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34"/>
  </p:notesMasterIdLst>
  <p:sldIdLst>
    <p:sldId id="314" r:id="rId8"/>
    <p:sldId id="293" r:id="rId9"/>
    <p:sldId id="259" r:id="rId10"/>
    <p:sldId id="286" r:id="rId11"/>
    <p:sldId id="262" r:id="rId12"/>
    <p:sldId id="263" r:id="rId13"/>
    <p:sldId id="285" r:id="rId14"/>
    <p:sldId id="282" r:id="rId15"/>
    <p:sldId id="284" r:id="rId16"/>
    <p:sldId id="294" r:id="rId17"/>
    <p:sldId id="295" r:id="rId18"/>
    <p:sldId id="264" r:id="rId19"/>
    <p:sldId id="265" r:id="rId20"/>
    <p:sldId id="266" r:id="rId21"/>
    <p:sldId id="267" r:id="rId22"/>
    <p:sldId id="269" r:id="rId23"/>
    <p:sldId id="270" r:id="rId24"/>
    <p:sldId id="271" r:id="rId25"/>
    <p:sldId id="279" r:id="rId26"/>
    <p:sldId id="280" r:id="rId27"/>
    <p:sldId id="274" r:id="rId28"/>
    <p:sldId id="296" r:id="rId29"/>
    <p:sldId id="283" r:id="rId30"/>
    <p:sldId id="275" r:id="rId31"/>
    <p:sldId id="352" r:id="rId32"/>
    <p:sldId id="312" r:id="rId3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30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121EA-D53B-4939-85E7-55CC220DA0EE}" type="datetimeFigureOut">
              <a:rPr lang="vi-VN" smtClean="0"/>
              <a:pPr/>
              <a:t>08/04/2024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E5700-24B9-4503-BA2E-F7C59C7DD09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131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DE4F60B-EC35-5CBC-DFF8-3003E6FCF5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6175" y="687388"/>
            <a:ext cx="4565650" cy="3425825"/>
          </a:xfrm>
          <a:ln w="12700" cap="flat"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8CF963C-B69E-B08F-3C2D-A3787CB20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08/04/2024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644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08/04/2024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175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08/04/2024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712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90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9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47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23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92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07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21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3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08/04/2024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4394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58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12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30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69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41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16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72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25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8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08/04/2024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1230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13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77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33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29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09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98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93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81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84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9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08/04/2024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1032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76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045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82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89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49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31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57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755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01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8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08/04/2024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47109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23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71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244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37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06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697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251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267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885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2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08/04/2024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05406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085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65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676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433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2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315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989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446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421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4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08/04/2024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09743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1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267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207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425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920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609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536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3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08/04/2024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233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08/04/2024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576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B879A-A2DA-47E4-B7BC-9CF05D938F46}" type="datetimeFigureOut">
              <a:rPr lang="vi-VN" smtClean="0"/>
              <a:pPr/>
              <a:t>08/04/2024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934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7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1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3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2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0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7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flower7">
            <a:extLst>
              <a:ext uri="{FF2B5EF4-FFF2-40B4-BE49-F238E27FC236}">
                <a16:creationId xmlns:a16="http://schemas.microsoft.com/office/drawing/2014/main" id="{E6264E8E-F9BF-922A-0E03-D2A5AE22D5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6635" flipV="1">
            <a:off x="6515100" y="1171575"/>
            <a:ext cx="12239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flower7">
            <a:extLst>
              <a:ext uri="{FF2B5EF4-FFF2-40B4-BE49-F238E27FC236}">
                <a16:creationId xmlns:a16="http://schemas.microsoft.com/office/drawing/2014/main" id="{8C56B772-3F30-7282-7FE0-AA637ADC4F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085850"/>
            <a:ext cx="8969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121">
            <a:extLst>
              <a:ext uri="{FF2B5EF4-FFF2-40B4-BE49-F238E27FC236}">
                <a16:creationId xmlns:a16="http://schemas.microsoft.com/office/drawing/2014/main" id="{DF0CE859-76F2-432A-AC51-37F5836805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1780" y="2093595"/>
            <a:ext cx="3803650" cy="6299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700" u="sng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TẬP ĐỌC</a:t>
            </a:r>
          </a:p>
        </p:txBody>
      </p:sp>
      <p:sp>
        <p:nvSpPr>
          <p:cNvPr id="15365" name="WordArt 122">
            <a:extLst>
              <a:ext uri="{FF2B5EF4-FFF2-40B4-BE49-F238E27FC236}">
                <a16:creationId xmlns:a16="http://schemas.microsoft.com/office/drawing/2014/main" id="{7BB885B1-68FA-CB58-772C-F78BD73C2C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1800" y="3230563"/>
            <a:ext cx="8180388" cy="1203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5366" name="Picture 16">
            <a:extLst>
              <a:ext uri="{FF2B5EF4-FFF2-40B4-BE49-F238E27FC236}">
                <a16:creationId xmlns:a16="http://schemas.microsoft.com/office/drawing/2014/main" id="{B21BFEE9-7131-4317-596E-2F5B87170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941888"/>
            <a:ext cx="1479550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15">
            <a:extLst>
              <a:ext uri="{FF2B5EF4-FFF2-40B4-BE49-F238E27FC236}">
                <a16:creationId xmlns:a16="http://schemas.microsoft.com/office/drawing/2014/main" id="{2D18FE83-6576-0318-7DDA-82A347A61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395913"/>
            <a:ext cx="11763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18" descr="Hinh dong khong nen">
            <a:extLst>
              <a:ext uri="{FF2B5EF4-FFF2-40B4-BE49-F238E27FC236}">
                <a16:creationId xmlns:a16="http://schemas.microsoft.com/office/drawing/2014/main" id="{6F3C59F2-378F-85D3-B1E2-896A425CA5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42875"/>
            <a:ext cx="6286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7" descr="Hinh dong khong nen">
            <a:extLst>
              <a:ext uri="{FF2B5EF4-FFF2-40B4-BE49-F238E27FC236}">
                <a16:creationId xmlns:a16="http://schemas.microsoft.com/office/drawing/2014/main" id="{807D74F6-8845-4885-9BEC-E216DB5539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142875"/>
            <a:ext cx="6286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11">
            <a:extLst>
              <a:ext uri="{FF2B5EF4-FFF2-40B4-BE49-F238E27FC236}">
                <a16:creationId xmlns:a16="http://schemas.microsoft.com/office/drawing/2014/main" id="{623A1070-DE12-1891-B294-01B5948D0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0"/>
            <a:ext cx="90757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300">
              <a:latin typeface="Times New Roman" panose="02020603050405020304" pitchFamily="18" charset="0"/>
            </a:endParaRPr>
          </a:p>
        </p:txBody>
      </p:sp>
      <p:sp>
        <p:nvSpPr>
          <p:cNvPr id="17" name="WordArt 5">
            <a:extLst>
              <a:ext uri="{FF2B5EF4-FFF2-40B4-BE49-F238E27FC236}">
                <a16:creationId xmlns:a16="http://schemas.microsoft.com/office/drawing/2014/main" id="{35568DAF-9F9F-1023-64F6-C0D9327C9D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1513" y="3921125"/>
            <a:ext cx="80010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5372" name="WordArt 7">
            <a:extLst>
              <a:ext uri="{FF2B5EF4-FFF2-40B4-BE49-F238E27FC236}">
                <a16:creationId xmlns:a16="http://schemas.microsoft.com/office/drawing/2014/main" id="{20B9849A-8CE3-EAA0-86F0-BC8A282636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7838" y="3235325"/>
            <a:ext cx="8188325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MỘT VỤ ĐẮM TÀU</a:t>
            </a:r>
          </a:p>
        </p:txBody>
      </p:sp>
      <p:pic>
        <p:nvPicPr>
          <p:cNvPr id="15373" name="Picture 18" descr="hình ảnh động powerpoint">
            <a:extLst>
              <a:ext uri="{FF2B5EF4-FFF2-40B4-BE49-F238E27FC236}">
                <a16:creationId xmlns:a16="http://schemas.microsoft.com/office/drawing/2014/main" id="{05935DB1-7A49-57E2-B214-4A08F6A365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5632450"/>
            <a:ext cx="6667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8" descr="hình ảnh động powerpoint">
            <a:extLst>
              <a:ext uri="{FF2B5EF4-FFF2-40B4-BE49-F238E27FC236}">
                <a16:creationId xmlns:a16="http://schemas.microsoft.com/office/drawing/2014/main" id="{EF10DE07-FAF6-D3DA-997D-10E786A080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227013"/>
            <a:ext cx="6667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 Hai ngày8 tháng 4 năm 2024</a:t>
            </a:r>
          </a:p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5" name="WordArt 20"/>
          <p:cNvSpPr>
            <a:spLocks noChangeArrowheads="1" noChangeShapeType="1" noTextEdit="1"/>
          </p:cNvSpPr>
          <p:nvPr/>
        </p:nvSpPr>
        <p:spPr bwMode="auto">
          <a:xfrm>
            <a:off x="2133601" y="2095128"/>
            <a:ext cx="4626428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21"/>
          <p:cNvSpPr>
            <a:spLocks noChangeArrowheads="1" noChangeShapeType="1" noTextEdit="1"/>
          </p:cNvSpPr>
          <p:nvPr/>
        </p:nvSpPr>
        <p:spPr bwMode="auto">
          <a:xfrm>
            <a:off x="613569" y="3356992"/>
            <a:ext cx="8134895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Một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vụ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đắm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tàu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vi-VN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078" name="Picture 10" descr="cartoon1%20(1)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752604"/>
            <a:ext cx="16002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367363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510"/>
          <p:cNvSpPr txBox="1">
            <a:spLocks noChangeArrowheads="1"/>
          </p:cNvSpPr>
          <p:nvPr/>
        </p:nvSpPr>
        <p:spPr bwMode="auto">
          <a:xfrm>
            <a:off x="2852738" y="685800"/>
            <a:ext cx="6042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KHÁM PHÁ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204" name="Graphic 6"/>
          <p:cNvGrpSpPr>
            <a:grpSpLocks/>
          </p:cNvGrpSpPr>
          <p:nvPr/>
        </p:nvGrpSpPr>
        <p:grpSpPr bwMode="auto">
          <a:xfrm flipH="1">
            <a:off x="4970463" y="7480300"/>
            <a:ext cx="3487737" cy="4641850"/>
            <a:chOff x="3543300" y="881062"/>
            <a:chExt cx="5104754" cy="5095875"/>
          </a:xfrm>
        </p:grpSpPr>
        <p:sp>
          <p:nvSpPr>
            <p:cNvPr id="51655" name="Freeform: Shape 136"/>
            <p:cNvSpPr>
              <a:spLocks/>
            </p:cNvSpPr>
            <p:nvPr/>
          </p:nvSpPr>
          <p:spPr bwMode="auto">
            <a:xfrm>
              <a:off x="3724534" y="1004800"/>
              <a:ext cx="2514039" cy="4513788"/>
            </a:xfrm>
            <a:custGeom>
              <a:avLst/>
              <a:gdLst>
                <a:gd name="T0" fmla="*/ 0 w 2512695"/>
                <a:gd name="T1" fmla="*/ 0 h 4513897"/>
                <a:gd name="T2" fmla="*/ 2518075 w 2512695"/>
                <a:gd name="T3" fmla="*/ 0 h 4513897"/>
                <a:gd name="T4" fmla="*/ 2518075 w 2512695"/>
                <a:gd name="T5" fmla="*/ 4513462 h 4513897"/>
                <a:gd name="T6" fmla="*/ 0 w 2512695"/>
                <a:gd name="T7" fmla="*/ 4513462 h 45138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12695" h="4513897">
                  <a:moveTo>
                    <a:pt x="0" y="0"/>
                  </a:moveTo>
                  <a:lnTo>
                    <a:pt x="2512695" y="0"/>
                  </a:lnTo>
                  <a:lnTo>
                    <a:pt x="2512695" y="4513898"/>
                  </a:lnTo>
                  <a:lnTo>
                    <a:pt x="0" y="4513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6" name="Freeform: Shape 137"/>
            <p:cNvSpPr>
              <a:spLocks/>
            </p:cNvSpPr>
            <p:nvPr/>
          </p:nvSpPr>
          <p:spPr bwMode="auto">
            <a:xfrm>
              <a:off x="3824444" y="1135507"/>
              <a:ext cx="2286335" cy="4248886"/>
            </a:xfrm>
            <a:custGeom>
              <a:avLst/>
              <a:gdLst>
                <a:gd name="T0" fmla="*/ 0 w 2286000"/>
                <a:gd name="T1" fmla="*/ 0 h 4248150"/>
                <a:gd name="T2" fmla="*/ 2287340 w 2286000"/>
                <a:gd name="T3" fmla="*/ 0 h 4248150"/>
                <a:gd name="T4" fmla="*/ 2287340 w 2286000"/>
                <a:gd name="T5" fmla="*/ 4251094 h 4248150"/>
                <a:gd name="T6" fmla="*/ 0 w 2286000"/>
                <a:gd name="T7" fmla="*/ 4251094 h 4248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86000" h="4248150">
                  <a:moveTo>
                    <a:pt x="0" y="0"/>
                  </a:moveTo>
                  <a:lnTo>
                    <a:pt x="2286000" y="0"/>
                  </a:lnTo>
                  <a:lnTo>
                    <a:pt x="2286000" y="4248150"/>
                  </a:lnTo>
                  <a:lnTo>
                    <a:pt x="0" y="4248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7" name="Freeform: Shape 138"/>
            <p:cNvSpPr>
              <a:spLocks/>
            </p:cNvSpPr>
            <p:nvPr/>
          </p:nvSpPr>
          <p:spPr bwMode="auto">
            <a:xfrm>
              <a:off x="6238573" y="928117"/>
              <a:ext cx="104557" cy="4630553"/>
            </a:xfrm>
            <a:custGeom>
              <a:avLst/>
              <a:gdLst>
                <a:gd name="T0" fmla="*/ 101125 w 105727"/>
                <a:gd name="T1" fmla="*/ 4629047 h 4631055"/>
                <a:gd name="T2" fmla="*/ 0 w 105727"/>
                <a:gd name="T3" fmla="*/ 4588108 h 4631055"/>
                <a:gd name="T4" fmla="*/ 0 w 105727"/>
                <a:gd name="T5" fmla="*/ 0 h 4631055"/>
                <a:gd name="T6" fmla="*/ 101125 w 105727"/>
                <a:gd name="T7" fmla="*/ 0 h 46310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727" h="4631055">
                  <a:moveTo>
                    <a:pt x="105728" y="4631055"/>
                  </a:moveTo>
                  <a:lnTo>
                    <a:pt x="0" y="4590098"/>
                  </a:lnTo>
                  <a:lnTo>
                    <a:pt x="0" y="0"/>
                  </a:lnTo>
                  <a:lnTo>
                    <a:pt x="105728" y="0"/>
                  </a:lnTo>
                  <a:lnTo>
                    <a:pt x="105728" y="463105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8" name="Freeform: Shape 139"/>
            <p:cNvSpPr>
              <a:spLocks/>
            </p:cNvSpPr>
            <p:nvPr/>
          </p:nvSpPr>
          <p:spPr bwMode="auto">
            <a:xfrm>
              <a:off x="4384411" y="2967165"/>
              <a:ext cx="1726368" cy="1047407"/>
            </a:xfrm>
            <a:custGeom>
              <a:avLst/>
              <a:gdLst>
                <a:gd name="T0" fmla="*/ 0 w 1725930"/>
                <a:gd name="T1" fmla="*/ 916819 h 1045918"/>
                <a:gd name="T2" fmla="*/ 594011 w 1725930"/>
                <a:gd name="T3" fmla="*/ 362173 h 1045918"/>
                <a:gd name="T4" fmla="*/ 864794 w 1725930"/>
                <a:gd name="T5" fmla="*/ 251052 h 1045918"/>
                <a:gd name="T6" fmla="*/ 992561 w 1725930"/>
                <a:gd name="T7" fmla="*/ 326730 h 1045918"/>
                <a:gd name="T8" fmla="*/ 1258576 w 1725930"/>
                <a:gd name="T9" fmla="*/ 239558 h 1045918"/>
                <a:gd name="T10" fmla="*/ 1468339 w 1725930"/>
                <a:gd name="T11" fmla="*/ 31686 h 1045918"/>
                <a:gd name="T12" fmla="*/ 1727682 w 1725930"/>
                <a:gd name="T13" fmla="*/ 77666 h 1045918"/>
                <a:gd name="T14" fmla="*/ 1727682 w 1725930"/>
                <a:gd name="T15" fmla="*/ 681166 h 1045918"/>
                <a:gd name="T16" fmla="*/ 863841 w 1725930"/>
                <a:gd name="T17" fmla="*/ 1051886 h 1045918"/>
                <a:gd name="T18" fmla="*/ 0 w 1725930"/>
                <a:gd name="T19" fmla="*/ 916819 h 10459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25930" h="1045918">
                  <a:moveTo>
                    <a:pt x="0" y="911616"/>
                  </a:moveTo>
                  <a:lnTo>
                    <a:pt x="593407" y="360118"/>
                  </a:lnTo>
                  <a:cubicBezTo>
                    <a:pt x="668655" y="290586"/>
                    <a:pt x="766762" y="215338"/>
                    <a:pt x="863918" y="249628"/>
                  </a:cubicBezTo>
                  <a:cubicBezTo>
                    <a:pt x="910590" y="265821"/>
                    <a:pt x="945832" y="305826"/>
                    <a:pt x="991553" y="324876"/>
                  </a:cubicBezTo>
                  <a:cubicBezTo>
                    <a:pt x="1082993" y="362976"/>
                    <a:pt x="1186815" y="307731"/>
                    <a:pt x="1257300" y="238198"/>
                  </a:cubicBezTo>
                  <a:cubicBezTo>
                    <a:pt x="1327785" y="168666"/>
                    <a:pt x="1383030" y="81988"/>
                    <a:pt x="1466850" y="31506"/>
                  </a:cubicBezTo>
                  <a:cubicBezTo>
                    <a:pt x="1551623" y="-18977"/>
                    <a:pt x="1684020" y="-12309"/>
                    <a:pt x="1725930" y="77226"/>
                  </a:cubicBezTo>
                  <a:lnTo>
                    <a:pt x="1725930" y="677301"/>
                  </a:lnTo>
                  <a:lnTo>
                    <a:pt x="862965" y="1045918"/>
                  </a:lnTo>
                  <a:lnTo>
                    <a:pt x="0" y="91161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9" name="Freeform: Shape 140"/>
            <p:cNvSpPr>
              <a:spLocks/>
            </p:cNvSpPr>
            <p:nvPr/>
          </p:nvSpPr>
          <p:spPr bwMode="auto">
            <a:xfrm>
              <a:off x="3824444" y="3495225"/>
              <a:ext cx="1373196" cy="890559"/>
            </a:xfrm>
            <a:custGeom>
              <a:avLst/>
              <a:gdLst>
                <a:gd name="T0" fmla="*/ 0 w 1371600"/>
                <a:gd name="T1" fmla="*/ 37917 h 889224"/>
                <a:gd name="T2" fmla="*/ 596174 w 1371600"/>
                <a:gd name="T3" fmla="*/ 201774 h 889224"/>
                <a:gd name="T4" fmla="*/ 705267 w 1371600"/>
                <a:gd name="T5" fmla="*/ 303347 h 889224"/>
                <a:gd name="T6" fmla="*/ 905266 w 1371600"/>
                <a:gd name="T7" fmla="*/ 302388 h 889224"/>
                <a:gd name="T8" fmla="*/ 1377996 w 1371600"/>
                <a:gd name="T9" fmla="*/ 532364 h 889224"/>
                <a:gd name="T10" fmla="*/ 644979 w 1371600"/>
                <a:gd name="T11" fmla="*/ 894576 h 889224"/>
                <a:gd name="T12" fmla="*/ 957 w 1371600"/>
                <a:gd name="T13" fmla="*/ 889786 h 889224"/>
                <a:gd name="T14" fmla="*/ 0 w 1371600"/>
                <a:gd name="T15" fmla="*/ 37917 h 889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1600" h="889224">
                  <a:moveTo>
                    <a:pt x="0" y="37689"/>
                  </a:moveTo>
                  <a:cubicBezTo>
                    <a:pt x="219075" y="-51846"/>
                    <a:pt x="437198" y="24354"/>
                    <a:pt x="593408" y="200567"/>
                  </a:cubicBezTo>
                  <a:cubicBezTo>
                    <a:pt x="626745" y="237714"/>
                    <a:pt x="656273" y="280577"/>
                    <a:pt x="701993" y="301532"/>
                  </a:cubicBezTo>
                  <a:cubicBezTo>
                    <a:pt x="762952" y="329154"/>
                    <a:pt x="834390" y="308199"/>
                    <a:pt x="901065" y="300579"/>
                  </a:cubicBezTo>
                  <a:cubicBezTo>
                    <a:pt x="1088708" y="282482"/>
                    <a:pt x="1270635" y="370112"/>
                    <a:pt x="1371600" y="529179"/>
                  </a:cubicBezTo>
                  <a:lnTo>
                    <a:pt x="641985" y="889224"/>
                  </a:lnTo>
                  <a:lnTo>
                    <a:pt x="953" y="884462"/>
                  </a:lnTo>
                  <a:lnTo>
                    <a:pt x="0" y="3768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0" name="Freeform: Shape 141"/>
            <p:cNvSpPr>
              <a:spLocks/>
            </p:cNvSpPr>
            <p:nvPr/>
          </p:nvSpPr>
          <p:spPr bwMode="auto">
            <a:xfrm>
              <a:off x="3824444" y="3510910"/>
              <a:ext cx="2286335" cy="1871741"/>
            </a:xfrm>
            <a:custGeom>
              <a:avLst/>
              <a:gdLst>
                <a:gd name="T0" fmla="*/ 2287340 w 2286000"/>
                <a:gd name="T1" fmla="*/ 25735 h 1871675"/>
                <a:gd name="T2" fmla="*/ 1883244 w 2286000"/>
                <a:gd name="T3" fmla="*/ 129573 h 1871675"/>
                <a:gd name="T4" fmla="*/ 1470568 w 2286000"/>
                <a:gd name="T5" fmla="*/ 368683 h 1871675"/>
                <a:gd name="T6" fmla="*/ 1154154 w 2286000"/>
                <a:gd name="T7" fmla="*/ 415363 h 1871675"/>
                <a:gd name="T8" fmla="*/ 612818 w 2286000"/>
                <a:gd name="T9" fmla="*/ 761169 h 1871675"/>
                <a:gd name="T10" fmla="*/ 283057 w 2286000"/>
                <a:gd name="T11" fmla="*/ 643043 h 1871675"/>
                <a:gd name="T12" fmla="*/ 0 w 2286000"/>
                <a:gd name="T13" fmla="*/ 609697 h 1871675"/>
                <a:gd name="T14" fmla="*/ 0 w 2286000"/>
                <a:gd name="T15" fmla="*/ 1871940 h 1871675"/>
                <a:gd name="T16" fmla="*/ 2287340 w 2286000"/>
                <a:gd name="T17" fmla="*/ 1871940 h 1871675"/>
                <a:gd name="T18" fmla="*/ 2287340 w 2286000"/>
                <a:gd name="T19" fmla="*/ 25735 h 18716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86000" h="1871675">
                  <a:moveTo>
                    <a:pt x="2286000" y="25731"/>
                  </a:moveTo>
                  <a:cubicBezTo>
                    <a:pt x="2142173" y="-43802"/>
                    <a:pt x="2015490" y="40018"/>
                    <a:pt x="1882140" y="129553"/>
                  </a:cubicBezTo>
                  <a:cubicBezTo>
                    <a:pt x="1748790" y="219088"/>
                    <a:pt x="1625918" y="332436"/>
                    <a:pt x="1469708" y="368631"/>
                  </a:cubicBezTo>
                  <a:cubicBezTo>
                    <a:pt x="1365885" y="392443"/>
                    <a:pt x="1253490" y="379108"/>
                    <a:pt x="1153478" y="415303"/>
                  </a:cubicBezTo>
                  <a:cubicBezTo>
                    <a:pt x="948690" y="488646"/>
                    <a:pt x="829627" y="748678"/>
                    <a:pt x="612458" y="761061"/>
                  </a:cubicBezTo>
                  <a:cubicBezTo>
                    <a:pt x="494348" y="767728"/>
                    <a:pt x="388620" y="696291"/>
                    <a:pt x="282893" y="642951"/>
                  </a:cubicBezTo>
                  <a:cubicBezTo>
                    <a:pt x="177165" y="589611"/>
                    <a:pt x="94298" y="538176"/>
                    <a:pt x="0" y="609613"/>
                  </a:cubicBezTo>
                  <a:lnTo>
                    <a:pt x="0" y="1871676"/>
                  </a:lnTo>
                  <a:lnTo>
                    <a:pt x="2286000" y="1871676"/>
                  </a:lnTo>
                  <a:lnTo>
                    <a:pt x="2286000" y="2573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1" name="Freeform: Shape 142"/>
            <p:cNvSpPr>
              <a:spLocks/>
            </p:cNvSpPr>
            <p:nvPr/>
          </p:nvSpPr>
          <p:spPr bwMode="auto">
            <a:xfrm>
              <a:off x="3824444" y="2357193"/>
              <a:ext cx="2337453" cy="45312"/>
            </a:xfrm>
            <a:custGeom>
              <a:avLst/>
              <a:gdLst>
                <a:gd name="T0" fmla="*/ 0 w 2335530"/>
                <a:gd name="T1" fmla="*/ 0 h 44767"/>
                <a:gd name="T2" fmla="*/ 2343232 w 2335530"/>
                <a:gd name="T3" fmla="*/ 0 h 44767"/>
                <a:gd name="T4" fmla="*/ 2343232 w 2335530"/>
                <a:gd name="T5" fmla="*/ 46987 h 44767"/>
                <a:gd name="T6" fmla="*/ 0 w 2335530"/>
                <a:gd name="T7" fmla="*/ 46987 h 447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5530" h="44767">
                  <a:moveTo>
                    <a:pt x="0" y="0"/>
                  </a:moveTo>
                  <a:lnTo>
                    <a:pt x="2335530" y="0"/>
                  </a:lnTo>
                  <a:lnTo>
                    <a:pt x="2335530" y="44767"/>
                  </a:lnTo>
                  <a:lnTo>
                    <a:pt x="0" y="447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2" name="Freeform: Shape 143"/>
            <p:cNvSpPr>
              <a:spLocks/>
            </p:cNvSpPr>
            <p:nvPr/>
          </p:nvSpPr>
          <p:spPr bwMode="auto">
            <a:xfrm>
              <a:off x="3824444" y="3369745"/>
              <a:ext cx="2337453" cy="43570"/>
            </a:xfrm>
            <a:custGeom>
              <a:avLst/>
              <a:gdLst>
                <a:gd name="T0" fmla="*/ 0 w 2335530"/>
                <a:gd name="T1" fmla="*/ 0 h 44767"/>
                <a:gd name="T2" fmla="*/ 2343232 w 2335530"/>
                <a:gd name="T3" fmla="*/ 0 h 44767"/>
                <a:gd name="T4" fmla="*/ 2343232 w 2335530"/>
                <a:gd name="T5" fmla="*/ 40168 h 44767"/>
                <a:gd name="T6" fmla="*/ 0 w 2335530"/>
                <a:gd name="T7" fmla="*/ 40168 h 447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5530" h="44767">
                  <a:moveTo>
                    <a:pt x="0" y="0"/>
                  </a:moveTo>
                  <a:lnTo>
                    <a:pt x="2335530" y="0"/>
                  </a:lnTo>
                  <a:lnTo>
                    <a:pt x="2335530" y="44768"/>
                  </a:lnTo>
                  <a:lnTo>
                    <a:pt x="0" y="44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3" name="Freeform: Shape 144"/>
            <p:cNvSpPr>
              <a:spLocks/>
            </p:cNvSpPr>
            <p:nvPr/>
          </p:nvSpPr>
          <p:spPr bwMode="auto">
            <a:xfrm>
              <a:off x="3824444" y="4380555"/>
              <a:ext cx="2337453" cy="45312"/>
            </a:xfrm>
            <a:custGeom>
              <a:avLst/>
              <a:gdLst>
                <a:gd name="T0" fmla="*/ 0 w 2335530"/>
                <a:gd name="T1" fmla="*/ 0 h 44767"/>
                <a:gd name="T2" fmla="*/ 2343232 w 2335530"/>
                <a:gd name="T3" fmla="*/ 0 h 44767"/>
                <a:gd name="T4" fmla="*/ 2343232 w 2335530"/>
                <a:gd name="T5" fmla="*/ 46988 h 44767"/>
                <a:gd name="T6" fmla="*/ 0 w 2335530"/>
                <a:gd name="T7" fmla="*/ 46988 h 447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5530" h="44767">
                  <a:moveTo>
                    <a:pt x="0" y="0"/>
                  </a:moveTo>
                  <a:lnTo>
                    <a:pt x="2335530" y="0"/>
                  </a:lnTo>
                  <a:lnTo>
                    <a:pt x="2335530" y="44768"/>
                  </a:lnTo>
                  <a:lnTo>
                    <a:pt x="0" y="44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4" name="Freeform: Shape 145"/>
            <p:cNvSpPr>
              <a:spLocks/>
            </p:cNvSpPr>
            <p:nvPr/>
          </p:nvSpPr>
          <p:spPr bwMode="auto">
            <a:xfrm>
              <a:off x="4909525" y="2379849"/>
              <a:ext cx="116176" cy="3123053"/>
            </a:xfrm>
            <a:custGeom>
              <a:avLst/>
              <a:gdLst>
                <a:gd name="T0" fmla="*/ 0 w 115252"/>
                <a:gd name="T1" fmla="*/ 0 h 3124200"/>
                <a:gd name="T2" fmla="*/ 118993 w 115252"/>
                <a:gd name="T3" fmla="*/ 0 h 3124200"/>
                <a:gd name="T4" fmla="*/ 118993 w 115252"/>
                <a:gd name="T5" fmla="*/ 3119614 h 3124200"/>
                <a:gd name="T6" fmla="*/ 0 w 115252"/>
                <a:gd name="T7" fmla="*/ 3119614 h 3124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252" h="3124200">
                  <a:moveTo>
                    <a:pt x="0" y="0"/>
                  </a:moveTo>
                  <a:lnTo>
                    <a:pt x="115253" y="0"/>
                  </a:lnTo>
                  <a:lnTo>
                    <a:pt x="115253" y="3124200"/>
                  </a:lnTo>
                  <a:lnTo>
                    <a:pt x="0" y="3124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5" name="Freeform: Shape 146"/>
            <p:cNvSpPr>
              <a:spLocks/>
            </p:cNvSpPr>
            <p:nvPr/>
          </p:nvSpPr>
          <p:spPr bwMode="auto">
            <a:xfrm>
              <a:off x="4265911" y="1135507"/>
              <a:ext cx="51117" cy="1244342"/>
            </a:xfrm>
            <a:custGeom>
              <a:avLst/>
              <a:gdLst>
                <a:gd name="T0" fmla="*/ 0 w 52387"/>
                <a:gd name="T1" fmla="*/ 0 h 1244917"/>
                <a:gd name="T2" fmla="*/ 47490 w 52387"/>
                <a:gd name="T3" fmla="*/ 0 h 1244917"/>
                <a:gd name="T4" fmla="*/ 47490 w 52387"/>
                <a:gd name="T5" fmla="*/ 1242620 h 1244917"/>
                <a:gd name="T6" fmla="*/ 0 w 52387"/>
                <a:gd name="T7" fmla="*/ 1242620 h 12449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387" h="1244917">
                  <a:moveTo>
                    <a:pt x="0" y="0"/>
                  </a:moveTo>
                  <a:lnTo>
                    <a:pt x="52388" y="0"/>
                  </a:lnTo>
                  <a:lnTo>
                    <a:pt x="52388" y="1244918"/>
                  </a:lnTo>
                  <a:lnTo>
                    <a:pt x="0" y="12449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6" name="Freeform: Shape 147"/>
            <p:cNvSpPr>
              <a:spLocks/>
            </p:cNvSpPr>
            <p:nvPr/>
          </p:nvSpPr>
          <p:spPr bwMode="auto">
            <a:xfrm>
              <a:off x="4716673" y="1135507"/>
              <a:ext cx="53441" cy="1244342"/>
            </a:xfrm>
            <a:custGeom>
              <a:avLst/>
              <a:gdLst>
                <a:gd name="T0" fmla="*/ 0 w 52387"/>
                <a:gd name="T1" fmla="*/ 0 h 1244917"/>
                <a:gd name="T2" fmla="*/ 56732 w 52387"/>
                <a:gd name="T3" fmla="*/ 0 h 1244917"/>
                <a:gd name="T4" fmla="*/ 56732 w 52387"/>
                <a:gd name="T5" fmla="*/ 1242620 h 1244917"/>
                <a:gd name="T6" fmla="*/ 0 w 52387"/>
                <a:gd name="T7" fmla="*/ 1242620 h 12449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387" h="1244917">
                  <a:moveTo>
                    <a:pt x="0" y="0"/>
                  </a:moveTo>
                  <a:lnTo>
                    <a:pt x="52387" y="0"/>
                  </a:lnTo>
                  <a:lnTo>
                    <a:pt x="52387" y="1244918"/>
                  </a:lnTo>
                  <a:lnTo>
                    <a:pt x="0" y="12449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7" name="Freeform: Shape 148"/>
            <p:cNvSpPr>
              <a:spLocks/>
            </p:cNvSpPr>
            <p:nvPr/>
          </p:nvSpPr>
          <p:spPr bwMode="auto">
            <a:xfrm>
              <a:off x="5167434" y="1135507"/>
              <a:ext cx="53441" cy="1244342"/>
            </a:xfrm>
            <a:custGeom>
              <a:avLst/>
              <a:gdLst>
                <a:gd name="T0" fmla="*/ 0 w 52387"/>
                <a:gd name="T1" fmla="*/ 0 h 1244917"/>
                <a:gd name="T2" fmla="*/ 56733 w 52387"/>
                <a:gd name="T3" fmla="*/ 0 h 1244917"/>
                <a:gd name="T4" fmla="*/ 56733 w 52387"/>
                <a:gd name="T5" fmla="*/ 1242620 h 1244917"/>
                <a:gd name="T6" fmla="*/ 0 w 52387"/>
                <a:gd name="T7" fmla="*/ 1242620 h 12449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387" h="1244917">
                  <a:moveTo>
                    <a:pt x="0" y="0"/>
                  </a:moveTo>
                  <a:lnTo>
                    <a:pt x="52388" y="0"/>
                  </a:lnTo>
                  <a:lnTo>
                    <a:pt x="52388" y="1244918"/>
                  </a:lnTo>
                  <a:lnTo>
                    <a:pt x="0" y="12449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8" name="Freeform: Shape 149"/>
            <p:cNvSpPr>
              <a:spLocks/>
            </p:cNvSpPr>
            <p:nvPr/>
          </p:nvSpPr>
          <p:spPr bwMode="auto">
            <a:xfrm>
              <a:off x="5618195" y="1135507"/>
              <a:ext cx="53441" cy="1244342"/>
            </a:xfrm>
            <a:custGeom>
              <a:avLst/>
              <a:gdLst>
                <a:gd name="T0" fmla="*/ 0 w 52387"/>
                <a:gd name="T1" fmla="*/ 0 h 1244917"/>
                <a:gd name="T2" fmla="*/ 56732 w 52387"/>
                <a:gd name="T3" fmla="*/ 0 h 1244917"/>
                <a:gd name="T4" fmla="*/ 56732 w 52387"/>
                <a:gd name="T5" fmla="*/ 1242620 h 1244917"/>
                <a:gd name="T6" fmla="*/ 0 w 52387"/>
                <a:gd name="T7" fmla="*/ 1242620 h 12449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387" h="1244917">
                  <a:moveTo>
                    <a:pt x="0" y="0"/>
                  </a:moveTo>
                  <a:lnTo>
                    <a:pt x="52387" y="0"/>
                  </a:lnTo>
                  <a:lnTo>
                    <a:pt x="52387" y="1244918"/>
                  </a:lnTo>
                  <a:lnTo>
                    <a:pt x="0" y="12449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9" name="Freeform: Shape 150"/>
            <p:cNvSpPr>
              <a:spLocks/>
            </p:cNvSpPr>
            <p:nvPr/>
          </p:nvSpPr>
          <p:spPr bwMode="auto">
            <a:xfrm>
              <a:off x="3617652" y="928117"/>
              <a:ext cx="106882" cy="4616611"/>
            </a:xfrm>
            <a:custGeom>
              <a:avLst/>
              <a:gdLst>
                <a:gd name="T0" fmla="*/ 0 w 106680"/>
                <a:gd name="T1" fmla="*/ 0 h 4617720"/>
                <a:gd name="T2" fmla="*/ 107490 w 106680"/>
                <a:gd name="T3" fmla="*/ 0 h 4617720"/>
                <a:gd name="T4" fmla="*/ 107490 w 106680"/>
                <a:gd name="T5" fmla="*/ 4613286 h 4617720"/>
                <a:gd name="T6" fmla="*/ 0 w 106680"/>
                <a:gd name="T7" fmla="*/ 4613286 h 46177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680" h="4617720">
                  <a:moveTo>
                    <a:pt x="0" y="0"/>
                  </a:moveTo>
                  <a:lnTo>
                    <a:pt x="106680" y="0"/>
                  </a:lnTo>
                  <a:lnTo>
                    <a:pt x="106680" y="4617720"/>
                  </a:lnTo>
                  <a:lnTo>
                    <a:pt x="0" y="4617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0" name="Freeform: Shape 151"/>
            <p:cNvSpPr>
              <a:spLocks/>
            </p:cNvSpPr>
            <p:nvPr/>
          </p:nvSpPr>
          <p:spPr bwMode="auto">
            <a:xfrm>
              <a:off x="3617652" y="881062"/>
              <a:ext cx="2725478" cy="123738"/>
            </a:xfrm>
            <a:custGeom>
              <a:avLst/>
              <a:gdLst>
                <a:gd name="T0" fmla="*/ 0 w 2725102"/>
                <a:gd name="T1" fmla="*/ 0 h 122872"/>
                <a:gd name="T2" fmla="*/ 2726607 w 2725102"/>
                <a:gd name="T3" fmla="*/ 0 h 122872"/>
                <a:gd name="T4" fmla="*/ 2726607 w 2725102"/>
                <a:gd name="T5" fmla="*/ 126373 h 122872"/>
                <a:gd name="T6" fmla="*/ 0 w 2725102"/>
                <a:gd name="T7" fmla="*/ 126373 h 1228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25102" h="122872">
                  <a:moveTo>
                    <a:pt x="0" y="0"/>
                  </a:moveTo>
                  <a:lnTo>
                    <a:pt x="2725103" y="0"/>
                  </a:lnTo>
                  <a:lnTo>
                    <a:pt x="2725103" y="122873"/>
                  </a:lnTo>
                  <a:lnTo>
                    <a:pt x="0" y="122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1" name="Freeform: Shape 152"/>
            <p:cNvSpPr>
              <a:spLocks/>
            </p:cNvSpPr>
            <p:nvPr/>
          </p:nvSpPr>
          <p:spPr bwMode="auto">
            <a:xfrm>
              <a:off x="3543300" y="5574356"/>
              <a:ext cx="2871860" cy="113280"/>
            </a:xfrm>
            <a:custGeom>
              <a:avLst/>
              <a:gdLst>
                <a:gd name="T0" fmla="*/ 0 w 2872740"/>
                <a:gd name="T1" fmla="*/ 0 h 114300"/>
                <a:gd name="T2" fmla="*/ 2869222 w 2872740"/>
                <a:gd name="T3" fmla="*/ 0 h 114300"/>
                <a:gd name="T4" fmla="*/ 2869222 w 2872740"/>
                <a:gd name="T5" fmla="*/ 110274 h 114300"/>
                <a:gd name="T6" fmla="*/ 0 w 2872740"/>
                <a:gd name="T7" fmla="*/ 110274 h 114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2740" h="114300">
                  <a:moveTo>
                    <a:pt x="0" y="0"/>
                  </a:moveTo>
                  <a:lnTo>
                    <a:pt x="2872740" y="0"/>
                  </a:lnTo>
                  <a:lnTo>
                    <a:pt x="2872740" y="114300"/>
                  </a:lnTo>
                  <a:lnTo>
                    <a:pt x="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2" name="Freeform: Shape 153"/>
            <p:cNvSpPr>
              <a:spLocks/>
            </p:cNvSpPr>
            <p:nvPr/>
          </p:nvSpPr>
          <p:spPr bwMode="auto">
            <a:xfrm>
              <a:off x="3543300" y="5518588"/>
              <a:ext cx="2871860" cy="55769"/>
            </a:xfrm>
            <a:custGeom>
              <a:avLst/>
              <a:gdLst>
                <a:gd name="T0" fmla="*/ 2691323 w 2872740"/>
                <a:gd name="T1" fmla="*/ 0 h 56197"/>
                <a:gd name="T2" fmla="*/ 2869222 w 2872740"/>
                <a:gd name="T3" fmla="*/ 54505 h 56197"/>
                <a:gd name="T4" fmla="*/ 0 w 2872740"/>
                <a:gd name="T5" fmla="*/ 54505 h 56197"/>
                <a:gd name="T6" fmla="*/ 181704 w 2872740"/>
                <a:gd name="T7" fmla="*/ 0 h 56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2740" h="56197">
                  <a:moveTo>
                    <a:pt x="2694623" y="0"/>
                  </a:moveTo>
                  <a:lnTo>
                    <a:pt x="2872740" y="56198"/>
                  </a:lnTo>
                  <a:lnTo>
                    <a:pt x="0" y="56198"/>
                  </a:lnTo>
                  <a:lnTo>
                    <a:pt x="181928" y="0"/>
                  </a:lnTo>
                  <a:lnTo>
                    <a:pt x="269462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3" name="Freeform: Shape 154"/>
            <p:cNvSpPr>
              <a:spLocks/>
            </p:cNvSpPr>
            <p:nvPr/>
          </p:nvSpPr>
          <p:spPr bwMode="auto">
            <a:xfrm>
              <a:off x="7985854" y="4554832"/>
              <a:ext cx="476319" cy="298015"/>
            </a:xfrm>
            <a:custGeom>
              <a:avLst/>
              <a:gdLst>
                <a:gd name="T0" fmla="*/ 89409 w 475729"/>
                <a:gd name="T1" fmla="*/ 36491 h 297563"/>
                <a:gd name="T2" fmla="*/ 332546 w 475729"/>
                <a:gd name="T3" fmla="*/ 6784 h 297563"/>
                <a:gd name="T4" fmla="*/ 453158 w 475729"/>
                <a:gd name="T5" fmla="*/ 60450 h 297563"/>
                <a:gd name="T6" fmla="*/ 454115 w 475729"/>
                <a:gd name="T7" fmla="*/ 180237 h 297563"/>
                <a:gd name="T8" fmla="*/ 378494 w 475729"/>
                <a:gd name="T9" fmla="*/ 199403 h 297563"/>
                <a:gd name="T10" fmla="*/ 190876 w 475729"/>
                <a:gd name="T11" fmla="*/ 226236 h 297563"/>
                <a:gd name="T12" fmla="*/ 106640 w 475729"/>
                <a:gd name="T13" fmla="*/ 296192 h 297563"/>
                <a:gd name="T14" fmla="*/ 15700 w 475729"/>
                <a:gd name="T15" fmla="*/ 255943 h 297563"/>
                <a:gd name="T16" fmla="*/ 5171 w 475729"/>
                <a:gd name="T17" fmla="*/ 151488 h 297563"/>
                <a:gd name="T18" fmla="*/ 89409 w 475729"/>
                <a:gd name="T19" fmla="*/ 36491 h 2975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5729" h="297563">
                  <a:moveTo>
                    <a:pt x="88967" y="36271"/>
                  </a:moveTo>
                  <a:cubicBezTo>
                    <a:pt x="162309" y="-1829"/>
                    <a:pt x="248987" y="-6591"/>
                    <a:pt x="330902" y="6744"/>
                  </a:cubicBezTo>
                  <a:cubicBezTo>
                    <a:pt x="374717" y="14364"/>
                    <a:pt x="420437" y="27699"/>
                    <a:pt x="450917" y="60084"/>
                  </a:cubicBezTo>
                  <a:cubicBezTo>
                    <a:pt x="481397" y="92469"/>
                    <a:pt x="486159" y="151524"/>
                    <a:pt x="451870" y="179146"/>
                  </a:cubicBezTo>
                  <a:cubicBezTo>
                    <a:pt x="431867" y="196291"/>
                    <a:pt x="403292" y="198196"/>
                    <a:pt x="376622" y="198196"/>
                  </a:cubicBezTo>
                  <a:cubicBezTo>
                    <a:pt x="312804" y="197244"/>
                    <a:pt x="241367" y="186766"/>
                    <a:pt x="189932" y="224866"/>
                  </a:cubicBezTo>
                  <a:cubicBezTo>
                    <a:pt x="160404" y="246774"/>
                    <a:pt x="141354" y="282969"/>
                    <a:pt x="106112" y="294399"/>
                  </a:cubicBezTo>
                  <a:cubicBezTo>
                    <a:pt x="70869" y="305829"/>
                    <a:pt x="33722" y="284874"/>
                    <a:pt x="15624" y="254394"/>
                  </a:cubicBezTo>
                  <a:cubicBezTo>
                    <a:pt x="-568" y="222009"/>
                    <a:pt x="-4378" y="184861"/>
                    <a:pt x="5147" y="150571"/>
                  </a:cubicBezTo>
                  <a:cubicBezTo>
                    <a:pt x="13719" y="101041"/>
                    <a:pt x="45152" y="59131"/>
                    <a:pt x="88967" y="3627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4" name="Freeform: Shape 155"/>
            <p:cNvSpPr>
              <a:spLocks/>
            </p:cNvSpPr>
            <p:nvPr/>
          </p:nvSpPr>
          <p:spPr bwMode="auto">
            <a:xfrm>
              <a:off x="7862707" y="3596306"/>
              <a:ext cx="343880" cy="709310"/>
            </a:xfrm>
            <a:custGeom>
              <a:avLst/>
              <a:gdLst>
                <a:gd name="T0" fmla="*/ 43027 w 343549"/>
                <a:gd name="T1" fmla="*/ 667441 h 709578"/>
                <a:gd name="T2" fmla="*/ 217052 w 343549"/>
                <a:gd name="T3" fmla="*/ 671244 h 709578"/>
                <a:gd name="T4" fmla="*/ 290678 w 343549"/>
                <a:gd name="T5" fmla="*/ 520976 h 709578"/>
                <a:gd name="T6" fmla="*/ 335618 w 343549"/>
                <a:gd name="T7" fmla="*/ 141503 h 709578"/>
                <a:gd name="T8" fmla="*/ 286853 w 343549"/>
                <a:gd name="T9" fmla="*/ 37839 h 709578"/>
                <a:gd name="T10" fmla="*/ 181674 w 343549"/>
                <a:gd name="T11" fmla="*/ 2648 h 709578"/>
                <a:gd name="T12" fmla="*/ 89880 w 343549"/>
                <a:gd name="T13" fmla="*/ 98707 h 709578"/>
                <a:gd name="T14" fmla="*/ 0 w 343549"/>
                <a:gd name="T15" fmla="*/ 487691 h 709578"/>
                <a:gd name="T16" fmla="*/ 43027 w 343549"/>
                <a:gd name="T17" fmla="*/ 667441 h 7095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3549" h="709578">
                  <a:moveTo>
                    <a:pt x="42863" y="668449"/>
                  </a:moveTo>
                  <a:cubicBezTo>
                    <a:pt x="87630" y="733220"/>
                    <a:pt x="175260" y="711312"/>
                    <a:pt x="216217" y="672260"/>
                  </a:cubicBezTo>
                  <a:cubicBezTo>
                    <a:pt x="257175" y="633207"/>
                    <a:pt x="274320" y="576057"/>
                    <a:pt x="289560" y="521764"/>
                  </a:cubicBezTo>
                  <a:cubicBezTo>
                    <a:pt x="324803" y="397939"/>
                    <a:pt x="360997" y="267447"/>
                    <a:pt x="334328" y="141717"/>
                  </a:cubicBezTo>
                  <a:cubicBezTo>
                    <a:pt x="327660" y="103617"/>
                    <a:pt x="311467" y="67422"/>
                    <a:pt x="285750" y="37895"/>
                  </a:cubicBezTo>
                  <a:cubicBezTo>
                    <a:pt x="259080" y="10272"/>
                    <a:pt x="218122" y="-6873"/>
                    <a:pt x="180975" y="2652"/>
                  </a:cubicBezTo>
                  <a:cubicBezTo>
                    <a:pt x="137160" y="14082"/>
                    <a:pt x="109538" y="57897"/>
                    <a:pt x="89535" y="98855"/>
                  </a:cubicBezTo>
                  <a:cubicBezTo>
                    <a:pt x="31432" y="220774"/>
                    <a:pt x="953" y="353172"/>
                    <a:pt x="0" y="488427"/>
                  </a:cubicBezTo>
                  <a:cubicBezTo>
                    <a:pt x="0" y="550339"/>
                    <a:pt x="6667" y="616062"/>
                    <a:pt x="42863" y="668449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5" name="Freeform: Shape 156"/>
            <p:cNvSpPr>
              <a:spLocks/>
            </p:cNvSpPr>
            <p:nvPr/>
          </p:nvSpPr>
          <p:spPr bwMode="auto">
            <a:xfrm>
              <a:off x="7263241" y="3805439"/>
              <a:ext cx="566937" cy="585573"/>
            </a:xfrm>
            <a:custGeom>
              <a:avLst/>
              <a:gdLst>
                <a:gd name="T0" fmla="*/ 519511 w 566969"/>
                <a:gd name="T1" fmla="*/ 553007 h 585520"/>
                <a:gd name="T2" fmla="*/ 555697 w 566969"/>
                <a:gd name="T3" fmla="*/ 337666 h 585520"/>
                <a:gd name="T4" fmla="*/ 428090 w 566969"/>
                <a:gd name="T5" fmla="*/ 152813 h 585520"/>
                <a:gd name="T6" fmla="*/ 199542 w 566969"/>
                <a:gd name="T7" fmla="*/ 17510 h 585520"/>
                <a:gd name="T8" fmla="*/ 96697 w 566969"/>
                <a:gd name="T9" fmla="*/ 357 h 585520"/>
                <a:gd name="T10" fmla="*/ 10035 w 566969"/>
                <a:gd name="T11" fmla="*/ 52765 h 585520"/>
                <a:gd name="T12" fmla="*/ 33844 w 566969"/>
                <a:gd name="T13" fmla="*/ 199502 h 585520"/>
                <a:gd name="T14" fmla="*/ 184306 w 566969"/>
                <a:gd name="T15" fmla="*/ 428186 h 585520"/>
                <a:gd name="T16" fmla="*/ 349049 w 566969"/>
                <a:gd name="T17" fmla="*/ 569208 h 585520"/>
                <a:gd name="T18" fmla="*/ 525222 w 566969"/>
                <a:gd name="T19" fmla="*/ 544431 h 5855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6969" h="585520">
                  <a:moveTo>
                    <a:pt x="519627" y="552807"/>
                  </a:moveTo>
                  <a:cubicBezTo>
                    <a:pt x="568204" y="494705"/>
                    <a:pt x="577729" y="409932"/>
                    <a:pt x="555821" y="337542"/>
                  </a:cubicBezTo>
                  <a:cubicBezTo>
                    <a:pt x="533914" y="265152"/>
                    <a:pt x="484384" y="203240"/>
                    <a:pt x="428186" y="152757"/>
                  </a:cubicBezTo>
                  <a:cubicBezTo>
                    <a:pt x="361511" y="93702"/>
                    <a:pt x="283406" y="47982"/>
                    <a:pt x="199586" y="17502"/>
                  </a:cubicBezTo>
                  <a:cubicBezTo>
                    <a:pt x="167202" y="4167"/>
                    <a:pt x="131959" y="-1548"/>
                    <a:pt x="96717" y="357"/>
                  </a:cubicBezTo>
                  <a:cubicBezTo>
                    <a:pt x="61474" y="2262"/>
                    <a:pt x="29089" y="22265"/>
                    <a:pt x="10039" y="52745"/>
                  </a:cubicBezTo>
                  <a:cubicBezTo>
                    <a:pt x="-13774" y="98465"/>
                    <a:pt x="9086" y="154662"/>
                    <a:pt x="33852" y="199430"/>
                  </a:cubicBezTo>
                  <a:cubicBezTo>
                    <a:pt x="77667" y="279440"/>
                    <a:pt x="128149" y="355640"/>
                    <a:pt x="184346" y="428030"/>
                  </a:cubicBezTo>
                  <a:cubicBezTo>
                    <a:pt x="229114" y="486132"/>
                    <a:pt x="280549" y="543282"/>
                    <a:pt x="349129" y="569000"/>
                  </a:cubicBezTo>
                  <a:cubicBezTo>
                    <a:pt x="417709" y="595670"/>
                    <a:pt x="489146" y="591860"/>
                    <a:pt x="525342" y="544235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6" name="Freeform: Shape 157"/>
            <p:cNvSpPr>
              <a:spLocks/>
            </p:cNvSpPr>
            <p:nvPr/>
          </p:nvSpPr>
          <p:spPr bwMode="auto">
            <a:xfrm>
              <a:off x="7902208" y="4645457"/>
              <a:ext cx="339233" cy="590801"/>
            </a:xfrm>
            <a:custGeom>
              <a:avLst/>
              <a:gdLst>
                <a:gd name="T0" fmla="*/ 1340 w 338512"/>
                <a:gd name="T1" fmla="*/ 589414 h 591264"/>
                <a:gd name="T2" fmla="*/ 5182 w 338512"/>
                <a:gd name="T3" fmla="*/ 559979 h 591264"/>
                <a:gd name="T4" fmla="*/ 12866 w 338512"/>
                <a:gd name="T5" fmla="*/ 480220 h 591264"/>
                <a:gd name="T6" fmla="*/ 31119 w 338512"/>
                <a:gd name="T7" fmla="*/ 364378 h 591264"/>
                <a:gd name="T8" fmla="*/ 74348 w 338512"/>
                <a:gd name="T9" fmla="*/ 226697 h 591264"/>
                <a:gd name="T10" fmla="*/ 145435 w 338512"/>
                <a:gd name="T11" fmla="*/ 101361 h 591264"/>
                <a:gd name="T12" fmla="*/ 235736 w 338512"/>
                <a:gd name="T13" fmla="*/ 27300 h 591264"/>
                <a:gd name="T14" fmla="*/ 311626 w 338512"/>
                <a:gd name="T15" fmla="*/ 4508 h 591264"/>
                <a:gd name="T16" fmla="*/ 341407 w 338512"/>
                <a:gd name="T17" fmla="*/ 710 h 591264"/>
                <a:gd name="T18" fmla="*/ 311626 w 338512"/>
                <a:gd name="T19" fmla="*/ 710 h 591264"/>
                <a:gd name="T20" fmla="*/ 232854 w 338512"/>
                <a:gd name="T21" fmla="*/ 20653 h 591264"/>
                <a:gd name="T22" fmla="*/ 137751 w 338512"/>
                <a:gd name="T23" fmla="*/ 94716 h 591264"/>
                <a:gd name="T24" fmla="*/ 63781 w 338512"/>
                <a:gd name="T25" fmla="*/ 221951 h 591264"/>
                <a:gd name="T26" fmla="*/ 21513 w 338512"/>
                <a:gd name="T27" fmla="*/ 361529 h 591264"/>
                <a:gd name="T28" fmla="*/ 6142 w 338512"/>
                <a:gd name="T29" fmla="*/ 479270 h 591264"/>
                <a:gd name="T30" fmla="*/ 2300 w 338512"/>
                <a:gd name="T31" fmla="*/ 559030 h 591264"/>
                <a:gd name="T32" fmla="*/ 1340 w 338512"/>
                <a:gd name="T33" fmla="*/ 589414 h 5912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8512" h="591264">
                  <a:moveTo>
                    <a:pt x="1328" y="591264"/>
                  </a:moveTo>
                  <a:cubicBezTo>
                    <a:pt x="3233" y="581739"/>
                    <a:pt x="5138" y="572214"/>
                    <a:pt x="5138" y="561737"/>
                  </a:cubicBezTo>
                  <a:cubicBezTo>
                    <a:pt x="7043" y="540782"/>
                    <a:pt x="9900" y="514112"/>
                    <a:pt x="12758" y="481727"/>
                  </a:cubicBezTo>
                  <a:cubicBezTo>
                    <a:pt x="16568" y="442674"/>
                    <a:pt x="22283" y="403622"/>
                    <a:pt x="30855" y="365522"/>
                  </a:cubicBezTo>
                  <a:cubicBezTo>
                    <a:pt x="41333" y="318849"/>
                    <a:pt x="55620" y="272177"/>
                    <a:pt x="73718" y="227409"/>
                  </a:cubicBezTo>
                  <a:cubicBezTo>
                    <a:pt x="90863" y="182642"/>
                    <a:pt x="114675" y="139779"/>
                    <a:pt x="144203" y="101679"/>
                  </a:cubicBezTo>
                  <a:cubicBezTo>
                    <a:pt x="168015" y="70247"/>
                    <a:pt x="198495" y="45482"/>
                    <a:pt x="233738" y="27384"/>
                  </a:cubicBezTo>
                  <a:cubicBezTo>
                    <a:pt x="257550" y="15954"/>
                    <a:pt x="282315" y="8334"/>
                    <a:pt x="308985" y="4524"/>
                  </a:cubicBezTo>
                  <a:cubicBezTo>
                    <a:pt x="318510" y="4524"/>
                    <a:pt x="328988" y="2619"/>
                    <a:pt x="338513" y="714"/>
                  </a:cubicBezTo>
                  <a:cubicBezTo>
                    <a:pt x="328988" y="-238"/>
                    <a:pt x="318510" y="-238"/>
                    <a:pt x="308985" y="714"/>
                  </a:cubicBezTo>
                  <a:cubicBezTo>
                    <a:pt x="282315" y="2619"/>
                    <a:pt x="255645" y="9287"/>
                    <a:pt x="230880" y="20717"/>
                  </a:cubicBezTo>
                  <a:cubicBezTo>
                    <a:pt x="193733" y="37862"/>
                    <a:pt x="162300" y="63579"/>
                    <a:pt x="136583" y="95012"/>
                  </a:cubicBezTo>
                  <a:cubicBezTo>
                    <a:pt x="106103" y="134064"/>
                    <a:pt x="81338" y="176927"/>
                    <a:pt x="63240" y="222647"/>
                  </a:cubicBezTo>
                  <a:cubicBezTo>
                    <a:pt x="45143" y="268367"/>
                    <a:pt x="30855" y="315039"/>
                    <a:pt x="21330" y="362664"/>
                  </a:cubicBezTo>
                  <a:cubicBezTo>
                    <a:pt x="13710" y="401717"/>
                    <a:pt x="8948" y="441722"/>
                    <a:pt x="6090" y="480774"/>
                  </a:cubicBezTo>
                  <a:cubicBezTo>
                    <a:pt x="3233" y="515064"/>
                    <a:pt x="2280" y="541734"/>
                    <a:pt x="2280" y="560784"/>
                  </a:cubicBezTo>
                  <a:cubicBezTo>
                    <a:pt x="-577" y="572214"/>
                    <a:pt x="-577" y="581739"/>
                    <a:pt x="1328" y="5912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7" name="Freeform: Shape 158"/>
            <p:cNvSpPr>
              <a:spLocks/>
            </p:cNvSpPr>
            <p:nvPr/>
          </p:nvSpPr>
          <p:spPr bwMode="auto">
            <a:xfrm>
              <a:off x="7902208" y="3854237"/>
              <a:ext cx="157999" cy="1319281"/>
            </a:xfrm>
            <a:custGeom>
              <a:avLst/>
              <a:gdLst>
                <a:gd name="T0" fmla="*/ 6211 w 156469"/>
                <a:gd name="T1" fmla="*/ 1319489 h 1319212"/>
                <a:gd name="T2" fmla="*/ 7202 w 156469"/>
                <a:gd name="T3" fmla="*/ 1306149 h 1319212"/>
                <a:gd name="T4" fmla="*/ 7202 w 156469"/>
                <a:gd name="T5" fmla="*/ 1267089 h 1319212"/>
                <a:gd name="T6" fmla="*/ 9182 w 156469"/>
                <a:gd name="T7" fmla="*/ 1124186 h 1319212"/>
                <a:gd name="T8" fmla="*/ 43843 w 156469"/>
                <a:gd name="T9" fmla="*/ 691659 h 1319212"/>
                <a:gd name="T10" fmla="*/ 118117 w 156469"/>
                <a:gd name="T11" fmla="*/ 190540 h 1319212"/>
                <a:gd name="T12" fmla="*/ 135942 w 156469"/>
                <a:gd name="T13" fmla="*/ 111466 h 1319212"/>
                <a:gd name="T14" fmla="*/ 150795 w 156469"/>
                <a:gd name="T15" fmla="*/ 51447 h 1319212"/>
                <a:gd name="T16" fmla="*/ 160698 w 156469"/>
                <a:gd name="T17" fmla="*/ 13339 h 1319212"/>
                <a:gd name="T18" fmla="*/ 162680 w 156469"/>
                <a:gd name="T19" fmla="*/ 0 h 1319212"/>
                <a:gd name="T20" fmla="*/ 157728 w 156469"/>
                <a:gd name="T21" fmla="*/ 12386 h 1319212"/>
                <a:gd name="T22" fmla="*/ 145845 w 156469"/>
                <a:gd name="T23" fmla="*/ 49542 h 1319212"/>
                <a:gd name="T24" fmla="*/ 129009 w 156469"/>
                <a:gd name="T25" fmla="*/ 108609 h 1319212"/>
                <a:gd name="T26" fmla="*/ 109203 w 156469"/>
                <a:gd name="T27" fmla="*/ 187682 h 1319212"/>
                <a:gd name="T28" fmla="*/ 30969 w 156469"/>
                <a:gd name="T29" fmla="*/ 652599 h 1319212"/>
                <a:gd name="T30" fmla="*/ 272 w 156469"/>
                <a:gd name="T31" fmla="*/ 1123234 h 1319212"/>
                <a:gd name="T32" fmla="*/ 2250 w 156469"/>
                <a:gd name="T33" fmla="*/ 1266137 h 1319212"/>
                <a:gd name="T34" fmla="*/ 4232 w 156469"/>
                <a:gd name="T35" fmla="*/ 1305197 h 1319212"/>
                <a:gd name="T36" fmla="*/ 6211 w 156469"/>
                <a:gd name="T37" fmla="*/ 1319489 h 13192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6469" h="1319212">
                  <a:moveTo>
                    <a:pt x="5974" y="1319213"/>
                  </a:moveTo>
                  <a:cubicBezTo>
                    <a:pt x="6927" y="1314450"/>
                    <a:pt x="6927" y="1310640"/>
                    <a:pt x="6927" y="1305877"/>
                  </a:cubicBezTo>
                  <a:cubicBezTo>
                    <a:pt x="6927" y="1295400"/>
                    <a:pt x="6927" y="1283017"/>
                    <a:pt x="6927" y="1266825"/>
                  </a:cubicBezTo>
                  <a:cubicBezTo>
                    <a:pt x="6927" y="1233488"/>
                    <a:pt x="6927" y="1183957"/>
                    <a:pt x="8832" y="1123950"/>
                  </a:cubicBezTo>
                  <a:cubicBezTo>
                    <a:pt x="11689" y="1003935"/>
                    <a:pt x="22167" y="874395"/>
                    <a:pt x="42170" y="691515"/>
                  </a:cubicBezTo>
                  <a:cubicBezTo>
                    <a:pt x="61220" y="520065"/>
                    <a:pt x="86937" y="320040"/>
                    <a:pt x="113607" y="190500"/>
                  </a:cubicBezTo>
                  <a:cubicBezTo>
                    <a:pt x="119322" y="160972"/>
                    <a:pt x="125037" y="134302"/>
                    <a:pt x="130752" y="111442"/>
                  </a:cubicBezTo>
                  <a:cubicBezTo>
                    <a:pt x="136467" y="88582"/>
                    <a:pt x="140277" y="67627"/>
                    <a:pt x="145039" y="51435"/>
                  </a:cubicBezTo>
                  <a:cubicBezTo>
                    <a:pt x="149802" y="35242"/>
                    <a:pt x="151707" y="23813"/>
                    <a:pt x="154564" y="13335"/>
                  </a:cubicBezTo>
                  <a:cubicBezTo>
                    <a:pt x="155517" y="8572"/>
                    <a:pt x="156470" y="4763"/>
                    <a:pt x="156470" y="0"/>
                  </a:cubicBezTo>
                  <a:cubicBezTo>
                    <a:pt x="154564" y="3810"/>
                    <a:pt x="152660" y="8572"/>
                    <a:pt x="151707" y="12382"/>
                  </a:cubicBezTo>
                  <a:cubicBezTo>
                    <a:pt x="148849" y="21907"/>
                    <a:pt x="145039" y="34290"/>
                    <a:pt x="140277" y="49530"/>
                  </a:cubicBezTo>
                  <a:cubicBezTo>
                    <a:pt x="135514" y="64770"/>
                    <a:pt x="129799" y="85725"/>
                    <a:pt x="124085" y="108585"/>
                  </a:cubicBezTo>
                  <a:cubicBezTo>
                    <a:pt x="118370" y="131445"/>
                    <a:pt x="111702" y="158115"/>
                    <a:pt x="105035" y="187642"/>
                  </a:cubicBezTo>
                  <a:cubicBezTo>
                    <a:pt x="71697" y="340995"/>
                    <a:pt x="46932" y="496252"/>
                    <a:pt x="29787" y="652463"/>
                  </a:cubicBezTo>
                  <a:cubicBezTo>
                    <a:pt x="9785" y="835342"/>
                    <a:pt x="1212" y="1002030"/>
                    <a:pt x="260" y="1122998"/>
                  </a:cubicBezTo>
                  <a:cubicBezTo>
                    <a:pt x="-693" y="1183005"/>
                    <a:pt x="1212" y="1232535"/>
                    <a:pt x="2164" y="1265873"/>
                  </a:cubicBezTo>
                  <a:cubicBezTo>
                    <a:pt x="3117" y="1282065"/>
                    <a:pt x="4070" y="1294448"/>
                    <a:pt x="4070" y="1304925"/>
                  </a:cubicBezTo>
                  <a:cubicBezTo>
                    <a:pt x="4070" y="1310640"/>
                    <a:pt x="5022" y="1315402"/>
                    <a:pt x="5974" y="13192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8" name="Freeform: Shape 159"/>
            <p:cNvSpPr>
              <a:spLocks/>
            </p:cNvSpPr>
            <p:nvPr/>
          </p:nvSpPr>
          <p:spPr bwMode="auto">
            <a:xfrm>
              <a:off x="7479328" y="3951832"/>
              <a:ext cx="429849" cy="901015"/>
            </a:xfrm>
            <a:custGeom>
              <a:avLst/>
              <a:gdLst>
                <a:gd name="T0" fmla="*/ 427657 w 430344"/>
                <a:gd name="T1" fmla="*/ 900865 h 901065"/>
                <a:gd name="T2" fmla="*/ 427657 w 430344"/>
                <a:gd name="T3" fmla="*/ 859916 h 901065"/>
                <a:gd name="T4" fmla="*/ 415331 w 430344"/>
                <a:gd name="T5" fmla="*/ 750402 h 901065"/>
                <a:gd name="T6" fmla="*/ 380251 w 430344"/>
                <a:gd name="T7" fmla="*/ 590418 h 901065"/>
                <a:gd name="T8" fmla="*/ 313882 w 430344"/>
                <a:gd name="T9" fmla="*/ 400915 h 901065"/>
                <a:gd name="T10" fmla="*/ 118567 w 430344"/>
                <a:gd name="T11" fmla="*/ 94277 h 901065"/>
                <a:gd name="T12" fmla="*/ 72110 w 430344"/>
                <a:gd name="T13" fmla="*/ 51423 h 901065"/>
                <a:gd name="T14" fmla="*/ 52200 w 430344"/>
                <a:gd name="T15" fmla="*/ 34282 h 901065"/>
                <a:gd name="T16" fmla="*/ 34185 w 430344"/>
                <a:gd name="T17" fmla="*/ 21904 h 901065"/>
                <a:gd name="T18" fmla="*/ 52 w 430344"/>
                <a:gd name="T19" fmla="*/ 0 h 901065"/>
                <a:gd name="T20" fmla="*/ 110983 w 430344"/>
                <a:gd name="T21" fmla="*/ 99989 h 901065"/>
                <a:gd name="T22" fmla="*/ 301556 w 430344"/>
                <a:gd name="T23" fmla="*/ 404725 h 901065"/>
                <a:gd name="T24" fmla="*/ 368873 w 430344"/>
                <a:gd name="T25" fmla="*/ 592323 h 901065"/>
                <a:gd name="T26" fmla="*/ 406798 w 430344"/>
                <a:gd name="T27" fmla="*/ 750402 h 901065"/>
                <a:gd name="T28" fmla="*/ 422915 w 430344"/>
                <a:gd name="T29" fmla="*/ 858963 h 901065"/>
                <a:gd name="T30" fmla="*/ 427657 w 430344"/>
                <a:gd name="T31" fmla="*/ 900865 h 9010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0344" h="901065">
                  <a:moveTo>
                    <a:pt x="429630" y="901065"/>
                  </a:moveTo>
                  <a:cubicBezTo>
                    <a:pt x="430582" y="887730"/>
                    <a:pt x="430582" y="874395"/>
                    <a:pt x="429630" y="860108"/>
                  </a:cubicBezTo>
                  <a:cubicBezTo>
                    <a:pt x="427725" y="834390"/>
                    <a:pt x="424867" y="796290"/>
                    <a:pt x="417247" y="750570"/>
                  </a:cubicBezTo>
                  <a:cubicBezTo>
                    <a:pt x="408675" y="696278"/>
                    <a:pt x="396292" y="642938"/>
                    <a:pt x="382005" y="590550"/>
                  </a:cubicBezTo>
                  <a:cubicBezTo>
                    <a:pt x="364860" y="525780"/>
                    <a:pt x="342000" y="462915"/>
                    <a:pt x="315330" y="401003"/>
                  </a:cubicBezTo>
                  <a:cubicBezTo>
                    <a:pt x="259132" y="269558"/>
                    <a:pt x="183885" y="161925"/>
                    <a:pt x="119115" y="94297"/>
                  </a:cubicBezTo>
                  <a:cubicBezTo>
                    <a:pt x="104827" y="79058"/>
                    <a:pt x="88635" y="64770"/>
                    <a:pt x="72442" y="51435"/>
                  </a:cubicBezTo>
                  <a:cubicBezTo>
                    <a:pt x="65775" y="45720"/>
                    <a:pt x="59107" y="40005"/>
                    <a:pt x="52440" y="34290"/>
                  </a:cubicBezTo>
                  <a:lnTo>
                    <a:pt x="34342" y="21908"/>
                  </a:lnTo>
                  <a:cubicBezTo>
                    <a:pt x="23865" y="13335"/>
                    <a:pt x="12435" y="6668"/>
                    <a:pt x="52" y="0"/>
                  </a:cubicBezTo>
                  <a:cubicBezTo>
                    <a:pt x="-1853" y="2858"/>
                    <a:pt x="48630" y="32385"/>
                    <a:pt x="111495" y="100013"/>
                  </a:cubicBezTo>
                  <a:cubicBezTo>
                    <a:pt x="192457" y="189547"/>
                    <a:pt x="257227" y="293370"/>
                    <a:pt x="302947" y="404813"/>
                  </a:cubicBezTo>
                  <a:cubicBezTo>
                    <a:pt x="329617" y="465772"/>
                    <a:pt x="351525" y="528638"/>
                    <a:pt x="370575" y="592455"/>
                  </a:cubicBezTo>
                  <a:cubicBezTo>
                    <a:pt x="385815" y="644843"/>
                    <a:pt x="398197" y="697230"/>
                    <a:pt x="408675" y="750570"/>
                  </a:cubicBezTo>
                  <a:cubicBezTo>
                    <a:pt x="417247" y="796290"/>
                    <a:pt x="422010" y="833438"/>
                    <a:pt x="424867" y="859155"/>
                  </a:cubicBezTo>
                  <a:cubicBezTo>
                    <a:pt x="424867" y="874395"/>
                    <a:pt x="426772" y="887730"/>
                    <a:pt x="429630" y="9010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9" name="Freeform: Shape 160"/>
            <p:cNvSpPr>
              <a:spLocks/>
            </p:cNvSpPr>
            <p:nvPr/>
          </p:nvSpPr>
          <p:spPr bwMode="auto">
            <a:xfrm>
              <a:off x="7600151" y="5419249"/>
              <a:ext cx="629671" cy="440923"/>
            </a:xfrm>
            <a:custGeom>
              <a:avLst/>
              <a:gdLst>
                <a:gd name="T0" fmla="*/ 0 w 631507"/>
                <a:gd name="T1" fmla="*/ 0 h 441007"/>
                <a:gd name="T2" fmla="*/ 32010 w 631507"/>
                <a:gd name="T3" fmla="*/ 440671 h 441007"/>
                <a:gd name="T4" fmla="*/ 592185 w 631507"/>
                <a:gd name="T5" fmla="*/ 440671 h 441007"/>
                <a:gd name="T6" fmla="*/ 624196 w 631507"/>
                <a:gd name="T7" fmla="*/ 0 h 4410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1507" h="441007">
                  <a:moveTo>
                    <a:pt x="0" y="0"/>
                  </a:moveTo>
                  <a:lnTo>
                    <a:pt x="32385" y="441007"/>
                  </a:lnTo>
                  <a:lnTo>
                    <a:pt x="599123" y="441007"/>
                  </a:lnTo>
                  <a:lnTo>
                    <a:pt x="6315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0" name="Freeform: Shape 161"/>
            <p:cNvSpPr>
              <a:spLocks/>
            </p:cNvSpPr>
            <p:nvPr/>
          </p:nvSpPr>
          <p:spPr bwMode="auto">
            <a:xfrm>
              <a:off x="7544387" y="5244971"/>
              <a:ext cx="752818" cy="174278"/>
            </a:xfrm>
            <a:custGeom>
              <a:avLst/>
              <a:gdLst>
                <a:gd name="T0" fmla="*/ 0 w 753427"/>
                <a:gd name="T1" fmla="*/ 0 h 173354"/>
                <a:gd name="T2" fmla="*/ 750994 w 753427"/>
                <a:gd name="T3" fmla="*/ 0 h 173354"/>
                <a:gd name="T4" fmla="*/ 750994 w 753427"/>
                <a:gd name="T5" fmla="*/ 177081 h 173354"/>
                <a:gd name="T6" fmla="*/ 0 w 753427"/>
                <a:gd name="T7" fmla="*/ 177081 h 1733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3427" h="173354">
                  <a:moveTo>
                    <a:pt x="0" y="0"/>
                  </a:moveTo>
                  <a:lnTo>
                    <a:pt x="753428" y="0"/>
                  </a:lnTo>
                  <a:lnTo>
                    <a:pt x="753428" y="173355"/>
                  </a:lnTo>
                  <a:lnTo>
                    <a:pt x="0" y="173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1" name="Freeform: Shape 162"/>
            <p:cNvSpPr>
              <a:spLocks/>
            </p:cNvSpPr>
            <p:nvPr/>
          </p:nvSpPr>
          <p:spPr bwMode="auto">
            <a:xfrm>
              <a:off x="7544387" y="5842744"/>
              <a:ext cx="741199" cy="48798"/>
            </a:xfrm>
            <a:custGeom>
              <a:avLst/>
              <a:gdLst>
                <a:gd name="T0" fmla="*/ 0 w 740092"/>
                <a:gd name="T1" fmla="*/ 0 h 48577"/>
                <a:gd name="T2" fmla="*/ 0 w 740092"/>
                <a:gd name="T3" fmla="*/ 49467 h 48577"/>
                <a:gd name="T4" fmla="*/ 35454 w 740092"/>
                <a:gd name="T5" fmla="*/ 49467 h 48577"/>
                <a:gd name="T6" fmla="*/ 744530 w 740092"/>
                <a:gd name="T7" fmla="*/ 49467 h 48577"/>
                <a:gd name="T8" fmla="*/ 744530 w 740092"/>
                <a:gd name="T9" fmla="*/ 0 h 48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0092" h="48577">
                  <a:moveTo>
                    <a:pt x="0" y="0"/>
                  </a:moveTo>
                  <a:lnTo>
                    <a:pt x="0" y="48577"/>
                  </a:lnTo>
                  <a:lnTo>
                    <a:pt x="35242" y="48577"/>
                  </a:lnTo>
                  <a:lnTo>
                    <a:pt x="740092" y="48577"/>
                  </a:lnTo>
                  <a:lnTo>
                    <a:pt x="7400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2" name="Freeform: Shape 163"/>
            <p:cNvSpPr>
              <a:spLocks/>
            </p:cNvSpPr>
            <p:nvPr/>
          </p:nvSpPr>
          <p:spPr bwMode="auto">
            <a:xfrm>
              <a:off x="7579239" y="5891542"/>
              <a:ext cx="678465" cy="85395"/>
            </a:xfrm>
            <a:custGeom>
              <a:avLst/>
              <a:gdLst>
                <a:gd name="T0" fmla="*/ 34346 w 678180"/>
                <a:gd name="T1" fmla="*/ 87293 h 84772"/>
                <a:gd name="T2" fmla="*/ 0 w 678180"/>
                <a:gd name="T3" fmla="*/ 0 h 84772"/>
                <a:gd name="T4" fmla="*/ 679320 w 678180"/>
                <a:gd name="T5" fmla="*/ 0 h 84772"/>
                <a:gd name="T6" fmla="*/ 639248 w 678180"/>
                <a:gd name="T7" fmla="*/ 87293 h 847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8180" h="84772">
                  <a:moveTo>
                    <a:pt x="34290" y="84773"/>
                  </a:moveTo>
                  <a:lnTo>
                    <a:pt x="0" y="0"/>
                  </a:lnTo>
                  <a:lnTo>
                    <a:pt x="678180" y="0"/>
                  </a:lnTo>
                  <a:lnTo>
                    <a:pt x="638175" y="84773"/>
                  </a:lnTo>
                  <a:lnTo>
                    <a:pt x="34290" y="8477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3" name="Freeform: Shape 164"/>
            <p:cNvSpPr>
              <a:spLocks/>
            </p:cNvSpPr>
            <p:nvPr/>
          </p:nvSpPr>
          <p:spPr bwMode="auto">
            <a:xfrm>
              <a:off x="7607121" y="5501160"/>
              <a:ext cx="611084" cy="123736"/>
            </a:xfrm>
            <a:custGeom>
              <a:avLst/>
              <a:gdLst>
                <a:gd name="T0" fmla="*/ 611558 w 610926"/>
                <a:gd name="T1" fmla="*/ 61736 h 123825"/>
                <a:gd name="T2" fmla="*/ 608697 w 610926"/>
                <a:gd name="T3" fmla="*/ 65534 h 123825"/>
                <a:gd name="T4" fmla="*/ 600116 w 610926"/>
                <a:gd name="T5" fmla="*/ 76933 h 123825"/>
                <a:gd name="T6" fmla="*/ 566744 w 610926"/>
                <a:gd name="T7" fmla="*/ 117770 h 123825"/>
                <a:gd name="T8" fmla="*/ 564838 w 610926"/>
                <a:gd name="T9" fmla="*/ 119671 h 123825"/>
                <a:gd name="T10" fmla="*/ 563885 w 610926"/>
                <a:gd name="T11" fmla="*/ 117770 h 123825"/>
                <a:gd name="T12" fmla="*/ 482839 w 610926"/>
                <a:gd name="T13" fmla="*/ 5699 h 123825"/>
                <a:gd name="T14" fmla="*/ 487605 w 610926"/>
                <a:gd name="T15" fmla="*/ 5699 h 123825"/>
                <a:gd name="T16" fmla="*/ 407511 w 610926"/>
                <a:gd name="T17" fmla="*/ 118721 h 123825"/>
                <a:gd name="T18" fmla="*/ 404654 w 610926"/>
                <a:gd name="T19" fmla="*/ 122520 h 123825"/>
                <a:gd name="T20" fmla="*/ 401792 w 610926"/>
                <a:gd name="T21" fmla="*/ 118721 h 123825"/>
                <a:gd name="T22" fmla="*/ 307395 w 610926"/>
                <a:gd name="T23" fmla="*/ 6647 h 123825"/>
                <a:gd name="T24" fmla="*/ 313118 w 610926"/>
                <a:gd name="T25" fmla="*/ 6647 h 123825"/>
                <a:gd name="T26" fmla="*/ 307395 w 610926"/>
                <a:gd name="T27" fmla="*/ 13295 h 123825"/>
                <a:gd name="T28" fmla="*/ 222537 w 610926"/>
                <a:gd name="T29" fmla="*/ 119671 h 123825"/>
                <a:gd name="T30" fmla="*/ 219677 w 610926"/>
                <a:gd name="T31" fmla="*/ 123469 h 123825"/>
                <a:gd name="T32" fmla="*/ 216815 w 610926"/>
                <a:gd name="T33" fmla="*/ 119671 h 123825"/>
                <a:gd name="T34" fmla="*/ 136721 w 610926"/>
                <a:gd name="T35" fmla="*/ 6647 h 123825"/>
                <a:gd name="T36" fmla="*/ 141492 w 610926"/>
                <a:gd name="T37" fmla="*/ 6647 h 123825"/>
                <a:gd name="T38" fmla="*/ 43280 w 610926"/>
                <a:gd name="T39" fmla="*/ 118721 h 123825"/>
                <a:gd name="T40" fmla="*/ 41375 w 610926"/>
                <a:gd name="T41" fmla="*/ 120619 h 123825"/>
                <a:gd name="T42" fmla="*/ 40419 w 610926"/>
                <a:gd name="T43" fmla="*/ 118721 h 123825"/>
                <a:gd name="T44" fmla="*/ 9911 w 610926"/>
                <a:gd name="T45" fmla="*/ 67432 h 123825"/>
                <a:gd name="T46" fmla="*/ 2283 w 610926"/>
                <a:gd name="T47" fmla="*/ 54136 h 123825"/>
                <a:gd name="T48" fmla="*/ 374 w 610926"/>
                <a:gd name="T49" fmla="*/ 49386 h 123825"/>
                <a:gd name="T50" fmla="*/ 3235 w 610926"/>
                <a:gd name="T51" fmla="*/ 54136 h 123825"/>
                <a:gd name="T52" fmla="*/ 11816 w 610926"/>
                <a:gd name="T53" fmla="*/ 67432 h 123825"/>
                <a:gd name="T54" fmla="*/ 44233 w 610926"/>
                <a:gd name="T55" fmla="*/ 117770 h 123825"/>
                <a:gd name="T56" fmla="*/ 41375 w 610926"/>
                <a:gd name="T57" fmla="*/ 117770 h 123825"/>
                <a:gd name="T58" fmla="*/ 138630 w 610926"/>
                <a:gd name="T59" fmla="*/ 4751 h 123825"/>
                <a:gd name="T60" fmla="*/ 141492 w 610926"/>
                <a:gd name="T61" fmla="*/ 1901 h 123825"/>
                <a:gd name="T62" fmla="*/ 143397 w 610926"/>
                <a:gd name="T63" fmla="*/ 4751 h 123825"/>
                <a:gd name="T64" fmla="*/ 224443 w 610926"/>
                <a:gd name="T65" fmla="*/ 116821 h 123825"/>
                <a:gd name="T66" fmla="*/ 218724 w 610926"/>
                <a:gd name="T67" fmla="*/ 116821 h 123825"/>
                <a:gd name="T68" fmla="*/ 303581 w 610926"/>
                <a:gd name="T69" fmla="*/ 10446 h 123825"/>
                <a:gd name="T70" fmla="*/ 309304 w 610926"/>
                <a:gd name="T71" fmla="*/ 3798 h 123825"/>
                <a:gd name="T72" fmla="*/ 312165 w 610926"/>
                <a:gd name="T73" fmla="*/ 0 h 123825"/>
                <a:gd name="T74" fmla="*/ 315023 w 610926"/>
                <a:gd name="T75" fmla="*/ 3798 h 123825"/>
                <a:gd name="T76" fmla="*/ 409420 w 610926"/>
                <a:gd name="T77" fmla="*/ 115872 h 123825"/>
                <a:gd name="T78" fmla="*/ 402745 w 610926"/>
                <a:gd name="T79" fmla="*/ 115872 h 123825"/>
                <a:gd name="T80" fmla="*/ 483791 w 610926"/>
                <a:gd name="T81" fmla="*/ 3798 h 123825"/>
                <a:gd name="T82" fmla="*/ 485699 w 610926"/>
                <a:gd name="T83" fmla="*/ 949 h 123825"/>
                <a:gd name="T84" fmla="*/ 487605 w 610926"/>
                <a:gd name="T85" fmla="*/ 3798 h 123825"/>
                <a:gd name="T86" fmla="*/ 566744 w 610926"/>
                <a:gd name="T87" fmla="*/ 116821 h 123825"/>
                <a:gd name="T88" fmla="*/ 564838 w 610926"/>
                <a:gd name="T89" fmla="*/ 116821 h 123825"/>
                <a:gd name="T90" fmla="*/ 599164 w 610926"/>
                <a:gd name="T91" fmla="*/ 75980 h 123825"/>
                <a:gd name="T92" fmla="*/ 608697 w 610926"/>
                <a:gd name="T93" fmla="*/ 65534 h 123825"/>
                <a:gd name="T94" fmla="*/ 611558 w 610926"/>
                <a:gd name="T95" fmla="*/ 61736 h 1238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10926" h="123825">
                  <a:moveTo>
                    <a:pt x="610926" y="61913"/>
                  </a:moveTo>
                  <a:cubicBezTo>
                    <a:pt x="609974" y="63817"/>
                    <a:pt x="609021" y="64770"/>
                    <a:pt x="608069" y="65722"/>
                  </a:cubicBezTo>
                  <a:cubicBezTo>
                    <a:pt x="606164" y="68580"/>
                    <a:pt x="603306" y="72390"/>
                    <a:pt x="599496" y="77153"/>
                  </a:cubicBezTo>
                  <a:lnTo>
                    <a:pt x="566159" y="118110"/>
                  </a:lnTo>
                  <a:lnTo>
                    <a:pt x="564254" y="120015"/>
                  </a:lnTo>
                  <a:lnTo>
                    <a:pt x="563301" y="118110"/>
                  </a:lnTo>
                  <a:lnTo>
                    <a:pt x="482339" y="5715"/>
                  </a:lnTo>
                  <a:lnTo>
                    <a:pt x="487101" y="5715"/>
                  </a:lnTo>
                  <a:lnTo>
                    <a:pt x="407091" y="119063"/>
                  </a:lnTo>
                  <a:lnTo>
                    <a:pt x="404234" y="122872"/>
                  </a:lnTo>
                  <a:lnTo>
                    <a:pt x="401376" y="119063"/>
                  </a:lnTo>
                  <a:cubicBezTo>
                    <a:pt x="371849" y="83820"/>
                    <a:pt x="339464" y="45720"/>
                    <a:pt x="307079" y="6667"/>
                  </a:cubicBezTo>
                  <a:lnTo>
                    <a:pt x="312794" y="6667"/>
                  </a:lnTo>
                  <a:lnTo>
                    <a:pt x="307079" y="13335"/>
                  </a:lnTo>
                  <a:cubicBezTo>
                    <a:pt x="277551" y="50482"/>
                    <a:pt x="248976" y="85725"/>
                    <a:pt x="222306" y="120015"/>
                  </a:cubicBezTo>
                  <a:lnTo>
                    <a:pt x="219449" y="123825"/>
                  </a:lnTo>
                  <a:lnTo>
                    <a:pt x="216591" y="120015"/>
                  </a:lnTo>
                  <a:cubicBezTo>
                    <a:pt x="188016" y="79057"/>
                    <a:pt x="161346" y="41910"/>
                    <a:pt x="136581" y="6667"/>
                  </a:cubicBezTo>
                  <a:lnTo>
                    <a:pt x="141344" y="6667"/>
                  </a:lnTo>
                  <a:lnTo>
                    <a:pt x="43236" y="119063"/>
                  </a:lnTo>
                  <a:lnTo>
                    <a:pt x="41331" y="120967"/>
                  </a:lnTo>
                  <a:lnTo>
                    <a:pt x="40379" y="119063"/>
                  </a:lnTo>
                  <a:lnTo>
                    <a:pt x="9899" y="67628"/>
                  </a:lnTo>
                  <a:cubicBezTo>
                    <a:pt x="7041" y="61913"/>
                    <a:pt x="4184" y="57150"/>
                    <a:pt x="2279" y="54292"/>
                  </a:cubicBezTo>
                  <a:cubicBezTo>
                    <a:pt x="374" y="50482"/>
                    <a:pt x="-579" y="49530"/>
                    <a:pt x="374" y="49530"/>
                  </a:cubicBezTo>
                  <a:cubicBezTo>
                    <a:pt x="1326" y="50482"/>
                    <a:pt x="2279" y="52388"/>
                    <a:pt x="3231" y="54292"/>
                  </a:cubicBezTo>
                  <a:cubicBezTo>
                    <a:pt x="5136" y="58103"/>
                    <a:pt x="7994" y="61913"/>
                    <a:pt x="11804" y="67628"/>
                  </a:cubicBezTo>
                  <a:cubicBezTo>
                    <a:pt x="19424" y="80010"/>
                    <a:pt x="30854" y="97155"/>
                    <a:pt x="44189" y="118110"/>
                  </a:cubicBezTo>
                  <a:lnTo>
                    <a:pt x="41331" y="118110"/>
                  </a:lnTo>
                  <a:lnTo>
                    <a:pt x="138486" y="4763"/>
                  </a:lnTo>
                  <a:lnTo>
                    <a:pt x="141344" y="1905"/>
                  </a:lnTo>
                  <a:lnTo>
                    <a:pt x="143249" y="4763"/>
                  </a:lnTo>
                  <a:cubicBezTo>
                    <a:pt x="168014" y="39053"/>
                    <a:pt x="194684" y="77153"/>
                    <a:pt x="224211" y="117157"/>
                  </a:cubicBezTo>
                  <a:lnTo>
                    <a:pt x="218496" y="117157"/>
                  </a:lnTo>
                  <a:lnTo>
                    <a:pt x="303269" y="10478"/>
                  </a:lnTo>
                  <a:lnTo>
                    <a:pt x="308984" y="3810"/>
                  </a:lnTo>
                  <a:lnTo>
                    <a:pt x="311841" y="0"/>
                  </a:lnTo>
                  <a:lnTo>
                    <a:pt x="314699" y="3810"/>
                  </a:lnTo>
                  <a:lnTo>
                    <a:pt x="408996" y="116205"/>
                  </a:lnTo>
                  <a:lnTo>
                    <a:pt x="402329" y="116205"/>
                  </a:lnTo>
                  <a:lnTo>
                    <a:pt x="483291" y="3810"/>
                  </a:lnTo>
                  <a:lnTo>
                    <a:pt x="485196" y="953"/>
                  </a:lnTo>
                  <a:lnTo>
                    <a:pt x="487101" y="3810"/>
                  </a:lnTo>
                  <a:cubicBezTo>
                    <a:pt x="519486" y="49530"/>
                    <a:pt x="546156" y="88582"/>
                    <a:pt x="566159" y="117157"/>
                  </a:cubicBezTo>
                  <a:lnTo>
                    <a:pt x="564254" y="117157"/>
                  </a:lnTo>
                  <a:lnTo>
                    <a:pt x="598544" y="76200"/>
                  </a:lnTo>
                  <a:lnTo>
                    <a:pt x="608069" y="65722"/>
                  </a:lnTo>
                  <a:cubicBezTo>
                    <a:pt x="609974" y="62865"/>
                    <a:pt x="610926" y="61913"/>
                    <a:pt x="610926" y="6191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4" name="Freeform: Shape 165"/>
            <p:cNvSpPr>
              <a:spLocks/>
            </p:cNvSpPr>
            <p:nvPr/>
          </p:nvSpPr>
          <p:spPr bwMode="auto">
            <a:xfrm>
              <a:off x="7604798" y="5412278"/>
              <a:ext cx="634318" cy="8714"/>
            </a:xfrm>
            <a:custGeom>
              <a:avLst/>
              <a:gdLst>
                <a:gd name="T0" fmla="*/ 634177 w 634365"/>
                <a:gd name="T1" fmla="*/ 6516 h 7620"/>
                <a:gd name="T2" fmla="*/ 317090 w 634365"/>
                <a:gd name="T3" fmla="*/ 13032 h 7620"/>
                <a:gd name="T4" fmla="*/ 0 w 634365"/>
                <a:gd name="T5" fmla="*/ 6516 h 7620"/>
                <a:gd name="T6" fmla="*/ 317090 w 634365"/>
                <a:gd name="T7" fmla="*/ 0 h 7620"/>
                <a:gd name="T8" fmla="*/ 634177 w 634365"/>
                <a:gd name="T9" fmla="*/ 6516 h 7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4365" h="7620">
                  <a:moveTo>
                    <a:pt x="634365" y="3810"/>
                  </a:moveTo>
                  <a:cubicBezTo>
                    <a:pt x="634365" y="5715"/>
                    <a:pt x="492443" y="7620"/>
                    <a:pt x="317183" y="7620"/>
                  </a:cubicBezTo>
                  <a:cubicBezTo>
                    <a:pt x="141923" y="7620"/>
                    <a:pt x="0" y="5715"/>
                    <a:pt x="0" y="3810"/>
                  </a:cubicBezTo>
                  <a:cubicBezTo>
                    <a:pt x="0" y="1905"/>
                    <a:pt x="141923" y="0"/>
                    <a:pt x="317183" y="0"/>
                  </a:cubicBezTo>
                  <a:cubicBezTo>
                    <a:pt x="492443" y="0"/>
                    <a:pt x="634365" y="1905"/>
                    <a:pt x="634365" y="381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5" name="Freeform: Shape 166"/>
            <p:cNvSpPr>
              <a:spLocks/>
            </p:cNvSpPr>
            <p:nvPr/>
          </p:nvSpPr>
          <p:spPr bwMode="auto">
            <a:xfrm>
              <a:off x="7576916" y="5893284"/>
              <a:ext cx="690082" cy="6971"/>
            </a:xfrm>
            <a:custGeom>
              <a:avLst/>
              <a:gdLst>
                <a:gd name="T0" fmla="*/ 691504 w 689609"/>
                <a:gd name="T1" fmla="*/ 2671 h 7619"/>
                <a:gd name="T2" fmla="*/ 345753 w 689609"/>
                <a:gd name="T3" fmla="*/ 5340 h 7619"/>
                <a:gd name="T4" fmla="*/ 0 w 689609"/>
                <a:gd name="T5" fmla="*/ 2671 h 7619"/>
                <a:gd name="T6" fmla="*/ 345753 w 689609"/>
                <a:gd name="T7" fmla="*/ 0 h 7619"/>
                <a:gd name="T8" fmla="*/ 691504 w 689609"/>
                <a:gd name="T9" fmla="*/ 2671 h 76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9609" h="7619">
                  <a:moveTo>
                    <a:pt x="689610" y="3810"/>
                  </a:moveTo>
                  <a:cubicBezTo>
                    <a:pt x="689610" y="5715"/>
                    <a:pt x="535305" y="7620"/>
                    <a:pt x="344805" y="7620"/>
                  </a:cubicBezTo>
                  <a:cubicBezTo>
                    <a:pt x="154305" y="7620"/>
                    <a:pt x="0" y="5715"/>
                    <a:pt x="0" y="3810"/>
                  </a:cubicBezTo>
                  <a:cubicBezTo>
                    <a:pt x="0" y="1905"/>
                    <a:pt x="154305" y="0"/>
                    <a:pt x="344805" y="0"/>
                  </a:cubicBezTo>
                  <a:cubicBezTo>
                    <a:pt x="535305" y="0"/>
                    <a:pt x="689610" y="1905"/>
                    <a:pt x="689610" y="381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6" name="Freeform: Shape 167"/>
            <p:cNvSpPr>
              <a:spLocks/>
            </p:cNvSpPr>
            <p:nvPr/>
          </p:nvSpPr>
          <p:spPr bwMode="auto">
            <a:xfrm>
              <a:off x="6575482" y="2665664"/>
              <a:ext cx="620378" cy="536775"/>
            </a:xfrm>
            <a:custGeom>
              <a:avLst/>
              <a:gdLst>
                <a:gd name="T0" fmla="*/ 619334 w 620708"/>
                <a:gd name="T1" fmla="*/ 230521 h 537471"/>
                <a:gd name="T2" fmla="*/ 587018 w 620708"/>
                <a:gd name="T3" fmla="*/ 119655 h 537471"/>
                <a:gd name="T4" fmla="*/ 501475 w 620708"/>
                <a:gd name="T5" fmla="*/ 45745 h 537471"/>
                <a:gd name="T6" fmla="*/ 326587 w 620708"/>
                <a:gd name="T7" fmla="*/ 95018 h 537471"/>
                <a:gd name="T8" fmla="*/ 179265 w 620708"/>
                <a:gd name="T9" fmla="*/ 262 h 537471"/>
                <a:gd name="T10" fmla="*/ 74711 w 620708"/>
                <a:gd name="T11" fmla="*/ 43849 h 537471"/>
                <a:gd name="T12" fmla="*/ 9128 w 620708"/>
                <a:gd name="T13" fmla="*/ 138607 h 537471"/>
                <a:gd name="T14" fmla="*/ 14831 w 620708"/>
                <a:gd name="T15" fmla="*/ 284534 h 537471"/>
                <a:gd name="T16" fmla="*/ 110830 w 620708"/>
                <a:gd name="T17" fmla="*/ 407718 h 537471"/>
                <a:gd name="T18" fmla="*/ 265757 w 620708"/>
                <a:gd name="T19" fmla="*/ 534694 h 537471"/>
                <a:gd name="T20" fmla="*/ 437793 w 620708"/>
                <a:gd name="T21" fmla="*/ 454149 h 537471"/>
                <a:gd name="T22" fmla="*/ 567058 w 620708"/>
                <a:gd name="T23" fmla="*/ 366972 h 537471"/>
                <a:gd name="T24" fmla="*/ 619334 w 620708"/>
                <a:gd name="T25" fmla="*/ 230521 h 5374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20708" h="537471">
                  <a:moveTo>
                    <a:pt x="620653" y="231719"/>
                  </a:moveTo>
                  <a:cubicBezTo>
                    <a:pt x="621606" y="192667"/>
                    <a:pt x="610176" y="153614"/>
                    <a:pt x="588268" y="120277"/>
                  </a:cubicBezTo>
                  <a:cubicBezTo>
                    <a:pt x="568266" y="86939"/>
                    <a:pt x="537785" y="61222"/>
                    <a:pt x="502543" y="45982"/>
                  </a:cubicBezTo>
                  <a:cubicBezTo>
                    <a:pt x="439678" y="21217"/>
                    <a:pt x="368241" y="41219"/>
                    <a:pt x="327283" y="95512"/>
                  </a:cubicBezTo>
                  <a:cubicBezTo>
                    <a:pt x="304423" y="34552"/>
                    <a:pt x="244416" y="-3548"/>
                    <a:pt x="179646" y="262"/>
                  </a:cubicBezTo>
                  <a:cubicBezTo>
                    <a:pt x="140593" y="3119"/>
                    <a:pt x="104398" y="18359"/>
                    <a:pt x="74871" y="44077"/>
                  </a:cubicBezTo>
                  <a:cubicBezTo>
                    <a:pt x="43438" y="68842"/>
                    <a:pt x="20578" y="102179"/>
                    <a:pt x="9148" y="139327"/>
                  </a:cubicBezTo>
                  <a:cubicBezTo>
                    <a:pt x="-5140" y="187904"/>
                    <a:pt x="-2282" y="239339"/>
                    <a:pt x="14863" y="286012"/>
                  </a:cubicBezTo>
                  <a:cubicBezTo>
                    <a:pt x="36771" y="334589"/>
                    <a:pt x="69156" y="376499"/>
                    <a:pt x="111066" y="409837"/>
                  </a:cubicBezTo>
                  <a:cubicBezTo>
                    <a:pt x="177741" y="466034"/>
                    <a:pt x="266323" y="537472"/>
                    <a:pt x="266323" y="537472"/>
                  </a:cubicBezTo>
                  <a:cubicBezTo>
                    <a:pt x="266323" y="537472"/>
                    <a:pt x="357763" y="488894"/>
                    <a:pt x="438725" y="456509"/>
                  </a:cubicBezTo>
                  <a:cubicBezTo>
                    <a:pt x="488256" y="438412"/>
                    <a:pt x="533023" y="407932"/>
                    <a:pt x="568266" y="368879"/>
                  </a:cubicBezTo>
                  <a:cubicBezTo>
                    <a:pt x="600651" y="329827"/>
                    <a:pt x="618748" y="281249"/>
                    <a:pt x="620653" y="23171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7" name="Freeform: Shape 168"/>
            <p:cNvSpPr>
              <a:spLocks/>
            </p:cNvSpPr>
            <p:nvPr/>
          </p:nvSpPr>
          <p:spPr bwMode="auto">
            <a:xfrm>
              <a:off x="8185676" y="2534956"/>
              <a:ext cx="462378" cy="407809"/>
            </a:xfrm>
            <a:custGeom>
              <a:avLst/>
              <a:gdLst>
                <a:gd name="T0" fmla="*/ 459096 w 463057"/>
                <a:gd name="T1" fmla="*/ 208809 h 407741"/>
                <a:gd name="T2" fmla="*/ 443944 w 463057"/>
                <a:gd name="T3" fmla="*/ 123028 h 407741"/>
                <a:gd name="T4" fmla="*/ 386181 w 463057"/>
                <a:gd name="T5" fmla="*/ 61072 h 407741"/>
                <a:gd name="T6" fmla="*/ 297172 w 463057"/>
                <a:gd name="T7" fmla="*/ 54400 h 407741"/>
                <a:gd name="T8" fmla="*/ 252665 w 463057"/>
                <a:gd name="T9" fmla="*/ 83948 h 407741"/>
                <a:gd name="T10" fmla="*/ 150397 w 463057"/>
                <a:gd name="T11" fmla="*/ 72 h 407741"/>
                <a:gd name="T12" fmla="*/ 68962 w 463057"/>
                <a:gd name="T13" fmla="*/ 23900 h 407741"/>
                <a:gd name="T14" fmla="*/ 13095 w 463057"/>
                <a:gd name="T15" fmla="*/ 89667 h 407741"/>
                <a:gd name="T16" fmla="*/ 5519 w 463057"/>
                <a:gd name="T17" fmla="*/ 200229 h 407741"/>
                <a:gd name="T18" fmla="*/ 67068 w 463057"/>
                <a:gd name="T19" fmla="*/ 300309 h 407741"/>
                <a:gd name="T20" fmla="*/ 171230 w 463057"/>
                <a:gd name="T21" fmla="*/ 408014 h 407741"/>
                <a:gd name="T22" fmla="*/ 305693 w 463057"/>
                <a:gd name="T23" fmla="*/ 361309 h 407741"/>
                <a:gd name="T24" fmla="*/ 408910 w 463057"/>
                <a:gd name="T25" fmla="*/ 306028 h 407741"/>
                <a:gd name="T26" fmla="*/ 459096 w 463057"/>
                <a:gd name="T27" fmla="*/ 208809 h 4077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3057" h="407741">
                  <a:moveTo>
                    <a:pt x="461798" y="208669"/>
                  </a:moveTo>
                  <a:cubicBezTo>
                    <a:pt x="465608" y="179142"/>
                    <a:pt x="460846" y="149614"/>
                    <a:pt x="446558" y="122944"/>
                  </a:cubicBezTo>
                  <a:cubicBezTo>
                    <a:pt x="434176" y="96274"/>
                    <a:pt x="413221" y="75319"/>
                    <a:pt x="388455" y="61032"/>
                  </a:cubicBezTo>
                  <a:cubicBezTo>
                    <a:pt x="360833" y="46744"/>
                    <a:pt x="328448" y="44839"/>
                    <a:pt x="298921" y="54364"/>
                  </a:cubicBezTo>
                  <a:cubicBezTo>
                    <a:pt x="281776" y="60079"/>
                    <a:pt x="266536" y="70557"/>
                    <a:pt x="254153" y="83892"/>
                  </a:cubicBezTo>
                  <a:cubicBezTo>
                    <a:pt x="241771" y="36267"/>
                    <a:pt x="199861" y="2929"/>
                    <a:pt x="151283" y="72"/>
                  </a:cubicBezTo>
                  <a:cubicBezTo>
                    <a:pt x="122708" y="-881"/>
                    <a:pt x="94133" y="7692"/>
                    <a:pt x="69368" y="23884"/>
                  </a:cubicBezTo>
                  <a:cubicBezTo>
                    <a:pt x="44603" y="39124"/>
                    <a:pt x="24601" y="62937"/>
                    <a:pt x="13171" y="89607"/>
                  </a:cubicBezTo>
                  <a:cubicBezTo>
                    <a:pt x="-1117" y="124849"/>
                    <a:pt x="-3974" y="162949"/>
                    <a:pt x="5551" y="200097"/>
                  </a:cubicBezTo>
                  <a:cubicBezTo>
                    <a:pt x="17933" y="238197"/>
                    <a:pt x="38888" y="272487"/>
                    <a:pt x="67463" y="300109"/>
                  </a:cubicBezTo>
                  <a:cubicBezTo>
                    <a:pt x="112231" y="347734"/>
                    <a:pt x="172238" y="407742"/>
                    <a:pt x="172238" y="407742"/>
                  </a:cubicBezTo>
                  <a:cubicBezTo>
                    <a:pt x="172238" y="407742"/>
                    <a:pt x="244628" y="379167"/>
                    <a:pt x="307493" y="361069"/>
                  </a:cubicBezTo>
                  <a:cubicBezTo>
                    <a:pt x="345593" y="351544"/>
                    <a:pt x="381788" y="332494"/>
                    <a:pt x="411316" y="305824"/>
                  </a:cubicBezTo>
                  <a:cubicBezTo>
                    <a:pt x="438938" y="281059"/>
                    <a:pt x="456083" y="246769"/>
                    <a:pt x="461798" y="20866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8" name="Freeform: Shape 169"/>
            <p:cNvSpPr>
              <a:spLocks/>
            </p:cNvSpPr>
            <p:nvPr/>
          </p:nvSpPr>
          <p:spPr bwMode="auto">
            <a:xfrm>
              <a:off x="6512748" y="961230"/>
              <a:ext cx="374085" cy="332871"/>
            </a:xfrm>
            <a:custGeom>
              <a:avLst/>
              <a:gdLst>
                <a:gd name="T0" fmla="*/ 362674 w 374021"/>
                <a:gd name="T1" fmla="*/ 71839 h 332524"/>
                <a:gd name="T2" fmla="*/ 315970 w 374021"/>
                <a:gd name="T3" fmla="*/ 18275 h 332524"/>
                <a:gd name="T4" fmla="*/ 249251 w 374021"/>
                <a:gd name="T5" fmla="*/ 102 h 332524"/>
                <a:gd name="T6" fmla="*/ 166323 w 374021"/>
                <a:gd name="T7" fmla="*/ 73752 h 332524"/>
                <a:gd name="T8" fmla="*/ 59571 w 374021"/>
                <a:gd name="T9" fmla="*/ 59405 h 332524"/>
                <a:gd name="T10" fmla="*/ 12867 w 374021"/>
                <a:gd name="T11" fmla="*/ 111055 h 332524"/>
                <a:gd name="T12" fmla="*/ 1429 w 374021"/>
                <a:gd name="T13" fmla="*/ 180877 h 332524"/>
                <a:gd name="T14" fmla="*/ 43367 w 374021"/>
                <a:gd name="T15" fmla="*/ 260265 h 332524"/>
                <a:gd name="T16" fmla="*/ 128199 w 374021"/>
                <a:gd name="T17" fmla="*/ 304264 h 332524"/>
                <a:gd name="T18" fmla="*/ 246389 w 374021"/>
                <a:gd name="T19" fmla="*/ 333914 h 332524"/>
                <a:gd name="T20" fmla="*/ 320736 w 374021"/>
                <a:gd name="T21" fmla="*/ 244005 h 332524"/>
                <a:gd name="T22" fmla="*/ 369346 w 374021"/>
                <a:gd name="T23" fmla="*/ 161747 h 332524"/>
                <a:gd name="T24" fmla="*/ 362674 w 374021"/>
                <a:gd name="T25" fmla="*/ 71839 h 3325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4021" h="332524">
                  <a:moveTo>
                    <a:pt x="362426" y="71539"/>
                  </a:moveTo>
                  <a:cubicBezTo>
                    <a:pt x="352901" y="49632"/>
                    <a:pt x="336709" y="31534"/>
                    <a:pt x="315754" y="18199"/>
                  </a:cubicBezTo>
                  <a:cubicBezTo>
                    <a:pt x="295751" y="4864"/>
                    <a:pt x="272891" y="-851"/>
                    <a:pt x="249079" y="102"/>
                  </a:cubicBezTo>
                  <a:cubicBezTo>
                    <a:pt x="208121" y="2959"/>
                    <a:pt x="173831" y="32487"/>
                    <a:pt x="166211" y="73444"/>
                  </a:cubicBezTo>
                  <a:cubicBezTo>
                    <a:pt x="137636" y="45822"/>
                    <a:pt x="94774" y="40107"/>
                    <a:pt x="59531" y="59157"/>
                  </a:cubicBezTo>
                  <a:cubicBezTo>
                    <a:pt x="38576" y="70587"/>
                    <a:pt x="22384" y="88684"/>
                    <a:pt x="12859" y="110592"/>
                  </a:cubicBezTo>
                  <a:cubicBezTo>
                    <a:pt x="1429" y="132499"/>
                    <a:pt x="-2381" y="156312"/>
                    <a:pt x="1429" y="180124"/>
                  </a:cubicBezTo>
                  <a:cubicBezTo>
                    <a:pt x="6191" y="210604"/>
                    <a:pt x="21431" y="238227"/>
                    <a:pt x="43339" y="259182"/>
                  </a:cubicBezTo>
                  <a:cubicBezTo>
                    <a:pt x="68104" y="280137"/>
                    <a:pt x="96679" y="295377"/>
                    <a:pt x="128111" y="302997"/>
                  </a:cubicBezTo>
                  <a:cubicBezTo>
                    <a:pt x="179546" y="316332"/>
                    <a:pt x="246221" y="332524"/>
                    <a:pt x="246221" y="332524"/>
                  </a:cubicBezTo>
                  <a:cubicBezTo>
                    <a:pt x="246221" y="332524"/>
                    <a:pt x="284321" y="282042"/>
                    <a:pt x="320516" y="242989"/>
                  </a:cubicBezTo>
                  <a:cubicBezTo>
                    <a:pt x="343376" y="220129"/>
                    <a:pt x="359569" y="192507"/>
                    <a:pt x="369094" y="161074"/>
                  </a:cubicBezTo>
                  <a:cubicBezTo>
                    <a:pt x="377666" y="131547"/>
                    <a:pt x="374809" y="100114"/>
                    <a:pt x="362426" y="7153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9" name="Freeform: Shape 170"/>
            <p:cNvSpPr>
              <a:spLocks/>
            </p:cNvSpPr>
            <p:nvPr/>
          </p:nvSpPr>
          <p:spPr bwMode="auto">
            <a:xfrm>
              <a:off x="7488623" y="2479188"/>
              <a:ext cx="260233" cy="224817"/>
            </a:xfrm>
            <a:custGeom>
              <a:avLst/>
              <a:gdLst>
                <a:gd name="T0" fmla="*/ 261624 w 259771"/>
                <a:gd name="T1" fmla="*/ 89365 h 225150"/>
                <a:gd name="T2" fmla="*/ 246275 w 259771"/>
                <a:gd name="T3" fmla="*/ 42967 h 225150"/>
                <a:gd name="T4" fmla="*/ 208863 w 259771"/>
                <a:gd name="T5" fmla="*/ 13616 h 225150"/>
                <a:gd name="T6" fmla="*/ 158980 w 259771"/>
                <a:gd name="T7" fmla="*/ 17402 h 225150"/>
                <a:gd name="T8" fmla="*/ 135957 w 259771"/>
                <a:gd name="T9" fmla="*/ 37288 h 225150"/>
                <a:gd name="T10" fmla="*/ 119649 w 259771"/>
                <a:gd name="T11" fmla="*/ 15509 h 225150"/>
                <a:gd name="T12" fmla="*/ 71685 w 259771"/>
                <a:gd name="T13" fmla="*/ 357 h 225150"/>
                <a:gd name="T14" fmla="*/ 28516 w 259771"/>
                <a:gd name="T15" fmla="*/ 20243 h 225150"/>
                <a:gd name="T16" fmla="*/ 2616 w 259771"/>
                <a:gd name="T17" fmla="*/ 60959 h 225150"/>
                <a:gd name="T18" fmla="*/ 7411 w 259771"/>
                <a:gd name="T19" fmla="*/ 122506 h 225150"/>
                <a:gd name="T20" fmla="*/ 49621 w 259771"/>
                <a:gd name="T21" fmla="*/ 172690 h 225150"/>
                <a:gd name="T22" fmla="*/ 117730 w 259771"/>
                <a:gd name="T23" fmla="*/ 223821 h 225150"/>
                <a:gd name="T24" fmla="*/ 189678 w 259771"/>
                <a:gd name="T25" fmla="*/ 186893 h 225150"/>
                <a:gd name="T26" fmla="*/ 243398 w 259771"/>
                <a:gd name="T27" fmla="*/ 148072 h 225150"/>
                <a:gd name="T28" fmla="*/ 261624 w 259771"/>
                <a:gd name="T29" fmla="*/ 89365 h 2251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9771" h="225150">
                  <a:moveTo>
                    <a:pt x="259771" y="89896"/>
                  </a:moveTo>
                  <a:cubicBezTo>
                    <a:pt x="259771" y="72751"/>
                    <a:pt x="254056" y="56558"/>
                    <a:pt x="244531" y="43223"/>
                  </a:cubicBezTo>
                  <a:cubicBezTo>
                    <a:pt x="235006" y="29888"/>
                    <a:pt x="222624" y="19411"/>
                    <a:pt x="207384" y="13696"/>
                  </a:cubicBezTo>
                  <a:cubicBezTo>
                    <a:pt x="191191" y="7981"/>
                    <a:pt x="173094" y="8933"/>
                    <a:pt x="157854" y="17506"/>
                  </a:cubicBezTo>
                  <a:cubicBezTo>
                    <a:pt x="148329" y="22269"/>
                    <a:pt x="140709" y="28936"/>
                    <a:pt x="134994" y="37508"/>
                  </a:cubicBezTo>
                  <a:cubicBezTo>
                    <a:pt x="131184" y="28936"/>
                    <a:pt x="125469" y="21316"/>
                    <a:pt x="118802" y="15601"/>
                  </a:cubicBezTo>
                  <a:cubicBezTo>
                    <a:pt x="105466" y="4171"/>
                    <a:pt x="88321" y="-1544"/>
                    <a:pt x="71177" y="361"/>
                  </a:cubicBezTo>
                  <a:cubicBezTo>
                    <a:pt x="54984" y="2266"/>
                    <a:pt x="39744" y="8933"/>
                    <a:pt x="28314" y="20363"/>
                  </a:cubicBezTo>
                  <a:cubicBezTo>
                    <a:pt x="15931" y="30841"/>
                    <a:pt x="6406" y="45128"/>
                    <a:pt x="2596" y="61321"/>
                  </a:cubicBezTo>
                  <a:cubicBezTo>
                    <a:pt x="-2166" y="82276"/>
                    <a:pt x="-261" y="103231"/>
                    <a:pt x="7359" y="123233"/>
                  </a:cubicBezTo>
                  <a:cubicBezTo>
                    <a:pt x="16884" y="143236"/>
                    <a:pt x="32124" y="160381"/>
                    <a:pt x="49269" y="173716"/>
                  </a:cubicBezTo>
                  <a:cubicBezTo>
                    <a:pt x="77844" y="196576"/>
                    <a:pt x="116896" y="225151"/>
                    <a:pt x="116896" y="225151"/>
                  </a:cubicBezTo>
                  <a:cubicBezTo>
                    <a:pt x="116896" y="225151"/>
                    <a:pt x="154996" y="203244"/>
                    <a:pt x="188334" y="188003"/>
                  </a:cubicBezTo>
                  <a:cubicBezTo>
                    <a:pt x="209289" y="179431"/>
                    <a:pt x="227387" y="166096"/>
                    <a:pt x="241674" y="148951"/>
                  </a:cubicBezTo>
                  <a:cubicBezTo>
                    <a:pt x="252152" y="130853"/>
                    <a:pt x="259771" y="110851"/>
                    <a:pt x="259771" y="8989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90" name="Freeform: Shape 171"/>
            <p:cNvSpPr>
              <a:spLocks/>
            </p:cNvSpPr>
            <p:nvPr/>
          </p:nvSpPr>
          <p:spPr bwMode="auto">
            <a:xfrm>
              <a:off x="7602474" y="3171069"/>
              <a:ext cx="260233" cy="224819"/>
            </a:xfrm>
            <a:custGeom>
              <a:avLst/>
              <a:gdLst>
                <a:gd name="T0" fmla="*/ 258766 w 260724"/>
                <a:gd name="T1" fmla="*/ 90313 h 225151"/>
                <a:gd name="T2" fmla="*/ 243640 w 260724"/>
                <a:gd name="T3" fmla="*/ 43916 h 225151"/>
                <a:gd name="T4" fmla="*/ 206772 w 260724"/>
                <a:gd name="T5" fmla="*/ 14560 h 225151"/>
                <a:gd name="T6" fmla="*/ 134924 w 260724"/>
                <a:gd name="T7" fmla="*/ 38234 h 225151"/>
                <a:gd name="T8" fmla="*/ 118854 w 260724"/>
                <a:gd name="T9" fmla="*/ 15509 h 225151"/>
                <a:gd name="T10" fmla="*/ 71587 w 260724"/>
                <a:gd name="T11" fmla="*/ 357 h 225151"/>
                <a:gd name="T12" fmla="*/ 28102 w 260724"/>
                <a:gd name="T13" fmla="*/ 20244 h 225151"/>
                <a:gd name="T14" fmla="*/ 2576 w 260724"/>
                <a:gd name="T15" fmla="*/ 60961 h 225151"/>
                <a:gd name="T16" fmla="*/ 7303 w 260724"/>
                <a:gd name="T17" fmla="*/ 122508 h 225151"/>
                <a:gd name="T18" fmla="*/ 49844 w 260724"/>
                <a:gd name="T19" fmla="*/ 172694 h 225151"/>
                <a:gd name="T20" fmla="*/ 116963 w 260724"/>
                <a:gd name="T21" fmla="*/ 223825 h 225151"/>
                <a:gd name="T22" fmla="*/ 187866 w 260724"/>
                <a:gd name="T23" fmla="*/ 186898 h 225151"/>
                <a:gd name="T24" fmla="*/ 240805 w 260724"/>
                <a:gd name="T25" fmla="*/ 148074 h 225151"/>
                <a:gd name="T26" fmla="*/ 258766 w 260724"/>
                <a:gd name="T27" fmla="*/ 90313 h 225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0724" h="225151">
                  <a:moveTo>
                    <a:pt x="260724" y="90848"/>
                  </a:moveTo>
                  <a:cubicBezTo>
                    <a:pt x="260724" y="73703"/>
                    <a:pt x="255009" y="57511"/>
                    <a:pt x="245484" y="44176"/>
                  </a:cubicBezTo>
                  <a:cubicBezTo>
                    <a:pt x="236912" y="30841"/>
                    <a:pt x="223577" y="20364"/>
                    <a:pt x="208337" y="14648"/>
                  </a:cubicBezTo>
                  <a:cubicBezTo>
                    <a:pt x="181667" y="5123"/>
                    <a:pt x="152139" y="15601"/>
                    <a:pt x="135946" y="38461"/>
                  </a:cubicBezTo>
                  <a:cubicBezTo>
                    <a:pt x="132137" y="29889"/>
                    <a:pt x="126421" y="22269"/>
                    <a:pt x="119754" y="15601"/>
                  </a:cubicBezTo>
                  <a:cubicBezTo>
                    <a:pt x="106419" y="4171"/>
                    <a:pt x="89274" y="-1544"/>
                    <a:pt x="72129" y="361"/>
                  </a:cubicBezTo>
                  <a:cubicBezTo>
                    <a:pt x="55937" y="2266"/>
                    <a:pt x="40696" y="8933"/>
                    <a:pt x="28314" y="20364"/>
                  </a:cubicBezTo>
                  <a:cubicBezTo>
                    <a:pt x="15931" y="30841"/>
                    <a:pt x="6406" y="45128"/>
                    <a:pt x="2596" y="61321"/>
                  </a:cubicBezTo>
                  <a:cubicBezTo>
                    <a:pt x="-2166" y="82276"/>
                    <a:pt x="-261" y="103231"/>
                    <a:pt x="7359" y="123233"/>
                  </a:cubicBezTo>
                  <a:cubicBezTo>
                    <a:pt x="16884" y="143236"/>
                    <a:pt x="32124" y="160381"/>
                    <a:pt x="50221" y="173716"/>
                  </a:cubicBezTo>
                  <a:cubicBezTo>
                    <a:pt x="78796" y="196576"/>
                    <a:pt x="117849" y="225151"/>
                    <a:pt x="117849" y="225151"/>
                  </a:cubicBezTo>
                  <a:cubicBezTo>
                    <a:pt x="117849" y="225151"/>
                    <a:pt x="155949" y="203243"/>
                    <a:pt x="189287" y="188004"/>
                  </a:cubicBezTo>
                  <a:cubicBezTo>
                    <a:pt x="210242" y="179431"/>
                    <a:pt x="228339" y="166096"/>
                    <a:pt x="242627" y="148951"/>
                  </a:cubicBezTo>
                  <a:cubicBezTo>
                    <a:pt x="254056" y="132758"/>
                    <a:pt x="260724" y="111803"/>
                    <a:pt x="260724" y="90848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05" name="Graphic 6"/>
          <p:cNvGrpSpPr>
            <a:grpSpLocks/>
          </p:cNvGrpSpPr>
          <p:nvPr/>
        </p:nvGrpSpPr>
        <p:grpSpPr bwMode="auto">
          <a:xfrm flipH="1">
            <a:off x="5584825" y="-1792288"/>
            <a:ext cx="1200150" cy="1282700"/>
            <a:chOff x="6669405" y="928687"/>
            <a:chExt cx="1755457" cy="1407795"/>
          </a:xfrm>
        </p:grpSpPr>
        <p:sp>
          <p:nvSpPr>
            <p:cNvPr id="51650" name="Freeform: Shape 173"/>
            <p:cNvSpPr>
              <a:spLocks/>
            </p:cNvSpPr>
            <p:nvPr/>
          </p:nvSpPr>
          <p:spPr bwMode="auto">
            <a:xfrm>
              <a:off x="6866777" y="932172"/>
              <a:ext cx="1551118" cy="1400826"/>
            </a:xfrm>
            <a:custGeom>
              <a:avLst/>
              <a:gdLst>
                <a:gd name="T0" fmla="*/ 741901 w 1550670"/>
                <a:gd name="T1" fmla="*/ 369254 h 1401127"/>
                <a:gd name="T2" fmla="*/ 452962 w 1550670"/>
                <a:gd name="T3" fmla="*/ 0 h 1401127"/>
                <a:gd name="T4" fmla="*/ 382393 w 1550670"/>
                <a:gd name="T5" fmla="*/ 464420 h 1401127"/>
                <a:gd name="T6" fmla="*/ 1909 w 1550670"/>
                <a:gd name="T7" fmla="*/ 452050 h 1401127"/>
                <a:gd name="T8" fmla="*/ 240306 w 1550670"/>
                <a:gd name="T9" fmla="*/ 764202 h 1401127"/>
                <a:gd name="T10" fmla="*/ 0 w 1550670"/>
                <a:gd name="T11" fmla="*/ 1078255 h 1401127"/>
                <a:gd name="T12" fmla="*/ 397653 w 1550670"/>
                <a:gd name="T13" fmla="*/ 1000218 h 1401127"/>
                <a:gd name="T14" fmla="*/ 454867 w 1550670"/>
                <a:gd name="T15" fmla="*/ 1399924 h 1401127"/>
                <a:gd name="T16" fmla="*/ 776231 w 1550670"/>
                <a:gd name="T17" fmla="*/ 1087772 h 1401127"/>
                <a:gd name="T18" fmla="*/ 1181512 w 1550670"/>
                <a:gd name="T19" fmla="*/ 1368519 h 1401127"/>
                <a:gd name="T20" fmla="*/ 1092827 w 1550670"/>
                <a:gd name="T21" fmla="*/ 960249 h 1401127"/>
                <a:gd name="T22" fmla="*/ 1552462 w 1550670"/>
                <a:gd name="T23" fmla="*/ 887919 h 1401127"/>
                <a:gd name="T24" fmla="*/ 1194863 w 1550670"/>
                <a:gd name="T25" fmla="*/ 676648 h 1401127"/>
                <a:gd name="T26" fmla="*/ 1403700 w 1550670"/>
                <a:gd name="T27" fmla="*/ 317863 h 1401127"/>
                <a:gd name="T28" fmla="*/ 1046101 w 1550670"/>
                <a:gd name="T29" fmla="*/ 457761 h 1401127"/>
                <a:gd name="T30" fmla="*/ 1002234 w 1550670"/>
                <a:gd name="T31" fmla="*/ 15228 h 1401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50670" h="1401127">
                  <a:moveTo>
                    <a:pt x="741045" y="369570"/>
                  </a:moveTo>
                  <a:lnTo>
                    <a:pt x="452438" y="0"/>
                  </a:lnTo>
                  <a:lnTo>
                    <a:pt x="381953" y="464820"/>
                  </a:lnTo>
                  <a:lnTo>
                    <a:pt x="1905" y="452438"/>
                  </a:lnTo>
                  <a:lnTo>
                    <a:pt x="240030" y="764858"/>
                  </a:lnTo>
                  <a:lnTo>
                    <a:pt x="0" y="1079183"/>
                  </a:lnTo>
                  <a:lnTo>
                    <a:pt x="397193" y="1001078"/>
                  </a:lnTo>
                  <a:lnTo>
                    <a:pt x="454343" y="1401128"/>
                  </a:lnTo>
                  <a:lnTo>
                    <a:pt x="775335" y="1088708"/>
                  </a:lnTo>
                  <a:lnTo>
                    <a:pt x="1180148" y="1369695"/>
                  </a:lnTo>
                  <a:lnTo>
                    <a:pt x="1091565" y="961073"/>
                  </a:lnTo>
                  <a:lnTo>
                    <a:pt x="1550670" y="888683"/>
                  </a:lnTo>
                  <a:lnTo>
                    <a:pt x="1193483" y="677228"/>
                  </a:lnTo>
                  <a:lnTo>
                    <a:pt x="1402080" y="318135"/>
                  </a:lnTo>
                  <a:lnTo>
                    <a:pt x="1044893" y="458153"/>
                  </a:lnTo>
                  <a:lnTo>
                    <a:pt x="1001078" y="15240"/>
                  </a:lnTo>
                  <a:lnTo>
                    <a:pt x="741045" y="36957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1" name="Freeform: Shape 174"/>
            <p:cNvSpPr>
              <a:spLocks/>
            </p:cNvSpPr>
            <p:nvPr/>
          </p:nvSpPr>
          <p:spPr bwMode="auto">
            <a:xfrm>
              <a:off x="6859812" y="928687"/>
              <a:ext cx="1565050" cy="1407795"/>
            </a:xfrm>
            <a:custGeom>
              <a:avLst/>
              <a:gdLst>
                <a:gd name="T0" fmla="*/ 1006912 w 1564957"/>
                <a:gd name="T1" fmla="*/ 18098 h 1407795"/>
                <a:gd name="T2" fmla="*/ 1008817 w 1564957"/>
                <a:gd name="T3" fmla="*/ 19050 h 1407795"/>
                <a:gd name="T4" fmla="*/ 1049779 w 1564957"/>
                <a:gd name="T5" fmla="*/ 460058 h 1407795"/>
                <a:gd name="T6" fmla="*/ 1413678 w 1564957"/>
                <a:gd name="T7" fmla="*/ 317183 h 1407795"/>
                <a:gd name="T8" fmla="*/ 1202197 w 1564957"/>
                <a:gd name="T9" fmla="*/ 681990 h 1407795"/>
                <a:gd name="T10" fmla="*/ 1558476 w 1564957"/>
                <a:gd name="T11" fmla="*/ 888683 h 1407795"/>
                <a:gd name="T12" fmla="*/ 1557524 w 1564957"/>
                <a:gd name="T13" fmla="*/ 893445 h 1407795"/>
                <a:gd name="T14" fmla="*/ 1100268 w 1564957"/>
                <a:gd name="T15" fmla="*/ 962025 h 1407795"/>
                <a:gd name="T16" fmla="*/ 1190767 w 1564957"/>
                <a:gd name="T17" fmla="*/ 1378268 h 1407795"/>
                <a:gd name="T18" fmla="*/ 824011 w 1564957"/>
                <a:gd name="T19" fmla="*/ 1122998 h 1407795"/>
                <a:gd name="T20" fmla="*/ 783049 w 1564957"/>
                <a:gd name="T21" fmla="*/ 1092518 h 1407795"/>
                <a:gd name="T22" fmla="*/ 458206 w 1564957"/>
                <a:gd name="T23" fmla="*/ 1407795 h 1407795"/>
                <a:gd name="T24" fmla="*/ 400098 w 1564957"/>
                <a:gd name="T25" fmla="*/ 1002983 h 1407795"/>
                <a:gd name="T26" fmla="*/ 7620 w 1564957"/>
                <a:gd name="T27" fmla="*/ 1085850 h 1407795"/>
                <a:gd name="T28" fmla="*/ 4763 w 1564957"/>
                <a:gd name="T29" fmla="*/ 1081088 h 1407795"/>
                <a:gd name="T30" fmla="*/ 244822 w 1564957"/>
                <a:gd name="T31" fmla="*/ 769620 h 1407795"/>
                <a:gd name="T32" fmla="*/ 2857 w 1564957"/>
                <a:gd name="T33" fmla="*/ 453390 h 1407795"/>
                <a:gd name="T34" fmla="*/ 388666 w 1564957"/>
                <a:gd name="T35" fmla="*/ 466725 h 1407795"/>
                <a:gd name="T36" fmla="*/ 458206 w 1564957"/>
                <a:gd name="T37" fmla="*/ 3810 h 1407795"/>
                <a:gd name="T38" fmla="*/ 461064 w 1564957"/>
                <a:gd name="T39" fmla="*/ 2858 h 1407795"/>
                <a:gd name="T40" fmla="*/ 458206 w 1564957"/>
                <a:gd name="T41" fmla="*/ 3810 h 1407795"/>
                <a:gd name="T42" fmla="*/ 391523 w 1564957"/>
                <a:gd name="T43" fmla="*/ 468630 h 1407795"/>
                <a:gd name="T44" fmla="*/ 388666 w 1564957"/>
                <a:gd name="T45" fmla="*/ 470535 h 1407795"/>
                <a:gd name="T46" fmla="*/ 9527 w 1564957"/>
                <a:gd name="T47" fmla="*/ 454343 h 1407795"/>
                <a:gd name="T48" fmla="*/ 248632 w 1564957"/>
                <a:gd name="T49" fmla="*/ 768668 h 1407795"/>
                <a:gd name="T50" fmla="*/ 7620 w 1564957"/>
                <a:gd name="T51" fmla="*/ 1084898 h 1407795"/>
                <a:gd name="T52" fmla="*/ 401050 w 1564957"/>
                <a:gd name="T53" fmla="*/ 1002030 h 1407795"/>
                <a:gd name="T54" fmla="*/ 403908 w 1564957"/>
                <a:gd name="T55" fmla="*/ 1004888 h 1407795"/>
                <a:gd name="T56" fmla="*/ 456301 w 1564957"/>
                <a:gd name="T57" fmla="*/ 1402080 h 1407795"/>
                <a:gd name="T58" fmla="*/ 780189 w 1564957"/>
                <a:gd name="T59" fmla="*/ 1086803 h 1407795"/>
                <a:gd name="T60" fmla="*/ 826868 w 1564957"/>
                <a:gd name="T61" fmla="*/ 1119188 h 1407795"/>
                <a:gd name="T62" fmla="*/ 1182192 w 1564957"/>
                <a:gd name="T63" fmla="*/ 1372553 h 1407795"/>
                <a:gd name="T64" fmla="*/ 1092647 w 1564957"/>
                <a:gd name="T65" fmla="*/ 961073 h 1407795"/>
                <a:gd name="T66" fmla="*/ 1554664 w 1564957"/>
                <a:gd name="T67" fmla="*/ 888683 h 1407795"/>
                <a:gd name="T68" fmla="*/ 1196482 w 1564957"/>
                <a:gd name="T69" fmla="*/ 682943 h 1407795"/>
                <a:gd name="T70" fmla="*/ 1195530 w 1564957"/>
                <a:gd name="T71" fmla="*/ 680085 h 1407795"/>
                <a:gd name="T72" fmla="*/ 1407010 w 1564957"/>
                <a:gd name="T73" fmla="*/ 324803 h 1407795"/>
                <a:gd name="T74" fmla="*/ 1046921 w 1564957"/>
                <a:gd name="T75" fmla="*/ 464820 h 1407795"/>
                <a:gd name="T76" fmla="*/ 1004055 w 1564957"/>
                <a:gd name="T77" fmla="*/ 19050 h 1407795"/>
                <a:gd name="T78" fmla="*/ 747801 w 1564957"/>
                <a:gd name="T79" fmla="*/ 373380 h 14077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64957" h="1407795">
                  <a:moveTo>
                    <a:pt x="747713" y="373380"/>
                  </a:moveTo>
                  <a:lnTo>
                    <a:pt x="1006792" y="18098"/>
                  </a:lnTo>
                  <a:lnTo>
                    <a:pt x="1008697" y="15240"/>
                  </a:lnTo>
                  <a:lnTo>
                    <a:pt x="1008697" y="19050"/>
                  </a:lnTo>
                  <a:cubicBezTo>
                    <a:pt x="1020127" y="140970"/>
                    <a:pt x="1035367" y="290513"/>
                    <a:pt x="1052513" y="461963"/>
                  </a:cubicBezTo>
                  <a:lnTo>
                    <a:pt x="1049655" y="460058"/>
                  </a:lnTo>
                  <a:lnTo>
                    <a:pt x="1406842" y="320040"/>
                  </a:lnTo>
                  <a:lnTo>
                    <a:pt x="1413510" y="317183"/>
                  </a:lnTo>
                  <a:lnTo>
                    <a:pt x="1409700" y="322898"/>
                  </a:lnTo>
                  <a:cubicBezTo>
                    <a:pt x="1344930" y="434340"/>
                    <a:pt x="1275398" y="555308"/>
                    <a:pt x="1202055" y="681990"/>
                  </a:cubicBezTo>
                  <a:lnTo>
                    <a:pt x="1201102" y="678180"/>
                  </a:lnTo>
                  <a:lnTo>
                    <a:pt x="1558290" y="888683"/>
                  </a:lnTo>
                  <a:lnTo>
                    <a:pt x="1564957" y="892493"/>
                  </a:lnTo>
                  <a:lnTo>
                    <a:pt x="1557338" y="893445"/>
                  </a:lnTo>
                  <a:lnTo>
                    <a:pt x="1098232" y="965835"/>
                  </a:lnTo>
                  <a:lnTo>
                    <a:pt x="1100138" y="962025"/>
                  </a:lnTo>
                  <a:cubicBezTo>
                    <a:pt x="1128713" y="1092518"/>
                    <a:pt x="1158240" y="1230630"/>
                    <a:pt x="1188720" y="1370648"/>
                  </a:cubicBezTo>
                  <a:lnTo>
                    <a:pt x="1190625" y="1378268"/>
                  </a:lnTo>
                  <a:lnTo>
                    <a:pt x="1183957" y="1373505"/>
                  </a:lnTo>
                  <a:lnTo>
                    <a:pt x="823913" y="1122998"/>
                  </a:lnTo>
                  <a:lnTo>
                    <a:pt x="779145" y="1092518"/>
                  </a:lnTo>
                  <a:lnTo>
                    <a:pt x="782955" y="1092518"/>
                  </a:lnTo>
                  <a:lnTo>
                    <a:pt x="461963" y="1403985"/>
                  </a:lnTo>
                  <a:lnTo>
                    <a:pt x="458152" y="1407795"/>
                  </a:lnTo>
                  <a:lnTo>
                    <a:pt x="457200" y="1402080"/>
                  </a:lnTo>
                  <a:cubicBezTo>
                    <a:pt x="437197" y="1265873"/>
                    <a:pt x="418147" y="1132523"/>
                    <a:pt x="400050" y="1002983"/>
                  </a:cubicBezTo>
                  <a:lnTo>
                    <a:pt x="403860" y="1005840"/>
                  </a:lnTo>
                  <a:lnTo>
                    <a:pt x="7620" y="1085850"/>
                  </a:lnTo>
                  <a:lnTo>
                    <a:pt x="0" y="1086803"/>
                  </a:lnTo>
                  <a:lnTo>
                    <a:pt x="4763" y="1081088"/>
                  </a:lnTo>
                  <a:lnTo>
                    <a:pt x="244792" y="766763"/>
                  </a:lnTo>
                  <a:lnTo>
                    <a:pt x="244792" y="769620"/>
                  </a:lnTo>
                  <a:lnTo>
                    <a:pt x="5715" y="457200"/>
                  </a:lnTo>
                  <a:lnTo>
                    <a:pt x="2857" y="453390"/>
                  </a:lnTo>
                  <a:lnTo>
                    <a:pt x="7620" y="453390"/>
                  </a:lnTo>
                  <a:lnTo>
                    <a:pt x="388620" y="466725"/>
                  </a:lnTo>
                  <a:lnTo>
                    <a:pt x="386715" y="468630"/>
                  </a:lnTo>
                  <a:cubicBezTo>
                    <a:pt x="414338" y="287655"/>
                    <a:pt x="438150" y="132398"/>
                    <a:pt x="458152" y="3810"/>
                  </a:cubicBezTo>
                  <a:lnTo>
                    <a:pt x="459105" y="0"/>
                  </a:lnTo>
                  <a:lnTo>
                    <a:pt x="461010" y="2858"/>
                  </a:lnTo>
                  <a:lnTo>
                    <a:pt x="747713" y="373380"/>
                  </a:lnTo>
                  <a:cubicBezTo>
                    <a:pt x="741045" y="364808"/>
                    <a:pt x="643890" y="241935"/>
                    <a:pt x="458152" y="3810"/>
                  </a:cubicBezTo>
                  <a:lnTo>
                    <a:pt x="461010" y="2858"/>
                  </a:lnTo>
                  <a:cubicBezTo>
                    <a:pt x="441960" y="131445"/>
                    <a:pt x="418147" y="286703"/>
                    <a:pt x="391477" y="468630"/>
                  </a:cubicBezTo>
                  <a:lnTo>
                    <a:pt x="391477" y="470535"/>
                  </a:lnTo>
                  <a:lnTo>
                    <a:pt x="388620" y="470535"/>
                  </a:lnTo>
                  <a:lnTo>
                    <a:pt x="7620" y="458153"/>
                  </a:lnTo>
                  <a:lnTo>
                    <a:pt x="9525" y="454343"/>
                  </a:lnTo>
                  <a:lnTo>
                    <a:pt x="247650" y="766763"/>
                  </a:lnTo>
                  <a:lnTo>
                    <a:pt x="248602" y="768668"/>
                  </a:lnTo>
                  <a:lnTo>
                    <a:pt x="247650" y="770573"/>
                  </a:lnTo>
                  <a:lnTo>
                    <a:pt x="7620" y="1084898"/>
                  </a:lnTo>
                  <a:lnTo>
                    <a:pt x="4763" y="1080135"/>
                  </a:lnTo>
                  <a:lnTo>
                    <a:pt x="401002" y="1002030"/>
                  </a:lnTo>
                  <a:lnTo>
                    <a:pt x="403860" y="1002030"/>
                  </a:lnTo>
                  <a:lnTo>
                    <a:pt x="403860" y="1004888"/>
                  </a:lnTo>
                  <a:cubicBezTo>
                    <a:pt x="422910" y="1135380"/>
                    <a:pt x="441960" y="1267778"/>
                    <a:pt x="461010" y="1403985"/>
                  </a:cubicBezTo>
                  <a:lnTo>
                    <a:pt x="456247" y="1402080"/>
                  </a:lnTo>
                  <a:lnTo>
                    <a:pt x="778192" y="1088708"/>
                  </a:lnTo>
                  <a:lnTo>
                    <a:pt x="780097" y="1086803"/>
                  </a:lnTo>
                  <a:lnTo>
                    <a:pt x="782002" y="1088708"/>
                  </a:lnTo>
                  <a:lnTo>
                    <a:pt x="826770" y="1119188"/>
                  </a:lnTo>
                  <a:lnTo>
                    <a:pt x="1186815" y="1369695"/>
                  </a:lnTo>
                  <a:lnTo>
                    <a:pt x="1182052" y="1372553"/>
                  </a:lnTo>
                  <a:cubicBezTo>
                    <a:pt x="1151573" y="1231583"/>
                    <a:pt x="1122045" y="1093470"/>
                    <a:pt x="1093470" y="963930"/>
                  </a:cubicBezTo>
                  <a:lnTo>
                    <a:pt x="1092517" y="961073"/>
                  </a:lnTo>
                  <a:lnTo>
                    <a:pt x="1095375" y="961073"/>
                  </a:lnTo>
                  <a:lnTo>
                    <a:pt x="1554480" y="888683"/>
                  </a:lnTo>
                  <a:lnTo>
                    <a:pt x="1553527" y="893445"/>
                  </a:lnTo>
                  <a:lnTo>
                    <a:pt x="1196340" y="682943"/>
                  </a:lnTo>
                  <a:lnTo>
                    <a:pt x="1194435" y="681990"/>
                  </a:lnTo>
                  <a:lnTo>
                    <a:pt x="1195388" y="680085"/>
                  </a:lnTo>
                  <a:lnTo>
                    <a:pt x="1403985" y="320993"/>
                  </a:lnTo>
                  <a:lnTo>
                    <a:pt x="1406842" y="324803"/>
                  </a:lnTo>
                  <a:lnTo>
                    <a:pt x="1049655" y="463868"/>
                  </a:lnTo>
                  <a:lnTo>
                    <a:pt x="1046797" y="464820"/>
                  </a:lnTo>
                  <a:lnTo>
                    <a:pt x="1046797" y="461963"/>
                  </a:lnTo>
                  <a:cubicBezTo>
                    <a:pt x="1030605" y="290513"/>
                    <a:pt x="1015365" y="140970"/>
                    <a:pt x="1003935" y="19050"/>
                  </a:cubicBezTo>
                  <a:lnTo>
                    <a:pt x="1006792" y="20003"/>
                  </a:lnTo>
                  <a:lnTo>
                    <a:pt x="747713" y="37338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2" name="Freeform: Shape 175"/>
            <p:cNvSpPr>
              <a:spLocks/>
            </p:cNvSpPr>
            <p:nvPr/>
          </p:nvSpPr>
          <p:spPr bwMode="auto">
            <a:xfrm>
              <a:off x="7366015" y="1472291"/>
              <a:ext cx="459763" cy="388538"/>
            </a:xfrm>
            <a:custGeom>
              <a:avLst/>
              <a:gdLst>
                <a:gd name="T0" fmla="*/ 457800 w 459961"/>
                <a:gd name="T1" fmla="*/ 124768 h 388282"/>
                <a:gd name="T2" fmla="*/ 421665 w 459961"/>
                <a:gd name="T3" fmla="*/ 47411 h 388282"/>
                <a:gd name="T4" fmla="*/ 350351 w 459961"/>
                <a:gd name="T5" fmla="*/ 2528 h 388282"/>
                <a:gd name="T6" fmla="*/ 228640 w 459961"/>
                <a:gd name="T7" fmla="*/ 58874 h 388282"/>
                <a:gd name="T8" fmla="*/ 109785 w 459961"/>
                <a:gd name="T9" fmla="*/ 5393 h 388282"/>
                <a:gd name="T10" fmla="*/ 38467 w 459961"/>
                <a:gd name="T11" fmla="*/ 49321 h 388282"/>
                <a:gd name="T12" fmla="*/ 1384 w 459961"/>
                <a:gd name="T13" fmla="*/ 126677 h 388282"/>
                <a:gd name="T14" fmla="*/ 22303 w 459961"/>
                <a:gd name="T15" fmla="*/ 233641 h 388282"/>
                <a:gd name="T16" fmla="*/ 105979 w 459961"/>
                <a:gd name="T17" fmla="*/ 313862 h 388282"/>
                <a:gd name="T18" fmla="*/ 233394 w 459961"/>
                <a:gd name="T19" fmla="*/ 389308 h 388282"/>
                <a:gd name="T20" fmla="*/ 350351 w 459961"/>
                <a:gd name="T21" fmla="*/ 310997 h 388282"/>
                <a:gd name="T22" fmla="*/ 434979 w 459961"/>
                <a:gd name="T23" fmla="*/ 231730 h 388282"/>
                <a:gd name="T24" fmla="*/ 457800 w 459961"/>
                <a:gd name="T25" fmla="*/ 124768 h 3882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59961" h="388282">
                  <a:moveTo>
                    <a:pt x="458588" y="124440"/>
                  </a:moveTo>
                  <a:cubicBezTo>
                    <a:pt x="454778" y="95865"/>
                    <a:pt x="442395" y="68243"/>
                    <a:pt x="422393" y="47287"/>
                  </a:cubicBezTo>
                  <a:cubicBezTo>
                    <a:pt x="404295" y="25380"/>
                    <a:pt x="378578" y="10140"/>
                    <a:pt x="350955" y="2520"/>
                  </a:cubicBezTo>
                  <a:cubicBezTo>
                    <a:pt x="302378" y="-7958"/>
                    <a:pt x="251895" y="14902"/>
                    <a:pt x="229035" y="58718"/>
                  </a:cubicBezTo>
                  <a:cubicBezTo>
                    <a:pt x="205223" y="16807"/>
                    <a:pt x="156645" y="-4148"/>
                    <a:pt x="109973" y="5377"/>
                  </a:cubicBezTo>
                  <a:cubicBezTo>
                    <a:pt x="82350" y="12045"/>
                    <a:pt x="56633" y="27285"/>
                    <a:pt x="38535" y="49193"/>
                  </a:cubicBezTo>
                  <a:cubicBezTo>
                    <a:pt x="18533" y="70147"/>
                    <a:pt x="5198" y="97770"/>
                    <a:pt x="1388" y="126345"/>
                  </a:cubicBezTo>
                  <a:cubicBezTo>
                    <a:pt x="-3375" y="163493"/>
                    <a:pt x="4245" y="200640"/>
                    <a:pt x="22343" y="233025"/>
                  </a:cubicBezTo>
                  <a:cubicBezTo>
                    <a:pt x="43298" y="265410"/>
                    <a:pt x="72825" y="293033"/>
                    <a:pt x="106163" y="313035"/>
                  </a:cubicBezTo>
                  <a:cubicBezTo>
                    <a:pt x="161408" y="346372"/>
                    <a:pt x="233798" y="388283"/>
                    <a:pt x="233798" y="388283"/>
                  </a:cubicBezTo>
                  <a:cubicBezTo>
                    <a:pt x="233798" y="388283"/>
                    <a:pt x="295710" y="342562"/>
                    <a:pt x="350955" y="310177"/>
                  </a:cubicBezTo>
                  <a:cubicBezTo>
                    <a:pt x="385245" y="291127"/>
                    <a:pt x="413820" y="264458"/>
                    <a:pt x="435728" y="231120"/>
                  </a:cubicBezTo>
                  <a:cubicBezTo>
                    <a:pt x="455730" y="198735"/>
                    <a:pt x="463350" y="161587"/>
                    <a:pt x="458588" y="12444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3" name="Freeform: Shape 176"/>
            <p:cNvSpPr>
              <a:spLocks/>
            </p:cNvSpPr>
            <p:nvPr/>
          </p:nvSpPr>
          <p:spPr bwMode="auto">
            <a:xfrm>
              <a:off x="6671726" y="1632585"/>
              <a:ext cx="169509" cy="169006"/>
            </a:xfrm>
            <a:custGeom>
              <a:avLst/>
              <a:gdLst>
                <a:gd name="T0" fmla="*/ 169405 w 169544"/>
                <a:gd name="T1" fmla="*/ 83699 h 169545"/>
                <a:gd name="T2" fmla="*/ 84704 w 169544"/>
                <a:gd name="T3" fmla="*/ 167399 h 169545"/>
                <a:gd name="T4" fmla="*/ 0 w 169544"/>
                <a:gd name="T5" fmla="*/ 83699 h 169545"/>
                <a:gd name="T6" fmla="*/ 84704 w 169544"/>
                <a:gd name="T7" fmla="*/ 0 h 169545"/>
                <a:gd name="T8" fmla="*/ 169405 w 169544"/>
                <a:gd name="T9" fmla="*/ 83699 h 169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544" h="169545">
                  <a:moveTo>
                    <a:pt x="169545" y="84773"/>
                  </a:moveTo>
                  <a:cubicBezTo>
                    <a:pt x="169545" y="131591"/>
                    <a:pt x="131591" y="169545"/>
                    <a:pt x="84772" y="169545"/>
                  </a:cubicBezTo>
                  <a:cubicBezTo>
                    <a:pt x="37954" y="169545"/>
                    <a:pt x="0" y="131591"/>
                    <a:pt x="0" y="84773"/>
                  </a:cubicBezTo>
                  <a:cubicBezTo>
                    <a:pt x="0" y="37954"/>
                    <a:pt x="37954" y="0"/>
                    <a:pt x="84772" y="0"/>
                  </a:cubicBezTo>
                  <a:cubicBezTo>
                    <a:pt x="131591" y="0"/>
                    <a:pt x="169545" y="37954"/>
                    <a:pt x="169545" y="8477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4" name="Freeform: Shape 177"/>
            <p:cNvSpPr>
              <a:spLocks/>
            </p:cNvSpPr>
            <p:nvPr/>
          </p:nvSpPr>
          <p:spPr bwMode="auto">
            <a:xfrm>
              <a:off x="6669405" y="1629100"/>
              <a:ext cx="174152" cy="175975"/>
            </a:xfrm>
            <a:custGeom>
              <a:avLst/>
              <a:gdLst>
                <a:gd name="T0" fmla="*/ 175599 w 173354"/>
                <a:gd name="T1" fmla="*/ 89150 h 175523"/>
                <a:gd name="T2" fmla="*/ 171718 w 173354"/>
                <a:gd name="T3" fmla="*/ 68941 h 175523"/>
                <a:gd name="T4" fmla="*/ 139702 w 173354"/>
                <a:gd name="T5" fmla="*/ 22747 h 175523"/>
                <a:gd name="T6" fmla="*/ 60150 w 173354"/>
                <a:gd name="T7" fmla="*/ 11201 h 175523"/>
                <a:gd name="T8" fmla="*/ 21343 w 173354"/>
                <a:gd name="T9" fmla="*/ 40070 h 175523"/>
                <a:gd name="T10" fmla="*/ 38806 w 173354"/>
                <a:gd name="T11" fmla="*/ 155552 h 175523"/>
                <a:gd name="T12" fmla="*/ 60150 w 173354"/>
                <a:gd name="T13" fmla="*/ 167100 h 175523"/>
                <a:gd name="T14" fmla="*/ 139702 w 173354"/>
                <a:gd name="T15" fmla="*/ 155552 h 175523"/>
                <a:gd name="T16" fmla="*/ 171718 w 173354"/>
                <a:gd name="T17" fmla="*/ 109359 h 175523"/>
                <a:gd name="T18" fmla="*/ 175599 w 173354"/>
                <a:gd name="T19" fmla="*/ 89150 h 175523"/>
                <a:gd name="T20" fmla="*/ 175599 w 173354"/>
                <a:gd name="T21" fmla="*/ 93961 h 175523"/>
                <a:gd name="T22" fmla="*/ 173659 w 173354"/>
                <a:gd name="T23" fmla="*/ 109359 h 175523"/>
                <a:gd name="T24" fmla="*/ 142613 w 173354"/>
                <a:gd name="T25" fmla="*/ 158440 h 175523"/>
                <a:gd name="T26" fmla="*/ 105748 w 173354"/>
                <a:gd name="T27" fmla="*/ 175761 h 175523"/>
                <a:gd name="T28" fmla="*/ 59179 w 173354"/>
                <a:gd name="T29" fmla="*/ 171912 h 175523"/>
                <a:gd name="T30" fmla="*/ 17463 w 173354"/>
                <a:gd name="T31" fmla="*/ 141118 h 175523"/>
                <a:gd name="T32" fmla="*/ 17463 w 173354"/>
                <a:gd name="T33" fmla="*/ 36221 h 175523"/>
                <a:gd name="T34" fmla="*/ 59179 w 173354"/>
                <a:gd name="T35" fmla="*/ 5426 h 175523"/>
                <a:gd name="T36" fmla="*/ 105748 w 173354"/>
                <a:gd name="T37" fmla="*/ 1576 h 175523"/>
                <a:gd name="T38" fmla="*/ 174629 w 173354"/>
                <a:gd name="T39" fmla="*/ 67016 h 175523"/>
                <a:gd name="T40" fmla="*/ 176569 w 173354"/>
                <a:gd name="T41" fmla="*/ 82414 h 175523"/>
                <a:gd name="T42" fmla="*/ 175599 w 173354"/>
                <a:gd name="T43" fmla="*/ 89150 h 1755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3354" h="175523">
                  <a:moveTo>
                    <a:pt x="172402" y="88238"/>
                  </a:moveTo>
                  <a:cubicBezTo>
                    <a:pt x="171450" y="88238"/>
                    <a:pt x="172402" y="80618"/>
                    <a:pt x="168592" y="68235"/>
                  </a:cubicBezTo>
                  <a:cubicBezTo>
                    <a:pt x="163830" y="50138"/>
                    <a:pt x="152400" y="33945"/>
                    <a:pt x="137160" y="22515"/>
                  </a:cubicBezTo>
                  <a:cubicBezTo>
                    <a:pt x="115252" y="5370"/>
                    <a:pt x="85725" y="1560"/>
                    <a:pt x="59055" y="11085"/>
                  </a:cubicBezTo>
                  <a:cubicBezTo>
                    <a:pt x="43815" y="16800"/>
                    <a:pt x="30480" y="26325"/>
                    <a:pt x="20955" y="39660"/>
                  </a:cubicBezTo>
                  <a:cubicBezTo>
                    <a:pt x="-5715" y="75855"/>
                    <a:pt x="1905" y="127290"/>
                    <a:pt x="38100" y="153960"/>
                  </a:cubicBezTo>
                  <a:cubicBezTo>
                    <a:pt x="44767" y="158723"/>
                    <a:pt x="51435" y="162533"/>
                    <a:pt x="59055" y="165390"/>
                  </a:cubicBezTo>
                  <a:cubicBezTo>
                    <a:pt x="85725" y="174915"/>
                    <a:pt x="114300" y="170153"/>
                    <a:pt x="137160" y="153960"/>
                  </a:cubicBezTo>
                  <a:cubicBezTo>
                    <a:pt x="152400" y="142530"/>
                    <a:pt x="162877" y="126338"/>
                    <a:pt x="168592" y="108240"/>
                  </a:cubicBezTo>
                  <a:cubicBezTo>
                    <a:pt x="171450" y="94905"/>
                    <a:pt x="171450" y="87285"/>
                    <a:pt x="172402" y="88238"/>
                  </a:cubicBezTo>
                  <a:cubicBezTo>
                    <a:pt x="172402" y="89190"/>
                    <a:pt x="172402" y="91095"/>
                    <a:pt x="172402" y="93000"/>
                  </a:cubicBezTo>
                  <a:cubicBezTo>
                    <a:pt x="172402" y="98715"/>
                    <a:pt x="171450" y="103478"/>
                    <a:pt x="170498" y="108240"/>
                  </a:cubicBezTo>
                  <a:cubicBezTo>
                    <a:pt x="165735" y="127290"/>
                    <a:pt x="155257" y="144435"/>
                    <a:pt x="140017" y="156818"/>
                  </a:cubicBezTo>
                  <a:cubicBezTo>
                    <a:pt x="129540" y="165390"/>
                    <a:pt x="117157" y="171105"/>
                    <a:pt x="103823" y="173963"/>
                  </a:cubicBezTo>
                  <a:cubicBezTo>
                    <a:pt x="88582" y="176820"/>
                    <a:pt x="72390" y="175868"/>
                    <a:pt x="58102" y="170153"/>
                  </a:cubicBezTo>
                  <a:cubicBezTo>
                    <a:pt x="41910" y="164438"/>
                    <a:pt x="27623" y="153960"/>
                    <a:pt x="17145" y="139673"/>
                  </a:cubicBezTo>
                  <a:cubicBezTo>
                    <a:pt x="-5715" y="109193"/>
                    <a:pt x="-5715" y="66330"/>
                    <a:pt x="17145" y="35850"/>
                  </a:cubicBezTo>
                  <a:cubicBezTo>
                    <a:pt x="27623" y="21563"/>
                    <a:pt x="41910" y="11085"/>
                    <a:pt x="58102" y="5370"/>
                  </a:cubicBezTo>
                  <a:cubicBezTo>
                    <a:pt x="72390" y="-345"/>
                    <a:pt x="88582" y="-1297"/>
                    <a:pt x="103823" y="1560"/>
                  </a:cubicBezTo>
                  <a:cubicBezTo>
                    <a:pt x="137160" y="8228"/>
                    <a:pt x="163830" y="32993"/>
                    <a:pt x="171450" y="66330"/>
                  </a:cubicBezTo>
                  <a:cubicBezTo>
                    <a:pt x="172402" y="71093"/>
                    <a:pt x="173355" y="76808"/>
                    <a:pt x="173355" y="81570"/>
                  </a:cubicBezTo>
                  <a:cubicBezTo>
                    <a:pt x="172402" y="84428"/>
                    <a:pt x="172402" y="86333"/>
                    <a:pt x="172402" y="8823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06" name="Graphic 6"/>
          <p:cNvGrpSpPr>
            <a:grpSpLocks/>
          </p:cNvGrpSpPr>
          <p:nvPr/>
        </p:nvGrpSpPr>
        <p:grpSpPr bwMode="auto">
          <a:xfrm flipH="1">
            <a:off x="9305925" y="2235200"/>
            <a:ext cx="2381250" cy="4637088"/>
            <a:chOff x="3543300" y="881062"/>
            <a:chExt cx="3484412" cy="5090160"/>
          </a:xfrm>
        </p:grpSpPr>
        <p:sp>
          <p:nvSpPr>
            <p:cNvPr id="51573" name="Freeform: Shape 179"/>
            <p:cNvSpPr>
              <a:spLocks/>
            </p:cNvSpPr>
            <p:nvPr/>
          </p:nvSpPr>
          <p:spPr bwMode="auto">
            <a:xfrm>
              <a:off x="4697801" y="1402102"/>
              <a:ext cx="1744530" cy="1643279"/>
            </a:xfrm>
            <a:custGeom>
              <a:avLst/>
              <a:gdLst>
                <a:gd name="T0" fmla="*/ 1440347 w 1746512"/>
                <a:gd name="T1" fmla="*/ 327188 h 1643464"/>
                <a:gd name="T2" fmla="*/ 1354062 w 1746512"/>
                <a:gd name="T3" fmla="*/ 63465 h 1643464"/>
                <a:gd name="T4" fmla="*/ 1070555 w 1746512"/>
                <a:gd name="T5" fmla="*/ 5387 h 1643464"/>
                <a:gd name="T6" fmla="*/ 789894 w 1746512"/>
                <a:gd name="T7" fmla="*/ 100597 h 1643464"/>
                <a:gd name="T8" fmla="*/ 343299 w 1746512"/>
                <a:gd name="T9" fmla="*/ 96787 h 1643464"/>
                <a:gd name="T10" fmla="*/ 252272 w 1746512"/>
                <a:gd name="T11" fmla="*/ 272919 h 1643464"/>
                <a:gd name="T12" fmla="*/ 6691 w 1746512"/>
                <a:gd name="T13" fmla="*/ 415730 h 1643464"/>
                <a:gd name="T14" fmla="*/ 11434 w 1746512"/>
                <a:gd name="T15" fmla="*/ 535693 h 1643464"/>
                <a:gd name="T16" fmla="*/ 453287 w 1746512"/>
                <a:gd name="T17" fmla="*/ 694689 h 1643464"/>
                <a:gd name="T18" fmla="*/ 931172 w 1746512"/>
                <a:gd name="T19" fmla="*/ 1552503 h 1643464"/>
                <a:gd name="T20" fmla="*/ 1442243 w 1746512"/>
                <a:gd name="T21" fmla="*/ 1548697 h 1643464"/>
                <a:gd name="T22" fmla="*/ 1503875 w 1746512"/>
                <a:gd name="T23" fmla="*/ 1039338 h 1643464"/>
                <a:gd name="T24" fmla="*/ 1572145 w 1746512"/>
                <a:gd name="T25" fmla="*/ 955554 h 1643464"/>
                <a:gd name="T26" fmla="*/ 1730490 w 1746512"/>
                <a:gd name="T27" fmla="*/ 746100 h 1643464"/>
                <a:gd name="T28" fmla="*/ 1440347 w 1746512"/>
                <a:gd name="T29" fmla="*/ 327188 h 1643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46512" h="1643464">
                  <a:moveTo>
                    <a:pt x="1446903" y="327336"/>
                  </a:moveTo>
                  <a:cubicBezTo>
                    <a:pt x="1484051" y="234943"/>
                    <a:pt x="1440236" y="123501"/>
                    <a:pt x="1360226" y="63493"/>
                  </a:cubicBezTo>
                  <a:cubicBezTo>
                    <a:pt x="1280216" y="3486"/>
                    <a:pt x="1173536" y="-8897"/>
                    <a:pt x="1075428" y="5391"/>
                  </a:cubicBezTo>
                  <a:cubicBezTo>
                    <a:pt x="977321" y="19678"/>
                    <a:pt x="883976" y="61588"/>
                    <a:pt x="793488" y="100641"/>
                  </a:cubicBezTo>
                  <a:cubicBezTo>
                    <a:pt x="670616" y="-24137"/>
                    <a:pt x="469638" y="-26042"/>
                    <a:pt x="344861" y="96831"/>
                  </a:cubicBezTo>
                  <a:cubicBezTo>
                    <a:pt x="296283" y="144456"/>
                    <a:pt x="264851" y="206368"/>
                    <a:pt x="253421" y="273043"/>
                  </a:cubicBezTo>
                  <a:cubicBezTo>
                    <a:pt x="145788" y="244468"/>
                    <a:pt x="35298" y="308286"/>
                    <a:pt x="6723" y="415918"/>
                  </a:cubicBezTo>
                  <a:cubicBezTo>
                    <a:pt x="-3754" y="455923"/>
                    <a:pt x="-1849" y="497833"/>
                    <a:pt x="11486" y="535933"/>
                  </a:cubicBezTo>
                  <a:lnTo>
                    <a:pt x="455351" y="695001"/>
                  </a:lnTo>
                  <a:lnTo>
                    <a:pt x="935411" y="1553203"/>
                  </a:lnTo>
                  <a:cubicBezTo>
                    <a:pt x="1076381" y="1675123"/>
                    <a:pt x="1308791" y="1673218"/>
                    <a:pt x="1448808" y="1549393"/>
                  </a:cubicBezTo>
                  <a:cubicBezTo>
                    <a:pt x="1587873" y="1425568"/>
                    <a:pt x="1616448" y="1194111"/>
                    <a:pt x="1510721" y="1039806"/>
                  </a:cubicBezTo>
                  <a:cubicBezTo>
                    <a:pt x="1538343" y="1015993"/>
                    <a:pt x="1561203" y="987418"/>
                    <a:pt x="1579301" y="955986"/>
                  </a:cubicBezTo>
                  <a:cubicBezTo>
                    <a:pt x="1656453" y="909313"/>
                    <a:pt x="1717413" y="835018"/>
                    <a:pt x="1738368" y="746436"/>
                  </a:cubicBezTo>
                  <a:cubicBezTo>
                    <a:pt x="1783136" y="559746"/>
                    <a:pt x="1637403" y="351148"/>
                    <a:pt x="1446903" y="32733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4" name="Freeform: Shape 180"/>
            <p:cNvSpPr>
              <a:spLocks/>
            </p:cNvSpPr>
            <p:nvPr/>
          </p:nvSpPr>
          <p:spPr bwMode="auto">
            <a:xfrm>
              <a:off x="4748906" y="1717514"/>
              <a:ext cx="1291555" cy="2244480"/>
            </a:xfrm>
            <a:custGeom>
              <a:avLst/>
              <a:gdLst>
                <a:gd name="T0" fmla="*/ 1089229 w 1291052"/>
                <a:gd name="T1" fmla="*/ 1791886 h 2244665"/>
                <a:gd name="T2" fmla="*/ 1044391 w 1291052"/>
                <a:gd name="T3" fmla="*/ 1558604 h 2244665"/>
                <a:gd name="T4" fmla="*/ 1292427 w 1291052"/>
                <a:gd name="T5" fmla="*/ 1092031 h 2244665"/>
                <a:gd name="T6" fmla="*/ 1154099 w 1291052"/>
                <a:gd name="T7" fmla="*/ 388365 h 2244665"/>
                <a:gd name="T8" fmla="*/ 695233 w 1291052"/>
                <a:gd name="T9" fmla="*/ 11299 h 2244665"/>
                <a:gd name="T10" fmla="*/ 65604 w 1291052"/>
                <a:gd name="T11" fmla="*/ 312189 h 2244665"/>
                <a:gd name="T12" fmla="*/ 5500 w 1291052"/>
                <a:gd name="T13" fmla="*/ 455969 h 2244665"/>
                <a:gd name="T14" fmla="*/ 6457 w 1291052"/>
                <a:gd name="T15" fmla="*/ 487393 h 2244665"/>
                <a:gd name="T16" fmla="*/ 242089 w 1291052"/>
                <a:gd name="T17" fmla="*/ 1497664 h 2244665"/>
                <a:gd name="T18" fmla="*/ 342257 w 1291052"/>
                <a:gd name="T19" fmla="*/ 1948997 h 2244665"/>
                <a:gd name="T20" fmla="*/ 765827 w 1291052"/>
                <a:gd name="T21" fmla="*/ 2240366 h 2244665"/>
                <a:gd name="T22" fmla="*/ 765827 w 1291052"/>
                <a:gd name="T23" fmla="*/ 2240366 h 2244665"/>
                <a:gd name="T24" fmla="*/ 1091137 w 1291052"/>
                <a:gd name="T25" fmla="*/ 1810932 h 2244665"/>
                <a:gd name="T26" fmla="*/ 1089229 w 1291052"/>
                <a:gd name="T27" fmla="*/ 1791886 h 22446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91052" h="2244665">
                  <a:moveTo>
                    <a:pt x="1087533" y="1792478"/>
                  </a:moveTo>
                  <a:cubicBezTo>
                    <a:pt x="1060863" y="1652461"/>
                    <a:pt x="1041813" y="1558163"/>
                    <a:pt x="1042765" y="1559116"/>
                  </a:cubicBezTo>
                  <a:cubicBezTo>
                    <a:pt x="1042765" y="1560068"/>
                    <a:pt x="1305655" y="1459103"/>
                    <a:pt x="1290415" y="1092391"/>
                  </a:cubicBezTo>
                  <a:cubicBezTo>
                    <a:pt x="1282795" y="910463"/>
                    <a:pt x="1215168" y="621856"/>
                    <a:pt x="1152303" y="388493"/>
                  </a:cubicBezTo>
                  <a:cubicBezTo>
                    <a:pt x="1096105" y="178943"/>
                    <a:pt x="901795" y="-54419"/>
                    <a:pt x="694150" y="11303"/>
                  </a:cubicBezTo>
                  <a:lnTo>
                    <a:pt x="65500" y="312293"/>
                  </a:lnTo>
                  <a:cubicBezTo>
                    <a:pt x="2635" y="332296"/>
                    <a:pt x="-8795" y="391351"/>
                    <a:pt x="5492" y="456121"/>
                  </a:cubicBezTo>
                  <a:lnTo>
                    <a:pt x="6445" y="487553"/>
                  </a:lnTo>
                  <a:lnTo>
                    <a:pt x="241713" y="1498156"/>
                  </a:lnTo>
                  <a:lnTo>
                    <a:pt x="341725" y="1949641"/>
                  </a:lnTo>
                  <a:cubicBezTo>
                    <a:pt x="386493" y="2142046"/>
                    <a:pt x="569372" y="2267776"/>
                    <a:pt x="764635" y="2241106"/>
                  </a:cubicBezTo>
                  <a:cubicBezTo>
                    <a:pt x="973233" y="2212531"/>
                    <a:pt x="1118965" y="2020126"/>
                    <a:pt x="1089438" y="1811528"/>
                  </a:cubicBezTo>
                  <a:cubicBezTo>
                    <a:pt x="1089438" y="1804861"/>
                    <a:pt x="1088485" y="1798193"/>
                    <a:pt x="1087533" y="1792478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5" name="Freeform: Shape 181"/>
            <p:cNvSpPr>
              <a:spLocks/>
            </p:cNvSpPr>
            <p:nvPr/>
          </p:nvSpPr>
          <p:spPr bwMode="auto">
            <a:xfrm>
              <a:off x="5752416" y="2428498"/>
              <a:ext cx="92918" cy="88874"/>
            </a:xfrm>
            <a:custGeom>
              <a:avLst/>
              <a:gdLst>
                <a:gd name="T0" fmla="*/ 94134 w 92225"/>
                <a:gd name="T1" fmla="*/ 31405 h 90031"/>
                <a:gd name="T2" fmla="*/ 57820 w 92225"/>
                <a:gd name="T3" fmla="*/ 83865 h 90031"/>
                <a:gd name="T4" fmla="*/ 897 w 92225"/>
                <a:gd name="T5" fmla="*/ 54922 h 90031"/>
                <a:gd name="T6" fmla="*/ 897 w 92225"/>
                <a:gd name="T7" fmla="*/ 54017 h 90031"/>
                <a:gd name="T8" fmla="*/ 37208 w 92225"/>
                <a:gd name="T9" fmla="*/ 1557 h 90031"/>
                <a:gd name="T10" fmla="*/ 94134 w 92225"/>
                <a:gd name="T11" fmla="*/ 31405 h 90031"/>
                <a:gd name="T12" fmla="*/ 94134 w 92225"/>
                <a:gd name="T13" fmla="*/ 31405 h 900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25" h="90031">
                  <a:moveTo>
                    <a:pt x="91357" y="33073"/>
                  </a:moveTo>
                  <a:cubicBezTo>
                    <a:pt x="96119" y="57838"/>
                    <a:pt x="80879" y="82603"/>
                    <a:pt x="56114" y="88318"/>
                  </a:cubicBezTo>
                  <a:cubicBezTo>
                    <a:pt x="32302" y="94985"/>
                    <a:pt x="7536" y="81650"/>
                    <a:pt x="869" y="57838"/>
                  </a:cubicBezTo>
                  <a:cubicBezTo>
                    <a:pt x="869" y="57838"/>
                    <a:pt x="869" y="56885"/>
                    <a:pt x="869" y="56885"/>
                  </a:cubicBezTo>
                  <a:cubicBezTo>
                    <a:pt x="-3893" y="32120"/>
                    <a:pt x="11347" y="7355"/>
                    <a:pt x="36111" y="1640"/>
                  </a:cubicBezTo>
                  <a:cubicBezTo>
                    <a:pt x="59924" y="-5027"/>
                    <a:pt x="84689" y="9260"/>
                    <a:pt x="91357" y="33073"/>
                  </a:cubicBezTo>
                  <a:cubicBezTo>
                    <a:pt x="91357" y="33073"/>
                    <a:pt x="91357" y="33073"/>
                    <a:pt x="91357" y="3307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6" name="Freeform: Shape 182"/>
            <p:cNvSpPr>
              <a:spLocks/>
            </p:cNvSpPr>
            <p:nvPr/>
          </p:nvSpPr>
          <p:spPr bwMode="auto">
            <a:xfrm>
              <a:off x="5682728" y="2273407"/>
              <a:ext cx="181189" cy="69704"/>
            </a:xfrm>
            <a:custGeom>
              <a:avLst/>
              <a:gdLst>
                <a:gd name="T0" fmla="*/ 179351 w 181611"/>
                <a:gd name="T1" fmla="*/ 33781 h 68864"/>
                <a:gd name="T2" fmla="*/ 86872 w 181611"/>
                <a:gd name="T3" fmla="*/ 32782 h 68864"/>
                <a:gd name="T4" fmla="*/ 999 w 181611"/>
                <a:gd name="T5" fmla="*/ 71775 h 68864"/>
                <a:gd name="T6" fmla="*/ 14210 w 181611"/>
                <a:gd name="T7" fmla="*/ 41779 h 68864"/>
                <a:gd name="T8" fmla="*/ 81210 w 181611"/>
                <a:gd name="T9" fmla="*/ 2787 h 68864"/>
                <a:gd name="T10" fmla="*/ 155761 w 181611"/>
                <a:gd name="T11" fmla="*/ 11785 h 68864"/>
                <a:gd name="T12" fmla="*/ 179351 w 181611"/>
                <a:gd name="T13" fmla="*/ 33781 h 688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1611" h="68864">
                  <a:moveTo>
                    <a:pt x="181029" y="32182"/>
                  </a:moveTo>
                  <a:cubicBezTo>
                    <a:pt x="176267" y="38850"/>
                    <a:pt x="137214" y="20752"/>
                    <a:pt x="87684" y="31230"/>
                  </a:cubicBezTo>
                  <a:cubicBezTo>
                    <a:pt x="38154" y="41707"/>
                    <a:pt x="7674" y="73140"/>
                    <a:pt x="1007" y="68377"/>
                  </a:cubicBezTo>
                  <a:cubicBezTo>
                    <a:pt x="-1851" y="66472"/>
                    <a:pt x="1007" y="54090"/>
                    <a:pt x="14342" y="39802"/>
                  </a:cubicBezTo>
                  <a:cubicBezTo>
                    <a:pt x="32439" y="20752"/>
                    <a:pt x="56252" y="7417"/>
                    <a:pt x="81969" y="2655"/>
                  </a:cubicBezTo>
                  <a:cubicBezTo>
                    <a:pt x="107687" y="-3060"/>
                    <a:pt x="134357" y="750"/>
                    <a:pt x="157217" y="11227"/>
                  </a:cubicBezTo>
                  <a:cubicBezTo>
                    <a:pt x="176267" y="19800"/>
                    <a:pt x="183887" y="29325"/>
                    <a:pt x="181029" y="321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7" name="Freeform: Shape 183"/>
            <p:cNvSpPr>
              <a:spLocks/>
            </p:cNvSpPr>
            <p:nvPr/>
          </p:nvSpPr>
          <p:spPr bwMode="auto">
            <a:xfrm>
              <a:off x="5324995" y="2501688"/>
              <a:ext cx="92918" cy="90616"/>
            </a:xfrm>
            <a:custGeom>
              <a:avLst/>
              <a:gdLst>
                <a:gd name="T0" fmla="*/ 94134 w 92225"/>
                <a:gd name="T1" fmla="*/ 33907 h 90100"/>
                <a:gd name="T2" fmla="*/ 57820 w 92225"/>
                <a:gd name="T3" fmla="*/ 90428 h 90100"/>
                <a:gd name="T4" fmla="*/ 897 w 92225"/>
                <a:gd name="T5" fmla="*/ 59244 h 90100"/>
                <a:gd name="T6" fmla="*/ 897 w 92225"/>
                <a:gd name="T7" fmla="*/ 58270 h 90100"/>
                <a:gd name="T8" fmla="*/ 37208 w 92225"/>
                <a:gd name="T9" fmla="*/ 1749 h 90100"/>
                <a:gd name="T10" fmla="*/ 94134 w 92225"/>
                <a:gd name="T11" fmla="*/ 33907 h 90100"/>
                <a:gd name="T12" fmla="*/ 94134 w 92225"/>
                <a:gd name="T13" fmla="*/ 33907 h 90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25" h="90100">
                  <a:moveTo>
                    <a:pt x="91357" y="33141"/>
                  </a:moveTo>
                  <a:cubicBezTo>
                    <a:pt x="96119" y="57906"/>
                    <a:pt x="80879" y="82671"/>
                    <a:pt x="56114" y="88386"/>
                  </a:cubicBezTo>
                  <a:cubicBezTo>
                    <a:pt x="32301" y="95054"/>
                    <a:pt x="7536" y="81719"/>
                    <a:pt x="869" y="57906"/>
                  </a:cubicBezTo>
                  <a:cubicBezTo>
                    <a:pt x="869" y="57906"/>
                    <a:pt x="869" y="56954"/>
                    <a:pt x="869" y="56954"/>
                  </a:cubicBezTo>
                  <a:cubicBezTo>
                    <a:pt x="-3893" y="32189"/>
                    <a:pt x="11346" y="7424"/>
                    <a:pt x="36111" y="1709"/>
                  </a:cubicBezTo>
                  <a:cubicBezTo>
                    <a:pt x="59924" y="-4959"/>
                    <a:pt x="84689" y="8376"/>
                    <a:pt x="91357" y="33141"/>
                  </a:cubicBezTo>
                  <a:cubicBezTo>
                    <a:pt x="91357" y="32189"/>
                    <a:pt x="91357" y="33141"/>
                    <a:pt x="91357" y="3314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8" name="Freeform: Shape 184"/>
            <p:cNvSpPr>
              <a:spLocks/>
            </p:cNvSpPr>
            <p:nvPr/>
          </p:nvSpPr>
          <p:spPr bwMode="auto">
            <a:xfrm>
              <a:off x="5213494" y="2360537"/>
              <a:ext cx="181189" cy="67961"/>
            </a:xfrm>
            <a:custGeom>
              <a:avLst/>
              <a:gdLst>
                <a:gd name="T0" fmla="*/ 180423 w 181341"/>
                <a:gd name="T1" fmla="*/ 30876 h 68442"/>
                <a:gd name="T2" fmla="*/ 87392 w 181341"/>
                <a:gd name="T3" fmla="*/ 29950 h 68442"/>
                <a:gd name="T4" fmla="*/ 1003 w 181341"/>
                <a:gd name="T5" fmla="*/ 66064 h 68442"/>
                <a:gd name="T6" fmla="*/ 14294 w 181341"/>
                <a:gd name="T7" fmla="*/ 38284 h 68442"/>
                <a:gd name="T8" fmla="*/ 81693 w 181341"/>
                <a:gd name="T9" fmla="*/ 2170 h 68442"/>
                <a:gd name="T10" fmla="*/ 156690 w 181341"/>
                <a:gd name="T11" fmla="*/ 10505 h 68442"/>
                <a:gd name="T12" fmla="*/ 180423 w 181341"/>
                <a:gd name="T13" fmla="*/ 30876 h 68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1341" h="68442">
                  <a:moveTo>
                    <a:pt x="181029" y="31760"/>
                  </a:moveTo>
                  <a:cubicBezTo>
                    <a:pt x="176267" y="38427"/>
                    <a:pt x="137214" y="20330"/>
                    <a:pt x="87684" y="30807"/>
                  </a:cubicBezTo>
                  <a:cubicBezTo>
                    <a:pt x="38154" y="41285"/>
                    <a:pt x="7674" y="72717"/>
                    <a:pt x="1007" y="67955"/>
                  </a:cubicBezTo>
                  <a:cubicBezTo>
                    <a:pt x="-1851" y="66050"/>
                    <a:pt x="1007" y="53667"/>
                    <a:pt x="14342" y="39380"/>
                  </a:cubicBezTo>
                  <a:cubicBezTo>
                    <a:pt x="32439" y="20330"/>
                    <a:pt x="56252" y="6995"/>
                    <a:pt x="81969" y="2232"/>
                  </a:cubicBezTo>
                  <a:cubicBezTo>
                    <a:pt x="107687" y="-2530"/>
                    <a:pt x="134357" y="327"/>
                    <a:pt x="157217" y="10805"/>
                  </a:cubicBezTo>
                  <a:cubicBezTo>
                    <a:pt x="176267" y="19377"/>
                    <a:pt x="182934" y="28902"/>
                    <a:pt x="181029" y="3176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9" name="Freeform: Shape 185"/>
            <p:cNvSpPr>
              <a:spLocks/>
            </p:cNvSpPr>
            <p:nvPr/>
          </p:nvSpPr>
          <p:spPr bwMode="auto">
            <a:xfrm>
              <a:off x="5534060" y="2299545"/>
              <a:ext cx="225326" cy="404285"/>
            </a:xfrm>
            <a:custGeom>
              <a:avLst/>
              <a:gdLst>
                <a:gd name="T0" fmla="*/ 108224 w 223710"/>
                <a:gd name="T1" fmla="*/ 402743 h 404580"/>
                <a:gd name="T2" fmla="*/ 187629 w 223710"/>
                <a:gd name="T3" fmla="*/ 372352 h 404580"/>
                <a:gd name="T4" fmla="*/ 212138 w 223710"/>
                <a:gd name="T5" fmla="*/ 355257 h 404580"/>
                <a:gd name="T6" fmla="*/ 195472 w 223710"/>
                <a:gd name="T7" fmla="*/ 320117 h 404580"/>
                <a:gd name="T8" fmla="*/ 137633 w 223710"/>
                <a:gd name="T9" fmla="*/ 231793 h 404580"/>
                <a:gd name="T10" fmla="*/ 389 w 223710"/>
                <a:gd name="T11" fmla="*/ 60 h 404580"/>
                <a:gd name="T12" fmla="*/ 156260 w 223710"/>
                <a:gd name="T13" fmla="*/ 221345 h 404580"/>
                <a:gd name="T14" fmla="*/ 213117 w 223710"/>
                <a:gd name="T15" fmla="*/ 309671 h 404580"/>
                <a:gd name="T16" fmla="*/ 229783 w 223710"/>
                <a:gd name="T17" fmla="*/ 357156 h 404580"/>
                <a:gd name="T18" fmla="*/ 212138 w 223710"/>
                <a:gd name="T19" fmla="*/ 379950 h 404580"/>
                <a:gd name="T20" fmla="*/ 190571 w 223710"/>
                <a:gd name="T21" fmla="*/ 387548 h 404580"/>
                <a:gd name="T22" fmla="*/ 108224 w 223710"/>
                <a:gd name="T23" fmla="*/ 402743 h 4045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3710" h="404580">
                  <a:moveTo>
                    <a:pt x="105152" y="403920"/>
                  </a:moveTo>
                  <a:cubicBezTo>
                    <a:pt x="104199" y="401063"/>
                    <a:pt x="133727" y="389633"/>
                    <a:pt x="182304" y="373440"/>
                  </a:cubicBezTo>
                  <a:cubicBezTo>
                    <a:pt x="194687" y="369630"/>
                    <a:pt x="205164" y="364868"/>
                    <a:pt x="206117" y="356295"/>
                  </a:cubicBezTo>
                  <a:cubicBezTo>
                    <a:pt x="207069" y="347723"/>
                    <a:pt x="199449" y="334388"/>
                    <a:pt x="189924" y="321053"/>
                  </a:cubicBezTo>
                  <a:lnTo>
                    <a:pt x="133727" y="232470"/>
                  </a:lnTo>
                  <a:cubicBezTo>
                    <a:pt x="54669" y="107693"/>
                    <a:pt x="-5338" y="2918"/>
                    <a:pt x="377" y="60"/>
                  </a:cubicBezTo>
                  <a:cubicBezTo>
                    <a:pt x="5139" y="-2797"/>
                    <a:pt x="73719" y="96263"/>
                    <a:pt x="151824" y="221993"/>
                  </a:cubicBezTo>
                  <a:cubicBezTo>
                    <a:pt x="170874" y="253425"/>
                    <a:pt x="188972" y="282953"/>
                    <a:pt x="207069" y="310575"/>
                  </a:cubicBezTo>
                  <a:cubicBezTo>
                    <a:pt x="214689" y="323910"/>
                    <a:pt x="226119" y="338198"/>
                    <a:pt x="223262" y="358200"/>
                  </a:cubicBezTo>
                  <a:cubicBezTo>
                    <a:pt x="221357" y="367725"/>
                    <a:pt x="214689" y="376298"/>
                    <a:pt x="206117" y="381060"/>
                  </a:cubicBezTo>
                  <a:cubicBezTo>
                    <a:pt x="199449" y="383918"/>
                    <a:pt x="192782" y="386775"/>
                    <a:pt x="185162" y="388680"/>
                  </a:cubicBezTo>
                  <a:cubicBezTo>
                    <a:pt x="136584" y="400110"/>
                    <a:pt x="106104" y="406778"/>
                    <a:pt x="105152" y="4039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0" name="Freeform: Shape 186"/>
            <p:cNvSpPr>
              <a:spLocks/>
            </p:cNvSpPr>
            <p:nvPr/>
          </p:nvSpPr>
          <p:spPr bwMode="auto">
            <a:xfrm>
              <a:off x="5290152" y="3245782"/>
              <a:ext cx="518015" cy="148121"/>
            </a:xfrm>
            <a:custGeom>
              <a:avLst/>
              <a:gdLst>
                <a:gd name="T0" fmla="*/ 496793 w 519112"/>
                <a:gd name="T1" fmla="*/ 29714 h 149066"/>
                <a:gd name="T2" fmla="*/ 0 w 519112"/>
                <a:gd name="T3" fmla="*/ 0 h 149066"/>
                <a:gd name="T4" fmla="*/ 514739 w 519112"/>
                <a:gd name="T5" fmla="*/ 117929 h 149066"/>
                <a:gd name="T6" fmla="*/ 496793 w 519112"/>
                <a:gd name="T7" fmla="*/ 29714 h 1490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9112" h="149066">
                  <a:moveTo>
                    <a:pt x="501015" y="30480"/>
                  </a:moveTo>
                  <a:cubicBezTo>
                    <a:pt x="334328" y="66675"/>
                    <a:pt x="160973" y="56198"/>
                    <a:pt x="0" y="0"/>
                  </a:cubicBezTo>
                  <a:cubicBezTo>
                    <a:pt x="0" y="0"/>
                    <a:pt x="170498" y="226695"/>
                    <a:pt x="519113" y="120967"/>
                  </a:cubicBezTo>
                  <a:lnTo>
                    <a:pt x="501015" y="30480"/>
                  </a:ln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1" name="Freeform: Shape 187"/>
            <p:cNvSpPr>
              <a:spLocks/>
            </p:cNvSpPr>
            <p:nvPr/>
          </p:nvSpPr>
          <p:spPr bwMode="auto">
            <a:xfrm>
              <a:off x="5141484" y="2231584"/>
              <a:ext cx="225325" cy="81902"/>
            </a:xfrm>
            <a:custGeom>
              <a:avLst/>
              <a:gdLst>
                <a:gd name="T0" fmla="*/ 225910 w 225067"/>
                <a:gd name="T1" fmla="*/ 27763 h 81887"/>
                <a:gd name="T2" fmla="*/ 113954 w 225067"/>
                <a:gd name="T3" fmla="*/ 55406 h 81887"/>
                <a:gd name="T4" fmla="*/ 1043 w 225067"/>
                <a:gd name="T5" fmla="*/ 78282 h 81887"/>
                <a:gd name="T6" fmla="*/ 21138 w 225067"/>
                <a:gd name="T7" fmla="*/ 43968 h 81887"/>
                <a:gd name="T8" fmla="*/ 191462 w 225067"/>
                <a:gd name="T9" fmla="*/ 4887 h 81887"/>
                <a:gd name="T10" fmla="*/ 225910 w 225067"/>
                <a:gd name="T11" fmla="*/ 27763 h 818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5067" h="81887">
                  <a:moveTo>
                    <a:pt x="224877" y="27743"/>
                  </a:moveTo>
                  <a:cubicBezTo>
                    <a:pt x="222019" y="42031"/>
                    <a:pt x="171537" y="41078"/>
                    <a:pt x="113434" y="55366"/>
                  </a:cubicBezTo>
                  <a:cubicBezTo>
                    <a:pt x="56284" y="68701"/>
                    <a:pt x="10564" y="90608"/>
                    <a:pt x="1039" y="78226"/>
                  </a:cubicBezTo>
                  <a:cubicBezTo>
                    <a:pt x="-2771" y="72511"/>
                    <a:pt x="3897" y="59176"/>
                    <a:pt x="21042" y="43936"/>
                  </a:cubicBezTo>
                  <a:cubicBezTo>
                    <a:pt x="68667" y="5836"/>
                    <a:pt x="131532" y="-8452"/>
                    <a:pt x="190587" y="4883"/>
                  </a:cubicBezTo>
                  <a:cubicBezTo>
                    <a:pt x="214399" y="11551"/>
                    <a:pt x="226782" y="21076"/>
                    <a:pt x="224877" y="2774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2" name="Freeform: Shape 188"/>
            <p:cNvSpPr>
              <a:spLocks/>
            </p:cNvSpPr>
            <p:nvPr/>
          </p:nvSpPr>
          <p:spPr bwMode="auto">
            <a:xfrm>
              <a:off x="5636269" y="2128770"/>
              <a:ext cx="199773" cy="73190"/>
            </a:xfrm>
            <a:custGeom>
              <a:avLst/>
              <a:gdLst>
                <a:gd name="T0" fmla="*/ 196812 w 200453"/>
                <a:gd name="T1" fmla="*/ 35679 h 72506"/>
                <a:gd name="T2" fmla="*/ 100029 w 200453"/>
                <a:gd name="T3" fmla="*/ 55459 h 72506"/>
                <a:gd name="T4" fmla="*/ 2306 w 200453"/>
                <a:gd name="T5" fmla="*/ 72271 h 72506"/>
                <a:gd name="T6" fmla="*/ 16401 w 200453"/>
                <a:gd name="T7" fmla="*/ 39636 h 72506"/>
                <a:gd name="T8" fmla="*/ 91571 w 200453"/>
                <a:gd name="T9" fmla="*/ 3044 h 72506"/>
                <a:gd name="T10" fmla="*/ 173321 w 200453"/>
                <a:gd name="T11" fmla="*/ 9967 h 72506"/>
                <a:gd name="T12" fmla="*/ 196812 w 200453"/>
                <a:gd name="T13" fmla="*/ 35679 h 725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0453" h="72506">
                  <a:moveTo>
                    <a:pt x="199505" y="34365"/>
                  </a:moveTo>
                  <a:cubicBezTo>
                    <a:pt x="191885" y="47700"/>
                    <a:pt x="149023" y="43890"/>
                    <a:pt x="101398" y="53415"/>
                  </a:cubicBezTo>
                  <a:cubicBezTo>
                    <a:pt x="52821" y="62940"/>
                    <a:pt x="13768" y="79132"/>
                    <a:pt x="2338" y="69607"/>
                  </a:cubicBezTo>
                  <a:cubicBezTo>
                    <a:pt x="-3377" y="64845"/>
                    <a:pt x="1385" y="52462"/>
                    <a:pt x="16625" y="38175"/>
                  </a:cubicBezTo>
                  <a:cubicBezTo>
                    <a:pt x="38533" y="20077"/>
                    <a:pt x="64250" y="7695"/>
                    <a:pt x="92825" y="2932"/>
                  </a:cubicBezTo>
                  <a:cubicBezTo>
                    <a:pt x="120448" y="-2783"/>
                    <a:pt x="149023" y="75"/>
                    <a:pt x="175693" y="9600"/>
                  </a:cubicBezTo>
                  <a:cubicBezTo>
                    <a:pt x="195696" y="18172"/>
                    <a:pt x="203316" y="27697"/>
                    <a:pt x="199505" y="3436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3" name="Freeform: Shape 189"/>
            <p:cNvSpPr>
              <a:spLocks/>
            </p:cNvSpPr>
            <p:nvPr/>
          </p:nvSpPr>
          <p:spPr bwMode="auto">
            <a:xfrm>
              <a:off x="4948679" y="1632127"/>
              <a:ext cx="1228837" cy="561120"/>
            </a:xfrm>
            <a:custGeom>
              <a:avLst/>
              <a:gdLst>
                <a:gd name="T0" fmla="*/ 20011 w 1228725"/>
                <a:gd name="T1" fmla="*/ 163331 h 560812"/>
                <a:gd name="T2" fmla="*/ 310627 w 1228725"/>
                <a:gd name="T3" fmla="*/ 359022 h 560812"/>
                <a:gd name="T4" fmla="*/ 354458 w 1228725"/>
                <a:gd name="T5" fmla="*/ 345658 h 560812"/>
                <a:gd name="T6" fmla="*/ 513585 w 1228725"/>
                <a:gd name="T7" fmla="*/ 304609 h 560812"/>
                <a:gd name="T8" fmla="*/ 637454 w 1228725"/>
                <a:gd name="T9" fmla="*/ 428706 h 560812"/>
                <a:gd name="T10" fmla="*/ 884244 w 1228725"/>
                <a:gd name="T11" fmla="*/ 406751 h 560812"/>
                <a:gd name="T12" fmla="*/ 1050039 w 1228725"/>
                <a:gd name="T13" fmla="*/ 505074 h 560812"/>
                <a:gd name="T14" fmla="*/ 1229173 w 1228725"/>
                <a:gd name="T15" fmla="*/ 549941 h 560812"/>
                <a:gd name="T16" fmla="*/ 1172003 w 1228725"/>
                <a:gd name="T17" fmla="*/ 390522 h 560812"/>
                <a:gd name="T18" fmla="*/ 1051944 w 1228725"/>
                <a:gd name="T19" fmla="*/ 275970 h 560812"/>
                <a:gd name="T20" fmla="*/ 964282 w 1228725"/>
                <a:gd name="T21" fmla="*/ 246379 h 560812"/>
                <a:gd name="T22" fmla="*/ 835647 w 1228725"/>
                <a:gd name="T23" fmla="*/ 94599 h 560812"/>
                <a:gd name="T24" fmla="*/ 606010 w 1228725"/>
                <a:gd name="T25" fmla="*/ 1050 h 560812"/>
                <a:gd name="T26" fmla="*/ 395432 w 1228725"/>
                <a:gd name="T27" fmla="*/ 40187 h 560812"/>
                <a:gd name="T28" fmla="*/ 239166 w 1228725"/>
                <a:gd name="T29" fmla="*/ 14413 h 560812"/>
                <a:gd name="T30" fmla="*/ 0 w 1228725"/>
                <a:gd name="T31" fmla="*/ 191014 h 5608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28725" h="560812">
                  <a:moveTo>
                    <a:pt x="20003" y="162971"/>
                  </a:moveTo>
                  <a:cubicBezTo>
                    <a:pt x="46672" y="297274"/>
                    <a:pt x="176213" y="384904"/>
                    <a:pt x="310515" y="358234"/>
                  </a:cubicBezTo>
                  <a:cubicBezTo>
                    <a:pt x="325755" y="355376"/>
                    <a:pt x="340042" y="350614"/>
                    <a:pt x="354330" y="344899"/>
                  </a:cubicBezTo>
                  <a:cubicBezTo>
                    <a:pt x="406717" y="323944"/>
                    <a:pt x="461010" y="284891"/>
                    <a:pt x="513397" y="303941"/>
                  </a:cubicBezTo>
                  <a:cubicBezTo>
                    <a:pt x="568643" y="324896"/>
                    <a:pt x="585788" y="398239"/>
                    <a:pt x="637222" y="427766"/>
                  </a:cubicBezTo>
                  <a:cubicBezTo>
                    <a:pt x="710565" y="469676"/>
                    <a:pt x="800100" y="398239"/>
                    <a:pt x="883920" y="405859"/>
                  </a:cubicBezTo>
                  <a:cubicBezTo>
                    <a:pt x="948690" y="411574"/>
                    <a:pt x="999172" y="463009"/>
                    <a:pt x="1049655" y="503966"/>
                  </a:cubicBezTo>
                  <a:cubicBezTo>
                    <a:pt x="1100138" y="544924"/>
                    <a:pt x="1170623" y="580166"/>
                    <a:pt x="1228725" y="548734"/>
                  </a:cubicBezTo>
                  <a:cubicBezTo>
                    <a:pt x="1213485" y="494441"/>
                    <a:pt x="1198245" y="439196"/>
                    <a:pt x="1171575" y="389666"/>
                  </a:cubicBezTo>
                  <a:cubicBezTo>
                    <a:pt x="1144905" y="340136"/>
                    <a:pt x="1103948" y="295369"/>
                    <a:pt x="1051560" y="275366"/>
                  </a:cubicBezTo>
                  <a:cubicBezTo>
                    <a:pt x="1022985" y="263936"/>
                    <a:pt x="991553" y="260126"/>
                    <a:pt x="963930" y="245839"/>
                  </a:cubicBezTo>
                  <a:cubicBezTo>
                    <a:pt x="904875" y="215359"/>
                    <a:pt x="878205" y="145826"/>
                    <a:pt x="835343" y="94391"/>
                  </a:cubicBezTo>
                  <a:cubicBezTo>
                    <a:pt x="778193" y="27716"/>
                    <a:pt x="692468" y="-6574"/>
                    <a:pt x="605790" y="1046"/>
                  </a:cubicBezTo>
                  <a:cubicBezTo>
                    <a:pt x="534353" y="7714"/>
                    <a:pt x="466725" y="42956"/>
                    <a:pt x="395288" y="40099"/>
                  </a:cubicBezTo>
                  <a:cubicBezTo>
                    <a:pt x="342900" y="37241"/>
                    <a:pt x="291465" y="13429"/>
                    <a:pt x="239078" y="14381"/>
                  </a:cubicBezTo>
                  <a:cubicBezTo>
                    <a:pt x="136208" y="15334"/>
                    <a:pt x="58103" y="104869"/>
                    <a:pt x="0" y="190594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4" name="Freeform: Shape 190"/>
            <p:cNvSpPr>
              <a:spLocks/>
            </p:cNvSpPr>
            <p:nvPr/>
          </p:nvSpPr>
          <p:spPr bwMode="auto">
            <a:xfrm>
              <a:off x="4453893" y="1727970"/>
              <a:ext cx="861811" cy="1488188"/>
            </a:xfrm>
            <a:custGeom>
              <a:avLst/>
              <a:gdLst>
                <a:gd name="T0" fmla="*/ 858860 w 862207"/>
                <a:gd name="T1" fmla="*/ 144461 h 1487341"/>
                <a:gd name="T2" fmla="*/ 683922 w 862207"/>
                <a:gd name="T3" fmla="*/ 95772 h 1487341"/>
                <a:gd name="T4" fmla="*/ 420564 w 862207"/>
                <a:gd name="T5" fmla="*/ 6989 h 1487341"/>
                <a:gd name="T6" fmla="*/ 254182 w 862207"/>
                <a:gd name="T7" fmla="*/ 225607 h 1487341"/>
                <a:gd name="T8" fmla="*/ 12691 w 862207"/>
                <a:gd name="T9" fmla="*/ 460458 h 1487341"/>
                <a:gd name="T10" fmla="*/ 92553 w 862207"/>
                <a:gd name="T11" fmla="*/ 807958 h 1487341"/>
                <a:gd name="T12" fmla="*/ 145797 w 862207"/>
                <a:gd name="T13" fmla="*/ 886241 h 1487341"/>
                <a:gd name="T14" fmla="*/ 86850 w 862207"/>
                <a:gd name="T15" fmla="*/ 975026 h 1487341"/>
                <a:gd name="T16" fmla="*/ 214251 w 862207"/>
                <a:gd name="T17" fmla="*/ 1207011 h 1487341"/>
                <a:gd name="T18" fmla="*/ 383486 w 862207"/>
                <a:gd name="T19" fmla="*/ 1319662 h 1487341"/>
                <a:gd name="T20" fmla="*/ 536555 w 862207"/>
                <a:gd name="T21" fmla="*/ 1490548 h 1487341"/>
                <a:gd name="T22" fmla="*/ 487116 w 862207"/>
                <a:gd name="T23" fmla="*/ 943521 h 1487341"/>
                <a:gd name="T24" fmla="*/ 510885 w 862207"/>
                <a:gd name="T25" fmla="*/ 948295 h 1487341"/>
                <a:gd name="T26" fmla="*/ 564128 w 862207"/>
                <a:gd name="T27" fmla="*/ 653301 h 1487341"/>
                <a:gd name="T28" fmla="*/ 658251 w 862207"/>
                <a:gd name="T29" fmla="*/ 503418 h 1487341"/>
                <a:gd name="T30" fmla="*/ 664906 w 862207"/>
                <a:gd name="T31" fmla="*/ 250429 h 1487341"/>
                <a:gd name="T32" fmla="*/ 858860 w 862207"/>
                <a:gd name="T33" fmla="*/ 144461 h 14873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62207" h="1487341">
                  <a:moveTo>
                    <a:pt x="860440" y="144133"/>
                  </a:moveTo>
                  <a:cubicBezTo>
                    <a:pt x="813768" y="140323"/>
                    <a:pt x="716612" y="129845"/>
                    <a:pt x="685180" y="95555"/>
                  </a:cubicBezTo>
                  <a:cubicBezTo>
                    <a:pt x="616600" y="22213"/>
                    <a:pt x="513730" y="-16840"/>
                    <a:pt x="421337" y="6973"/>
                  </a:cubicBezTo>
                  <a:cubicBezTo>
                    <a:pt x="323230" y="34595"/>
                    <a:pt x="255602" y="123178"/>
                    <a:pt x="254650" y="225095"/>
                  </a:cubicBezTo>
                  <a:cubicBezTo>
                    <a:pt x="141302" y="247955"/>
                    <a:pt x="46052" y="341300"/>
                    <a:pt x="12715" y="459410"/>
                  </a:cubicBezTo>
                  <a:cubicBezTo>
                    <a:pt x="-19670" y="581330"/>
                    <a:pt x="10810" y="710870"/>
                    <a:pt x="92725" y="806120"/>
                  </a:cubicBezTo>
                  <a:cubicBezTo>
                    <a:pt x="112727" y="830885"/>
                    <a:pt x="129872" y="857555"/>
                    <a:pt x="146065" y="884225"/>
                  </a:cubicBezTo>
                  <a:cubicBezTo>
                    <a:pt x="123205" y="911848"/>
                    <a:pt x="104155" y="941375"/>
                    <a:pt x="87010" y="972808"/>
                  </a:cubicBezTo>
                  <a:cubicBezTo>
                    <a:pt x="10810" y="1138543"/>
                    <a:pt x="214645" y="1204265"/>
                    <a:pt x="214645" y="1204265"/>
                  </a:cubicBezTo>
                  <a:cubicBezTo>
                    <a:pt x="214645" y="1316660"/>
                    <a:pt x="317515" y="1316660"/>
                    <a:pt x="384190" y="1316660"/>
                  </a:cubicBezTo>
                  <a:cubicBezTo>
                    <a:pt x="448007" y="1316660"/>
                    <a:pt x="486107" y="1493825"/>
                    <a:pt x="537543" y="1487158"/>
                  </a:cubicBezTo>
                  <a:lnTo>
                    <a:pt x="488012" y="941375"/>
                  </a:lnTo>
                  <a:cubicBezTo>
                    <a:pt x="495632" y="944233"/>
                    <a:pt x="504205" y="946138"/>
                    <a:pt x="511825" y="946138"/>
                  </a:cubicBezTo>
                  <a:cubicBezTo>
                    <a:pt x="636602" y="948995"/>
                    <a:pt x="605170" y="712775"/>
                    <a:pt x="565165" y="651815"/>
                  </a:cubicBezTo>
                  <a:cubicBezTo>
                    <a:pt x="600407" y="605143"/>
                    <a:pt x="636602" y="557518"/>
                    <a:pt x="659462" y="502273"/>
                  </a:cubicBezTo>
                  <a:cubicBezTo>
                    <a:pt x="682322" y="447028"/>
                    <a:pt x="685180" y="307963"/>
                    <a:pt x="666130" y="249860"/>
                  </a:cubicBezTo>
                  <a:cubicBezTo>
                    <a:pt x="709945" y="243193"/>
                    <a:pt x="881395" y="146038"/>
                    <a:pt x="860440" y="1441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5" name="Freeform: Shape 191"/>
            <p:cNvSpPr>
              <a:spLocks/>
            </p:cNvSpPr>
            <p:nvPr/>
          </p:nvSpPr>
          <p:spPr bwMode="auto">
            <a:xfrm>
              <a:off x="4751229" y="2616700"/>
              <a:ext cx="262492" cy="317155"/>
            </a:xfrm>
            <a:custGeom>
              <a:avLst/>
              <a:gdLst>
                <a:gd name="T0" fmla="*/ 213478 w 260975"/>
                <a:gd name="T1" fmla="*/ 82905 h 316283"/>
                <a:gd name="T2" fmla="*/ 39956 w 260975"/>
                <a:gd name="T3" fmla="*/ 24159 h 316283"/>
                <a:gd name="T4" fmla="*/ 7785 w 260975"/>
                <a:gd name="T5" fmla="*/ 181137 h 316283"/>
                <a:gd name="T6" fmla="*/ 267094 w 260975"/>
                <a:gd name="T7" fmla="*/ 292851 h 316283"/>
                <a:gd name="T8" fmla="*/ 213478 w 260975"/>
                <a:gd name="T9" fmla="*/ 82905 h 316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975" h="316283">
                  <a:moveTo>
                    <a:pt x="208585" y="81997"/>
                  </a:moveTo>
                  <a:cubicBezTo>
                    <a:pt x="189535" y="7703"/>
                    <a:pt x="97142" y="-26587"/>
                    <a:pt x="39040" y="23895"/>
                  </a:cubicBezTo>
                  <a:cubicBezTo>
                    <a:pt x="7607" y="51518"/>
                    <a:pt x="-11443" y="99143"/>
                    <a:pt x="7607" y="179153"/>
                  </a:cubicBezTo>
                  <a:cubicBezTo>
                    <a:pt x="59042" y="391560"/>
                    <a:pt x="261925" y="295358"/>
                    <a:pt x="260972" y="289643"/>
                  </a:cubicBezTo>
                  <a:cubicBezTo>
                    <a:pt x="260020" y="285833"/>
                    <a:pt x="230492" y="169628"/>
                    <a:pt x="208585" y="81997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6" name="Freeform: Shape 192"/>
            <p:cNvSpPr>
              <a:spLocks/>
            </p:cNvSpPr>
            <p:nvPr/>
          </p:nvSpPr>
          <p:spPr bwMode="auto">
            <a:xfrm>
              <a:off x="4811626" y="2682919"/>
              <a:ext cx="116147" cy="184717"/>
            </a:xfrm>
            <a:custGeom>
              <a:avLst/>
              <a:gdLst>
                <a:gd name="T0" fmla="*/ 110723 w 117847"/>
                <a:gd name="T1" fmla="*/ 161193 h 184174"/>
                <a:gd name="T2" fmla="*/ 102635 w 117847"/>
                <a:gd name="T3" fmla="*/ 168904 h 184174"/>
                <a:gd name="T4" fmla="*/ 76571 w 117847"/>
                <a:gd name="T5" fmla="*/ 176614 h 184174"/>
                <a:gd name="T6" fmla="*/ 18154 w 117847"/>
                <a:gd name="T7" fmla="*/ 104330 h 184174"/>
                <a:gd name="T8" fmla="*/ 15459 w 117847"/>
                <a:gd name="T9" fmla="*/ 48430 h 184174"/>
                <a:gd name="T10" fmla="*/ 35230 w 117847"/>
                <a:gd name="T11" fmla="*/ 12770 h 184174"/>
                <a:gd name="T12" fmla="*/ 57699 w 117847"/>
                <a:gd name="T13" fmla="*/ 17589 h 184174"/>
                <a:gd name="T14" fmla="*/ 63091 w 117847"/>
                <a:gd name="T15" fmla="*/ 27227 h 184174"/>
                <a:gd name="T16" fmla="*/ 63091 w 117847"/>
                <a:gd name="T17" fmla="*/ 13733 h 184174"/>
                <a:gd name="T18" fmla="*/ 52306 w 117847"/>
                <a:gd name="T19" fmla="*/ 2167 h 184174"/>
                <a:gd name="T20" fmla="*/ 31635 w 117847"/>
                <a:gd name="T21" fmla="*/ 2167 h 184174"/>
                <a:gd name="T22" fmla="*/ 2877 w 117847"/>
                <a:gd name="T23" fmla="*/ 44575 h 184174"/>
                <a:gd name="T24" fmla="*/ 4676 w 117847"/>
                <a:gd name="T25" fmla="*/ 107220 h 184174"/>
                <a:gd name="T26" fmla="*/ 76571 w 117847"/>
                <a:gd name="T27" fmla="*/ 186252 h 184174"/>
                <a:gd name="T28" fmla="*/ 107128 w 117847"/>
                <a:gd name="T29" fmla="*/ 172758 h 184174"/>
                <a:gd name="T30" fmla="*/ 110723 w 117847"/>
                <a:gd name="T31" fmla="*/ 161193 h 1841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7847" h="184174">
                  <a:moveTo>
                    <a:pt x="117349" y="159306"/>
                  </a:moveTo>
                  <a:cubicBezTo>
                    <a:pt x="116397" y="159306"/>
                    <a:pt x="114492" y="163116"/>
                    <a:pt x="108777" y="166926"/>
                  </a:cubicBezTo>
                  <a:cubicBezTo>
                    <a:pt x="101157" y="172641"/>
                    <a:pt x="90679" y="175498"/>
                    <a:pt x="81154" y="174546"/>
                  </a:cubicBezTo>
                  <a:cubicBezTo>
                    <a:pt x="56389" y="171688"/>
                    <a:pt x="28767" y="141208"/>
                    <a:pt x="19242" y="103108"/>
                  </a:cubicBezTo>
                  <a:cubicBezTo>
                    <a:pt x="14479" y="85011"/>
                    <a:pt x="13527" y="65961"/>
                    <a:pt x="16384" y="47863"/>
                  </a:cubicBezTo>
                  <a:cubicBezTo>
                    <a:pt x="17337" y="33576"/>
                    <a:pt x="24957" y="20241"/>
                    <a:pt x="37339" y="12621"/>
                  </a:cubicBezTo>
                  <a:cubicBezTo>
                    <a:pt x="45912" y="7858"/>
                    <a:pt x="55437" y="9763"/>
                    <a:pt x="61152" y="17383"/>
                  </a:cubicBezTo>
                  <a:cubicBezTo>
                    <a:pt x="65914" y="23098"/>
                    <a:pt x="64962" y="26908"/>
                    <a:pt x="66867" y="26908"/>
                  </a:cubicBezTo>
                  <a:cubicBezTo>
                    <a:pt x="67819" y="26908"/>
                    <a:pt x="70677" y="22146"/>
                    <a:pt x="66867" y="13573"/>
                  </a:cubicBezTo>
                  <a:cubicBezTo>
                    <a:pt x="64009" y="8811"/>
                    <a:pt x="60199" y="4048"/>
                    <a:pt x="55437" y="2143"/>
                  </a:cubicBezTo>
                  <a:cubicBezTo>
                    <a:pt x="48769" y="-714"/>
                    <a:pt x="41149" y="-714"/>
                    <a:pt x="33529" y="2143"/>
                  </a:cubicBezTo>
                  <a:cubicBezTo>
                    <a:pt x="17337" y="6906"/>
                    <a:pt x="5907" y="25003"/>
                    <a:pt x="3049" y="44053"/>
                  </a:cubicBezTo>
                  <a:cubicBezTo>
                    <a:pt x="-1713" y="65008"/>
                    <a:pt x="-761" y="85963"/>
                    <a:pt x="4954" y="105966"/>
                  </a:cubicBezTo>
                  <a:cubicBezTo>
                    <a:pt x="16384" y="148828"/>
                    <a:pt x="48769" y="183118"/>
                    <a:pt x="81154" y="184071"/>
                  </a:cubicBezTo>
                  <a:cubicBezTo>
                    <a:pt x="93537" y="185023"/>
                    <a:pt x="104967" y="179308"/>
                    <a:pt x="113539" y="170736"/>
                  </a:cubicBezTo>
                  <a:cubicBezTo>
                    <a:pt x="118302" y="164068"/>
                    <a:pt x="118302" y="159306"/>
                    <a:pt x="117349" y="159306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7" name="Freeform: Shape 193"/>
            <p:cNvSpPr>
              <a:spLocks/>
            </p:cNvSpPr>
            <p:nvPr/>
          </p:nvSpPr>
          <p:spPr bwMode="auto">
            <a:xfrm>
              <a:off x="4465507" y="1609472"/>
              <a:ext cx="504079" cy="684846"/>
            </a:xfrm>
            <a:custGeom>
              <a:avLst/>
              <a:gdLst>
                <a:gd name="T0" fmla="*/ 120254 w 504800"/>
                <a:gd name="T1" fmla="*/ 687504 h 683962"/>
                <a:gd name="T2" fmla="*/ 109836 w 504800"/>
                <a:gd name="T3" fmla="*/ 681761 h 683962"/>
                <a:gd name="T4" fmla="*/ 82371 w 504800"/>
                <a:gd name="T5" fmla="*/ 660698 h 683962"/>
                <a:gd name="T6" fmla="*/ 11342 w 504800"/>
                <a:gd name="T7" fmla="*/ 557294 h 683962"/>
                <a:gd name="T8" fmla="*/ 924 w 504800"/>
                <a:gd name="T9" fmla="*/ 469210 h 683962"/>
                <a:gd name="T10" fmla="*/ 37860 w 504800"/>
                <a:gd name="T11" fmla="*/ 374424 h 683962"/>
                <a:gd name="T12" fmla="*/ 134460 w 504800"/>
                <a:gd name="T13" fmla="*/ 319850 h 683962"/>
                <a:gd name="T14" fmla="*/ 247160 w 504800"/>
                <a:gd name="T15" fmla="*/ 357190 h 683962"/>
                <a:gd name="T16" fmla="*/ 237691 w 504800"/>
                <a:gd name="T17" fmla="*/ 363893 h 683962"/>
                <a:gd name="T18" fmla="*/ 236743 w 504800"/>
                <a:gd name="T19" fmla="*/ 361977 h 683962"/>
                <a:gd name="T20" fmla="*/ 214961 w 504800"/>
                <a:gd name="T21" fmla="*/ 134108 h 683962"/>
                <a:gd name="T22" fmla="*/ 345656 w 504800"/>
                <a:gd name="T23" fmla="*/ 4854 h 683962"/>
                <a:gd name="T24" fmla="*/ 468776 w 504800"/>
                <a:gd name="T25" fmla="*/ 24004 h 683962"/>
                <a:gd name="T26" fmla="*/ 495295 w 504800"/>
                <a:gd name="T27" fmla="*/ 46982 h 683962"/>
                <a:gd name="T28" fmla="*/ 501923 w 504800"/>
                <a:gd name="T29" fmla="*/ 56557 h 683962"/>
                <a:gd name="T30" fmla="*/ 466880 w 504800"/>
                <a:gd name="T31" fmla="*/ 27834 h 683962"/>
                <a:gd name="T32" fmla="*/ 348498 w 504800"/>
                <a:gd name="T33" fmla="*/ 12514 h 683962"/>
                <a:gd name="T34" fmla="*/ 225379 w 504800"/>
                <a:gd name="T35" fmla="*/ 137938 h 683962"/>
                <a:gd name="T36" fmla="*/ 247160 w 504800"/>
                <a:gd name="T37" fmla="*/ 357190 h 683962"/>
                <a:gd name="T38" fmla="*/ 248109 w 504800"/>
                <a:gd name="T39" fmla="*/ 359106 h 683962"/>
                <a:gd name="T40" fmla="*/ 263261 w 504800"/>
                <a:gd name="T41" fmla="*/ 391659 h 683962"/>
                <a:gd name="T42" fmla="*/ 238638 w 504800"/>
                <a:gd name="T43" fmla="*/ 365807 h 683962"/>
                <a:gd name="T44" fmla="*/ 135406 w 504800"/>
                <a:gd name="T45" fmla="*/ 331340 h 683962"/>
                <a:gd name="T46" fmla="*/ 45436 w 504800"/>
                <a:gd name="T47" fmla="*/ 381126 h 683962"/>
                <a:gd name="T48" fmla="*/ 9445 w 504800"/>
                <a:gd name="T49" fmla="*/ 470168 h 683962"/>
                <a:gd name="T50" fmla="*/ 17969 w 504800"/>
                <a:gd name="T51" fmla="*/ 554423 h 683962"/>
                <a:gd name="T52" fmla="*/ 85213 w 504800"/>
                <a:gd name="T53" fmla="*/ 657825 h 683962"/>
                <a:gd name="T54" fmla="*/ 120254 w 504800"/>
                <a:gd name="T55" fmla="*/ 687504 h 6839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04800" h="683962">
                  <a:moveTo>
                    <a:pt x="120943" y="683962"/>
                  </a:moveTo>
                  <a:cubicBezTo>
                    <a:pt x="117133" y="682057"/>
                    <a:pt x="113323" y="680152"/>
                    <a:pt x="110466" y="678247"/>
                  </a:cubicBezTo>
                  <a:cubicBezTo>
                    <a:pt x="100941" y="671580"/>
                    <a:pt x="92368" y="664912"/>
                    <a:pt x="82843" y="657292"/>
                  </a:cubicBezTo>
                  <a:cubicBezTo>
                    <a:pt x="50458" y="629670"/>
                    <a:pt x="25693" y="593475"/>
                    <a:pt x="11406" y="554422"/>
                  </a:cubicBezTo>
                  <a:cubicBezTo>
                    <a:pt x="1881" y="526800"/>
                    <a:pt x="-1929" y="496320"/>
                    <a:pt x="928" y="466792"/>
                  </a:cubicBezTo>
                  <a:cubicBezTo>
                    <a:pt x="3786" y="432502"/>
                    <a:pt x="17121" y="400117"/>
                    <a:pt x="38076" y="372495"/>
                  </a:cubicBezTo>
                  <a:cubicBezTo>
                    <a:pt x="61888" y="342015"/>
                    <a:pt x="97131" y="322965"/>
                    <a:pt x="135231" y="318202"/>
                  </a:cubicBezTo>
                  <a:cubicBezTo>
                    <a:pt x="177141" y="312487"/>
                    <a:pt x="218098" y="325822"/>
                    <a:pt x="248578" y="355350"/>
                  </a:cubicBezTo>
                  <a:lnTo>
                    <a:pt x="239053" y="362017"/>
                  </a:lnTo>
                  <a:lnTo>
                    <a:pt x="238101" y="360112"/>
                  </a:lnTo>
                  <a:cubicBezTo>
                    <a:pt x="201906" y="286770"/>
                    <a:pt x="191428" y="201997"/>
                    <a:pt x="216193" y="133417"/>
                  </a:cubicBezTo>
                  <a:cubicBezTo>
                    <a:pt x="240958" y="64837"/>
                    <a:pt x="294298" y="17212"/>
                    <a:pt x="347638" y="4830"/>
                  </a:cubicBezTo>
                  <a:cubicBezTo>
                    <a:pt x="389548" y="-5648"/>
                    <a:pt x="434316" y="1020"/>
                    <a:pt x="471463" y="23880"/>
                  </a:cubicBezTo>
                  <a:cubicBezTo>
                    <a:pt x="480988" y="29595"/>
                    <a:pt x="490513" y="37215"/>
                    <a:pt x="498133" y="46740"/>
                  </a:cubicBezTo>
                  <a:cubicBezTo>
                    <a:pt x="500991" y="49597"/>
                    <a:pt x="502896" y="53407"/>
                    <a:pt x="504801" y="56265"/>
                  </a:cubicBezTo>
                  <a:cubicBezTo>
                    <a:pt x="494323" y="45787"/>
                    <a:pt x="481941" y="35310"/>
                    <a:pt x="469558" y="27690"/>
                  </a:cubicBezTo>
                  <a:cubicBezTo>
                    <a:pt x="433363" y="6735"/>
                    <a:pt x="390501" y="1972"/>
                    <a:pt x="350496" y="12450"/>
                  </a:cubicBezTo>
                  <a:cubicBezTo>
                    <a:pt x="300013" y="25785"/>
                    <a:pt x="248578" y="71505"/>
                    <a:pt x="226671" y="137227"/>
                  </a:cubicBezTo>
                  <a:cubicBezTo>
                    <a:pt x="204763" y="202950"/>
                    <a:pt x="213336" y="283912"/>
                    <a:pt x="248578" y="355350"/>
                  </a:cubicBezTo>
                  <a:lnTo>
                    <a:pt x="249531" y="357255"/>
                  </a:lnTo>
                  <a:lnTo>
                    <a:pt x="264771" y="389640"/>
                  </a:lnTo>
                  <a:lnTo>
                    <a:pt x="240006" y="363922"/>
                  </a:lnTo>
                  <a:cubicBezTo>
                    <a:pt x="212383" y="337252"/>
                    <a:pt x="174283" y="324870"/>
                    <a:pt x="136183" y="329632"/>
                  </a:cubicBezTo>
                  <a:cubicBezTo>
                    <a:pt x="100941" y="333442"/>
                    <a:pt x="68556" y="351540"/>
                    <a:pt x="45696" y="379162"/>
                  </a:cubicBezTo>
                  <a:cubicBezTo>
                    <a:pt x="25693" y="404880"/>
                    <a:pt x="13311" y="435360"/>
                    <a:pt x="9501" y="467745"/>
                  </a:cubicBezTo>
                  <a:cubicBezTo>
                    <a:pt x="6643" y="496320"/>
                    <a:pt x="9501" y="524895"/>
                    <a:pt x="18073" y="551565"/>
                  </a:cubicBezTo>
                  <a:cubicBezTo>
                    <a:pt x="32361" y="590617"/>
                    <a:pt x="55221" y="625860"/>
                    <a:pt x="85701" y="654435"/>
                  </a:cubicBezTo>
                  <a:cubicBezTo>
                    <a:pt x="107608" y="674437"/>
                    <a:pt x="120943" y="683962"/>
                    <a:pt x="120943" y="68396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8" name="Freeform: Shape 194"/>
            <p:cNvSpPr>
              <a:spLocks/>
            </p:cNvSpPr>
            <p:nvPr/>
          </p:nvSpPr>
          <p:spPr bwMode="auto">
            <a:xfrm>
              <a:off x="5501539" y="2794446"/>
              <a:ext cx="183513" cy="158578"/>
            </a:xfrm>
            <a:custGeom>
              <a:avLst/>
              <a:gdLst>
                <a:gd name="T0" fmla="*/ 6024 w 182046"/>
                <a:gd name="T1" fmla="*/ 0 h 157765"/>
                <a:gd name="T2" fmla="*/ 3074 w 182046"/>
                <a:gd name="T3" fmla="*/ 80701 h 157765"/>
                <a:gd name="T4" fmla="*/ 46352 w 182046"/>
                <a:gd name="T5" fmla="*/ 147788 h 157765"/>
                <a:gd name="T6" fmla="*/ 125038 w 182046"/>
                <a:gd name="T7" fmla="*/ 157510 h 157765"/>
                <a:gd name="T8" fmla="*/ 126019 w 182046"/>
                <a:gd name="T9" fmla="*/ 157510 h 157765"/>
                <a:gd name="T10" fmla="*/ 185035 w 182046"/>
                <a:gd name="T11" fmla="*/ 87506 h 157765"/>
                <a:gd name="T12" fmla="*/ 187987 w 182046"/>
                <a:gd name="T13" fmla="*/ 17501 h 157765"/>
                <a:gd name="T14" fmla="*/ 6024 w 182046"/>
                <a:gd name="T15" fmla="*/ 0 h 1577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2046" h="157765">
                  <a:moveTo>
                    <a:pt x="5834" y="0"/>
                  </a:moveTo>
                  <a:cubicBezTo>
                    <a:pt x="-833" y="25718"/>
                    <a:pt x="-1786" y="53340"/>
                    <a:pt x="2977" y="79058"/>
                  </a:cubicBezTo>
                  <a:cubicBezTo>
                    <a:pt x="7739" y="105728"/>
                    <a:pt x="22979" y="129540"/>
                    <a:pt x="44886" y="144780"/>
                  </a:cubicBezTo>
                  <a:cubicBezTo>
                    <a:pt x="67747" y="158115"/>
                    <a:pt x="95369" y="160973"/>
                    <a:pt x="121086" y="154305"/>
                  </a:cubicBezTo>
                  <a:lnTo>
                    <a:pt x="122039" y="154305"/>
                  </a:lnTo>
                  <a:cubicBezTo>
                    <a:pt x="154424" y="146685"/>
                    <a:pt x="177284" y="118110"/>
                    <a:pt x="179189" y="85725"/>
                  </a:cubicBezTo>
                  <a:lnTo>
                    <a:pt x="182047" y="17145"/>
                  </a:lnTo>
                  <a:cubicBezTo>
                    <a:pt x="134422" y="13335"/>
                    <a:pt x="53459" y="3810"/>
                    <a:pt x="5834" y="0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9" name="Freeform: Shape 195"/>
            <p:cNvSpPr>
              <a:spLocks/>
            </p:cNvSpPr>
            <p:nvPr/>
          </p:nvSpPr>
          <p:spPr bwMode="auto">
            <a:xfrm>
              <a:off x="5496893" y="2787476"/>
              <a:ext cx="185835" cy="169034"/>
            </a:xfrm>
            <a:custGeom>
              <a:avLst/>
              <a:gdLst>
                <a:gd name="T0" fmla="*/ 177942 w 186928"/>
                <a:gd name="T1" fmla="*/ 134479 h 168678"/>
                <a:gd name="T2" fmla="*/ 163986 w 186928"/>
                <a:gd name="T3" fmla="*/ 146007 h 168678"/>
                <a:gd name="T4" fmla="*/ 146307 w 186928"/>
                <a:gd name="T5" fmla="*/ 158494 h 168678"/>
                <a:gd name="T6" fmla="*/ 118396 w 186928"/>
                <a:gd name="T7" fmla="*/ 168100 h 168678"/>
                <a:gd name="T8" fmla="*/ 82108 w 186928"/>
                <a:gd name="T9" fmla="*/ 169060 h 168678"/>
                <a:gd name="T10" fmla="*/ 43031 w 186928"/>
                <a:gd name="T11" fmla="*/ 154651 h 168678"/>
                <a:gd name="T12" fmla="*/ 234 w 186928"/>
                <a:gd name="T13" fmla="*/ 69161 h 168678"/>
                <a:gd name="T14" fmla="*/ 5815 w 186928"/>
                <a:gd name="T15" fmla="*/ 4803 h 168678"/>
                <a:gd name="T16" fmla="*/ 6746 w 186928"/>
                <a:gd name="T17" fmla="*/ 0 h 168678"/>
                <a:gd name="T18" fmla="*/ 11398 w 186928"/>
                <a:gd name="T19" fmla="*/ 0 h 168678"/>
                <a:gd name="T20" fmla="*/ 134213 w 186928"/>
                <a:gd name="T21" fmla="*/ 14408 h 168678"/>
                <a:gd name="T22" fmla="*/ 182594 w 186928"/>
                <a:gd name="T23" fmla="*/ 23053 h 168678"/>
                <a:gd name="T24" fmla="*/ 133282 w 186928"/>
                <a:gd name="T25" fmla="*/ 22092 h 168678"/>
                <a:gd name="T26" fmla="*/ 9537 w 186928"/>
                <a:gd name="T27" fmla="*/ 11526 h 168678"/>
                <a:gd name="T28" fmla="*/ 15119 w 186928"/>
                <a:gd name="T29" fmla="*/ 6723 h 168678"/>
                <a:gd name="T30" fmla="*/ 10467 w 186928"/>
                <a:gd name="T31" fmla="*/ 68200 h 168678"/>
                <a:gd name="T32" fmla="*/ 47685 w 186928"/>
                <a:gd name="T33" fmla="*/ 145045 h 168678"/>
                <a:gd name="T34" fmla="*/ 115604 w 186928"/>
                <a:gd name="T35" fmla="*/ 159454 h 168678"/>
                <a:gd name="T36" fmla="*/ 141656 w 186928"/>
                <a:gd name="T37" fmla="*/ 151770 h 168678"/>
                <a:gd name="T38" fmla="*/ 160264 w 186928"/>
                <a:gd name="T39" fmla="*/ 141203 h 168678"/>
                <a:gd name="T40" fmla="*/ 177942 w 186928"/>
                <a:gd name="T41" fmla="*/ 134479 h 1686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6928" h="168678">
                  <a:moveTo>
                    <a:pt x="182166" y="133350"/>
                  </a:moveTo>
                  <a:cubicBezTo>
                    <a:pt x="182166" y="134302"/>
                    <a:pt x="176451" y="138113"/>
                    <a:pt x="167878" y="144780"/>
                  </a:cubicBezTo>
                  <a:cubicBezTo>
                    <a:pt x="162163" y="149542"/>
                    <a:pt x="155496" y="153352"/>
                    <a:pt x="149781" y="157163"/>
                  </a:cubicBezTo>
                  <a:cubicBezTo>
                    <a:pt x="141208" y="161925"/>
                    <a:pt x="130731" y="165735"/>
                    <a:pt x="121206" y="166688"/>
                  </a:cubicBezTo>
                  <a:cubicBezTo>
                    <a:pt x="108823" y="168592"/>
                    <a:pt x="96441" y="169545"/>
                    <a:pt x="84058" y="167640"/>
                  </a:cubicBezTo>
                  <a:cubicBezTo>
                    <a:pt x="69771" y="165735"/>
                    <a:pt x="55483" y="160972"/>
                    <a:pt x="44053" y="153352"/>
                  </a:cubicBezTo>
                  <a:cubicBezTo>
                    <a:pt x="17383" y="133350"/>
                    <a:pt x="1191" y="101917"/>
                    <a:pt x="238" y="68580"/>
                  </a:cubicBezTo>
                  <a:cubicBezTo>
                    <a:pt x="-714" y="47625"/>
                    <a:pt x="1191" y="25717"/>
                    <a:pt x="5953" y="4763"/>
                  </a:cubicBezTo>
                  <a:lnTo>
                    <a:pt x="6906" y="0"/>
                  </a:lnTo>
                  <a:lnTo>
                    <a:pt x="11668" y="0"/>
                  </a:lnTo>
                  <a:cubicBezTo>
                    <a:pt x="62151" y="5715"/>
                    <a:pt x="106918" y="10477"/>
                    <a:pt x="137398" y="14288"/>
                  </a:cubicBezTo>
                  <a:cubicBezTo>
                    <a:pt x="154543" y="15240"/>
                    <a:pt x="170736" y="18097"/>
                    <a:pt x="186928" y="22860"/>
                  </a:cubicBezTo>
                  <a:cubicBezTo>
                    <a:pt x="169783" y="23813"/>
                    <a:pt x="153591" y="23813"/>
                    <a:pt x="136446" y="21907"/>
                  </a:cubicBezTo>
                  <a:cubicBezTo>
                    <a:pt x="105013" y="20002"/>
                    <a:pt x="61198" y="16192"/>
                    <a:pt x="9763" y="11430"/>
                  </a:cubicBezTo>
                  <a:lnTo>
                    <a:pt x="15478" y="6667"/>
                  </a:lnTo>
                  <a:cubicBezTo>
                    <a:pt x="10716" y="26670"/>
                    <a:pt x="9763" y="46672"/>
                    <a:pt x="10716" y="67627"/>
                  </a:cubicBezTo>
                  <a:cubicBezTo>
                    <a:pt x="11668" y="97155"/>
                    <a:pt x="25003" y="125730"/>
                    <a:pt x="48816" y="143827"/>
                  </a:cubicBezTo>
                  <a:cubicBezTo>
                    <a:pt x="68818" y="157163"/>
                    <a:pt x="93583" y="161925"/>
                    <a:pt x="118348" y="158115"/>
                  </a:cubicBezTo>
                  <a:cubicBezTo>
                    <a:pt x="127873" y="157163"/>
                    <a:pt x="136446" y="154305"/>
                    <a:pt x="145018" y="150495"/>
                  </a:cubicBezTo>
                  <a:cubicBezTo>
                    <a:pt x="152638" y="146685"/>
                    <a:pt x="158353" y="142875"/>
                    <a:pt x="164068" y="140017"/>
                  </a:cubicBezTo>
                  <a:cubicBezTo>
                    <a:pt x="170736" y="137160"/>
                    <a:pt x="176451" y="134302"/>
                    <a:pt x="182166" y="13335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0" name="Freeform: Shape 196"/>
            <p:cNvSpPr>
              <a:spLocks/>
            </p:cNvSpPr>
            <p:nvPr/>
          </p:nvSpPr>
          <p:spPr bwMode="auto">
            <a:xfrm>
              <a:off x="5178651" y="2625414"/>
              <a:ext cx="322888" cy="115012"/>
            </a:xfrm>
            <a:custGeom>
              <a:avLst/>
              <a:gdLst>
                <a:gd name="T0" fmla="*/ 325734 w 321945"/>
                <a:gd name="T1" fmla="*/ 79641 h 115615"/>
                <a:gd name="T2" fmla="*/ 284294 w 321945"/>
                <a:gd name="T3" fmla="*/ 41399 h 115615"/>
                <a:gd name="T4" fmla="*/ 228398 w 321945"/>
                <a:gd name="T5" fmla="*/ 14347 h 115615"/>
                <a:gd name="T6" fmla="*/ 80951 w 321945"/>
                <a:gd name="T7" fmla="*/ 29272 h 115615"/>
                <a:gd name="T8" fmla="*/ 32766 w 321945"/>
                <a:gd name="T9" fmla="*/ 67515 h 115615"/>
                <a:gd name="T10" fmla="*/ 0 w 321945"/>
                <a:gd name="T11" fmla="*/ 113221 h 115615"/>
                <a:gd name="T12" fmla="*/ 5783 w 321945"/>
                <a:gd name="T13" fmla="*/ 99231 h 115615"/>
                <a:gd name="T14" fmla="*/ 28911 w 321945"/>
                <a:gd name="T15" fmla="*/ 64717 h 115615"/>
                <a:gd name="T16" fmla="*/ 229363 w 321945"/>
                <a:gd name="T17" fmla="*/ 9683 h 115615"/>
                <a:gd name="T18" fmla="*/ 286221 w 321945"/>
                <a:gd name="T19" fmla="*/ 38600 h 115615"/>
                <a:gd name="T20" fmla="*/ 317060 w 321945"/>
                <a:gd name="T21" fmla="*/ 67515 h 115615"/>
                <a:gd name="T22" fmla="*/ 325734 w 321945"/>
                <a:gd name="T23" fmla="*/ 79641 h 1156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1945" h="115615">
                  <a:moveTo>
                    <a:pt x="321945" y="81325"/>
                  </a:moveTo>
                  <a:cubicBezTo>
                    <a:pt x="309563" y="67038"/>
                    <a:pt x="295275" y="53703"/>
                    <a:pt x="280988" y="42273"/>
                  </a:cubicBezTo>
                  <a:cubicBezTo>
                    <a:pt x="263842" y="29890"/>
                    <a:pt x="245745" y="20365"/>
                    <a:pt x="225742" y="14650"/>
                  </a:cubicBezTo>
                  <a:cubicBezTo>
                    <a:pt x="177165" y="-1542"/>
                    <a:pt x="123825" y="4173"/>
                    <a:pt x="80010" y="29890"/>
                  </a:cubicBezTo>
                  <a:cubicBezTo>
                    <a:pt x="61913" y="40368"/>
                    <a:pt x="45720" y="52750"/>
                    <a:pt x="32385" y="68943"/>
                  </a:cubicBezTo>
                  <a:cubicBezTo>
                    <a:pt x="20002" y="83230"/>
                    <a:pt x="9525" y="99423"/>
                    <a:pt x="0" y="115615"/>
                  </a:cubicBezTo>
                  <a:cubicBezTo>
                    <a:pt x="952" y="110853"/>
                    <a:pt x="2858" y="106090"/>
                    <a:pt x="5715" y="101328"/>
                  </a:cubicBezTo>
                  <a:cubicBezTo>
                    <a:pt x="12383" y="88945"/>
                    <a:pt x="20002" y="76563"/>
                    <a:pt x="28575" y="66085"/>
                  </a:cubicBezTo>
                  <a:cubicBezTo>
                    <a:pt x="76200" y="7983"/>
                    <a:pt x="155258" y="-14877"/>
                    <a:pt x="226695" y="9888"/>
                  </a:cubicBezTo>
                  <a:cubicBezTo>
                    <a:pt x="246697" y="16555"/>
                    <a:pt x="265747" y="27033"/>
                    <a:pt x="282892" y="39415"/>
                  </a:cubicBezTo>
                  <a:cubicBezTo>
                    <a:pt x="294322" y="47988"/>
                    <a:pt x="303847" y="58465"/>
                    <a:pt x="313372" y="68943"/>
                  </a:cubicBezTo>
                  <a:cubicBezTo>
                    <a:pt x="317183" y="72753"/>
                    <a:pt x="320040" y="76563"/>
                    <a:pt x="321945" y="81325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1" name="Freeform: Shape 197"/>
            <p:cNvSpPr>
              <a:spLocks/>
            </p:cNvSpPr>
            <p:nvPr/>
          </p:nvSpPr>
          <p:spPr bwMode="auto">
            <a:xfrm>
              <a:off x="5501539" y="2794446"/>
              <a:ext cx="183513" cy="158578"/>
            </a:xfrm>
            <a:custGeom>
              <a:avLst/>
              <a:gdLst>
                <a:gd name="T0" fmla="*/ 6024 w 182046"/>
                <a:gd name="T1" fmla="*/ 0 h 157765"/>
                <a:gd name="T2" fmla="*/ 3074 w 182046"/>
                <a:gd name="T3" fmla="*/ 80701 h 157765"/>
                <a:gd name="T4" fmla="*/ 46352 w 182046"/>
                <a:gd name="T5" fmla="*/ 147788 h 157765"/>
                <a:gd name="T6" fmla="*/ 125038 w 182046"/>
                <a:gd name="T7" fmla="*/ 157510 h 157765"/>
                <a:gd name="T8" fmla="*/ 126019 w 182046"/>
                <a:gd name="T9" fmla="*/ 157510 h 157765"/>
                <a:gd name="T10" fmla="*/ 185035 w 182046"/>
                <a:gd name="T11" fmla="*/ 87506 h 157765"/>
                <a:gd name="T12" fmla="*/ 187987 w 182046"/>
                <a:gd name="T13" fmla="*/ 17501 h 157765"/>
                <a:gd name="T14" fmla="*/ 6024 w 182046"/>
                <a:gd name="T15" fmla="*/ 0 h 1577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2046" h="157765">
                  <a:moveTo>
                    <a:pt x="5834" y="0"/>
                  </a:moveTo>
                  <a:cubicBezTo>
                    <a:pt x="-833" y="25718"/>
                    <a:pt x="-1786" y="53340"/>
                    <a:pt x="2977" y="79058"/>
                  </a:cubicBezTo>
                  <a:cubicBezTo>
                    <a:pt x="7739" y="105728"/>
                    <a:pt x="22979" y="129540"/>
                    <a:pt x="44886" y="144780"/>
                  </a:cubicBezTo>
                  <a:cubicBezTo>
                    <a:pt x="67747" y="158115"/>
                    <a:pt x="95369" y="160973"/>
                    <a:pt x="121086" y="154305"/>
                  </a:cubicBezTo>
                  <a:lnTo>
                    <a:pt x="122039" y="154305"/>
                  </a:lnTo>
                  <a:cubicBezTo>
                    <a:pt x="154424" y="146685"/>
                    <a:pt x="177284" y="118110"/>
                    <a:pt x="179189" y="85725"/>
                  </a:cubicBezTo>
                  <a:lnTo>
                    <a:pt x="182047" y="17145"/>
                  </a:lnTo>
                  <a:cubicBezTo>
                    <a:pt x="134422" y="13335"/>
                    <a:pt x="53459" y="3810"/>
                    <a:pt x="5834" y="0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2" name="Freeform: Shape 198"/>
            <p:cNvSpPr>
              <a:spLocks/>
            </p:cNvSpPr>
            <p:nvPr/>
          </p:nvSpPr>
          <p:spPr bwMode="auto">
            <a:xfrm>
              <a:off x="5496893" y="2787476"/>
              <a:ext cx="185835" cy="169034"/>
            </a:xfrm>
            <a:custGeom>
              <a:avLst/>
              <a:gdLst>
                <a:gd name="T0" fmla="*/ 177942 w 186928"/>
                <a:gd name="T1" fmla="*/ 134479 h 168678"/>
                <a:gd name="T2" fmla="*/ 163986 w 186928"/>
                <a:gd name="T3" fmla="*/ 146007 h 168678"/>
                <a:gd name="T4" fmla="*/ 146307 w 186928"/>
                <a:gd name="T5" fmla="*/ 158494 h 168678"/>
                <a:gd name="T6" fmla="*/ 118396 w 186928"/>
                <a:gd name="T7" fmla="*/ 168100 h 168678"/>
                <a:gd name="T8" fmla="*/ 82108 w 186928"/>
                <a:gd name="T9" fmla="*/ 169060 h 168678"/>
                <a:gd name="T10" fmla="*/ 43031 w 186928"/>
                <a:gd name="T11" fmla="*/ 154651 h 168678"/>
                <a:gd name="T12" fmla="*/ 234 w 186928"/>
                <a:gd name="T13" fmla="*/ 69161 h 168678"/>
                <a:gd name="T14" fmla="*/ 5815 w 186928"/>
                <a:gd name="T15" fmla="*/ 4803 h 168678"/>
                <a:gd name="T16" fmla="*/ 6746 w 186928"/>
                <a:gd name="T17" fmla="*/ 0 h 168678"/>
                <a:gd name="T18" fmla="*/ 11398 w 186928"/>
                <a:gd name="T19" fmla="*/ 0 h 168678"/>
                <a:gd name="T20" fmla="*/ 134213 w 186928"/>
                <a:gd name="T21" fmla="*/ 14408 h 168678"/>
                <a:gd name="T22" fmla="*/ 182594 w 186928"/>
                <a:gd name="T23" fmla="*/ 23053 h 168678"/>
                <a:gd name="T24" fmla="*/ 133282 w 186928"/>
                <a:gd name="T25" fmla="*/ 22092 h 168678"/>
                <a:gd name="T26" fmla="*/ 9537 w 186928"/>
                <a:gd name="T27" fmla="*/ 11526 h 168678"/>
                <a:gd name="T28" fmla="*/ 15119 w 186928"/>
                <a:gd name="T29" fmla="*/ 6723 h 168678"/>
                <a:gd name="T30" fmla="*/ 10467 w 186928"/>
                <a:gd name="T31" fmla="*/ 68200 h 168678"/>
                <a:gd name="T32" fmla="*/ 47685 w 186928"/>
                <a:gd name="T33" fmla="*/ 145045 h 168678"/>
                <a:gd name="T34" fmla="*/ 115604 w 186928"/>
                <a:gd name="T35" fmla="*/ 159454 h 168678"/>
                <a:gd name="T36" fmla="*/ 141656 w 186928"/>
                <a:gd name="T37" fmla="*/ 151770 h 168678"/>
                <a:gd name="T38" fmla="*/ 160264 w 186928"/>
                <a:gd name="T39" fmla="*/ 141203 h 168678"/>
                <a:gd name="T40" fmla="*/ 177942 w 186928"/>
                <a:gd name="T41" fmla="*/ 134479 h 1686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6928" h="168678">
                  <a:moveTo>
                    <a:pt x="182166" y="133350"/>
                  </a:moveTo>
                  <a:cubicBezTo>
                    <a:pt x="182166" y="134302"/>
                    <a:pt x="176451" y="138113"/>
                    <a:pt x="167878" y="144780"/>
                  </a:cubicBezTo>
                  <a:cubicBezTo>
                    <a:pt x="162163" y="149542"/>
                    <a:pt x="155496" y="153352"/>
                    <a:pt x="149781" y="157163"/>
                  </a:cubicBezTo>
                  <a:cubicBezTo>
                    <a:pt x="141208" y="161925"/>
                    <a:pt x="130731" y="165735"/>
                    <a:pt x="121206" y="166688"/>
                  </a:cubicBezTo>
                  <a:cubicBezTo>
                    <a:pt x="108823" y="168592"/>
                    <a:pt x="96441" y="169545"/>
                    <a:pt x="84058" y="167640"/>
                  </a:cubicBezTo>
                  <a:cubicBezTo>
                    <a:pt x="69771" y="165735"/>
                    <a:pt x="55483" y="160972"/>
                    <a:pt x="44053" y="153352"/>
                  </a:cubicBezTo>
                  <a:cubicBezTo>
                    <a:pt x="17383" y="133350"/>
                    <a:pt x="1191" y="101917"/>
                    <a:pt x="238" y="68580"/>
                  </a:cubicBezTo>
                  <a:cubicBezTo>
                    <a:pt x="-714" y="47625"/>
                    <a:pt x="1191" y="25717"/>
                    <a:pt x="5953" y="4763"/>
                  </a:cubicBezTo>
                  <a:lnTo>
                    <a:pt x="6906" y="0"/>
                  </a:lnTo>
                  <a:lnTo>
                    <a:pt x="11668" y="0"/>
                  </a:lnTo>
                  <a:cubicBezTo>
                    <a:pt x="62151" y="5715"/>
                    <a:pt x="106918" y="10477"/>
                    <a:pt x="137398" y="14288"/>
                  </a:cubicBezTo>
                  <a:cubicBezTo>
                    <a:pt x="154543" y="15240"/>
                    <a:pt x="170736" y="18097"/>
                    <a:pt x="186928" y="22860"/>
                  </a:cubicBezTo>
                  <a:cubicBezTo>
                    <a:pt x="169783" y="23813"/>
                    <a:pt x="153591" y="23813"/>
                    <a:pt x="136446" y="21907"/>
                  </a:cubicBezTo>
                  <a:cubicBezTo>
                    <a:pt x="105013" y="20002"/>
                    <a:pt x="61198" y="16192"/>
                    <a:pt x="9763" y="11430"/>
                  </a:cubicBezTo>
                  <a:lnTo>
                    <a:pt x="15478" y="6667"/>
                  </a:lnTo>
                  <a:cubicBezTo>
                    <a:pt x="10716" y="26670"/>
                    <a:pt x="9763" y="46672"/>
                    <a:pt x="10716" y="67627"/>
                  </a:cubicBezTo>
                  <a:cubicBezTo>
                    <a:pt x="11668" y="97155"/>
                    <a:pt x="25003" y="125730"/>
                    <a:pt x="48816" y="143827"/>
                  </a:cubicBezTo>
                  <a:cubicBezTo>
                    <a:pt x="68818" y="157163"/>
                    <a:pt x="93583" y="161925"/>
                    <a:pt x="118348" y="158115"/>
                  </a:cubicBezTo>
                  <a:cubicBezTo>
                    <a:pt x="127873" y="157163"/>
                    <a:pt x="136446" y="154305"/>
                    <a:pt x="145018" y="150495"/>
                  </a:cubicBezTo>
                  <a:cubicBezTo>
                    <a:pt x="152638" y="146685"/>
                    <a:pt x="158353" y="142875"/>
                    <a:pt x="164068" y="140017"/>
                  </a:cubicBezTo>
                  <a:cubicBezTo>
                    <a:pt x="170736" y="137160"/>
                    <a:pt x="176451" y="134302"/>
                    <a:pt x="182166" y="13335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3" name="Freeform: Shape 199"/>
            <p:cNvSpPr>
              <a:spLocks/>
            </p:cNvSpPr>
            <p:nvPr/>
          </p:nvSpPr>
          <p:spPr bwMode="auto">
            <a:xfrm>
              <a:off x="5178651" y="2625414"/>
              <a:ext cx="322888" cy="115012"/>
            </a:xfrm>
            <a:custGeom>
              <a:avLst/>
              <a:gdLst>
                <a:gd name="T0" fmla="*/ 325734 w 321945"/>
                <a:gd name="T1" fmla="*/ 79641 h 115615"/>
                <a:gd name="T2" fmla="*/ 284294 w 321945"/>
                <a:gd name="T3" fmla="*/ 41399 h 115615"/>
                <a:gd name="T4" fmla="*/ 228398 w 321945"/>
                <a:gd name="T5" fmla="*/ 14347 h 115615"/>
                <a:gd name="T6" fmla="*/ 80951 w 321945"/>
                <a:gd name="T7" fmla="*/ 29272 h 115615"/>
                <a:gd name="T8" fmla="*/ 32766 w 321945"/>
                <a:gd name="T9" fmla="*/ 67515 h 115615"/>
                <a:gd name="T10" fmla="*/ 0 w 321945"/>
                <a:gd name="T11" fmla="*/ 113221 h 115615"/>
                <a:gd name="T12" fmla="*/ 5783 w 321945"/>
                <a:gd name="T13" fmla="*/ 99231 h 115615"/>
                <a:gd name="T14" fmla="*/ 28911 w 321945"/>
                <a:gd name="T15" fmla="*/ 64717 h 115615"/>
                <a:gd name="T16" fmla="*/ 229363 w 321945"/>
                <a:gd name="T17" fmla="*/ 9683 h 115615"/>
                <a:gd name="T18" fmla="*/ 286221 w 321945"/>
                <a:gd name="T19" fmla="*/ 38600 h 115615"/>
                <a:gd name="T20" fmla="*/ 317060 w 321945"/>
                <a:gd name="T21" fmla="*/ 67515 h 115615"/>
                <a:gd name="T22" fmla="*/ 325734 w 321945"/>
                <a:gd name="T23" fmla="*/ 79641 h 1156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1945" h="115615">
                  <a:moveTo>
                    <a:pt x="321945" y="81325"/>
                  </a:moveTo>
                  <a:cubicBezTo>
                    <a:pt x="309563" y="67038"/>
                    <a:pt x="295275" y="53703"/>
                    <a:pt x="280988" y="42273"/>
                  </a:cubicBezTo>
                  <a:cubicBezTo>
                    <a:pt x="263842" y="29890"/>
                    <a:pt x="245745" y="20365"/>
                    <a:pt x="225742" y="14650"/>
                  </a:cubicBezTo>
                  <a:cubicBezTo>
                    <a:pt x="177165" y="-1542"/>
                    <a:pt x="123825" y="4173"/>
                    <a:pt x="80010" y="29890"/>
                  </a:cubicBezTo>
                  <a:cubicBezTo>
                    <a:pt x="61913" y="40368"/>
                    <a:pt x="45720" y="52750"/>
                    <a:pt x="32385" y="68943"/>
                  </a:cubicBezTo>
                  <a:cubicBezTo>
                    <a:pt x="20002" y="83230"/>
                    <a:pt x="9525" y="99423"/>
                    <a:pt x="0" y="115615"/>
                  </a:cubicBezTo>
                  <a:cubicBezTo>
                    <a:pt x="952" y="110853"/>
                    <a:pt x="2858" y="106090"/>
                    <a:pt x="5715" y="101328"/>
                  </a:cubicBezTo>
                  <a:cubicBezTo>
                    <a:pt x="12383" y="88945"/>
                    <a:pt x="20002" y="76563"/>
                    <a:pt x="28575" y="66085"/>
                  </a:cubicBezTo>
                  <a:cubicBezTo>
                    <a:pt x="76200" y="7983"/>
                    <a:pt x="155258" y="-14877"/>
                    <a:pt x="226695" y="9888"/>
                  </a:cubicBezTo>
                  <a:cubicBezTo>
                    <a:pt x="246697" y="16555"/>
                    <a:pt x="265747" y="27033"/>
                    <a:pt x="282892" y="39415"/>
                  </a:cubicBezTo>
                  <a:cubicBezTo>
                    <a:pt x="294322" y="47988"/>
                    <a:pt x="303847" y="58465"/>
                    <a:pt x="313372" y="68943"/>
                  </a:cubicBezTo>
                  <a:cubicBezTo>
                    <a:pt x="317183" y="72753"/>
                    <a:pt x="320040" y="76563"/>
                    <a:pt x="321945" y="81325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4" name="Freeform: Shape 200"/>
            <p:cNvSpPr>
              <a:spLocks/>
            </p:cNvSpPr>
            <p:nvPr/>
          </p:nvSpPr>
          <p:spPr bwMode="auto">
            <a:xfrm>
              <a:off x="4762843" y="2893775"/>
              <a:ext cx="274107" cy="268362"/>
            </a:xfrm>
            <a:custGeom>
              <a:avLst/>
              <a:gdLst>
                <a:gd name="T0" fmla="*/ 58365 w 274914"/>
                <a:gd name="T1" fmla="*/ 11215 h 267682"/>
                <a:gd name="T2" fmla="*/ 35772 w 274914"/>
                <a:gd name="T3" fmla="*/ 29499 h 267682"/>
                <a:gd name="T4" fmla="*/ 3766 w 274914"/>
                <a:gd name="T5" fmla="*/ 103588 h 267682"/>
                <a:gd name="T6" fmla="*/ 4706 w 274914"/>
                <a:gd name="T7" fmla="*/ 159398 h 267682"/>
                <a:gd name="T8" fmla="*/ 32947 w 274914"/>
                <a:gd name="T9" fmla="*/ 216169 h 267682"/>
                <a:gd name="T10" fmla="*/ 90371 w 274914"/>
                <a:gd name="T11" fmla="*/ 255619 h 267682"/>
                <a:gd name="T12" fmla="*/ 163797 w 274914"/>
                <a:gd name="T13" fmla="*/ 261392 h 267682"/>
                <a:gd name="T14" fmla="*/ 227809 w 274914"/>
                <a:gd name="T15" fmla="*/ 224828 h 267682"/>
                <a:gd name="T16" fmla="*/ 260758 w 274914"/>
                <a:gd name="T17" fmla="*/ 163248 h 267682"/>
                <a:gd name="T18" fmla="*/ 240989 w 274914"/>
                <a:gd name="T19" fmla="*/ 47780 h 267682"/>
                <a:gd name="T20" fmla="*/ 176035 w 274914"/>
                <a:gd name="T21" fmla="*/ 3519 h 267682"/>
                <a:gd name="T22" fmla="*/ 146853 w 274914"/>
                <a:gd name="T23" fmla="*/ 2555 h 267682"/>
                <a:gd name="T24" fmla="*/ 154383 w 274914"/>
                <a:gd name="T25" fmla="*/ 634 h 267682"/>
                <a:gd name="T26" fmla="*/ 176976 w 274914"/>
                <a:gd name="T27" fmla="*/ 1594 h 267682"/>
                <a:gd name="T28" fmla="*/ 245697 w 274914"/>
                <a:gd name="T29" fmla="*/ 44894 h 267682"/>
                <a:gd name="T30" fmla="*/ 267348 w 274914"/>
                <a:gd name="T31" fmla="*/ 164209 h 267682"/>
                <a:gd name="T32" fmla="*/ 233460 w 274914"/>
                <a:gd name="T33" fmla="*/ 228677 h 267682"/>
                <a:gd name="T34" fmla="*/ 166621 w 274914"/>
                <a:gd name="T35" fmla="*/ 267166 h 267682"/>
                <a:gd name="T36" fmla="*/ 90371 w 274914"/>
                <a:gd name="T37" fmla="*/ 261392 h 267682"/>
                <a:gd name="T38" fmla="*/ 31066 w 274914"/>
                <a:gd name="T39" fmla="*/ 220018 h 267682"/>
                <a:gd name="T40" fmla="*/ 2826 w 274914"/>
                <a:gd name="T41" fmla="*/ 160359 h 267682"/>
                <a:gd name="T42" fmla="*/ 2826 w 274914"/>
                <a:gd name="T43" fmla="*/ 102627 h 267682"/>
                <a:gd name="T44" fmla="*/ 37654 w 274914"/>
                <a:gd name="T45" fmla="*/ 27575 h 267682"/>
                <a:gd name="T46" fmla="*/ 55540 w 274914"/>
                <a:gd name="T47" fmla="*/ 14104 h 267682"/>
                <a:gd name="T48" fmla="*/ 58365 w 274914"/>
                <a:gd name="T49" fmla="*/ 11215 h 2676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4914" h="267682">
                  <a:moveTo>
                    <a:pt x="59055" y="11103"/>
                  </a:moveTo>
                  <a:cubicBezTo>
                    <a:pt x="50483" y="15866"/>
                    <a:pt x="42862" y="22533"/>
                    <a:pt x="36195" y="29201"/>
                  </a:cubicBezTo>
                  <a:cubicBezTo>
                    <a:pt x="18097" y="50156"/>
                    <a:pt x="6667" y="74921"/>
                    <a:pt x="3810" y="102543"/>
                  </a:cubicBezTo>
                  <a:cubicBezTo>
                    <a:pt x="953" y="120641"/>
                    <a:pt x="953" y="139691"/>
                    <a:pt x="4762" y="157788"/>
                  </a:cubicBezTo>
                  <a:cubicBezTo>
                    <a:pt x="9525" y="178743"/>
                    <a:pt x="19050" y="197793"/>
                    <a:pt x="33337" y="213986"/>
                  </a:cubicBezTo>
                  <a:cubicBezTo>
                    <a:pt x="49530" y="232083"/>
                    <a:pt x="69533" y="245418"/>
                    <a:pt x="91440" y="253038"/>
                  </a:cubicBezTo>
                  <a:cubicBezTo>
                    <a:pt x="115253" y="262563"/>
                    <a:pt x="140970" y="264468"/>
                    <a:pt x="165735" y="258753"/>
                  </a:cubicBezTo>
                  <a:cubicBezTo>
                    <a:pt x="190500" y="253038"/>
                    <a:pt x="213360" y="240656"/>
                    <a:pt x="230505" y="222558"/>
                  </a:cubicBezTo>
                  <a:cubicBezTo>
                    <a:pt x="246697" y="205413"/>
                    <a:pt x="258128" y="184458"/>
                    <a:pt x="263842" y="161598"/>
                  </a:cubicBezTo>
                  <a:cubicBezTo>
                    <a:pt x="273367" y="122546"/>
                    <a:pt x="266700" y="80636"/>
                    <a:pt x="243840" y="47298"/>
                  </a:cubicBezTo>
                  <a:cubicBezTo>
                    <a:pt x="227647" y="25391"/>
                    <a:pt x="204787" y="9198"/>
                    <a:pt x="178117" y="3483"/>
                  </a:cubicBezTo>
                  <a:cubicBezTo>
                    <a:pt x="168592" y="1578"/>
                    <a:pt x="158115" y="1578"/>
                    <a:pt x="148590" y="2531"/>
                  </a:cubicBezTo>
                  <a:cubicBezTo>
                    <a:pt x="151447" y="1578"/>
                    <a:pt x="153353" y="1578"/>
                    <a:pt x="156210" y="626"/>
                  </a:cubicBezTo>
                  <a:cubicBezTo>
                    <a:pt x="163830" y="-327"/>
                    <a:pt x="171450" y="-327"/>
                    <a:pt x="179070" y="1578"/>
                  </a:cubicBezTo>
                  <a:cubicBezTo>
                    <a:pt x="206692" y="6341"/>
                    <a:pt x="231458" y="22533"/>
                    <a:pt x="248603" y="44441"/>
                  </a:cubicBezTo>
                  <a:cubicBezTo>
                    <a:pt x="272415" y="78731"/>
                    <a:pt x="280987" y="121593"/>
                    <a:pt x="270510" y="162551"/>
                  </a:cubicBezTo>
                  <a:cubicBezTo>
                    <a:pt x="264795" y="186363"/>
                    <a:pt x="253365" y="208271"/>
                    <a:pt x="236220" y="226368"/>
                  </a:cubicBezTo>
                  <a:cubicBezTo>
                    <a:pt x="218122" y="245418"/>
                    <a:pt x="194310" y="258753"/>
                    <a:pt x="168592" y="264468"/>
                  </a:cubicBezTo>
                  <a:cubicBezTo>
                    <a:pt x="142875" y="270183"/>
                    <a:pt x="115253" y="268278"/>
                    <a:pt x="91440" y="258753"/>
                  </a:cubicBezTo>
                  <a:cubicBezTo>
                    <a:pt x="68580" y="250181"/>
                    <a:pt x="47625" y="235893"/>
                    <a:pt x="31433" y="217796"/>
                  </a:cubicBezTo>
                  <a:cubicBezTo>
                    <a:pt x="17145" y="200651"/>
                    <a:pt x="6667" y="180648"/>
                    <a:pt x="2858" y="158741"/>
                  </a:cubicBezTo>
                  <a:cubicBezTo>
                    <a:pt x="-953" y="139691"/>
                    <a:pt x="-953" y="120641"/>
                    <a:pt x="2858" y="101591"/>
                  </a:cubicBezTo>
                  <a:cubicBezTo>
                    <a:pt x="6667" y="73968"/>
                    <a:pt x="18097" y="48251"/>
                    <a:pt x="38100" y="27296"/>
                  </a:cubicBezTo>
                  <a:cubicBezTo>
                    <a:pt x="43815" y="22533"/>
                    <a:pt x="49530" y="17771"/>
                    <a:pt x="56197" y="13961"/>
                  </a:cubicBezTo>
                  <a:cubicBezTo>
                    <a:pt x="56197" y="13008"/>
                    <a:pt x="57150" y="12056"/>
                    <a:pt x="59055" y="1110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5" name="Freeform: Shape 201"/>
            <p:cNvSpPr>
              <a:spLocks/>
            </p:cNvSpPr>
            <p:nvPr/>
          </p:nvSpPr>
          <p:spPr bwMode="auto">
            <a:xfrm>
              <a:off x="4491060" y="3427014"/>
              <a:ext cx="2090647" cy="2544208"/>
            </a:xfrm>
            <a:custGeom>
              <a:avLst/>
              <a:gdLst>
                <a:gd name="T0" fmla="*/ 552354 w 2090737"/>
                <a:gd name="T1" fmla="*/ 28535 h 2545080"/>
                <a:gd name="T2" fmla="*/ 224750 w 2090737"/>
                <a:gd name="T3" fmla="*/ 150287 h 2545080"/>
                <a:gd name="T4" fmla="*/ 0 w 2090737"/>
                <a:gd name="T5" fmla="*/ 814224 h 2545080"/>
                <a:gd name="T6" fmla="*/ 320937 w 2090737"/>
                <a:gd name="T7" fmla="*/ 1929024 h 2545080"/>
                <a:gd name="T8" fmla="*/ 131421 w 2090737"/>
                <a:gd name="T9" fmla="*/ 2541594 h 2545080"/>
                <a:gd name="T10" fmla="*/ 2090378 w 2090737"/>
                <a:gd name="T11" fmla="*/ 2541594 h 2545080"/>
                <a:gd name="T12" fmla="*/ 1911339 w 2090737"/>
                <a:gd name="T13" fmla="*/ 2005120 h 2545080"/>
                <a:gd name="T14" fmla="*/ 2049428 w 2090737"/>
                <a:gd name="T15" fmla="*/ 1136678 h 2545080"/>
                <a:gd name="T16" fmla="*/ 1829437 w 2090737"/>
                <a:gd name="T17" fmla="*/ 24733 h 2545080"/>
                <a:gd name="T18" fmla="*/ 1325652 w 2090737"/>
                <a:gd name="T19" fmla="*/ 0 h 2545080"/>
                <a:gd name="T20" fmla="*/ 552354 w 2090737"/>
                <a:gd name="T21" fmla="*/ 28535 h 25450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90737" h="2545080">
                  <a:moveTo>
                    <a:pt x="552450" y="28575"/>
                  </a:moveTo>
                  <a:lnTo>
                    <a:pt x="224790" y="150495"/>
                  </a:lnTo>
                  <a:lnTo>
                    <a:pt x="0" y="815340"/>
                  </a:lnTo>
                  <a:lnTo>
                    <a:pt x="320993" y="1931670"/>
                  </a:lnTo>
                  <a:lnTo>
                    <a:pt x="131445" y="2545080"/>
                  </a:lnTo>
                  <a:lnTo>
                    <a:pt x="2090738" y="2545080"/>
                  </a:lnTo>
                  <a:lnTo>
                    <a:pt x="1911667" y="2007870"/>
                  </a:lnTo>
                  <a:cubicBezTo>
                    <a:pt x="1940242" y="1809750"/>
                    <a:pt x="2066925" y="1350645"/>
                    <a:pt x="2049780" y="1138238"/>
                  </a:cubicBezTo>
                  <a:cubicBezTo>
                    <a:pt x="2012633" y="677227"/>
                    <a:pt x="1829753" y="24765"/>
                    <a:pt x="1829753" y="24765"/>
                  </a:cubicBezTo>
                  <a:lnTo>
                    <a:pt x="1325880" y="0"/>
                  </a:lnTo>
                  <a:cubicBezTo>
                    <a:pt x="1209675" y="296227"/>
                    <a:pt x="691515" y="319088"/>
                    <a:pt x="552450" y="2857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6" name="Freeform: Shape 202"/>
            <p:cNvSpPr>
              <a:spLocks/>
            </p:cNvSpPr>
            <p:nvPr/>
          </p:nvSpPr>
          <p:spPr bwMode="auto">
            <a:xfrm>
              <a:off x="5712927" y="3606502"/>
              <a:ext cx="720112" cy="1627596"/>
            </a:xfrm>
            <a:custGeom>
              <a:avLst/>
              <a:gdLst>
                <a:gd name="T0" fmla="*/ 0 w 721042"/>
                <a:gd name="T1" fmla="*/ 0 h 1626869"/>
                <a:gd name="T2" fmla="*/ 7580 w 721042"/>
                <a:gd name="T3" fmla="*/ 14312 h 1626869"/>
                <a:gd name="T4" fmla="*/ 152563 w 721042"/>
                <a:gd name="T5" fmla="*/ 234735 h 1626869"/>
                <a:gd name="T6" fmla="*/ 292807 w 721042"/>
                <a:gd name="T7" fmla="*/ 351148 h 1626869"/>
                <a:gd name="T8" fmla="*/ 717330 w 721042"/>
                <a:gd name="T9" fmla="*/ 1629780 h 1626869"/>
                <a:gd name="T10" fmla="*/ 587508 w 721042"/>
                <a:gd name="T11" fmla="*/ 951341 h 1626869"/>
                <a:gd name="T12" fmla="*/ 369562 w 721042"/>
                <a:gd name="T13" fmla="*/ 143131 h 1626869"/>
                <a:gd name="T14" fmla="*/ 3790 w 721042"/>
                <a:gd name="T15" fmla="*/ 3818 h 16268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1042" h="1626869">
                  <a:moveTo>
                    <a:pt x="0" y="0"/>
                  </a:moveTo>
                  <a:cubicBezTo>
                    <a:pt x="0" y="0"/>
                    <a:pt x="2858" y="5715"/>
                    <a:pt x="7620" y="14288"/>
                  </a:cubicBezTo>
                  <a:cubicBezTo>
                    <a:pt x="30480" y="59055"/>
                    <a:pt x="100013" y="192405"/>
                    <a:pt x="153353" y="234315"/>
                  </a:cubicBezTo>
                  <a:cubicBezTo>
                    <a:pt x="217170" y="284797"/>
                    <a:pt x="294323" y="350520"/>
                    <a:pt x="294323" y="350520"/>
                  </a:cubicBezTo>
                  <a:cubicBezTo>
                    <a:pt x="369570" y="836295"/>
                    <a:pt x="517208" y="1257300"/>
                    <a:pt x="721043" y="1626870"/>
                  </a:cubicBezTo>
                  <a:lnTo>
                    <a:pt x="590550" y="949642"/>
                  </a:lnTo>
                  <a:lnTo>
                    <a:pt x="371475" y="142875"/>
                  </a:lnTo>
                  <a:lnTo>
                    <a:pt x="3810" y="38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7" name="Freeform: Shape 203"/>
            <p:cNvSpPr>
              <a:spLocks/>
            </p:cNvSpPr>
            <p:nvPr/>
          </p:nvSpPr>
          <p:spPr bwMode="auto">
            <a:xfrm>
              <a:off x="4667604" y="5150453"/>
              <a:ext cx="1033708" cy="765006"/>
            </a:xfrm>
            <a:custGeom>
              <a:avLst/>
              <a:gdLst>
                <a:gd name="T0" fmla="*/ 416639 w 1033462"/>
                <a:gd name="T1" fmla="*/ 181063 h 763905"/>
                <a:gd name="T2" fmla="*/ 0 w 1033462"/>
                <a:gd name="T3" fmla="*/ 768319 h 763905"/>
                <a:gd name="T4" fmla="*/ 558697 w 1033462"/>
                <a:gd name="T5" fmla="*/ 355420 h 763905"/>
                <a:gd name="T6" fmla="*/ 605414 w 1033462"/>
                <a:gd name="T7" fmla="*/ 285485 h 763905"/>
                <a:gd name="T8" fmla="*/ 751286 w 1033462"/>
                <a:gd name="T9" fmla="*/ 217468 h 763905"/>
                <a:gd name="T10" fmla="*/ 1034447 w 1033462"/>
                <a:gd name="T11" fmla="*/ 0 h 763905"/>
                <a:gd name="T12" fmla="*/ 416639 w 1033462"/>
                <a:gd name="T13" fmla="*/ 181063 h 7639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3462" h="763905">
                  <a:moveTo>
                    <a:pt x="416243" y="180023"/>
                  </a:moveTo>
                  <a:lnTo>
                    <a:pt x="0" y="763905"/>
                  </a:lnTo>
                  <a:cubicBezTo>
                    <a:pt x="230505" y="705803"/>
                    <a:pt x="448628" y="564833"/>
                    <a:pt x="558165" y="353378"/>
                  </a:cubicBezTo>
                  <a:cubicBezTo>
                    <a:pt x="571500" y="328613"/>
                    <a:pt x="582930" y="301943"/>
                    <a:pt x="604838" y="283845"/>
                  </a:cubicBezTo>
                  <a:cubicBezTo>
                    <a:pt x="643890" y="248603"/>
                    <a:pt x="701040" y="231458"/>
                    <a:pt x="750570" y="216218"/>
                  </a:cubicBezTo>
                  <a:cubicBezTo>
                    <a:pt x="905828" y="166688"/>
                    <a:pt x="976313" y="113348"/>
                    <a:pt x="1033463" y="0"/>
                  </a:cubicBezTo>
                  <a:cubicBezTo>
                    <a:pt x="888682" y="182880"/>
                    <a:pt x="629603" y="248603"/>
                    <a:pt x="416243" y="1800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8" name="Freeform: Shape 204"/>
            <p:cNvSpPr>
              <a:spLocks/>
            </p:cNvSpPr>
            <p:nvPr/>
          </p:nvSpPr>
          <p:spPr bwMode="auto">
            <a:xfrm>
              <a:off x="6314568" y="3451410"/>
              <a:ext cx="645778" cy="885245"/>
            </a:xfrm>
            <a:custGeom>
              <a:avLst/>
              <a:gdLst>
                <a:gd name="T0" fmla="*/ 0 w 645795"/>
                <a:gd name="T1" fmla="*/ 1215 h 885134"/>
                <a:gd name="T2" fmla="*/ 304768 w 645795"/>
                <a:gd name="T3" fmla="*/ 192763 h 885134"/>
                <a:gd name="T4" fmla="*/ 645727 w 645795"/>
                <a:gd name="T5" fmla="*/ 690220 h 885134"/>
                <a:gd name="T6" fmla="*/ 189527 w 645795"/>
                <a:gd name="T7" fmla="*/ 885579 h 885134"/>
                <a:gd name="T8" fmla="*/ 1905 w 645795"/>
                <a:gd name="T9" fmla="*/ 68878 h 885134"/>
                <a:gd name="T10" fmla="*/ 0 w 645795"/>
                <a:gd name="T11" fmla="*/ 1215 h 885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5795" h="885134">
                  <a:moveTo>
                    <a:pt x="0" y="1215"/>
                  </a:moveTo>
                  <a:cubicBezTo>
                    <a:pt x="0" y="1215"/>
                    <a:pt x="131445" y="-27360"/>
                    <a:pt x="304800" y="192667"/>
                  </a:cubicBezTo>
                  <a:cubicBezTo>
                    <a:pt x="456247" y="385072"/>
                    <a:pt x="645795" y="689872"/>
                    <a:pt x="645795" y="689872"/>
                  </a:cubicBezTo>
                  <a:lnTo>
                    <a:pt x="189547" y="885135"/>
                  </a:lnTo>
                  <a:lnTo>
                    <a:pt x="1905" y="68842"/>
                  </a:lnTo>
                  <a:lnTo>
                    <a:pt x="0" y="1215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9" name="Freeform: Shape 205"/>
            <p:cNvSpPr>
              <a:spLocks/>
            </p:cNvSpPr>
            <p:nvPr/>
          </p:nvSpPr>
          <p:spPr bwMode="auto">
            <a:xfrm>
              <a:off x="4017180" y="3545511"/>
              <a:ext cx="796768" cy="1256420"/>
            </a:xfrm>
            <a:custGeom>
              <a:avLst/>
              <a:gdLst>
                <a:gd name="T0" fmla="*/ 0 w 796290"/>
                <a:gd name="T1" fmla="*/ 1069333 h 1255395"/>
                <a:gd name="T2" fmla="*/ 312216 w 796290"/>
                <a:gd name="T3" fmla="*/ 194946 h 1255395"/>
                <a:gd name="T4" fmla="*/ 798204 w 796290"/>
                <a:gd name="T5" fmla="*/ 0 h 1255395"/>
                <a:gd name="T6" fmla="*/ 782927 w 796290"/>
                <a:gd name="T7" fmla="*/ 1259501 h 1255395"/>
                <a:gd name="T8" fmla="*/ 0 w 796290"/>
                <a:gd name="T9" fmla="*/ 1069333 h 1255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6290" h="1255395">
                  <a:moveTo>
                    <a:pt x="0" y="1065848"/>
                  </a:moveTo>
                  <a:cubicBezTo>
                    <a:pt x="0" y="1065848"/>
                    <a:pt x="157162" y="313373"/>
                    <a:pt x="311468" y="194310"/>
                  </a:cubicBezTo>
                  <a:cubicBezTo>
                    <a:pt x="469583" y="73343"/>
                    <a:pt x="796290" y="0"/>
                    <a:pt x="796290" y="0"/>
                  </a:cubicBezTo>
                  <a:lnTo>
                    <a:pt x="781050" y="1255395"/>
                  </a:lnTo>
                  <a:lnTo>
                    <a:pt x="0" y="1065848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0" name="Freeform: Shape 206"/>
            <p:cNvSpPr>
              <a:spLocks/>
            </p:cNvSpPr>
            <p:nvPr/>
          </p:nvSpPr>
          <p:spPr bwMode="auto">
            <a:xfrm>
              <a:off x="4660634" y="4083976"/>
              <a:ext cx="65042" cy="697043"/>
            </a:xfrm>
            <a:custGeom>
              <a:avLst/>
              <a:gdLst>
                <a:gd name="T0" fmla="*/ 0 w 64806"/>
                <a:gd name="T1" fmla="*/ 0 h 696277"/>
                <a:gd name="T2" fmla="*/ 2898 w 64806"/>
                <a:gd name="T3" fmla="*/ 6696 h 696277"/>
                <a:gd name="T4" fmla="*/ 8698 w 64806"/>
                <a:gd name="T5" fmla="*/ 26786 h 696277"/>
                <a:gd name="T6" fmla="*/ 25128 w 64806"/>
                <a:gd name="T7" fmla="*/ 100453 h 696277"/>
                <a:gd name="T8" fmla="*/ 58953 w 64806"/>
                <a:gd name="T9" fmla="*/ 347282 h 696277"/>
                <a:gd name="T10" fmla="*/ 63786 w 64806"/>
                <a:gd name="T11" fmla="*/ 596980 h 696277"/>
                <a:gd name="T12" fmla="*/ 58953 w 64806"/>
                <a:gd name="T13" fmla="*/ 672559 h 696277"/>
                <a:gd name="T14" fmla="*/ 57021 w 64806"/>
                <a:gd name="T15" fmla="*/ 692650 h 696277"/>
                <a:gd name="T16" fmla="*/ 56054 w 64806"/>
                <a:gd name="T17" fmla="*/ 699348 h 696277"/>
                <a:gd name="T18" fmla="*/ 56054 w 64806"/>
                <a:gd name="T19" fmla="*/ 692650 h 696277"/>
                <a:gd name="T20" fmla="*/ 57021 w 64806"/>
                <a:gd name="T21" fmla="*/ 671602 h 696277"/>
                <a:gd name="T22" fmla="*/ 59920 w 64806"/>
                <a:gd name="T23" fmla="*/ 596024 h 696277"/>
                <a:gd name="T24" fmla="*/ 53155 w 64806"/>
                <a:gd name="T25" fmla="*/ 347282 h 696277"/>
                <a:gd name="T26" fmla="*/ 21262 w 64806"/>
                <a:gd name="T27" fmla="*/ 100453 h 696277"/>
                <a:gd name="T28" fmla="*/ 6764 w 64806"/>
                <a:gd name="T29" fmla="*/ 26786 h 696277"/>
                <a:gd name="T30" fmla="*/ 1933 w 64806"/>
                <a:gd name="T31" fmla="*/ 6696 h 696277"/>
                <a:gd name="T32" fmla="*/ 0 w 64806"/>
                <a:gd name="T33" fmla="*/ 0 h 6962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806" h="696277">
                  <a:moveTo>
                    <a:pt x="0" y="0"/>
                  </a:moveTo>
                  <a:cubicBezTo>
                    <a:pt x="952" y="1905"/>
                    <a:pt x="1905" y="4763"/>
                    <a:pt x="2857" y="6668"/>
                  </a:cubicBezTo>
                  <a:cubicBezTo>
                    <a:pt x="3810" y="11430"/>
                    <a:pt x="5715" y="18098"/>
                    <a:pt x="8573" y="26670"/>
                  </a:cubicBezTo>
                  <a:cubicBezTo>
                    <a:pt x="13335" y="43815"/>
                    <a:pt x="19050" y="68580"/>
                    <a:pt x="24765" y="100013"/>
                  </a:cubicBezTo>
                  <a:cubicBezTo>
                    <a:pt x="40957" y="180975"/>
                    <a:pt x="51435" y="262890"/>
                    <a:pt x="58102" y="345758"/>
                  </a:cubicBezTo>
                  <a:cubicBezTo>
                    <a:pt x="64770" y="428625"/>
                    <a:pt x="66675" y="511493"/>
                    <a:pt x="62865" y="594360"/>
                  </a:cubicBezTo>
                  <a:cubicBezTo>
                    <a:pt x="61913" y="625793"/>
                    <a:pt x="60007" y="651510"/>
                    <a:pt x="58102" y="669608"/>
                  </a:cubicBezTo>
                  <a:cubicBezTo>
                    <a:pt x="57150" y="678180"/>
                    <a:pt x="57150" y="684848"/>
                    <a:pt x="56198" y="689610"/>
                  </a:cubicBezTo>
                  <a:cubicBezTo>
                    <a:pt x="56198" y="692468"/>
                    <a:pt x="56198" y="694373"/>
                    <a:pt x="55245" y="696278"/>
                  </a:cubicBezTo>
                  <a:cubicBezTo>
                    <a:pt x="55245" y="694373"/>
                    <a:pt x="55245" y="691515"/>
                    <a:pt x="55245" y="689610"/>
                  </a:cubicBezTo>
                  <a:cubicBezTo>
                    <a:pt x="55245" y="683895"/>
                    <a:pt x="55245" y="678180"/>
                    <a:pt x="56198" y="668655"/>
                  </a:cubicBezTo>
                  <a:cubicBezTo>
                    <a:pt x="57150" y="650558"/>
                    <a:pt x="59055" y="625793"/>
                    <a:pt x="59055" y="593408"/>
                  </a:cubicBezTo>
                  <a:cubicBezTo>
                    <a:pt x="60960" y="510540"/>
                    <a:pt x="59055" y="428625"/>
                    <a:pt x="52388" y="345758"/>
                  </a:cubicBezTo>
                  <a:cubicBezTo>
                    <a:pt x="45720" y="263843"/>
                    <a:pt x="35242" y="181928"/>
                    <a:pt x="20955" y="100013"/>
                  </a:cubicBezTo>
                  <a:cubicBezTo>
                    <a:pt x="15240" y="68580"/>
                    <a:pt x="9525" y="43815"/>
                    <a:pt x="6667" y="26670"/>
                  </a:cubicBezTo>
                  <a:cubicBezTo>
                    <a:pt x="4763" y="18098"/>
                    <a:pt x="3810" y="11430"/>
                    <a:pt x="1905" y="6668"/>
                  </a:cubicBezTo>
                  <a:cubicBezTo>
                    <a:pt x="0" y="4763"/>
                    <a:pt x="0" y="285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1" name="Freeform: Shape 207"/>
            <p:cNvSpPr>
              <a:spLocks/>
            </p:cNvSpPr>
            <p:nvPr/>
          </p:nvSpPr>
          <p:spPr bwMode="auto">
            <a:xfrm>
              <a:off x="5408621" y="4824586"/>
              <a:ext cx="406515" cy="508842"/>
            </a:xfrm>
            <a:custGeom>
              <a:avLst/>
              <a:gdLst>
                <a:gd name="T0" fmla="*/ 411668 w 404812"/>
                <a:gd name="T1" fmla="*/ 0 h 508634"/>
                <a:gd name="T2" fmla="*/ 411668 w 404812"/>
                <a:gd name="T3" fmla="*/ 6679 h 508634"/>
                <a:gd name="T4" fmla="*/ 411668 w 404812"/>
                <a:gd name="T5" fmla="*/ 27666 h 508634"/>
                <a:gd name="T6" fmla="*/ 402950 w 404812"/>
                <a:gd name="T7" fmla="*/ 103038 h 508634"/>
                <a:gd name="T8" fmla="*/ 99769 w 404812"/>
                <a:gd name="T9" fmla="*/ 478939 h 508634"/>
                <a:gd name="T10" fmla="*/ 27122 w 404812"/>
                <a:gd name="T11" fmla="*/ 503744 h 508634"/>
                <a:gd name="T12" fmla="*/ 6780 w 404812"/>
                <a:gd name="T13" fmla="*/ 508514 h 508634"/>
                <a:gd name="T14" fmla="*/ 0 w 404812"/>
                <a:gd name="T15" fmla="*/ 509467 h 508634"/>
                <a:gd name="T16" fmla="*/ 6780 w 404812"/>
                <a:gd name="T17" fmla="*/ 507558 h 508634"/>
                <a:gd name="T18" fmla="*/ 27122 w 404812"/>
                <a:gd name="T19" fmla="*/ 501835 h 508634"/>
                <a:gd name="T20" fmla="*/ 97832 w 404812"/>
                <a:gd name="T21" fmla="*/ 475121 h 508634"/>
                <a:gd name="T22" fmla="*/ 399076 w 404812"/>
                <a:gd name="T23" fmla="*/ 102085 h 508634"/>
                <a:gd name="T24" fmla="*/ 409730 w 404812"/>
                <a:gd name="T25" fmla="*/ 27666 h 508634"/>
                <a:gd name="T26" fmla="*/ 410699 w 404812"/>
                <a:gd name="T27" fmla="*/ 7632 h 508634"/>
                <a:gd name="T28" fmla="*/ 411668 w 404812"/>
                <a:gd name="T29" fmla="*/ 0 h 5086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4812" h="508634">
                  <a:moveTo>
                    <a:pt x="404813" y="0"/>
                  </a:moveTo>
                  <a:cubicBezTo>
                    <a:pt x="404813" y="1905"/>
                    <a:pt x="404813" y="4763"/>
                    <a:pt x="404813" y="6667"/>
                  </a:cubicBezTo>
                  <a:cubicBezTo>
                    <a:pt x="404813" y="11430"/>
                    <a:pt x="404813" y="18097"/>
                    <a:pt x="404813" y="27622"/>
                  </a:cubicBezTo>
                  <a:cubicBezTo>
                    <a:pt x="403860" y="52388"/>
                    <a:pt x="401003" y="78105"/>
                    <a:pt x="396240" y="102870"/>
                  </a:cubicBezTo>
                  <a:cubicBezTo>
                    <a:pt x="364808" y="269557"/>
                    <a:pt x="253365" y="409575"/>
                    <a:pt x="98108" y="478155"/>
                  </a:cubicBezTo>
                  <a:cubicBezTo>
                    <a:pt x="75248" y="488632"/>
                    <a:pt x="51435" y="497205"/>
                    <a:pt x="26670" y="502920"/>
                  </a:cubicBezTo>
                  <a:cubicBezTo>
                    <a:pt x="18098" y="505778"/>
                    <a:pt x="11430" y="506730"/>
                    <a:pt x="6668" y="507682"/>
                  </a:cubicBezTo>
                  <a:cubicBezTo>
                    <a:pt x="4763" y="508635"/>
                    <a:pt x="1905" y="508635"/>
                    <a:pt x="0" y="508635"/>
                  </a:cubicBezTo>
                  <a:cubicBezTo>
                    <a:pt x="1905" y="507682"/>
                    <a:pt x="4763" y="506730"/>
                    <a:pt x="6668" y="506730"/>
                  </a:cubicBezTo>
                  <a:cubicBezTo>
                    <a:pt x="11430" y="504825"/>
                    <a:pt x="18098" y="503872"/>
                    <a:pt x="26670" y="501015"/>
                  </a:cubicBezTo>
                  <a:cubicBezTo>
                    <a:pt x="50483" y="493395"/>
                    <a:pt x="74295" y="484822"/>
                    <a:pt x="96203" y="474345"/>
                  </a:cubicBezTo>
                  <a:cubicBezTo>
                    <a:pt x="248603" y="404813"/>
                    <a:pt x="359093" y="266700"/>
                    <a:pt x="392430" y="101917"/>
                  </a:cubicBezTo>
                  <a:cubicBezTo>
                    <a:pt x="397193" y="77153"/>
                    <a:pt x="401003" y="52388"/>
                    <a:pt x="402908" y="27622"/>
                  </a:cubicBezTo>
                  <a:cubicBezTo>
                    <a:pt x="403860" y="19050"/>
                    <a:pt x="403860" y="11430"/>
                    <a:pt x="403860" y="7620"/>
                  </a:cubicBezTo>
                  <a:cubicBezTo>
                    <a:pt x="403860" y="4763"/>
                    <a:pt x="403860" y="1905"/>
                    <a:pt x="4048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2" name="Freeform: Shape 208"/>
            <p:cNvSpPr>
              <a:spLocks/>
            </p:cNvSpPr>
            <p:nvPr/>
          </p:nvSpPr>
          <p:spPr bwMode="auto">
            <a:xfrm>
              <a:off x="4216953" y="3948053"/>
              <a:ext cx="448327" cy="221312"/>
            </a:xfrm>
            <a:custGeom>
              <a:avLst/>
              <a:gdLst>
                <a:gd name="T0" fmla="*/ 450289 w 447675"/>
                <a:gd name="T1" fmla="*/ 222310 h 220980"/>
                <a:gd name="T2" fmla="*/ 434000 w 447675"/>
                <a:gd name="T3" fmla="*/ 210812 h 220980"/>
                <a:gd name="T4" fmla="*/ 389930 w 447675"/>
                <a:gd name="T5" fmla="*/ 179191 h 220980"/>
                <a:gd name="T6" fmla="*/ 236641 w 447675"/>
                <a:gd name="T7" fmla="*/ 88158 h 220980"/>
                <a:gd name="T8" fmla="*/ 70897 w 447675"/>
                <a:gd name="T9" fmla="*/ 21082 h 220980"/>
                <a:gd name="T10" fmla="*/ 19162 w 447675"/>
                <a:gd name="T11" fmla="*/ 5751 h 220980"/>
                <a:gd name="T12" fmla="*/ 0 w 447675"/>
                <a:gd name="T13" fmla="*/ 0 h 220980"/>
                <a:gd name="T14" fmla="*/ 19162 w 447675"/>
                <a:gd name="T15" fmla="*/ 3834 h 220980"/>
                <a:gd name="T16" fmla="*/ 71854 w 447675"/>
                <a:gd name="T17" fmla="*/ 17249 h 220980"/>
                <a:gd name="T18" fmla="*/ 238556 w 447675"/>
                <a:gd name="T19" fmla="*/ 82408 h 220980"/>
                <a:gd name="T20" fmla="*/ 391846 w 447675"/>
                <a:gd name="T21" fmla="*/ 175357 h 220980"/>
                <a:gd name="T22" fmla="*/ 434961 w 447675"/>
                <a:gd name="T23" fmla="*/ 208895 h 220980"/>
                <a:gd name="T24" fmla="*/ 450289 w 447675"/>
                <a:gd name="T25" fmla="*/ 222310 h 2209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7675" h="220980">
                  <a:moveTo>
                    <a:pt x="447675" y="220980"/>
                  </a:moveTo>
                  <a:cubicBezTo>
                    <a:pt x="441960" y="217170"/>
                    <a:pt x="436245" y="213360"/>
                    <a:pt x="431482" y="209550"/>
                  </a:cubicBezTo>
                  <a:cubicBezTo>
                    <a:pt x="421005" y="201930"/>
                    <a:pt x="406717" y="191453"/>
                    <a:pt x="387667" y="178118"/>
                  </a:cubicBezTo>
                  <a:cubicBezTo>
                    <a:pt x="339090" y="144780"/>
                    <a:pt x="287655" y="114300"/>
                    <a:pt x="235267" y="87630"/>
                  </a:cubicBezTo>
                  <a:cubicBezTo>
                    <a:pt x="181927" y="61913"/>
                    <a:pt x="126682" y="39053"/>
                    <a:pt x="70485" y="20955"/>
                  </a:cubicBezTo>
                  <a:cubicBezTo>
                    <a:pt x="48577" y="14288"/>
                    <a:pt x="31432" y="9525"/>
                    <a:pt x="19050" y="5715"/>
                  </a:cubicBezTo>
                  <a:cubicBezTo>
                    <a:pt x="12382" y="3810"/>
                    <a:pt x="6667" y="1905"/>
                    <a:pt x="0" y="0"/>
                  </a:cubicBezTo>
                  <a:cubicBezTo>
                    <a:pt x="6667" y="953"/>
                    <a:pt x="13335" y="1905"/>
                    <a:pt x="19050" y="3810"/>
                  </a:cubicBezTo>
                  <a:cubicBezTo>
                    <a:pt x="31432" y="6668"/>
                    <a:pt x="49530" y="11430"/>
                    <a:pt x="71438" y="17145"/>
                  </a:cubicBezTo>
                  <a:cubicBezTo>
                    <a:pt x="128588" y="34290"/>
                    <a:pt x="183832" y="56197"/>
                    <a:pt x="237172" y="81915"/>
                  </a:cubicBezTo>
                  <a:cubicBezTo>
                    <a:pt x="290513" y="108585"/>
                    <a:pt x="341947" y="139065"/>
                    <a:pt x="389572" y="174307"/>
                  </a:cubicBezTo>
                  <a:cubicBezTo>
                    <a:pt x="407670" y="187643"/>
                    <a:pt x="422910" y="199072"/>
                    <a:pt x="432435" y="207645"/>
                  </a:cubicBezTo>
                  <a:cubicBezTo>
                    <a:pt x="438150" y="211455"/>
                    <a:pt x="442913" y="216218"/>
                    <a:pt x="447675" y="2209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3" name="Freeform: Shape 209"/>
            <p:cNvSpPr>
              <a:spLocks/>
            </p:cNvSpPr>
            <p:nvPr/>
          </p:nvSpPr>
          <p:spPr bwMode="auto">
            <a:xfrm>
              <a:off x="4707093" y="3747654"/>
              <a:ext cx="1117336" cy="207370"/>
            </a:xfrm>
            <a:custGeom>
              <a:avLst/>
              <a:gdLst>
                <a:gd name="T0" fmla="*/ 1117499 w 1117282"/>
                <a:gd name="T1" fmla="*/ 0 h 207645"/>
                <a:gd name="T2" fmla="*/ 1114641 w 1117282"/>
                <a:gd name="T3" fmla="*/ 949 h 207645"/>
                <a:gd name="T4" fmla="*/ 1106065 w 1117282"/>
                <a:gd name="T5" fmla="*/ 2842 h 207645"/>
                <a:gd name="T6" fmla="*/ 1073676 w 1117282"/>
                <a:gd name="T7" fmla="*/ 8528 h 207645"/>
                <a:gd name="T8" fmla="*/ 953637 w 1117282"/>
                <a:gd name="T9" fmla="*/ 27476 h 207645"/>
                <a:gd name="T10" fmla="*/ 557321 w 1117282"/>
                <a:gd name="T11" fmla="*/ 95695 h 207645"/>
                <a:gd name="T12" fmla="*/ 162909 w 1117282"/>
                <a:gd name="T13" fmla="*/ 173386 h 207645"/>
                <a:gd name="T14" fmla="*/ 43823 w 1117282"/>
                <a:gd name="T15" fmla="*/ 198019 h 207645"/>
                <a:gd name="T16" fmla="*/ 11434 w 1117282"/>
                <a:gd name="T17" fmla="*/ 204653 h 207645"/>
                <a:gd name="T18" fmla="*/ 2858 w 1117282"/>
                <a:gd name="T19" fmla="*/ 206547 h 207645"/>
                <a:gd name="T20" fmla="*/ 0 w 1117282"/>
                <a:gd name="T21" fmla="*/ 206547 h 207645"/>
                <a:gd name="T22" fmla="*/ 2858 w 1117282"/>
                <a:gd name="T23" fmla="*/ 205600 h 207645"/>
                <a:gd name="T24" fmla="*/ 11434 w 1117282"/>
                <a:gd name="T25" fmla="*/ 203706 h 207645"/>
                <a:gd name="T26" fmla="*/ 43823 w 1117282"/>
                <a:gd name="T27" fmla="*/ 196126 h 207645"/>
                <a:gd name="T28" fmla="*/ 162909 w 1117282"/>
                <a:gd name="T29" fmla="*/ 169595 h 207645"/>
                <a:gd name="T30" fmla="*/ 556368 w 1117282"/>
                <a:gd name="T31" fmla="*/ 90009 h 207645"/>
                <a:gd name="T32" fmla="*/ 952684 w 1117282"/>
                <a:gd name="T33" fmla="*/ 23688 h 207645"/>
                <a:gd name="T34" fmla="*/ 1073676 w 1117282"/>
                <a:gd name="T35" fmla="*/ 6632 h 207645"/>
                <a:gd name="T36" fmla="*/ 1107018 w 1117282"/>
                <a:gd name="T37" fmla="*/ 2842 h 207645"/>
                <a:gd name="T38" fmla="*/ 1115594 w 1117282"/>
                <a:gd name="T39" fmla="*/ 1893 h 207645"/>
                <a:gd name="T40" fmla="*/ 1117499 w 1117282"/>
                <a:gd name="T41" fmla="*/ 0 h 2076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17282" h="207645">
                  <a:moveTo>
                    <a:pt x="1117283" y="0"/>
                  </a:moveTo>
                  <a:cubicBezTo>
                    <a:pt x="1116330" y="0"/>
                    <a:pt x="1115378" y="953"/>
                    <a:pt x="1114425" y="953"/>
                  </a:cubicBezTo>
                  <a:lnTo>
                    <a:pt x="1105853" y="2858"/>
                  </a:lnTo>
                  <a:lnTo>
                    <a:pt x="1073468" y="8572"/>
                  </a:lnTo>
                  <a:lnTo>
                    <a:pt x="953453" y="27622"/>
                  </a:lnTo>
                  <a:cubicBezTo>
                    <a:pt x="851535" y="43815"/>
                    <a:pt x="711518" y="67628"/>
                    <a:pt x="557213" y="96203"/>
                  </a:cubicBezTo>
                  <a:cubicBezTo>
                    <a:pt x="402907" y="124778"/>
                    <a:pt x="263843" y="153353"/>
                    <a:pt x="162877" y="174308"/>
                  </a:cubicBezTo>
                  <a:lnTo>
                    <a:pt x="43815" y="199072"/>
                  </a:lnTo>
                  <a:lnTo>
                    <a:pt x="11430" y="205740"/>
                  </a:lnTo>
                  <a:lnTo>
                    <a:pt x="2858" y="207645"/>
                  </a:lnTo>
                  <a:lnTo>
                    <a:pt x="0" y="207645"/>
                  </a:lnTo>
                  <a:cubicBezTo>
                    <a:pt x="0" y="207645"/>
                    <a:pt x="952" y="207645"/>
                    <a:pt x="2858" y="206693"/>
                  </a:cubicBezTo>
                  <a:lnTo>
                    <a:pt x="11430" y="204788"/>
                  </a:lnTo>
                  <a:lnTo>
                    <a:pt x="43815" y="197168"/>
                  </a:lnTo>
                  <a:cubicBezTo>
                    <a:pt x="71438" y="190500"/>
                    <a:pt x="112395" y="180975"/>
                    <a:pt x="162877" y="170497"/>
                  </a:cubicBezTo>
                  <a:cubicBezTo>
                    <a:pt x="262890" y="148590"/>
                    <a:pt x="401955" y="119063"/>
                    <a:pt x="556260" y="90488"/>
                  </a:cubicBezTo>
                  <a:cubicBezTo>
                    <a:pt x="710565" y="61913"/>
                    <a:pt x="850582" y="39053"/>
                    <a:pt x="952500" y="23813"/>
                  </a:cubicBezTo>
                  <a:cubicBezTo>
                    <a:pt x="1002982" y="16193"/>
                    <a:pt x="1044893" y="10478"/>
                    <a:pt x="1073468" y="6668"/>
                  </a:cubicBezTo>
                  <a:lnTo>
                    <a:pt x="1106805" y="2858"/>
                  </a:lnTo>
                  <a:lnTo>
                    <a:pt x="1115378" y="1905"/>
                  </a:lnTo>
                  <a:cubicBezTo>
                    <a:pt x="1115378" y="0"/>
                    <a:pt x="1116330" y="0"/>
                    <a:pt x="1117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4" name="Freeform: Shape 210"/>
            <p:cNvSpPr>
              <a:spLocks/>
            </p:cNvSpPr>
            <p:nvPr/>
          </p:nvSpPr>
          <p:spPr bwMode="auto">
            <a:xfrm>
              <a:off x="6446977" y="3650067"/>
              <a:ext cx="160282" cy="182973"/>
            </a:xfrm>
            <a:custGeom>
              <a:avLst/>
              <a:gdLst>
                <a:gd name="T0" fmla="*/ 158151 w 160992"/>
                <a:gd name="T1" fmla="*/ 0 h 181944"/>
                <a:gd name="T2" fmla="*/ 81416 w 160992"/>
                <a:gd name="T3" fmla="*/ 95475 h 181944"/>
                <a:gd name="T4" fmla="*/ 0 w 160992"/>
                <a:gd name="T5" fmla="*/ 186079 h 181944"/>
                <a:gd name="T6" fmla="*/ 76737 w 160992"/>
                <a:gd name="T7" fmla="*/ 90605 h 181944"/>
                <a:gd name="T8" fmla="*/ 158151 w 160992"/>
                <a:gd name="T9" fmla="*/ 0 h 1819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0992" h="181944">
                  <a:moveTo>
                    <a:pt x="160973" y="0"/>
                  </a:moveTo>
                  <a:cubicBezTo>
                    <a:pt x="161925" y="953"/>
                    <a:pt x="127635" y="42863"/>
                    <a:pt x="82868" y="93345"/>
                  </a:cubicBezTo>
                  <a:cubicBezTo>
                    <a:pt x="38100" y="143828"/>
                    <a:pt x="953" y="182880"/>
                    <a:pt x="0" y="181928"/>
                  </a:cubicBezTo>
                  <a:cubicBezTo>
                    <a:pt x="24765" y="149543"/>
                    <a:pt x="50483" y="118110"/>
                    <a:pt x="78105" y="88583"/>
                  </a:cubicBezTo>
                  <a:cubicBezTo>
                    <a:pt x="103823" y="57150"/>
                    <a:pt x="131445" y="27623"/>
                    <a:pt x="160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5" name="Freeform: Shape 211"/>
            <p:cNvSpPr>
              <a:spLocks/>
            </p:cNvSpPr>
            <p:nvPr/>
          </p:nvSpPr>
          <p:spPr bwMode="auto">
            <a:xfrm>
              <a:off x="4121712" y="4580620"/>
              <a:ext cx="1305493" cy="1348779"/>
            </a:xfrm>
            <a:custGeom>
              <a:avLst/>
              <a:gdLst>
                <a:gd name="T0" fmla="*/ 955823 w 1306532"/>
                <a:gd name="T1" fmla="*/ 0 h 1349233"/>
                <a:gd name="T2" fmla="*/ 560843 w 1306532"/>
                <a:gd name="T3" fmla="*/ 482270 h 1349233"/>
                <a:gd name="T4" fmla="*/ 568439 w 1306532"/>
                <a:gd name="T5" fmla="*/ 191197 h 1349233"/>
                <a:gd name="T6" fmla="*/ 1603 w 1306532"/>
                <a:gd name="T7" fmla="*/ 57074 h 1349233"/>
                <a:gd name="T8" fmla="*/ 651 w 1306532"/>
                <a:gd name="T9" fmla="*/ 563120 h 1349233"/>
                <a:gd name="T10" fmla="*/ 65217 w 1306532"/>
                <a:gd name="T11" fmla="*/ 1096756 h 1349233"/>
                <a:gd name="T12" fmla="*/ 624457 w 1306532"/>
                <a:gd name="T13" fmla="*/ 1284145 h 1349233"/>
                <a:gd name="T14" fmla="*/ 1302381 w 1306532"/>
                <a:gd name="T15" fmla="*/ 127463 h 1349233"/>
                <a:gd name="T16" fmla="*/ 955823 w 1306532"/>
                <a:gd name="T17" fmla="*/ 0 h 13492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6532" h="1349233">
                  <a:moveTo>
                    <a:pt x="958870" y="0"/>
                  </a:moveTo>
                  <a:lnTo>
                    <a:pt x="562630" y="482918"/>
                  </a:lnTo>
                  <a:lnTo>
                    <a:pt x="570250" y="191453"/>
                  </a:lnTo>
                  <a:lnTo>
                    <a:pt x="1607" y="57150"/>
                  </a:lnTo>
                  <a:cubicBezTo>
                    <a:pt x="1607" y="57150"/>
                    <a:pt x="-1250" y="220028"/>
                    <a:pt x="655" y="563880"/>
                  </a:cubicBezTo>
                  <a:cubicBezTo>
                    <a:pt x="655" y="655320"/>
                    <a:pt x="27325" y="958215"/>
                    <a:pt x="65425" y="1098233"/>
                  </a:cubicBezTo>
                  <a:cubicBezTo>
                    <a:pt x="114002" y="1280160"/>
                    <a:pt x="441662" y="1443038"/>
                    <a:pt x="626447" y="1285875"/>
                  </a:cubicBezTo>
                  <a:cubicBezTo>
                    <a:pt x="785515" y="1149668"/>
                    <a:pt x="1306532" y="127635"/>
                    <a:pt x="1306532" y="127635"/>
                  </a:cubicBezTo>
                  <a:lnTo>
                    <a:pt x="958870" y="0"/>
                  </a:ln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6" name="Freeform: Shape 212"/>
            <p:cNvSpPr>
              <a:spLocks/>
            </p:cNvSpPr>
            <p:nvPr/>
          </p:nvSpPr>
          <p:spPr bwMode="auto">
            <a:xfrm>
              <a:off x="4546811" y="4580620"/>
              <a:ext cx="534277" cy="651736"/>
            </a:xfrm>
            <a:custGeom>
              <a:avLst/>
              <a:gdLst>
                <a:gd name="T0" fmla="*/ 534052 w 534352"/>
                <a:gd name="T1" fmla="*/ 0 h 652462"/>
                <a:gd name="T2" fmla="*/ 529294 w 534352"/>
                <a:gd name="T3" fmla="*/ 7588 h 652462"/>
                <a:gd name="T4" fmla="*/ 515014 w 534352"/>
                <a:gd name="T5" fmla="*/ 27498 h 652462"/>
                <a:gd name="T6" fmla="*/ 458849 w 534352"/>
                <a:gd name="T7" fmla="*/ 97672 h 652462"/>
                <a:gd name="T8" fmla="*/ 268453 w 534352"/>
                <a:gd name="T9" fmla="*/ 326204 h 652462"/>
                <a:gd name="T10" fmla="*/ 78061 w 534352"/>
                <a:gd name="T11" fmla="*/ 554737 h 652462"/>
                <a:gd name="T12" fmla="*/ 20943 w 534352"/>
                <a:gd name="T13" fmla="*/ 623960 h 652462"/>
                <a:gd name="T14" fmla="*/ 5711 w 534352"/>
                <a:gd name="T15" fmla="*/ 642925 h 652462"/>
                <a:gd name="T16" fmla="*/ 0 w 534352"/>
                <a:gd name="T17" fmla="*/ 649564 h 652462"/>
                <a:gd name="T18" fmla="*/ 4759 w 534352"/>
                <a:gd name="T19" fmla="*/ 641977 h 652462"/>
                <a:gd name="T20" fmla="*/ 19038 w 534352"/>
                <a:gd name="T21" fmla="*/ 622064 h 652462"/>
                <a:gd name="T22" fmla="*/ 75203 w 534352"/>
                <a:gd name="T23" fmla="*/ 550944 h 652462"/>
                <a:gd name="T24" fmla="*/ 264647 w 534352"/>
                <a:gd name="T25" fmla="*/ 321463 h 652462"/>
                <a:gd name="T26" fmla="*/ 534052 w 534352"/>
                <a:gd name="T27" fmla="*/ 0 h 6524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4352" h="652462">
                  <a:moveTo>
                    <a:pt x="534352" y="0"/>
                  </a:moveTo>
                  <a:cubicBezTo>
                    <a:pt x="533400" y="2858"/>
                    <a:pt x="531495" y="4763"/>
                    <a:pt x="529590" y="7620"/>
                  </a:cubicBezTo>
                  <a:cubicBezTo>
                    <a:pt x="526733" y="12383"/>
                    <a:pt x="521970" y="19050"/>
                    <a:pt x="515302" y="27622"/>
                  </a:cubicBezTo>
                  <a:cubicBezTo>
                    <a:pt x="501967" y="44768"/>
                    <a:pt x="482917" y="68580"/>
                    <a:pt x="459105" y="98108"/>
                  </a:cubicBezTo>
                  <a:cubicBezTo>
                    <a:pt x="410527" y="157163"/>
                    <a:pt x="343852" y="238125"/>
                    <a:pt x="268605" y="327660"/>
                  </a:cubicBezTo>
                  <a:lnTo>
                    <a:pt x="78105" y="557213"/>
                  </a:lnTo>
                  <a:lnTo>
                    <a:pt x="20955" y="626745"/>
                  </a:lnTo>
                  <a:lnTo>
                    <a:pt x="5715" y="645795"/>
                  </a:lnTo>
                  <a:cubicBezTo>
                    <a:pt x="3810" y="647700"/>
                    <a:pt x="1905" y="650558"/>
                    <a:pt x="0" y="652463"/>
                  </a:cubicBezTo>
                  <a:cubicBezTo>
                    <a:pt x="952" y="649605"/>
                    <a:pt x="2857" y="647700"/>
                    <a:pt x="4763" y="644843"/>
                  </a:cubicBezTo>
                  <a:cubicBezTo>
                    <a:pt x="8572" y="640080"/>
                    <a:pt x="13335" y="633413"/>
                    <a:pt x="19050" y="624840"/>
                  </a:cubicBezTo>
                  <a:cubicBezTo>
                    <a:pt x="32385" y="607695"/>
                    <a:pt x="51435" y="583883"/>
                    <a:pt x="75247" y="553403"/>
                  </a:cubicBezTo>
                  <a:cubicBezTo>
                    <a:pt x="122872" y="493395"/>
                    <a:pt x="190500" y="412433"/>
                    <a:pt x="264795" y="322897"/>
                  </a:cubicBezTo>
                  <a:lnTo>
                    <a:pt x="534352" y="0"/>
                  </a:ln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7" name="Freeform: Shape 213"/>
            <p:cNvSpPr>
              <a:spLocks/>
            </p:cNvSpPr>
            <p:nvPr/>
          </p:nvSpPr>
          <p:spPr bwMode="auto">
            <a:xfrm>
              <a:off x="5794229" y="3979420"/>
              <a:ext cx="134731" cy="440881"/>
            </a:xfrm>
            <a:custGeom>
              <a:avLst/>
              <a:gdLst>
                <a:gd name="T0" fmla="*/ 86947 w 134831"/>
                <a:gd name="T1" fmla="*/ 0 h 441959"/>
                <a:gd name="T2" fmla="*/ 3375 w 134831"/>
                <a:gd name="T3" fmla="*/ 125451 h 441959"/>
                <a:gd name="T4" fmla="*/ 3375 w 134831"/>
                <a:gd name="T5" fmla="*/ 437664 h 441959"/>
                <a:gd name="T6" fmla="*/ 134432 w 134831"/>
                <a:gd name="T7" fmla="*/ 420685 h 441959"/>
                <a:gd name="T8" fmla="*/ 86947 w 134831"/>
                <a:gd name="T9" fmla="*/ 0 h 4419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31" h="441959">
                  <a:moveTo>
                    <a:pt x="87207" y="0"/>
                  </a:moveTo>
                  <a:cubicBezTo>
                    <a:pt x="87207" y="0"/>
                    <a:pt x="11007" y="38100"/>
                    <a:pt x="3387" y="126682"/>
                  </a:cubicBezTo>
                  <a:cubicBezTo>
                    <a:pt x="-4233" y="215265"/>
                    <a:pt x="3387" y="441960"/>
                    <a:pt x="3387" y="441960"/>
                  </a:cubicBezTo>
                  <a:lnTo>
                    <a:pt x="134832" y="424815"/>
                  </a:lnTo>
                  <a:lnTo>
                    <a:pt x="87207" y="0"/>
                  </a:ln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8" name="Freeform: Shape 214"/>
            <p:cNvSpPr>
              <a:spLocks/>
            </p:cNvSpPr>
            <p:nvPr/>
          </p:nvSpPr>
          <p:spPr bwMode="auto">
            <a:xfrm>
              <a:off x="5174005" y="3892290"/>
              <a:ext cx="696882" cy="714469"/>
            </a:xfrm>
            <a:custGeom>
              <a:avLst/>
              <a:gdLst>
                <a:gd name="T0" fmla="*/ 693668 w 697420"/>
                <a:gd name="T1" fmla="*/ 307765 h 713664"/>
                <a:gd name="T2" fmla="*/ 657585 w 697420"/>
                <a:gd name="T3" fmla="*/ 165201 h 713664"/>
                <a:gd name="T4" fmla="*/ 578771 w 697420"/>
                <a:gd name="T5" fmla="*/ 81001 h 713664"/>
                <a:gd name="T6" fmla="*/ 461026 w 697420"/>
                <a:gd name="T7" fmla="*/ 17852 h 713664"/>
                <a:gd name="T8" fmla="*/ 17577 w 697420"/>
                <a:gd name="T9" fmla="*/ 243659 h 713664"/>
                <a:gd name="T10" fmla="*/ 7132 w 697420"/>
                <a:gd name="T11" fmla="*/ 425451 h 713664"/>
                <a:gd name="T12" fmla="*/ 6183 w 697420"/>
                <a:gd name="T13" fmla="*/ 421624 h 713664"/>
                <a:gd name="T14" fmla="*/ 8084 w 697420"/>
                <a:gd name="T15" fmla="*/ 429279 h 713664"/>
                <a:gd name="T16" fmla="*/ 9033 w 697420"/>
                <a:gd name="T17" fmla="*/ 433105 h 713664"/>
                <a:gd name="T18" fmla="*/ 118234 w 697420"/>
                <a:gd name="T19" fmla="*/ 639775 h 713664"/>
                <a:gd name="T20" fmla="*/ 272062 w 697420"/>
                <a:gd name="T21" fmla="*/ 704837 h 713664"/>
                <a:gd name="T22" fmla="*/ 525596 w 697420"/>
                <a:gd name="T23" fmla="*/ 685703 h 713664"/>
                <a:gd name="T24" fmla="*/ 665181 w 697420"/>
                <a:gd name="T25" fmla="*/ 523045 h 713664"/>
                <a:gd name="T26" fmla="*/ 693668 w 697420"/>
                <a:gd name="T27" fmla="*/ 307765 h 7136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97420" h="713664">
                  <a:moveTo>
                    <a:pt x="695813" y="306380"/>
                  </a:moveTo>
                  <a:cubicBezTo>
                    <a:pt x="692956" y="256850"/>
                    <a:pt x="684383" y="207320"/>
                    <a:pt x="659618" y="164457"/>
                  </a:cubicBezTo>
                  <a:cubicBezTo>
                    <a:pt x="638663" y="131120"/>
                    <a:pt x="611993" y="102545"/>
                    <a:pt x="580561" y="80637"/>
                  </a:cubicBezTo>
                  <a:cubicBezTo>
                    <a:pt x="545318" y="53015"/>
                    <a:pt x="505313" y="32060"/>
                    <a:pt x="462451" y="17772"/>
                  </a:cubicBezTo>
                  <a:cubicBezTo>
                    <a:pt x="277666" y="-43188"/>
                    <a:pt x="78593" y="57777"/>
                    <a:pt x="17633" y="242562"/>
                  </a:cubicBezTo>
                  <a:cubicBezTo>
                    <a:pt x="-1417" y="300665"/>
                    <a:pt x="-5227" y="363530"/>
                    <a:pt x="7156" y="423537"/>
                  </a:cubicBezTo>
                  <a:lnTo>
                    <a:pt x="6203" y="419727"/>
                  </a:lnTo>
                  <a:cubicBezTo>
                    <a:pt x="6203" y="422585"/>
                    <a:pt x="7156" y="424490"/>
                    <a:pt x="8108" y="427347"/>
                  </a:cubicBezTo>
                  <a:cubicBezTo>
                    <a:pt x="8108" y="430205"/>
                    <a:pt x="9061" y="430205"/>
                    <a:pt x="9061" y="431157"/>
                  </a:cubicBezTo>
                  <a:cubicBezTo>
                    <a:pt x="27158" y="514025"/>
                    <a:pt x="52876" y="580700"/>
                    <a:pt x="118598" y="636897"/>
                  </a:cubicBezTo>
                  <a:cubicBezTo>
                    <a:pt x="161461" y="674045"/>
                    <a:pt x="217658" y="691190"/>
                    <a:pt x="272903" y="701667"/>
                  </a:cubicBezTo>
                  <a:cubicBezTo>
                    <a:pt x="357676" y="718812"/>
                    <a:pt x="450068" y="721670"/>
                    <a:pt x="527221" y="682617"/>
                  </a:cubicBezTo>
                  <a:cubicBezTo>
                    <a:pt x="591991" y="647375"/>
                    <a:pt x="641521" y="590225"/>
                    <a:pt x="667238" y="520692"/>
                  </a:cubicBezTo>
                  <a:cubicBezTo>
                    <a:pt x="692003" y="452112"/>
                    <a:pt x="701528" y="378770"/>
                    <a:pt x="695813" y="306380"/>
                  </a:cubicBezTo>
                  <a:close/>
                </a:path>
              </a:pathLst>
            </a:custGeom>
            <a:solidFill>
              <a:srgbClr val="FFB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9" name="Freeform: Shape 215"/>
            <p:cNvSpPr>
              <a:spLocks/>
            </p:cNvSpPr>
            <p:nvPr/>
          </p:nvSpPr>
          <p:spPr bwMode="auto">
            <a:xfrm>
              <a:off x="5174005" y="3892290"/>
              <a:ext cx="689913" cy="571576"/>
            </a:xfrm>
            <a:custGeom>
              <a:avLst/>
              <a:gdLst>
                <a:gd name="T0" fmla="*/ 685849 w 691010"/>
                <a:gd name="T1" fmla="*/ 254098 h 571974"/>
                <a:gd name="T2" fmla="*/ 647991 w 691010"/>
                <a:gd name="T3" fmla="*/ 385177 h 571974"/>
                <a:gd name="T4" fmla="*/ 598774 w 691010"/>
                <a:gd name="T5" fmla="*/ 457366 h 571974"/>
                <a:gd name="T6" fmla="*/ 539148 w 691010"/>
                <a:gd name="T7" fmla="*/ 482062 h 571974"/>
                <a:gd name="T8" fmla="*/ 502235 w 691010"/>
                <a:gd name="T9" fmla="*/ 520056 h 571974"/>
                <a:gd name="T10" fmla="*/ 378250 w 691010"/>
                <a:gd name="T11" fmla="*/ 537153 h 571974"/>
                <a:gd name="T12" fmla="*/ 347014 w 691010"/>
                <a:gd name="T13" fmla="*/ 559950 h 571974"/>
                <a:gd name="T14" fmla="*/ 311049 w 691010"/>
                <a:gd name="T15" fmla="*/ 569448 h 571974"/>
                <a:gd name="T16" fmla="*/ 274137 w 691010"/>
                <a:gd name="T17" fmla="*/ 541903 h 571974"/>
                <a:gd name="T18" fmla="*/ 217349 w 691010"/>
                <a:gd name="T19" fmla="*/ 534303 h 571974"/>
                <a:gd name="T20" fmla="*/ 73487 w 691010"/>
                <a:gd name="T21" fmla="*/ 434569 h 571974"/>
                <a:gd name="T22" fmla="*/ 27110 w 691010"/>
                <a:gd name="T23" fmla="*/ 457366 h 571974"/>
                <a:gd name="T24" fmla="*/ 6287 w 691010"/>
                <a:gd name="T25" fmla="*/ 418422 h 571974"/>
                <a:gd name="T26" fmla="*/ 7232 w 691010"/>
                <a:gd name="T27" fmla="*/ 422221 h 571974"/>
                <a:gd name="T28" fmla="*/ 278869 w 691010"/>
                <a:gd name="T29" fmla="*/ 7136 h 571974"/>
                <a:gd name="T30" fmla="*/ 458697 w 691010"/>
                <a:gd name="T31" fmla="*/ 17585 h 571974"/>
                <a:gd name="T32" fmla="*/ 576060 w 691010"/>
                <a:gd name="T33" fmla="*/ 80274 h 571974"/>
                <a:gd name="T34" fmla="*/ 654616 w 691010"/>
                <a:gd name="T35" fmla="*/ 163862 h 571974"/>
                <a:gd name="T36" fmla="*/ 685849 w 691010"/>
                <a:gd name="T37" fmla="*/ 254098 h 5719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1010" h="571974">
                  <a:moveTo>
                    <a:pt x="690222" y="254806"/>
                  </a:moveTo>
                  <a:cubicBezTo>
                    <a:pt x="695937" y="300526"/>
                    <a:pt x="669267" y="343389"/>
                    <a:pt x="652122" y="386251"/>
                  </a:cubicBezTo>
                  <a:cubicBezTo>
                    <a:pt x="641645" y="413873"/>
                    <a:pt x="629262" y="443401"/>
                    <a:pt x="602592" y="458641"/>
                  </a:cubicBezTo>
                  <a:cubicBezTo>
                    <a:pt x="583542" y="469118"/>
                    <a:pt x="559730" y="470071"/>
                    <a:pt x="542585" y="483406"/>
                  </a:cubicBezTo>
                  <a:cubicBezTo>
                    <a:pt x="528297" y="493883"/>
                    <a:pt x="519725" y="511028"/>
                    <a:pt x="505437" y="521506"/>
                  </a:cubicBezTo>
                  <a:cubicBezTo>
                    <a:pt x="470195" y="546271"/>
                    <a:pt x="418760" y="520553"/>
                    <a:pt x="380660" y="538651"/>
                  </a:cubicBezTo>
                  <a:cubicBezTo>
                    <a:pt x="369230" y="545318"/>
                    <a:pt x="358752" y="552939"/>
                    <a:pt x="349227" y="561511"/>
                  </a:cubicBezTo>
                  <a:cubicBezTo>
                    <a:pt x="338750" y="570083"/>
                    <a:pt x="325415" y="573893"/>
                    <a:pt x="313032" y="571036"/>
                  </a:cubicBezTo>
                  <a:cubicBezTo>
                    <a:pt x="297792" y="567226"/>
                    <a:pt x="290172" y="551986"/>
                    <a:pt x="275885" y="543414"/>
                  </a:cubicBezTo>
                  <a:cubicBezTo>
                    <a:pt x="258740" y="532936"/>
                    <a:pt x="238737" y="535793"/>
                    <a:pt x="218735" y="535793"/>
                  </a:cubicBezTo>
                  <a:cubicBezTo>
                    <a:pt x="154917" y="532936"/>
                    <a:pt x="98720" y="493883"/>
                    <a:pt x="73955" y="435781"/>
                  </a:cubicBezTo>
                  <a:cubicBezTo>
                    <a:pt x="73955" y="435781"/>
                    <a:pt x="42522" y="473881"/>
                    <a:pt x="27282" y="458641"/>
                  </a:cubicBezTo>
                  <a:cubicBezTo>
                    <a:pt x="16805" y="447211"/>
                    <a:pt x="9185" y="433876"/>
                    <a:pt x="6327" y="419589"/>
                  </a:cubicBezTo>
                  <a:lnTo>
                    <a:pt x="7280" y="423398"/>
                  </a:lnTo>
                  <a:cubicBezTo>
                    <a:pt x="-31773" y="232898"/>
                    <a:pt x="90147" y="47161"/>
                    <a:pt x="280647" y="7156"/>
                  </a:cubicBezTo>
                  <a:cubicBezTo>
                    <a:pt x="340655" y="-5227"/>
                    <a:pt x="403520" y="-1417"/>
                    <a:pt x="461622" y="17633"/>
                  </a:cubicBezTo>
                  <a:cubicBezTo>
                    <a:pt x="504485" y="31921"/>
                    <a:pt x="544490" y="52876"/>
                    <a:pt x="579732" y="80498"/>
                  </a:cubicBezTo>
                  <a:cubicBezTo>
                    <a:pt x="612117" y="103358"/>
                    <a:pt x="638787" y="131933"/>
                    <a:pt x="658790" y="164318"/>
                  </a:cubicBezTo>
                  <a:cubicBezTo>
                    <a:pt x="675935" y="192893"/>
                    <a:pt x="686412" y="223373"/>
                    <a:pt x="690222" y="254806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0" name="Freeform: Shape 216"/>
            <p:cNvSpPr>
              <a:spLocks/>
            </p:cNvSpPr>
            <p:nvPr/>
          </p:nvSpPr>
          <p:spPr bwMode="auto">
            <a:xfrm>
              <a:off x="5387715" y="3923656"/>
              <a:ext cx="413484" cy="210856"/>
            </a:xfrm>
            <a:custGeom>
              <a:avLst/>
              <a:gdLst>
                <a:gd name="T0" fmla="*/ 412701 w 413388"/>
                <a:gd name="T1" fmla="*/ 165757 h 210845"/>
                <a:gd name="T2" fmla="*/ 395540 w 413388"/>
                <a:gd name="T3" fmla="*/ 132411 h 210845"/>
                <a:gd name="T4" fmla="*/ 224882 w 413388"/>
                <a:gd name="T5" fmla="*/ 10467 h 210845"/>
                <a:gd name="T6" fmla="*/ 22764 w 413388"/>
                <a:gd name="T7" fmla="*/ 26660 h 210845"/>
                <a:gd name="T8" fmla="*/ 837 w 413388"/>
                <a:gd name="T9" fmla="*/ 63815 h 210845"/>
                <a:gd name="T10" fmla="*/ 34206 w 413388"/>
                <a:gd name="T11" fmla="*/ 95256 h 210845"/>
                <a:gd name="T12" fmla="*/ 81875 w 413388"/>
                <a:gd name="T13" fmla="*/ 94303 h 210845"/>
                <a:gd name="T14" fmla="*/ 129544 w 413388"/>
                <a:gd name="T15" fmla="*/ 84774 h 210845"/>
                <a:gd name="T16" fmla="*/ 238230 w 413388"/>
                <a:gd name="T17" fmla="*/ 114310 h 210845"/>
                <a:gd name="T18" fmla="*/ 327849 w 413388"/>
                <a:gd name="T19" fmla="*/ 185763 h 210845"/>
                <a:gd name="T20" fmla="*/ 364078 w 413388"/>
                <a:gd name="T21" fmla="*/ 208627 h 210845"/>
                <a:gd name="T22" fmla="*/ 404121 w 413388"/>
                <a:gd name="T23" fmla="*/ 201003 h 210845"/>
                <a:gd name="T24" fmla="*/ 412701 w 413388"/>
                <a:gd name="T25" fmla="*/ 165757 h 2108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3388" h="210845">
                  <a:moveTo>
                    <a:pt x="412317" y="165721"/>
                  </a:moveTo>
                  <a:cubicBezTo>
                    <a:pt x="409460" y="153338"/>
                    <a:pt x="403745" y="141908"/>
                    <a:pt x="395172" y="132383"/>
                  </a:cubicBezTo>
                  <a:cubicBezTo>
                    <a:pt x="353262" y="74281"/>
                    <a:pt x="293254" y="31418"/>
                    <a:pt x="224674" y="10463"/>
                  </a:cubicBezTo>
                  <a:cubicBezTo>
                    <a:pt x="157047" y="-9539"/>
                    <a:pt x="89420" y="938"/>
                    <a:pt x="22744" y="26656"/>
                  </a:cubicBezTo>
                  <a:cubicBezTo>
                    <a:pt x="6552" y="31418"/>
                    <a:pt x="-2973" y="47611"/>
                    <a:pt x="837" y="63803"/>
                  </a:cubicBezTo>
                  <a:cubicBezTo>
                    <a:pt x="5599" y="79043"/>
                    <a:pt x="17982" y="91426"/>
                    <a:pt x="34174" y="95236"/>
                  </a:cubicBezTo>
                  <a:cubicBezTo>
                    <a:pt x="50367" y="99046"/>
                    <a:pt x="66560" y="99046"/>
                    <a:pt x="81799" y="94283"/>
                  </a:cubicBezTo>
                  <a:cubicBezTo>
                    <a:pt x="97992" y="91426"/>
                    <a:pt x="113232" y="86663"/>
                    <a:pt x="129424" y="84758"/>
                  </a:cubicBezTo>
                  <a:cubicBezTo>
                    <a:pt x="167524" y="82853"/>
                    <a:pt x="205624" y="93331"/>
                    <a:pt x="238010" y="114286"/>
                  </a:cubicBezTo>
                  <a:cubicBezTo>
                    <a:pt x="269442" y="136193"/>
                    <a:pt x="298970" y="160006"/>
                    <a:pt x="327545" y="185723"/>
                  </a:cubicBezTo>
                  <a:cubicBezTo>
                    <a:pt x="338022" y="195248"/>
                    <a:pt x="350404" y="202868"/>
                    <a:pt x="363740" y="208583"/>
                  </a:cubicBezTo>
                  <a:cubicBezTo>
                    <a:pt x="377074" y="213346"/>
                    <a:pt x="392315" y="210488"/>
                    <a:pt x="403745" y="200963"/>
                  </a:cubicBezTo>
                  <a:cubicBezTo>
                    <a:pt x="412317" y="191438"/>
                    <a:pt x="415174" y="179056"/>
                    <a:pt x="412317" y="1657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1" name="Freeform: Shape 217"/>
            <p:cNvSpPr>
              <a:spLocks/>
            </p:cNvSpPr>
            <p:nvPr/>
          </p:nvSpPr>
          <p:spPr bwMode="auto">
            <a:xfrm>
              <a:off x="5262277" y="4228613"/>
              <a:ext cx="350763" cy="162062"/>
            </a:xfrm>
            <a:custGeom>
              <a:avLst/>
              <a:gdLst>
                <a:gd name="T0" fmla="*/ 292715 w 351111"/>
                <a:gd name="T1" fmla="*/ 18585 h 163066"/>
                <a:gd name="T2" fmla="*/ 292715 w 351111"/>
                <a:gd name="T3" fmla="*/ 18585 h 163066"/>
                <a:gd name="T4" fmla="*/ 201636 w 351111"/>
                <a:gd name="T5" fmla="*/ 39958 h 163066"/>
                <a:gd name="T6" fmla="*/ 109609 w 351111"/>
                <a:gd name="T7" fmla="*/ 49251 h 163066"/>
                <a:gd name="T8" fmla="*/ 41301 w 351111"/>
                <a:gd name="T9" fmla="*/ 0 h 163066"/>
                <a:gd name="T10" fmla="*/ 1456 w 351111"/>
                <a:gd name="T11" fmla="*/ 32525 h 163066"/>
                <a:gd name="T12" fmla="*/ 10941 w 351111"/>
                <a:gd name="T13" fmla="*/ 85491 h 163066"/>
                <a:gd name="T14" fmla="*/ 159892 w 351111"/>
                <a:gd name="T15" fmla="*/ 157044 h 163066"/>
                <a:gd name="T16" fmla="*/ 241482 w 351111"/>
                <a:gd name="T17" fmla="*/ 136601 h 163066"/>
                <a:gd name="T18" fmla="*/ 313586 w 351111"/>
                <a:gd name="T19" fmla="*/ 122662 h 163066"/>
                <a:gd name="T20" fmla="*/ 348689 w 351111"/>
                <a:gd name="T21" fmla="*/ 70623 h 163066"/>
                <a:gd name="T22" fmla="*/ 292715 w 351111"/>
                <a:gd name="T23" fmla="*/ 18585 h 1630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111" h="163066">
                  <a:moveTo>
                    <a:pt x="293878" y="19050"/>
                  </a:moveTo>
                  <a:lnTo>
                    <a:pt x="293878" y="19050"/>
                  </a:lnTo>
                  <a:cubicBezTo>
                    <a:pt x="262445" y="10478"/>
                    <a:pt x="231012" y="26670"/>
                    <a:pt x="202437" y="40958"/>
                  </a:cubicBezTo>
                  <a:cubicBezTo>
                    <a:pt x="173862" y="55245"/>
                    <a:pt x="138620" y="66675"/>
                    <a:pt x="110045" y="50483"/>
                  </a:cubicBezTo>
                  <a:cubicBezTo>
                    <a:pt x="85280" y="36195"/>
                    <a:pt x="70992" y="953"/>
                    <a:pt x="41465" y="0"/>
                  </a:cubicBezTo>
                  <a:cubicBezTo>
                    <a:pt x="22415" y="953"/>
                    <a:pt x="6223" y="14288"/>
                    <a:pt x="1460" y="33338"/>
                  </a:cubicBezTo>
                  <a:cubicBezTo>
                    <a:pt x="-2350" y="52388"/>
                    <a:pt x="1460" y="71438"/>
                    <a:pt x="10985" y="87630"/>
                  </a:cubicBezTo>
                  <a:cubicBezTo>
                    <a:pt x="40512" y="141922"/>
                    <a:pt x="100520" y="171450"/>
                    <a:pt x="160528" y="160972"/>
                  </a:cubicBezTo>
                  <a:cubicBezTo>
                    <a:pt x="188150" y="156210"/>
                    <a:pt x="213867" y="142875"/>
                    <a:pt x="242442" y="140018"/>
                  </a:cubicBezTo>
                  <a:cubicBezTo>
                    <a:pt x="267207" y="138113"/>
                    <a:pt x="296735" y="142875"/>
                    <a:pt x="314832" y="125730"/>
                  </a:cubicBezTo>
                  <a:cubicBezTo>
                    <a:pt x="329120" y="112395"/>
                    <a:pt x="343407" y="100965"/>
                    <a:pt x="350075" y="72390"/>
                  </a:cubicBezTo>
                  <a:cubicBezTo>
                    <a:pt x="354837" y="49530"/>
                    <a:pt x="344360" y="28575"/>
                    <a:pt x="293878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2" name="Freeform: Shape 218"/>
            <p:cNvSpPr>
              <a:spLocks/>
            </p:cNvSpPr>
            <p:nvPr/>
          </p:nvSpPr>
          <p:spPr bwMode="auto">
            <a:xfrm>
              <a:off x="5643239" y="4226870"/>
              <a:ext cx="69688" cy="66219"/>
            </a:xfrm>
            <a:custGeom>
              <a:avLst/>
              <a:gdLst>
                <a:gd name="T0" fmla="*/ 73390 w 68193"/>
                <a:gd name="T1" fmla="*/ 23148 h 66070"/>
                <a:gd name="T2" fmla="*/ 27682 w 68193"/>
                <a:gd name="T3" fmla="*/ 79 h 66070"/>
                <a:gd name="T4" fmla="*/ 25605 w 68193"/>
                <a:gd name="T5" fmla="*/ 79 h 66070"/>
                <a:gd name="T6" fmla="*/ 1712 w 68193"/>
                <a:gd name="T7" fmla="*/ 42370 h 66070"/>
                <a:gd name="T8" fmla="*/ 4828 w 68193"/>
                <a:gd name="T9" fmla="*/ 49097 h 66070"/>
                <a:gd name="T10" fmla="*/ 51575 w 68193"/>
                <a:gd name="T11" fmla="*/ 64475 h 66070"/>
                <a:gd name="T12" fmla="*/ 73390 w 68193"/>
                <a:gd name="T13" fmla="*/ 23148 h 660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193" h="66070">
                  <a:moveTo>
                    <a:pt x="67292" y="22940"/>
                  </a:moveTo>
                  <a:cubicBezTo>
                    <a:pt x="62530" y="6747"/>
                    <a:pt x="41575" y="-873"/>
                    <a:pt x="25382" y="79"/>
                  </a:cubicBezTo>
                  <a:lnTo>
                    <a:pt x="23477" y="79"/>
                  </a:lnTo>
                  <a:cubicBezTo>
                    <a:pt x="6332" y="5794"/>
                    <a:pt x="-4145" y="23892"/>
                    <a:pt x="1570" y="41990"/>
                  </a:cubicBezTo>
                  <a:cubicBezTo>
                    <a:pt x="2522" y="43894"/>
                    <a:pt x="3475" y="46752"/>
                    <a:pt x="4427" y="48657"/>
                  </a:cubicBezTo>
                  <a:cubicBezTo>
                    <a:pt x="13000" y="63897"/>
                    <a:pt x="31097" y="69612"/>
                    <a:pt x="47290" y="63897"/>
                  </a:cubicBezTo>
                  <a:cubicBezTo>
                    <a:pt x="62530" y="57229"/>
                    <a:pt x="71102" y="39132"/>
                    <a:pt x="67292" y="229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3" name="Freeform: Shape 219"/>
            <p:cNvSpPr>
              <a:spLocks/>
            </p:cNvSpPr>
            <p:nvPr/>
          </p:nvSpPr>
          <p:spPr bwMode="auto">
            <a:xfrm>
              <a:off x="5371454" y="4073521"/>
              <a:ext cx="320566" cy="156835"/>
            </a:xfrm>
            <a:custGeom>
              <a:avLst/>
              <a:gdLst>
                <a:gd name="T0" fmla="*/ 56731 w 320589"/>
                <a:gd name="T1" fmla="*/ 157954 h 156464"/>
                <a:gd name="T2" fmla="*/ 236701 w 320589"/>
                <a:gd name="T3" fmla="*/ 147377 h 156464"/>
                <a:gd name="T4" fmla="*/ 320497 w 320589"/>
                <a:gd name="T5" fmla="*/ 101221 h 156464"/>
                <a:gd name="T6" fmla="*/ 69109 w 320589"/>
                <a:gd name="T7" fmla="*/ 21411 h 156464"/>
                <a:gd name="T8" fmla="*/ 27211 w 320589"/>
                <a:gd name="T9" fmla="*/ 51220 h 156464"/>
                <a:gd name="T10" fmla="*/ 2454 w 320589"/>
                <a:gd name="T11" fmla="*/ 117567 h 156464"/>
                <a:gd name="T12" fmla="*/ 51968 w 320589"/>
                <a:gd name="T13" fmla="*/ 156029 h 1564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0589" h="156464">
                  <a:moveTo>
                    <a:pt x="56747" y="156464"/>
                  </a:moveTo>
                  <a:cubicBezTo>
                    <a:pt x="111039" y="123127"/>
                    <a:pt x="178667" y="119317"/>
                    <a:pt x="236769" y="145987"/>
                  </a:cubicBezTo>
                  <a:cubicBezTo>
                    <a:pt x="259629" y="122174"/>
                    <a:pt x="289157" y="106934"/>
                    <a:pt x="320589" y="100267"/>
                  </a:cubicBezTo>
                  <a:cubicBezTo>
                    <a:pt x="272964" y="8827"/>
                    <a:pt x="160569" y="-26416"/>
                    <a:pt x="69129" y="21209"/>
                  </a:cubicBezTo>
                  <a:cubicBezTo>
                    <a:pt x="53889" y="28829"/>
                    <a:pt x="39602" y="39307"/>
                    <a:pt x="27219" y="50737"/>
                  </a:cubicBezTo>
                  <a:cubicBezTo>
                    <a:pt x="9122" y="67882"/>
                    <a:pt x="-6118" y="93599"/>
                    <a:pt x="2454" y="116459"/>
                  </a:cubicBezTo>
                  <a:cubicBezTo>
                    <a:pt x="10074" y="136462"/>
                    <a:pt x="31982" y="145987"/>
                    <a:pt x="51984" y="15455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4" name="Freeform: Shape 220"/>
            <p:cNvSpPr>
              <a:spLocks/>
            </p:cNvSpPr>
            <p:nvPr/>
          </p:nvSpPr>
          <p:spPr bwMode="auto">
            <a:xfrm>
              <a:off x="5410945" y="4169365"/>
              <a:ext cx="334504" cy="71446"/>
            </a:xfrm>
            <a:custGeom>
              <a:avLst/>
              <a:gdLst>
                <a:gd name="T0" fmla="*/ 335036 w 334327"/>
                <a:gd name="T1" fmla="*/ 8284 h 72802"/>
                <a:gd name="T2" fmla="*/ 292082 w 334327"/>
                <a:gd name="T3" fmla="*/ 5632 h 72802"/>
                <a:gd name="T4" fmla="*/ 247222 w 334327"/>
                <a:gd name="T5" fmla="*/ 18001 h 72802"/>
                <a:gd name="T6" fmla="*/ 197584 w 334327"/>
                <a:gd name="T7" fmla="*/ 48039 h 72802"/>
                <a:gd name="T8" fmla="*/ 196631 w 334327"/>
                <a:gd name="T9" fmla="*/ 48924 h 72802"/>
                <a:gd name="T10" fmla="*/ 194722 w 334327"/>
                <a:gd name="T11" fmla="*/ 48039 h 72802"/>
                <a:gd name="T12" fmla="*/ 169905 w 334327"/>
                <a:gd name="T13" fmla="*/ 40972 h 72802"/>
                <a:gd name="T14" fmla="*/ 102133 w 334327"/>
                <a:gd name="T15" fmla="*/ 35671 h 72802"/>
                <a:gd name="T16" fmla="*/ 47725 w 334327"/>
                <a:gd name="T17" fmla="*/ 47157 h 72802"/>
                <a:gd name="T18" fmla="*/ 0 w 334327"/>
                <a:gd name="T19" fmla="*/ 67476 h 72802"/>
                <a:gd name="T20" fmla="*/ 11454 w 334327"/>
                <a:gd name="T21" fmla="*/ 59526 h 72802"/>
                <a:gd name="T22" fmla="*/ 46773 w 334327"/>
                <a:gd name="T23" fmla="*/ 43622 h 72802"/>
                <a:gd name="T24" fmla="*/ 102133 w 334327"/>
                <a:gd name="T25" fmla="*/ 30371 h 72802"/>
                <a:gd name="T26" fmla="*/ 171814 w 334327"/>
                <a:gd name="T27" fmla="*/ 34787 h 72802"/>
                <a:gd name="T28" fmla="*/ 197584 w 334327"/>
                <a:gd name="T29" fmla="*/ 41857 h 72802"/>
                <a:gd name="T30" fmla="*/ 194722 w 334327"/>
                <a:gd name="T31" fmla="*/ 41857 h 72802"/>
                <a:gd name="T32" fmla="*/ 246265 w 334327"/>
                <a:gd name="T33" fmla="*/ 11817 h 72802"/>
                <a:gd name="T34" fmla="*/ 293037 w 334327"/>
                <a:gd name="T35" fmla="*/ 331 h 72802"/>
                <a:gd name="T36" fmla="*/ 325491 w 334327"/>
                <a:gd name="T37" fmla="*/ 2981 h 72802"/>
                <a:gd name="T38" fmla="*/ 335036 w 334327"/>
                <a:gd name="T39" fmla="*/ 8284 h 728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4327" h="72802">
                  <a:moveTo>
                    <a:pt x="334328" y="8930"/>
                  </a:moveTo>
                  <a:cubicBezTo>
                    <a:pt x="320040" y="7025"/>
                    <a:pt x="305753" y="6072"/>
                    <a:pt x="291465" y="6072"/>
                  </a:cubicBezTo>
                  <a:cubicBezTo>
                    <a:pt x="276225" y="7977"/>
                    <a:pt x="260985" y="12740"/>
                    <a:pt x="246698" y="19407"/>
                  </a:cubicBezTo>
                  <a:cubicBezTo>
                    <a:pt x="229553" y="28932"/>
                    <a:pt x="212408" y="39409"/>
                    <a:pt x="197167" y="51792"/>
                  </a:cubicBezTo>
                  <a:lnTo>
                    <a:pt x="196215" y="52745"/>
                  </a:lnTo>
                  <a:lnTo>
                    <a:pt x="194310" y="51792"/>
                  </a:lnTo>
                  <a:cubicBezTo>
                    <a:pt x="185738" y="48934"/>
                    <a:pt x="178117" y="46077"/>
                    <a:pt x="169545" y="44172"/>
                  </a:cubicBezTo>
                  <a:cubicBezTo>
                    <a:pt x="147638" y="38457"/>
                    <a:pt x="124778" y="36552"/>
                    <a:pt x="101917" y="38457"/>
                  </a:cubicBezTo>
                  <a:cubicBezTo>
                    <a:pt x="82867" y="40362"/>
                    <a:pt x="64770" y="44172"/>
                    <a:pt x="47625" y="50840"/>
                  </a:cubicBezTo>
                  <a:cubicBezTo>
                    <a:pt x="17145" y="62270"/>
                    <a:pt x="953" y="73700"/>
                    <a:pt x="0" y="72747"/>
                  </a:cubicBezTo>
                  <a:cubicBezTo>
                    <a:pt x="3810" y="69890"/>
                    <a:pt x="7620" y="67032"/>
                    <a:pt x="11430" y="64175"/>
                  </a:cubicBezTo>
                  <a:cubicBezTo>
                    <a:pt x="22860" y="57507"/>
                    <a:pt x="34290" y="51792"/>
                    <a:pt x="46673" y="47030"/>
                  </a:cubicBezTo>
                  <a:cubicBezTo>
                    <a:pt x="64770" y="40362"/>
                    <a:pt x="82867" y="35600"/>
                    <a:pt x="101917" y="32742"/>
                  </a:cubicBezTo>
                  <a:cubicBezTo>
                    <a:pt x="125730" y="29884"/>
                    <a:pt x="148590" y="31790"/>
                    <a:pt x="171450" y="37505"/>
                  </a:cubicBezTo>
                  <a:cubicBezTo>
                    <a:pt x="180023" y="39409"/>
                    <a:pt x="188595" y="42267"/>
                    <a:pt x="197167" y="45125"/>
                  </a:cubicBezTo>
                  <a:lnTo>
                    <a:pt x="194310" y="45125"/>
                  </a:lnTo>
                  <a:cubicBezTo>
                    <a:pt x="210503" y="32742"/>
                    <a:pt x="227648" y="22265"/>
                    <a:pt x="245745" y="12740"/>
                  </a:cubicBezTo>
                  <a:cubicBezTo>
                    <a:pt x="260033" y="5120"/>
                    <a:pt x="276225" y="1309"/>
                    <a:pt x="292417" y="357"/>
                  </a:cubicBezTo>
                  <a:cubicBezTo>
                    <a:pt x="302895" y="-595"/>
                    <a:pt x="314325" y="357"/>
                    <a:pt x="324803" y="3215"/>
                  </a:cubicBezTo>
                  <a:cubicBezTo>
                    <a:pt x="326708" y="5120"/>
                    <a:pt x="330517" y="7025"/>
                    <a:pt x="334328" y="893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5" name="Freeform: Shape 221"/>
            <p:cNvSpPr>
              <a:spLocks/>
            </p:cNvSpPr>
            <p:nvPr/>
          </p:nvSpPr>
          <p:spPr bwMode="auto">
            <a:xfrm>
              <a:off x="5369132" y="4071779"/>
              <a:ext cx="322888" cy="128953"/>
            </a:xfrm>
            <a:custGeom>
              <a:avLst/>
              <a:gdLst>
                <a:gd name="T0" fmla="*/ 317213 w 324802"/>
                <a:gd name="T1" fmla="*/ 96599 h 129411"/>
                <a:gd name="T2" fmla="*/ 278143 w 324802"/>
                <a:gd name="T3" fmla="*/ 51522 h 129411"/>
                <a:gd name="T4" fmla="*/ 223260 w 324802"/>
                <a:gd name="T5" fmla="*/ 18655 h 129411"/>
                <a:gd name="T6" fmla="*/ 146048 w 324802"/>
                <a:gd name="T7" fmla="*/ 8323 h 129411"/>
                <a:gd name="T8" fmla="*/ 71628 w 324802"/>
                <a:gd name="T9" fmla="*/ 31802 h 129411"/>
                <a:gd name="T10" fmla="*/ 23256 w 324802"/>
                <a:gd name="T11" fmla="*/ 73121 h 129411"/>
                <a:gd name="T12" fmla="*/ 2789 w 324802"/>
                <a:gd name="T13" fmla="*/ 111624 h 129411"/>
                <a:gd name="T14" fmla="*/ 0 w 324802"/>
                <a:gd name="T15" fmla="*/ 127589 h 129411"/>
                <a:gd name="T16" fmla="*/ 0 w 324802"/>
                <a:gd name="T17" fmla="*/ 122894 h 129411"/>
                <a:gd name="T18" fmla="*/ 928 w 324802"/>
                <a:gd name="T19" fmla="*/ 110685 h 129411"/>
                <a:gd name="T20" fmla="*/ 20466 w 324802"/>
                <a:gd name="T21" fmla="*/ 70304 h 129411"/>
                <a:gd name="T22" fmla="*/ 69769 w 324802"/>
                <a:gd name="T23" fmla="*/ 26167 h 129411"/>
                <a:gd name="T24" fmla="*/ 146048 w 324802"/>
                <a:gd name="T25" fmla="*/ 812 h 129411"/>
                <a:gd name="T26" fmla="*/ 226049 w 324802"/>
                <a:gd name="T27" fmla="*/ 12082 h 129411"/>
                <a:gd name="T28" fmla="*/ 281863 w 324802"/>
                <a:gd name="T29" fmla="*/ 46828 h 129411"/>
                <a:gd name="T30" fmla="*/ 310701 w 324802"/>
                <a:gd name="T31" fmla="*/ 80636 h 129411"/>
                <a:gd name="T32" fmla="*/ 316284 w 324802"/>
                <a:gd name="T33" fmla="*/ 90965 h 129411"/>
                <a:gd name="T34" fmla="*/ 317213 w 324802"/>
                <a:gd name="T35" fmla="*/ 96599 h 1294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4802" h="129411">
                  <a:moveTo>
                    <a:pt x="324802" y="97979"/>
                  </a:moveTo>
                  <a:cubicBezTo>
                    <a:pt x="313372" y="80833"/>
                    <a:pt x="300038" y="65593"/>
                    <a:pt x="284797" y="52258"/>
                  </a:cubicBezTo>
                  <a:cubicBezTo>
                    <a:pt x="267652" y="37971"/>
                    <a:pt x="248602" y="26541"/>
                    <a:pt x="228600" y="18921"/>
                  </a:cubicBezTo>
                  <a:cubicBezTo>
                    <a:pt x="203835" y="9396"/>
                    <a:pt x="176213" y="5586"/>
                    <a:pt x="149542" y="8443"/>
                  </a:cubicBezTo>
                  <a:cubicBezTo>
                    <a:pt x="122872" y="11301"/>
                    <a:pt x="97155" y="18921"/>
                    <a:pt x="73342" y="32256"/>
                  </a:cubicBezTo>
                  <a:cubicBezTo>
                    <a:pt x="54292" y="42733"/>
                    <a:pt x="37147" y="57021"/>
                    <a:pt x="23813" y="74166"/>
                  </a:cubicBezTo>
                  <a:cubicBezTo>
                    <a:pt x="14288" y="85596"/>
                    <a:pt x="7620" y="98931"/>
                    <a:pt x="2857" y="113218"/>
                  </a:cubicBezTo>
                  <a:cubicBezTo>
                    <a:pt x="0" y="123696"/>
                    <a:pt x="0" y="129411"/>
                    <a:pt x="0" y="129411"/>
                  </a:cubicBezTo>
                  <a:cubicBezTo>
                    <a:pt x="0" y="128458"/>
                    <a:pt x="0" y="126554"/>
                    <a:pt x="0" y="124649"/>
                  </a:cubicBezTo>
                  <a:cubicBezTo>
                    <a:pt x="0" y="120839"/>
                    <a:pt x="952" y="116076"/>
                    <a:pt x="952" y="112266"/>
                  </a:cubicBezTo>
                  <a:cubicBezTo>
                    <a:pt x="4763" y="97026"/>
                    <a:pt x="11430" y="83691"/>
                    <a:pt x="20955" y="71308"/>
                  </a:cubicBezTo>
                  <a:cubicBezTo>
                    <a:pt x="35242" y="53211"/>
                    <a:pt x="52388" y="37971"/>
                    <a:pt x="71438" y="26541"/>
                  </a:cubicBezTo>
                  <a:cubicBezTo>
                    <a:pt x="95250" y="12254"/>
                    <a:pt x="121920" y="3681"/>
                    <a:pt x="149542" y="824"/>
                  </a:cubicBezTo>
                  <a:cubicBezTo>
                    <a:pt x="177165" y="-2034"/>
                    <a:pt x="204788" y="2729"/>
                    <a:pt x="231457" y="12254"/>
                  </a:cubicBezTo>
                  <a:cubicBezTo>
                    <a:pt x="252413" y="20826"/>
                    <a:pt x="271463" y="32256"/>
                    <a:pt x="288607" y="47496"/>
                  </a:cubicBezTo>
                  <a:cubicBezTo>
                    <a:pt x="300038" y="57974"/>
                    <a:pt x="309563" y="69404"/>
                    <a:pt x="318135" y="81786"/>
                  </a:cubicBezTo>
                  <a:cubicBezTo>
                    <a:pt x="320040" y="85596"/>
                    <a:pt x="321945" y="88454"/>
                    <a:pt x="323850" y="92264"/>
                  </a:cubicBezTo>
                  <a:cubicBezTo>
                    <a:pt x="323850" y="94168"/>
                    <a:pt x="323850" y="96074"/>
                    <a:pt x="324802" y="9797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6" name="Freeform: Shape 222"/>
            <p:cNvSpPr>
              <a:spLocks/>
            </p:cNvSpPr>
            <p:nvPr/>
          </p:nvSpPr>
          <p:spPr bwMode="auto">
            <a:xfrm>
              <a:off x="5236724" y="3953281"/>
              <a:ext cx="111501" cy="345036"/>
            </a:xfrm>
            <a:custGeom>
              <a:avLst/>
              <a:gdLst>
                <a:gd name="T0" fmla="*/ 3944 w 110538"/>
                <a:gd name="T1" fmla="*/ 345733 h 344804"/>
                <a:gd name="T2" fmla="*/ 1973 w 110538"/>
                <a:gd name="T3" fmla="*/ 331408 h 344804"/>
                <a:gd name="T4" fmla="*/ 0 w 110538"/>
                <a:gd name="T5" fmla="*/ 291296 h 344804"/>
                <a:gd name="T6" fmla="*/ 3944 w 110538"/>
                <a:gd name="T7" fmla="*/ 232081 h 344804"/>
                <a:gd name="T8" fmla="*/ 48321 w 110538"/>
                <a:gd name="T9" fmla="*/ 93597 h 344804"/>
                <a:gd name="T10" fmla="*/ 78890 w 110538"/>
                <a:gd name="T11" fmla="*/ 42022 h 344804"/>
                <a:gd name="T12" fmla="*/ 103544 w 110538"/>
                <a:gd name="T13" fmla="*/ 10506 h 344804"/>
                <a:gd name="T14" fmla="*/ 114391 w 110538"/>
                <a:gd name="T15" fmla="*/ 0 h 344804"/>
                <a:gd name="T16" fmla="*/ 82834 w 110538"/>
                <a:gd name="T17" fmla="*/ 44887 h 344804"/>
                <a:gd name="T18" fmla="*/ 53251 w 110538"/>
                <a:gd name="T19" fmla="*/ 96463 h 344804"/>
                <a:gd name="T20" fmla="*/ 26626 w 110538"/>
                <a:gd name="T21" fmla="*/ 163318 h 344804"/>
                <a:gd name="T22" fmla="*/ 9861 w 110538"/>
                <a:gd name="T23" fmla="*/ 233036 h 344804"/>
                <a:gd name="T24" fmla="*/ 3944 w 110538"/>
                <a:gd name="T25" fmla="*/ 291296 h 344804"/>
                <a:gd name="T26" fmla="*/ 3944 w 110538"/>
                <a:gd name="T27" fmla="*/ 345733 h 3448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538" h="344804">
                  <a:moveTo>
                    <a:pt x="3810" y="344805"/>
                  </a:moveTo>
                  <a:cubicBezTo>
                    <a:pt x="2858" y="340042"/>
                    <a:pt x="1905" y="335280"/>
                    <a:pt x="1905" y="330517"/>
                  </a:cubicBezTo>
                  <a:cubicBezTo>
                    <a:pt x="0" y="317182"/>
                    <a:pt x="0" y="303847"/>
                    <a:pt x="0" y="290513"/>
                  </a:cubicBezTo>
                  <a:cubicBezTo>
                    <a:pt x="0" y="270510"/>
                    <a:pt x="1905" y="251460"/>
                    <a:pt x="3810" y="231457"/>
                  </a:cubicBezTo>
                  <a:cubicBezTo>
                    <a:pt x="10478" y="182880"/>
                    <a:pt x="24765" y="136207"/>
                    <a:pt x="46673" y="93345"/>
                  </a:cubicBezTo>
                  <a:cubicBezTo>
                    <a:pt x="55245" y="75247"/>
                    <a:pt x="65723" y="58103"/>
                    <a:pt x="76200" y="41910"/>
                  </a:cubicBezTo>
                  <a:cubicBezTo>
                    <a:pt x="83820" y="30480"/>
                    <a:pt x="91440" y="20003"/>
                    <a:pt x="100013" y="10478"/>
                  </a:cubicBezTo>
                  <a:cubicBezTo>
                    <a:pt x="102870" y="6667"/>
                    <a:pt x="106680" y="2857"/>
                    <a:pt x="110490" y="0"/>
                  </a:cubicBezTo>
                  <a:cubicBezTo>
                    <a:pt x="111443" y="953"/>
                    <a:pt x="98108" y="16192"/>
                    <a:pt x="80010" y="44767"/>
                  </a:cubicBezTo>
                  <a:cubicBezTo>
                    <a:pt x="69533" y="60960"/>
                    <a:pt x="60008" y="78105"/>
                    <a:pt x="51435" y="96203"/>
                  </a:cubicBezTo>
                  <a:cubicBezTo>
                    <a:pt x="40958" y="118110"/>
                    <a:pt x="32385" y="140017"/>
                    <a:pt x="25718" y="162878"/>
                  </a:cubicBezTo>
                  <a:cubicBezTo>
                    <a:pt x="19050" y="185738"/>
                    <a:pt x="13335" y="209550"/>
                    <a:pt x="9525" y="232410"/>
                  </a:cubicBezTo>
                  <a:cubicBezTo>
                    <a:pt x="6668" y="251460"/>
                    <a:pt x="4763" y="271463"/>
                    <a:pt x="3810" y="290513"/>
                  </a:cubicBezTo>
                  <a:cubicBezTo>
                    <a:pt x="3810" y="323850"/>
                    <a:pt x="5715" y="344805"/>
                    <a:pt x="3810" y="3448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7" name="Freeform: Shape 223"/>
            <p:cNvSpPr>
              <a:spLocks/>
            </p:cNvSpPr>
            <p:nvPr/>
          </p:nvSpPr>
          <p:spPr bwMode="auto">
            <a:xfrm>
              <a:off x="5313381" y="3920171"/>
              <a:ext cx="132407" cy="486188"/>
            </a:xfrm>
            <a:custGeom>
              <a:avLst/>
              <a:gdLst>
                <a:gd name="T0" fmla="*/ 20617 w 134064"/>
                <a:gd name="T1" fmla="*/ 481740 h 487680"/>
                <a:gd name="T2" fmla="*/ 15180 w 134064"/>
                <a:gd name="T3" fmla="*/ 461981 h 487680"/>
                <a:gd name="T4" fmla="*/ 9742 w 134064"/>
                <a:gd name="T5" fmla="*/ 439399 h 487680"/>
                <a:gd name="T6" fmla="*/ 4304 w 134064"/>
                <a:gd name="T7" fmla="*/ 408349 h 487680"/>
                <a:gd name="T8" fmla="*/ 679 w 134064"/>
                <a:gd name="T9" fmla="*/ 370713 h 487680"/>
                <a:gd name="T10" fmla="*/ 679 w 134064"/>
                <a:gd name="T11" fmla="*/ 326492 h 487680"/>
                <a:gd name="T12" fmla="*/ 13368 w 134064"/>
                <a:gd name="T13" fmla="*/ 226757 h 487680"/>
                <a:gd name="T14" fmla="*/ 44180 w 134064"/>
                <a:gd name="T15" fmla="*/ 131726 h 487680"/>
                <a:gd name="T16" fmla="*/ 63213 w 134064"/>
                <a:gd name="T17" fmla="*/ 92207 h 487680"/>
                <a:gd name="T18" fmla="*/ 82245 w 134064"/>
                <a:gd name="T19" fmla="*/ 59276 h 487680"/>
                <a:gd name="T20" fmla="*/ 99464 w 134064"/>
                <a:gd name="T21" fmla="*/ 33872 h 487680"/>
                <a:gd name="T22" fmla="*/ 113965 w 134064"/>
                <a:gd name="T23" fmla="*/ 15055 h 487680"/>
                <a:gd name="T24" fmla="*/ 127558 w 134064"/>
                <a:gd name="T25" fmla="*/ 0 h 487680"/>
                <a:gd name="T26" fmla="*/ 116683 w 134064"/>
                <a:gd name="T27" fmla="*/ 15996 h 487680"/>
                <a:gd name="T28" fmla="*/ 103089 w 134064"/>
                <a:gd name="T29" fmla="*/ 34814 h 487680"/>
                <a:gd name="T30" fmla="*/ 86776 w 134064"/>
                <a:gd name="T31" fmla="*/ 61159 h 487680"/>
                <a:gd name="T32" fmla="*/ 68650 w 134064"/>
                <a:gd name="T33" fmla="*/ 94089 h 487680"/>
                <a:gd name="T34" fmla="*/ 50526 w 134064"/>
                <a:gd name="T35" fmla="*/ 132667 h 487680"/>
                <a:gd name="T36" fmla="*/ 7930 w 134064"/>
                <a:gd name="T37" fmla="*/ 325551 h 487680"/>
                <a:gd name="T38" fmla="*/ 7930 w 134064"/>
                <a:gd name="T39" fmla="*/ 368832 h 487680"/>
                <a:gd name="T40" fmla="*/ 10649 w 134064"/>
                <a:gd name="T41" fmla="*/ 406468 h 487680"/>
                <a:gd name="T42" fmla="*/ 15180 w 134064"/>
                <a:gd name="T43" fmla="*/ 437517 h 487680"/>
                <a:gd name="T44" fmla="*/ 19711 w 134064"/>
                <a:gd name="T45" fmla="*/ 460098 h 487680"/>
                <a:gd name="T46" fmla="*/ 20617 w 134064"/>
                <a:gd name="T47" fmla="*/ 481740 h 4876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4064" h="487680">
                  <a:moveTo>
                    <a:pt x="21669" y="487680"/>
                  </a:moveTo>
                  <a:cubicBezTo>
                    <a:pt x="18812" y="481013"/>
                    <a:pt x="16907" y="474345"/>
                    <a:pt x="15954" y="467678"/>
                  </a:cubicBezTo>
                  <a:cubicBezTo>
                    <a:pt x="14049" y="460057"/>
                    <a:pt x="12144" y="452438"/>
                    <a:pt x="10239" y="444818"/>
                  </a:cubicBezTo>
                  <a:cubicBezTo>
                    <a:pt x="8334" y="435293"/>
                    <a:pt x="6429" y="424815"/>
                    <a:pt x="4524" y="413385"/>
                  </a:cubicBezTo>
                  <a:cubicBezTo>
                    <a:pt x="2619" y="401003"/>
                    <a:pt x="1667" y="387668"/>
                    <a:pt x="714" y="375285"/>
                  </a:cubicBezTo>
                  <a:cubicBezTo>
                    <a:pt x="-238" y="360997"/>
                    <a:pt x="-238" y="346710"/>
                    <a:pt x="714" y="330518"/>
                  </a:cubicBezTo>
                  <a:cubicBezTo>
                    <a:pt x="1667" y="296228"/>
                    <a:pt x="6429" y="262890"/>
                    <a:pt x="14049" y="229553"/>
                  </a:cubicBezTo>
                  <a:cubicBezTo>
                    <a:pt x="21669" y="196215"/>
                    <a:pt x="33099" y="163830"/>
                    <a:pt x="46434" y="133350"/>
                  </a:cubicBezTo>
                  <a:cubicBezTo>
                    <a:pt x="53102" y="119063"/>
                    <a:pt x="58817" y="105728"/>
                    <a:pt x="66437" y="93345"/>
                  </a:cubicBezTo>
                  <a:cubicBezTo>
                    <a:pt x="72152" y="81915"/>
                    <a:pt x="78819" y="70485"/>
                    <a:pt x="86439" y="60007"/>
                  </a:cubicBezTo>
                  <a:cubicBezTo>
                    <a:pt x="92154" y="49530"/>
                    <a:pt x="99774" y="41910"/>
                    <a:pt x="104537" y="34290"/>
                  </a:cubicBezTo>
                  <a:cubicBezTo>
                    <a:pt x="109299" y="27622"/>
                    <a:pt x="114062" y="21907"/>
                    <a:pt x="119777" y="15240"/>
                  </a:cubicBezTo>
                  <a:cubicBezTo>
                    <a:pt x="123587" y="9525"/>
                    <a:pt x="128349" y="4763"/>
                    <a:pt x="134064" y="0"/>
                  </a:cubicBezTo>
                  <a:cubicBezTo>
                    <a:pt x="130254" y="5715"/>
                    <a:pt x="126444" y="11430"/>
                    <a:pt x="122634" y="16193"/>
                  </a:cubicBezTo>
                  <a:cubicBezTo>
                    <a:pt x="118824" y="20955"/>
                    <a:pt x="113109" y="27622"/>
                    <a:pt x="108347" y="35243"/>
                  </a:cubicBezTo>
                  <a:cubicBezTo>
                    <a:pt x="103584" y="42863"/>
                    <a:pt x="96917" y="51435"/>
                    <a:pt x="91202" y="61913"/>
                  </a:cubicBezTo>
                  <a:cubicBezTo>
                    <a:pt x="85487" y="72390"/>
                    <a:pt x="77867" y="82868"/>
                    <a:pt x="72152" y="95250"/>
                  </a:cubicBezTo>
                  <a:cubicBezTo>
                    <a:pt x="65484" y="107632"/>
                    <a:pt x="59769" y="120968"/>
                    <a:pt x="53102" y="134303"/>
                  </a:cubicBezTo>
                  <a:cubicBezTo>
                    <a:pt x="26432" y="196215"/>
                    <a:pt x="11192" y="261938"/>
                    <a:pt x="8334" y="329565"/>
                  </a:cubicBezTo>
                  <a:cubicBezTo>
                    <a:pt x="8334" y="344805"/>
                    <a:pt x="7382" y="360045"/>
                    <a:pt x="8334" y="373380"/>
                  </a:cubicBezTo>
                  <a:cubicBezTo>
                    <a:pt x="9287" y="386715"/>
                    <a:pt x="10239" y="400050"/>
                    <a:pt x="11192" y="411480"/>
                  </a:cubicBezTo>
                  <a:cubicBezTo>
                    <a:pt x="12144" y="422910"/>
                    <a:pt x="14049" y="433388"/>
                    <a:pt x="15954" y="442913"/>
                  </a:cubicBezTo>
                  <a:cubicBezTo>
                    <a:pt x="16907" y="452438"/>
                    <a:pt x="18812" y="460057"/>
                    <a:pt x="20717" y="465772"/>
                  </a:cubicBezTo>
                  <a:cubicBezTo>
                    <a:pt x="20717" y="474345"/>
                    <a:pt x="21669" y="481013"/>
                    <a:pt x="21669" y="4876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8" name="Freeform: Shape 224"/>
            <p:cNvSpPr>
              <a:spLocks/>
            </p:cNvSpPr>
            <p:nvPr/>
          </p:nvSpPr>
          <p:spPr bwMode="auto">
            <a:xfrm>
              <a:off x="5434174" y="4233841"/>
              <a:ext cx="30198" cy="207371"/>
            </a:xfrm>
            <a:custGeom>
              <a:avLst/>
              <a:gdLst>
                <a:gd name="T0" fmla="*/ 35765 w 28542"/>
                <a:gd name="T1" fmla="*/ 206555 h 207644"/>
                <a:gd name="T2" fmla="*/ 20250 w 28542"/>
                <a:gd name="T3" fmla="*/ 178130 h 207644"/>
                <a:gd name="T4" fmla="*/ 1152 w 28542"/>
                <a:gd name="T5" fmla="*/ 105173 h 207644"/>
                <a:gd name="T6" fmla="*/ 5926 w 28542"/>
                <a:gd name="T7" fmla="*/ 30320 h 207644"/>
                <a:gd name="T8" fmla="*/ 15476 w 28542"/>
                <a:gd name="T9" fmla="*/ 0 h 207644"/>
                <a:gd name="T10" fmla="*/ 10701 w 28542"/>
                <a:gd name="T11" fmla="*/ 30320 h 207644"/>
                <a:gd name="T12" fmla="*/ 8314 w 28542"/>
                <a:gd name="T13" fmla="*/ 104225 h 207644"/>
                <a:gd name="T14" fmla="*/ 25024 w 28542"/>
                <a:gd name="T15" fmla="*/ 176235 h 207644"/>
                <a:gd name="T16" fmla="*/ 35765 w 28542"/>
                <a:gd name="T17" fmla="*/ 206555 h 2076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542" h="207644">
                  <a:moveTo>
                    <a:pt x="28542" y="207645"/>
                  </a:moveTo>
                  <a:cubicBezTo>
                    <a:pt x="22827" y="199072"/>
                    <a:pt x="19017" y="189547"/>
                    <a:pt x="16160" y="179070"/>
                  </a:cubicBezTo>
                  <a:cubicBezTo>
                    <a:pt x="7587" y="155257"/>
                    <a:pt x="2825" y="130493"/>
                    <a:pt x="920" y="105728"/>
                  </a:cubicBezTo>
                  <a:cubicBezTo>
                    <a:pt x="-985" y="80963"/>
                    <a:pt x="-33" y="55245"/>
                    <a:pt x="4730" y="30480"/>
                  </a:cubicBezTo>
                  <a:cubicBezTo>
                    <a:pt x="5682" y="20003"/>
                    <a:pt x="8540" y="9525"/>
                    <a:pt x="12350" y="0"/>
                  </a:cubicBezTo>
                  <a:cubicBezTo>
                    <a:pt x="11397" y="10478"/>
                    <a:pt x="10445" y="20955"/>
                    <a:pt x="8540" y="30480"/>
                  </a:cubicBezTo>
                  <a:cubicBezTo>
                    <a:pt x="5682" y="55245"/>
                    <a:pt x="4730" y="80010"/>
                    <a:pt x="6635" y="104775"/>
                  </a:cubicBezTo>
                  <a:cubicBezTo>
                    <a:pt x="8540" y="129540"/>
                    <a:pt x="13302" y="154305"/>
                    <a:pt x="19970" y="177165"/>
                  </a:cubicBezTo>
                  <a:cubicBezTo>
                    <a:pt x="22827" y="187643"/>
                    <a:pt x="25685" y="198120"/>
                    <a:pt x="28542" y="2076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9" name="Freeform: Shape 225"/>
            <p:cNvSpPr>
              <a:spLocks/>
            </p:cNvSpPr>
            <p:nvPr/>
          </p:nvSpPr>
          <p:spPr bwMode="auto">
            <a:xfrm>
              <a:off x="5508508" y="3909716"/>
              <a:ext cx="53427" cy="132438"/>
            </a:xfrm>
            <a:custGeom>
              <a:avLst/>
              <a:gdLst>
                <a:gd name="T0" fmla="*/ 0 w 53472"/>
                <a:gd name="T1" fmla="*/ 132561 h 132397"/>
                <a:gd name="T2" fmla="*/ 16136 w 53472"/>
                <a:gd name="T3" fmla="*/ 61989 h 132397"/>
                <a:gd name="T4" fmla="*/ 53160 w 53472"/>
                <a:gd name="T5" fmla="*/ 0 h 132397"/>
                <a:gd name="T6" fmla="*/ 21836 w 53472"/>
                <a:gd name="T7" fmla="*/ 63898 h 132397"/>
                <a:gd name="T8" fmla="*/ 0 w 53472"/>
                <a:gd name="T9" fmla="*/ 132561 h 132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472" h="132397">
                  <a:moveTo>
                    <a:pt x="0" y="132397"/>
                  </a:moveTo>
                  <a:cubicBezTo>
                    <a:pt x="953" y="107632"/>
                    <a:pt x="6667" y="83820"/>
                    <a:pt x="16192" y="61913"/>
                  </a:cubicBezTo>
                  <a:cubicBezTo>
                    <a:pt x="24765" y="39053"/>
                    <a:pt x="37148" y="18097"/>
                    <a:pt x="53340" y="0"/>
                  </a:cubicBezTo>
                  <a:cubicBezTo>
                    <a:pt x="55245" y="953"/>
                    <a:pt x="36195" y="27622"/>
                    <a:pt x="21908" y="63818"/>
                  </a:cubicBezTo>
                  <a:cubicBezTo>
                    <a:pt x="7620" y="100965"/>
                    <a:pt x="1905" y="132397"/>
                    <a:pt x="0" y="1323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0" name="Freeform: Shape 226"/>
            <p:cNvSpPr>
              <a:spLocks/>
            </p:cNvSpPr>
            <p:nvPr/>
          </p:nvSpPr>
          <p:spPr bwMode="auto">
            <a:xfrm>
              <a:off x="5629301" y="3956767"/>
              <a:ext cx="30198" cy="127210"/>
            </a:xfrm>
            <a:custGeom>
              <a:avLst/>
              <a:gdLst>
                <a:gd name="T0" fmla="*/ 1741 w 29379"/>
                <a:gd name="T1" fmla="*/ 128807 h 126682"/>
                <a:gd name="T2" fmla="*/ 5995 w 29379"/>
                <a:gd name="T3" fmla="*/ 61982 h 126682"/>
                <a:gd name="T4" fmla="*/ 32577 w 29379"/>
                <a:gd name="T5" fmla="*/ 0 h 126682"/>
                <a:gd name="T6" fmla="*/ 12374 w 29379"/>
                <a:gd name="T7" fmla="*/ 63919 h 126682"/>
                <a:gd name="T8" fmla="*/ 1741 w 29379"/>
                <a:gd name="T9" fmla="*/ 128807 h 1266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379" h="126682">
                  <a:moveTo>
                    <a:pt x="1560" y="126682"/>
                  </a:moveTo>
                  <a:cubicBezTo>
                    <a:pt x="-1297" y="104775"/>
                    <a:pt x="-345" y="82868"/>
                    <a:pt x="5370" y="60960"/>
                  </a:cubicBezTo>
                  <a:cubicBezTo>
                    <a:pt x="9180" y="39053"/>
                    <a:pt x="17753" y="18097"/>
                    <a:pt x="29183" y="0"/>
                  </a:cubicBezTo>
                  <a:cubicBezTo>
                    <a:pt x="31088" y="953"/>
                    <a:pt x="18705" y="27622"/>
                    <a:pt x="11085" y="62865"/>
                  </a:cubicBezTo>
                  <a:cubicBezTo>
                    <a:pt x="3465" y="97155"/>
                    <a:pt x="3465" y="126682"/>
                    <a:pt x="1560" y="1266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1" name="Freeform: Shape 227"/>
            <p:cNvSpPr>
              <a:spLocks/>
            </p:cNvSpPr>
            <p:nvPr/>
          </p:nvSpPr>
          <p:spPr bwMode="auto">
            <a:xfrm>
              <a:off x="5573551" y="4265208"/>
              <a:ext cx="41813" cy="146379"/>
            </a:xfrm>
            <a:custGeom>
              <a:avLst/>
              <a:gdLst>
                <a:gd name="T0" fmla="*/ 39317 w 42666"/>
                <a:gd name="T1" fmla="*/ 142670 h 147637"/>
                <a:gd name="T2" fmla="*/ 28773 w 42666"/>
                <a:gd name="T3" fmla="*/ 124261 h 147637"/>
                <a:gd name="T4" fmla="*/ 659 w 42666"/>
                <a:gd name="T5" fmla="*/ 22091 h 147637"/>
                <a:gd name="T6" fmla="*/ 659 w 42666"/>
                <a:gd name="T7" fmla="*/ 0 h 147637"/>
                <a:gd name="T8" fmla="*/ 15595 w 42666"/>
                <a:gd name="T9" fmla="*/ 72715 h 147637"/>
                <a:gd name="T10" fmla="*/ 39317 w 42666"/>
                <a:gd name="T11" fmla="*/ 142670 h 1476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666" h="147637">
                  <a:moveTo>
                    <a:pt x="42624" y="147638"/>
                  </a:moveTo>
                  <a:cubicBezTo>
                    <a:pt x="37862" y="141922"/>
                    <a:pt x="34052" y="135255"/>
                    <a:pt x="31194" y="128588"/>
                  </a:cubicBezTo>
                  <a:cubicBezTo>
                    <a:pt x="15002" y="95250"/>
                    <a:pt x="4524" y="60007"/>
                    <a:pt x="714" y="22860"/>
                  </a:cubicBezTo>
                  <a:cubicBezTo>
                    <a:pt x="-238" y="15240"/>
                    <a:pt x="-238" y="7620"/>
                    <a:pt x="714" y="0"/>
                  </a:cubicBezTo>
                  <a:cubicBezTo>
                    <a:pt x="2619" y="0"/>
                    <a:pt x="4524" y="35242"/>
                    <a:pt x="16907" y="75247"/>
                  </a:cubicBezTo>
                  <a:cubicBezTo>
                    <a:pt x="28337" y="115252"/>
                    <a:pt x="43577" y="146685"/>
                    <a:pt x="42624" y="1476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2" name="Freeform: Shape 228"/>
            <p:cNvSpPr>
              <a:spLocks/>
            </p:cNvSpPr>
            <p:nvPr/>
          </p:nvSpPr>
          <p:spPr bwMode="auto">
            <a:xfrm>
              <a:off x="5666468" y="4049124"/>
              <a:ext cx="106855" cy="270105"/>
            </a:xfrm>
            <a:custGeom>
              <a:avLst/>
              <a:gdLst>
                <a:gd name="T0" fmla="*/ 107386 w 106679"/>
                <a:gd name="T1" fmla="*/ 0 h 269914"/>
                <a:gd name="T2" fmla="*/ 102591 w 106679"/>
                <a:gd name="T3" fmla="*/ 15284 h 269914"/>
                <a:gd name="T4" fmla="*/ 94921 w 106679"/>
                <a:gd name="T5" fmla="*/ 57311 h 269914"/>
                <a:gd name="T6" fmla="*/ 93003 w 106679"/>
                <a:gd name="T7" fmla="*/ 121311 h 269914"/>
                <a:gd name="T8" fmla="*/ 91087 w 106679"/>
                <a:gd name="T9" fmla="*/ 199636 h 269914"/>
                <a:gd name="T10" fmla="*/ 83415 w 106679"/>
                <a:gd name="T11" fmla="*/ 239755 h 269914"/>
                <a:gd name="T12" fmla="*/ 76704 w 106679"/>
                <a:gd name="T13" fmla="*/ 258860 h 269914"/>
                <a:gd name="T14" fmla="*/ 69993 w 106679"/>
                <a:gd name="T15" fmla="*/ 267456 h 269914"/>
                <a:gd name="T16" fmla="*/ 59446 w 106679"/>
                <a:gd name="T17" fmla="*/ 270321 h 269914"/>
                <a:gd name="T18" fmla="*/ 44105 w 106679"/>
                <a:gd name="T19" fmla="*/ 258860 h 269914"/>
                <a:gd name="T20" fmla="*/ 33558 w 106679"/>
                <a:gd name="T21" fmla="*/ 245485 h 269914"/>
                <a:gd name="T22" fmla="*/ 18217 w 106679"/>
                <a:gd name="T23" fmla="*/ 219695 h 269914"/>
                <a:gd name="T24" fmla="*/ 2878 w 106679"/>
                <a:gd name="T25" fmla="*/ 179578 h 269914"/>
                <a:gd name="T26" fmla="*/ 0 w 106679"/>
                <a:gd name="T27" fmla="*/ 164294 h 269914"/>
                <a:gd name="T28" fmla="*/ 22052 w 106679"/>
                <a:gd name="T29" fmla="*/ 218740 h 269914"/>
                <a:gd name="T30" fmla="*/ 37392 w 106679"/>
                <a:gd name="T31" fmla="*/ 243576 h 269914"/>
                <a:gd name="T32" fmla="*/ 46980 w 106679"/>
                <a:gd name="T33" fmla="*/ 256948 h 269914"/>
                <a:gd name="T34" fmla="*/ 58487 w 106679"/>
                <a:gd name="T35" fmla="*/ 266499 h 269914"/>
                <a:gd name="T36" fmla="*/ 69993 w 106679"/>
                <a:gd name="T37" fmla="*/ 257903 h 269914"/>
                <a:gd name="T38" fmla="*/ 76704 w 106679"/>
                <a:gd name="T39" fmla="*/ 240710 h 269914"/>
                <a:gd name="T40" fmla="*/ 84375 w 106679"/>
                <a:gd name="T41" fmla="*/ 201547 h 269914"/>
                <a:gd name="T42" fmla="*/ 86292 w 106679"/>
                <a:gd name="T43" fmla="*/ 123220 h 269914"/>
                <a:gd name="T44" fmla="*/ 89169 w 106679"/>
                <a:gd name="T45" fmla="*/ 59223 h 269914"/>
                <a:gd name="T46" fmla="*/ 98757 w 106679"/>
                <a:gd name="T47" fmla="*/ 17193 h 269914"/>
                <a:gd name="T48" fmla="*/ 107386 w 106679"/>
                <a:gd name="T49" fmla="*/ 0 h 2699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6679" h="269914">
                  <a:moveTo>
                    <a:pt x="106680" y="0"/>
                  </a:moveTo>
                  <a:cubicBezTo>
                    <a:pt x="105728" y="4763"/>
                    <a:pt x="103822" y="10478"/>
                    <a:pt x="101917" y="15240"/>
                  </a:cubicBezTo>
                  <a:cubicBezTo>
                    <a:pt x="98108" y="28575"/>
                    <a:pt x="95250" y="42863"/>
                    <a:pt x="94297" y="57150"/>
                  </a:cubicBezTo>
                  <a:cubicBezTo>
                    <a:pt x="92392" y="78105"/>
                    <a:pt x="92392" y="99060"/>
                    <a:pt x="92392" y="120967"/>
                  </a:cubicBezTo>
                  <a:cubicBezTo>
                    <a:pt x="93345" y="146685"/>
                    <a:pt x="93345" y="173355"/>
                    <a:pt x="90488" y="199072"/>
                  </a:cubicBezTo>
                  <a:cubicBezTo>
                    <a:pt x="89535" y="212407"/>
                    <a:pt x="86678" y="225742"/>
                    <a:pt x="82867" y="239078"/>
                  </a:cubicBezTo>
                  <a:cubicBezTo>
                    <a:pt x="80963" y="245745"/>
                    <a:pt x="79058" y="251460"/>
                    <a:pt x="76200" y="258128"/>
                  </a:cubicBezTo>
                  <a:cubicBezTo>
                    <a:pt x="74295" y="260985"/>
                    <a:pt x="72390" y="263842"/>
                    <a:pt x="69533" y="266700"/>
                  </a:cubicBezTo>
                  <a:cubicBezTo>
                    <a:pt x="66675" y="269557"/>
                    <a:pt x="62865" y="270510"/>
                    <a:pt x="59055" y="269557"/>
                  </a:cubicBezTo>
                  <a:cubicBezTo>
                    <a:pt x="52388" y="267653"/>
                    <a:pt x="47625" y="263842"/>
                    <a:pt x="43815" y="258128"/>
                  </a:cubicBezTo>
                  <a:cubicBezTo>
                    <a:pt x="40005" y="253365"/>
                    <a:pt x="37147" y="248603"/>
                    <a:pt x="33338" y="244792"/>
                  </a:cubicBezTo>
                  <a:cubicBezTo>
                    <a:pt x="27622" y="236220"/>
                    <a:pt x="22860" y="227647"/>
                    <a:pt x="18097" y="219075"/>
                  </a:cubicBezTo>
                  <a:cubicBezTo>
                    <a:pt x="11430" y="205740"/>
                    <a:pt x="6667" y="192405"/>
                    <a:pt x="2858" y="179070"/>
                  </a:cubicBezTo>
                  <a:cubicBezTo>
                    <a:pt x="953" y="174307"/>
                    <a:pt x="0" y="168592"/>
                    <a:pt x="0" y="163830"/>
                  </a:cubicBezTo>
                  <a:cubicBezTo>
                    <a:pt x="5715" y="181928"/>
                    <a:pt x="13335" y="200025"/>
                    <a:pt x="21908" y="218122"/>
                  </a:cubicBezTo>
                  <a:cubicBezTo>
                    <a:pt x="26670" y="226695"/>
                    <a:pt x="31433" y="235267"/>
                    <a:pt x="37147" y="242888"/>
                  </a:cubicBezTo>
                  <a:cubicBezTo>
                    <a:pt x="40005" y="246697"/>
                    <a:pt x="43815" y="251460"/>
                    <a:pt x="46672" y="256222"/>
                  </a:cubicBezTo>
                  <a:cubicBezTo>
                    <a:pt x="50483" y="260985"/>
                    <a:pt x="54292" y="264795"/>
                    <a:pt x="58103" y="265747"/>
                  </a:cubicBezTo>
                  <a:cubicBezTo>
                    <a:pt x="62865" y="266700"/>
                    <a:pt x="66675" y="261938"/>
                    <a:pt x="69533" y="257175"/>
                  </a:cubicBezTo>
                  <a:cubicBezTo>
                    <a:pt x="72390" y="251460"/>
                    <a:pt x="74295" y="245745"/>
                    <a:pt x="76200" y="240030"/>
                  </a:cubicBezTo>
                  <a:cubicBezTo>
                    <a:pt x="80010" y="227647"/>
                    <a:pt x="81915" y="214313"/>
                    <a:pt x="83820" y="200978"/>
                  </a:cubicBezTo>
                  <a:cubicBezTo>
                    <a:pt x="85725" y="175260"/>
                    <a:pt x="86678" y="149542"/>
                    <a:pt x="85725" y="122872"/>
                  </a:cubicBezTo>
                  <a:cubicBezTo>
                    <a:pt x="85725" y="101917"/>
                    <a:pt x="86678" y="80010"/>
                    <a:pt x="88583" y="59055"/>
                  </a:cubicBezTo>
                  <a:cubicBezTo>
                    <a:pt x="90488" y="44767"/>
                    <a:pt x="93345" y="30480"/>
                    <a:pt x="98108" y="17145"/>
                  </a:cubicBezTo>
                  <a:cubicBezTo>
                    <a:pt x="101917" y="9525"/>
                    <a:pt x="103822" y="4763"/>
                    <a:pt x="106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3" name="Freeform: Shape 229"/>
            <p:cNvSpPr>
              <a:spLocks/>
            </p:cNvSpPr>
            <p:nvPr/>
          </p:nvSpPr>
          <p:spPr bwMode="auto">
            <a:xfrm>
              <a:off x="5081087" y="4137998"/>
              <a:ext cx="896655" cy="662191"/>
            </a:xfrm>
            <a:custGeom>
              <a:avLst/>
              <a:gdLst>
                <a:gd name="T0" fmla="*/ 882827 w 896449"/>
                <a:gd name="T1" fmla="*/ 111579 h 661987"/>
                <a:gd name="T2" fmla="*/ 838017 w 896449"/>
                <a:gd name="T3" fmla="*/ 0 h 661987"/>
                <a:gd name="T4" fmla="*/ 797022 w 896449"/>
                <a:gd name="T5" fmla="*/ 98227 h 661987"/>
                <a:gd name="T6" fmla="*/ 785580 w 896449"/>
                <a:gd name="T7" fmla="*/ 198364 h 661987"/>
                <a:gd name="T8" fmla="*/ 728378 w 896449"/>
                <a:gd name="T9" fmla="*/ 267984 h 661987"/>
                <a:gd name="T10" fmla="*/ 637808 w 896449"/>
                <a:gd name="T11" fmla="*/ 428200 h 661987"/>
                <a:gd name="T12" fmla="*/ 400418 w 896449"/>
                <a:gd name="T13" fmla="*/ 445366 h 661987"/>
                <a:gd name="T14" fmla="*/ 208790 w 896449"/>
                <a:gd name="T15" fmla="*/ 350952 h 661987"/>
                <a:gd name="T16" fmla="*/ 158259 w 896449"/>
                <a:gd name="T17" fmla="*/ 135423 h 661987"/>
                <a:gd name="T18" fmla="*/ 76272 w 896449"/>
                <a:gd name="T19" fmla="*/ 78201 h 661987"/>
                <a:gd name="T20" fmla="*/ 57202 w 896449"/>
                <a:gd name="T21" fmla="*/ 265123 h 661987"/>
                <a:gd name="T22" fmla="*/ 0 w 896449"/>
                <a:gd name="T23" fmla="*/ 442504 h 661987"/>
                <a:gd name="T24" fmla="*/ 229765 w 896449"/>
                <a:gd name="T25" fmla="*/ 662804 h 661987"/>
                <a:gd name="T26" fmla="*/ 368958 w 896449"/>
                <a:gd name="T27" fmla="*/ 574113 h 661987"/>
                <a:gd name="T28" fmla="*/ 735054 w 896449"/>
                <a:gd name="T29" fmla="*/ 550270 h 661987"/>
                <a:gd name="T30" fmla="*/ 785580 w 896449"/>
                <a:gd name="T31" fmla="*/ 464440 h 661987"/>
                <a:gd name="T32" fmla="*/ 885685 w 896449"/>
                <a:gd name="T33" fmla="*/ 314713 h 661987"/>
                <a:gd name="T34" fmla="*/ 882827 w 896449"/>
                <a:gd name="T35" fmla="*/ 111579 h 6619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96449" h="661987">
                  <a:moveTo>
                    <a:pt x="882015" y="111443"/>
                  </a:moveTo>
                  <a:lnTo>
                    <a:pt x="837248" y="0"/>
                  </a:lnTo>
                  <a:cubicBezTo>
                    <a:pt x="837248" y="0"/>
                    <a:pt x="794385" y="21907"/>
                    <a:pt x="796290" y="98107"/>
                  </a:cubicBezTo>
                  <a:cubicBezTo>
                    <a:pt x="798195" y="174307"/>
                    <a:pt x="784860" y="198120"/>
                    <a:pt x="784860" y="198120"/>
                  </a:cubicBezTo>
                  <a:cubicBezTo>
                    <a:pt x="784860" y="198120"/>
                    <a:pt x="739140" y="188595"/>
                    <a:pt x="727710" y="267653"/>
                  </a:cubicBezTo>
                  <a:cubicBezTo>
                    <a:pt x="716280" y="346710"/>
                    <a:pt x="637223" y="427672"/>
                    <a:pt x="637223" y="427672"/>
                  </a:cubicBezTo>
                  <a:lnTo>
                    <a:pt x="400050" y="444818"/>
                  </a:lnTo>
                  <a:cubicBezTo>
                    <a:pt x="400050" y="444818"/>
                    <a:pt x="263843" y="396240"/>
                    <a:pt x="208598" y="350520"/>
                  </a:cubicBezTo>
                  <a:cubicBezTo>
                    <a:pt x="153353" y="304800"/>
                    <a:pt x="170498" y="245745"/>
                    <a:pt x="158115" y="135255"/>
                  </a:cubicBezTo>
                  <a:cubicBezTo>
                    <a:pt x="146685" y="24765"/>
                    <a:pt x="76200" y="78105"/>
                    <a:pt x="76200" y="78105"/>
                  </a:cubicBezTo>
                  <a:cubicBezTo>
                    <a:pt x="76200" y="78105"/>
                    <a:pt x="87630" y="176213"/>
                    <a:pt x="57150" y="264795"/>
                  </a:cubicBezTo>
                  <a:cubicBezTo>
                    <a:pt x="26670" y="353378"/>
                    <a:pt x="0" y="432435"/>
                    <a:pt x="0" y="441960"/>
                  </a:cubicBezTo>
                  <a:lnTo>
                    <a:pt x="229553" y="661988"/>
                  </a:lnTo>
                  <a:cubicBezTo>
                    <a:pt x="254318" y="607695"/>
                    <a:pt x="308610" y="573405"/>
                    <a:pt x="368618" y="573405"/>
                  </a:cubicBezTo>
                  <a:cubicBezTo>
                    <a:pt x="368618" y="573405"/>
                    <a:pt x="698183" y="576263"/>
                    <a:pt x="734378" y="549593"/>
                  </a:cubicBezTo>
                  <a:cubicBezTo>
                    <a:pt x="770573" y="522922"/>
                    <a:pt x="784860" y="463868"/>
                    <a:pt x="784860" y="463868"/>
                  </a:cubicBezTo>
                  <a:cubicBezTo>
                    <a:pt x="784860" y="463868"/>
                    <a:pt x="863918" y="349568"/>
                    <a:pt x="884873" y="314325"/>
                  </a:cubicBezTo>
                  <a:cubicBezTo>
                    <a:pt x="912495" y="268605"/>
                    <a:pt x="882015" y="111443"/>
                    <a:pt x="882015" y="111443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4" name="Freeform: Shape 230"/>
            <p:cNvSpPr>
              <a:spLocks/>
            </p:cNvSpPr>
            <p:nvPr/>
          </p:nvSpPr>
          <p:spPr bwMode="auto">
            <a:xfrm>
              <a:off x="5852304" y="4340140"/>
              <a:ext cx="51105" cy="268362"/>
            </a:xfrm>
            <a:custGeom>
              <a:avLst/>
              <a:gdLst>
                <a:gd name="T0" fmla="*/ 0 w 50601"/>
                <a:gd name="T1" fmla="*/ 3798 h 268604"/>
                <a:gd name="T2" fmla="*/ 2973 w 50601"/>
                <a:gd name="T3" fmla="*/ 1897 h 268604"/>
                <a:gd name="T4" fmla="*/ 11892 w 50601"/>
                <a:gd name="T5" fmla="*/ 0 h 268604"/>
                <a:gd name="T6" fmla="*/ 42614 w 50601"/>
                <a:gd name="T7" fmla="*/ 15184 h 268604"/>
                <a:gd name="T8" fmla="*/ 51532 w 50601"/>
                <a:gd name="T9" fmla="*/ 62638 h 268604"/>
                <a:gd name="T10" fmla="*/ 45587 w 50601"/>
                <a:gd name="T11" fmla="*/ 120531 h 268604"/>
                <a:gd name="T12" fmla="*/ 26757 w 50601"/>
                <a:gd name="T13" fmla="*/ 224930 h 268604"/>
                <a:gd name="T14" fmla="*/ 16847 w 50601"/>
                <a:gd name="T15" fmla="*/ 256250 h 268604"/>
                <a:gd name="T16" fmla="*/ 11892 w 50601"/>
                <a:gd name="T17" fmla="*/ 267638 h 268604"/>
                <a:gd name="T18" fmla="*/ 21803 w 50601"/>
                <a:gd name="T19" fmla="*/ 224930 h 268604"/>
                <a:gd name="T20" fmla="*/ 38649 w 50601"/>
                <a:gd name="T21" fmla="*/ 120531 h 268604"/>
                <a:gd name="T22" fmla="*/ 45587 w 50601"/>
                <a:gd name="T23" fmla="*/ 62638 h 268604"/>
                <a:gd name="T24" fmla="*/ 38649 w 50601"/>
                <a:gd name="T25" fmla="*/ 18033 h 268604"/>
                <a:gd name="T26" fmla="*/ 11892 w 50601"/>
                <a:gd name="T27" fmla="*/ 2845 h 268604"/>
                <a:gd name="T28" fmla="*/ 0 w 50601"/>
                <a:gd name="T29" fmla="*/ 3798 h 2686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01" h="268604">
                  <a:moveTo>
                    <a:pt x="0" y="3810"/>
                  </a:moveTo>
                  <a:cubicBezTo>
                    <a:pt x="0" y="3810"/>
                    <a:pt x="953" y="2857"/>
                    <a:pt x="2858" y="1905"/>
                  </a:cubicBezTo>
                  <a:cubicBezTo>
                    <a:pt x="5715" y="953"/>
                    <a:pt x="8572" y="0"/>
                    <a:pt x="11430" y="0"/>
                  </a:cubicBezTo>
                  <a:cubicBezTo>
                    <a:pt x="22860" y="0"/>
                    <a:pt x="34290" y="5715"/>
                    <a:pt x="40958" y="15240"/>
                  </a:cubicBezTo>
                  <a:cubicBezTo>
                    <a:pt x="49530" y="29528"/>
                    <a:pt x="52388" y="46672"/>
                    <a:pt x="49530" y="62865"/>
                  </a:cubicBezTo>
                  <a:cubicBezTo>
                    <a:pt x="47625" y="80963"/>
                    <a:pt x="45720" y="100965"/>
                    <a:pt x="43815" y="120967"/>
                  </a:cubicBezTo>
                  <a:cubicBezTo>
                    <a:pt x="40005" y="156210"/>
                    <a:pt x="34290" y="191453"/>
                    <a:pt x="25717" y="225742"/>
                  </a:cubicBezTo>
                  <a:cubicBezTo>
                    <a:pt x="21908" y="239078"/>
                    <a:pt x="19050" y="249555"/>
                    <a:pt x="16192" y="257175"/>
                  </a:cubicBezTo>
                  <a:cubicBezTo>
                    <a:pt x="15240" y="260985"/>
                    <a:pt x="13335" y="264795"/>
                    <a:pt x="11430" y="268605"/>
                  </a:cubicBezTo>
                  <a:cubicBezTo>
                    <a:pt x="10478" y="268605"/>
                    <a:pt x="15240" y="252413"/>
                    <a:pt x="20955" y="225742"/>
                  </a:cubicBezTo>
                  <a:cubicBezTo>
                    <a:pt x="28575" y="191453"/>
                    <a:pt x="33338" y="156210"/>
                    <a:pt x="37147" y="120967"/>
                  </a:cubicBezTo>
                  <a:cubicBezTo>
                    <a:pt x="39053" y="100013"/>
                    <a:pt x="41910" y="80963"/>
                    <a:pt x="43815" y="62865"/>
                  </a:cubicBezTo>
                  <a:cubicBezTo>
                    <a:pt x="46672" y="47625"/>
                    <a:pt x="43815" y="31432"/>
                    <a:pt x="37147" y="18097"/>
                  </a:cubicBezTo>
                  <a:cubicBezTo>
                    <a:pt x="31433" y="9525"/>
                    <a:pt x="21908" y="3810"/>
                    <a:pt x="11430" y="2857"/>
                  </a:cubicBezTo>
                  <a:cubicBezTo>
                    <a:pt x="7620" y="1905"/>
                    <a:pt x="3810" y="2857"/>
                    <a:pt x="0" y="3810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5" name="Freeform: Shape 231"/>
            <p:cNvSpPr>
              <a:spLocks/>
            </p:cNvSpPr>
            <p:nvPr/>
          </p:nvSpPr>
          <p:spPr bwMode="auto">
            <a:xfrm>
              <a:off x="5280860" y="4711316"/>
              <a:ext cx="162606" cy="120241"/>
            </a:xfrm>
            <a:custGeom>
              <a:avLst/>
              <a:gdLst>
                <a:gd name="T0" fmla="*/ 0 w 163829"/>
                <a:gd name="T1" fmla="*/ 120680 h 120075"/>
                <a:gd name="T2" fmla="*/ 14790 w 163829"/>
                <a:gd name="T3" fmla="*/ 93862 h 120075"/>
                <a:gd name="T4" fmla="*/ 64706 w 163829"/>
                <a:gd name="T5" fmla="*/ 38312 h 120075"/>
                <a:gd name="T6" fmla="*/ 98907 w 163829"/>
                <a:gd name="T7" fmla="*/ 15324 h 120075"/>
                <a:gd name="T8" fmla="*/ 129413 w 163829"/>
                <a:gd name="T9" fmla="*/ 3830 h 120075"/>
                <a:gd name="T10" fmla="*/ 141429 w 163829"/>
                <a:gd name="T11" fmla="*/ 957 h 120075"/>
                <a:gd name="T12" fmla="*/ 150674 w 163829"/>
                <a:gd name="T13" fmla="*/ 0 h 120075"/>
                <a:gd name="T14" fmla="*/ 158992 w 163829"/>
                <a:gd name="T15" fmla="*/ 957 h 120075"/>
                <a:gd name="T16" fmla="*/ 130336 w 163829"/>
                <a:gd name="T17" fmla="*/ 7664 h 120075"/>
                <a:gd name="T18" fmla="*/ 100756 w 163829"/>
                <a:gd name="T19" fmla="*/ 20115 h 120075"/>
                <a:gd name="T20" fmla="*/ 68405 w 163829"/>
                <a:gd name="T21" fmla="*/ 43100 h 120075"/>
                <a:gd name="T22" fmla="*/ 18488 w 163829"/>
                <a:gd name="T23" fmla="*/ 95778 h 120075"/>
                <a:gd name="T24" fmla="*/ 0 w 163829"/>
                <a:gd name="T25" fmla="*/ 120680 h 1200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3829" h="120075">
                  <a:moveTo>
                    <a:pt x="0" y="120015"/>
                  </a:moveTo>
                  <a:cubicBezTo>
                    <a:pt x="3810" y="110490"/>
                    <a:pt x="8572" y="100965"/>
                    <a:pt x="15240" y="93345"/>
                  </a:cubicBezTo>
                  <a:cubicBezTo>
                    <a:pt x="29527" y="72390"/>
                    <a:pt x="46672" y="54292"/>
                    <a:pt x="66675" y="38100"/>
                  </a:cubicBezTo>
                  <a:cubicBezTo>
                    <a:pt x="77152" y="29528"/>
                    <a:pt x="89535" y="20955"/>
                    <a:pt x="101917" y="15240"/>
                  </a:cubicBezTo>
                  <a:cubicBezTo>
                    <a:pt x="112395" y="10478"/>
                    <a:pt x="122872" y="6667"/>
                    <a:pt x="133350" y="3810"/>
                  </a:cubicBezTo>
                  <a:cubicBezTo>
                    <a:pt x="137160" y="2857"/>
                    <a:pt x="141922" y="1905"/>
                    <a:pt x="145733" y="953"/>
                  </a:cubicBezTo>
                  <a:cubicBezTo>
                    <a:pt x="148590" y="0"/>
                    <a:pt x="152400" y="0"/>
                    <a:pt x="155258" y="0"/>
                  </a:cubicBezTo>
                  <a:cubicBezTo>
                    <a:pt x="160972" y="0"/>
                    <a:pt x="163830" y="0"/>
                    <a:pt x="163830" y="953"/>
                  </a:cubicBezTo>
                  <a:cubicBezTo>
                    <a:pt x="163830" y="1905"/>
                    <a:pt x="152400" y="1905"/>
                    <a:pt x="134302" y="7620"/>
                  </a:cubicBezTo>
                  <a:cubicBezTo>
                    <a:pt x="123825" y="10478"/>
                    <a:pt x="113347" y="15240"/>
                    <a:pt x="103822" y="20003"/>
                  </a:cubicBezTo>
                  <a:cubicBezTo>
                    <a:pt x="92392" y="26670"/>
                    <a:pt x="80963" y="34290"/>
                    <a:pt x="70485" y="42863"/>
                  </a:cubicBezTo>
                  <a:cubicBezTo>
                    <a:pt x="51435" y="58103"/>
                    <a:pt x="34290" y="76200"/>
                    <a:pt x="19050" y="95250"/>
                  </a:cubicBezTo>
                  <a:cubicBezTo>
                    <a:pt x="6667" y="110490"/>
                    <a:pt x="952" y="120967"/>
                    <a:pt x="0" y="120015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6" name="Freeform: Shape 232"/>
            <p:cNvSpPr>
              <a:spLocks/>
            </p:cNvSpPr>
            <p:nvPr/>
          </p:nvSpPr>
          <p:spPr bwMode="auto">
            <a:xfrm>
              <a:off x="5601426" y="2846724"/>
              <a:ext cx="727080" cy="515812"/>
            </a:xfrm>
            <a:custGeom>
              <a:avLst/>
              <a:gdLst>
                <a:gd name="T0" fmla="*/ 633534 w 728382"/>
                <a:gd name="T1" fmla="*/ 29557 h 516444"/>
                <a:gd name="T2" fmla="*/ 717703 w 728382"/>
                <a:gd name="T3" fmla="*/ 131923 h 516444"/>
                <a:gd name="T4" fmla="*/ 665690 w 728382"/>
                <a:gd name="T5" fmla="*/ 298745 h 516444"/>
                <a:gd name="T6" fmla="*/ 342257 w 728382"/>
                <a:gd name="T7" fmla="*/ 501583 h 516444"/>
                <a:gd name="T8" fmla="*/ 52870 w 728382"/>
                <a:gd name="T9" fmla="*/ 467461 h 516444"/>
                <a:gd name="T10" fmla="*/ 52870 w 728382"/>
                <a:gd name="T11" fmla="*/ 239029 h 516444"/>
                <a:gd name="T12" fmla="*/ 356443 w 728382"/>
                <a:gd name="T13" fmla="*/ 43772 h 516444"/>
                <a:gd name="T14" fmla="*/ 633534 w 728382"/>
                <a:gd name="T15" fmla="*/ 29557 h 516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8382" h="516444">
                  <a:moveTo>
                    <a:pt x="638085" y="29701"/>
                  </a:moveTo>
                  <a:cubicBezTo>
                    <a:pt x="680948" y="48751"/>
                    <a:pt x="712380" y="86851"/>
                    <a:pt x="722858" y="132571"/>
                  </a:cubicBezTo>
                  <a:cubicBezTo>
                    <a:pt x="741908" y="210676"/>
                    <a:pt x="708570" y="264969"/>
                    <a:pt x="670470" y="300211"/>
                  </a:cubicBezTo>
                  <a:cubicBezTo>
                    <a:pt x="635228" y="333548"/>
                    <a:pt x="472350" y="489759"/>
                    <a:pt x="344715" y="504046"/>
                  </a:cubicBezTo>
                  <a:cubicBezTo>
                    <a:pt x="217080" y="519286"/>
                    <a:pt x="137070" y="531669"/>
                    <a:pt x="53250" y="469756"/>
                  </a:cubicBezTo>
                  <a:cubicBezTo>
                    <a:pt x="-21045" y="415463"/>
                    <a:pt x="-14377" y="300211"/>
                    <a:pt x="53250" y="240203"/>
                  </a:cubicBezTo>
                  <a:cubicBezTo>
                    <a:pt x="120878" y="180196"/>
                    <a:pt x="278040" y="88756"/>
                    <a:pt x="359003" y="43988"/>
                  </a:cubicBezTo>
                  <a:cubicBezTo>
                    <a:pt x="439965" y="-779"/>
                    <a:pt x="565695" y="-20781"/>
                    <a:pt x="638085" y="29701"/>
                  </a:cubicBezTo>
                  <a:close/>
                </a:path>
              </a:pathLst>
            </a:custGeom>
            <a:solidFill>
              <a:srgbClr val="FFB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7" name="Freeform: Shape 233"/>
            <p:cNvSpPr>
              <a:spLocks/>
            </p:cNvSpPr>
            <p:nvPr/>
          </p:nvSpPr>
          <p:spPr bwMode="auto">
            <a:xfrm>
              <a:off x="5615364" y="2843239"/>
              <a:ext cx="645778" cy="369433"/>
            </a:xfrm>
            <a:custGeom>
              <a:avLst/>
              <a:gdLst>
                <a:gd name="T0" fmla="*/ 640342 w 646975"/>
                <a:gd name="T1" fmla="*/ 85515 h 368491"/>
                <a:gd name="T2" fmla="*/ 590232 w 646975"/>
                <a:gd name="T3" fmla="*/ 146140 h 368491"/>
                <a:gd name="T4" fmla="*/ 518376 w 646975"/>
                <a:gd name="T5" fmla="*/ 188480 h 368491"/>
                <a:gd name="T6" fmla="*/ 490958 w 646975"/>
                <a:gd name="T7" fmla="*/ 234668 h 368491"/>
                <a:gd name="T8" fmla="*/ 447467 w 646975"/>
                <a:gd name="T9" fmla="*/ 238519 h 368491"/>
                <a:gd name="T10" fmla="*/ 416265 w 646975"/>
                <a:gd name="T11" fmla="*/ 326084 h 368491"/>
                <a:gd name="T12" fmla="*/ 367101 w 646975"/>
                <a:gd name="T13" fmla="*/ 315499 h 368491"/>
                <a:gd name="T14" fmla="*/ 317936 w 646975"/>
                <a:gd name="T15" fmla="*/ 298178 h 368491"/>
                <a:gd name="T16" fmla="*/ 268772 w 646975"/>
                <a:gd name="T17" fmla="*/ 365538 h 368491"/>
                <a:gd name="T18" fmla="*/ 221498 w 646975"/>
                <a:gd name="T19" fmla="*/ 361690 h 368491"/>
                <a:gd name="T20" fmla="*/ 177062 w 646975"/>
                <a:gd name="T21" fmla="*/ 340519 h 368491"/>
                <a:gd name="T22" fmla="*/ 121278 w 646975"/>
                <a:gd name="T23" fmla="*/ 353992 h 368491"/>
                <a:gd name="T24" fmla="*/ 66441 w 646975"/>
                <a:gd name="T25" fmla="*/ 372274 h 368491"/>
                <a:gd name="T26" fmla="*/ 6876 w 646975"/>
                <a:gd name="T27" fmla="*/ 341482 h 368491"/>
                <a:gd name="T28" fmla="*/ 39969 w 646975"/>
                <a:gd name="T29" fmla="*/ 245254 h 368491"/>
                <a:gd name="T30" fmla="*/ 249862 w 646975"/>
                <a:gd name="T31" fmla="*/ 98025 h 368491"/>
                <a:gd name="T32" fmla="*/ 541067 w 646975"/>
                <a:gd name="T33" fmla="*/ 1799 h 368491"/>
                <a:gd name="T34" fmla="*/ 640342 w 646975"/>
                <a:gd name="T35" fmla="*/ 85515 h 3684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46975" h="368491">
                  <a:moveTo>
                    <a:pt x="645103" y="84647"/>
                  </a:moveTo>
                  <a:cubicBezTo>
                    <a:pt x="639388" y="112270"/>
                    <a:pt x="620338" y="135129"/>
                    <a:pt x="594620" y="144654"/>
                  </a:cubicBezTo>
                  <a:cubicBezTo>
                    <a:pt x="567950" y="154179"/>
                    <a:pt x="536518" y="161799"/>
                    <a:pt x="522230" y="186565"/>
                  </a:cubicBezTo>
                  <a:cubicBezTo>
                    <a:pt x="513658" y="202757"/>
                    <a:pt x="511753" y="225617"/>
                    <a:pt x="494608" y="232284"/>
                  </a:cubicBezTo>
                  <a:cubicBezTo>
                    <a:pt x="481273" y="237999"/>
                    <a:pt x="464128" y="229427"/>
                    <a:pt x="450793" y="236095"/>
                  </a:cubicBezTo>
                  <a:cubicBezTo>
                    <a:pt x="421265" y="249429"/>
                    <a:pt x="446030" y="304674"/>
                    <a:pt x="419360" y="322772"/>
                  </a:cubicBezTo>
                  <a:cubicBezTo>
                    <a:pt x="404120" y="332297"/>
                    <a:pt x="384118" y="322772"/>
                    <a:pt x="369830" y="312295"/>
                  </a:cubicBezTo>
                  <a:cubicBezTo>
                    <a:pt x="354590" y="301817"/>
                    <a:pt x="337445" y="289434"/>
                    <a:pt x="320300" y="295149"/>
                  </a:cubicBezTo>
                  <a:cubicBezTo>
                    <a:pt x="293630" y="304674"/>
                    <a:pt x="295535" y="347537"/>
                    <a:pt x="270770" y="361824"/>
                  </a:cubicBezTo>
                  <a:cubicBezTo>
                    <a:pt x="256483" y="370397"/>
                    <a:pt x="238385" y="365634"/>
                    <a:pt x="223145" y="358015"/>
                  </a:cubicBezTo>
                  <a:cubicBezTo>
                    <a:pt x="208858" y="348490"/>
                    <a:pt x="193618" y="341822"/>
                    <a:pt x="178378" y="337059"/>
                  </a:cubicBezTo>
                  <a:cubicBezTo>
                    <a:pt x="158375" y="336107"/>
                    <a:pt x="139325" y="340870"/>
                    <a:pt x="122180" y="350395"/>
                  </a:cubicBezTo>
                  <a:cubicBezTo>
                    <a:pt x="105035" y="360872"/>
                    <a:pt x="85985" y="366587"/>
                    <a:pt x="66935" y="368492"/>
                  </a:cubicBezTo>
                  <a:cubicBezTo>
                    <a:pt x="46933" y="368492"/>
                    <a:pt x="6928" y="357062"/>
                    <a:pt x="6928" y="338012"/>
                  </a:cubicBezTo>
                  <a:cubicBezTo>
                    <a:pt x="6928" y="338012"/>
                    <a:pt x="-22600" y="304674"/>
                    <a:pt x="40265" y="242762"/>
                  </a:cubicBezTo>
                  <a:cubicBezTo>
                    <a:pt x="88843" y="195137"/>
                    <a:pt x="251720" y="97029"/>
                    <a:pt x="251720" y="97029"/>
                  </a:cubicBezTo>
                  <a:cubicBezTo>
                    <a:pt x="251720" y="97029"/>
                    <a:pt x="406978" y="-15366"/>
                    <a:pt x="545090" y="1779"/>
                  </a:cubicBezTo>
                  <a:cubicBezTo>
                    <a:pt x="544138" y="2732"/>
                    <a:pt x="663200" y="12257"/>
                    <a:pt x="645103" y="84647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8" name="Freeform: Shape 234"/>
            <p:cNvSpPr>
              <a:spLocks/>
            </p:cNvSpPr>
            <p:nvPr/>
          </p:nvSpPr>
          <p:spPr bwMode="auto">
            <a:xfrm>
              <a:off x="5810491" y="2958251"/>
              <a:ext cx="283399" cy="142894"/>
            </a:xfrm>
            <a:custGeom>
              <a:avLst/>
              <a:gdLst>
                <a:gd name="T0" fmla="*/ 284927 w 282892"/>
                <a:gd name="T1" fmla="*/ 0 h 141922"/>
                <a:gd name="T2" fmla="*/ 243674 w 282892"/>
                <a:gd name="T3" fmla="*/ 23494 h 141922"/>
                <a:gd name="T4" fmla="*/ 149658 w 282892"/>
                <a:gd name="T5" fmla="*/ 90055 h 141922"/>
                <a:gd name="T6" fmla="*/ 47008 w 282892"/>
                <a:gd name="T7" fmla="*/ 140956 h 141922"/>
                <a:gd name="T8" fmla="*/ 12471 w 282892"/>
                <a:gd name="T9" fmla="*/ 145850 h 141922"/>
                <a:gd name="T10" fmla="*/ 0 w 282892"/>
                <a:gd name="T11" fmla="*/ 144871 h 141922"/>
                <a:gd name="T12" fmla="*/ 46048 w 282892"/>
                <a:gd name="T13" fmla="*/ 137041 h 141922"/>
                <a:gd name="T14" fmla="*/ 146781 w 282892"/>
                <a:gd name="T15" fmla="*/ 86140 h 141922"/>
                <a:gd name="T16" fmla="*/ 241755 w 282892"/>
                <a:gd name="T17" fmla="*/ 21535 h 141922"/>
                <a:gd name="T18" fmla="*/ 272455 w 282892"/>
                <a:gd name="T19" fmla="*/ 5873 h 141922"/>
                <a:gd name="T20" fmla="*/ 284927 w 282892"/>
                <a:gd name="T21" fmla="*/ 0 h 1419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2892" h="141922">
                  <a:moveTo>
                    <a:pt x="282893" y="0"/>
                  </a:moveTo>
                  <a:cubicBezTo>
                    <a:pt x="282893" y="952"/>
                    <a:pt x="266700" y="7620"/>
                    <a:pt x="241935" y="22860"/>
                  </a:cubicBezTo>
                  <a:cubicBezTo>
                    <a:pt x="217170" y="38100"/>
                    <a:pt x="185738" y="61913"/>
                    <a:pt x="148590" y="87630"/>
                  </a:cubicBezTo>
                  <a:cubicBezTo>
                    <a:pt x="118110" y="109538"/>
                    <a:pt x="82867" y="126682"/>
                    <a:pt x="46672" y="137160"/>
                  </a:cubicBezTo>
                  <a:cubicBezTo>
                    <a:pt x="35242" y="140017"/>
                    <a:pt x="23813" y="140970"/>
                    <a:pt x="12383" y="141922"/>
                  </a:cubicBezTo>
                  <a:cubicBezTo>
                    <a:pt x="8572" y="141922"/>
                    <a:pt x="3810" y="141922"/>
                    <a:pt x="0" y="140970"/>
                  </a:cubicBezTo>
                  <a:cubicBezTo>
                    <a:pt x="15240" y="139065"/>
                    <a:pt x="30480" y="137160"/>
                    <a:pt x="45720" y="133350"/>
                  </a:cubicBezTo>
                  <a:cubicBezTo>
                    <a:pt x="81915" y="121920"/>
                    <a:pt x="115253" y="105727"/>
                    <a:pt x="145733" y="83820"/>
                  </a:cubicBezTo>
                  <a:cubicBezTo>
                    <a:pt x="181928" y="59055"/>
                    <a:pt x="214313" y="34290"/>
                    <a:pt x="240030" y="20955"/>
                  </a:cubicBezTo>
                  <a:cubicBezTo>
                    <a:pt x="249555" y="15240"/>
                    <a:pt x="260032" y="10477"/>
                    <a:pt x="270510" y="5715"/>
                  </a:cubicBezTo>
                  <a:cubicBezTo>
                    <a:pt x="274320" y="1905"/>
                    <a:pt x="278130" y="952"/>
                    <a:pt x="2828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9" name="Freeform: Shape 235"/>
            <p:cNvSpPr>
              <a:spLocks/>
            </p:cNvSpPr>
            <p:nvPr/>
          </p:nvSpPr>
          <p:spPr bwMode="auto">
            <a:xfrm>
              <a:off x="5771000" y="2912944"/>
              <a:ext cx="339149" cy="186460"/>
            </a:xfrm>
            <a:custGeom>
              <a:avLst/>
              <a:gdLst>
                <a:gd name="T0" fmla="*/ 325816 w 338137"/>
                <a:gd name="T1" fmla="*/ 991 h 186460"/>
                <a:gd name="T2" fmla="*/ 302681 w 338137"/>
                <a:gd name="T3" fmla="*/ 2896 h 186460"/>
                <a:gd name="T4" fmla="*/ 155197 w 338137"/>
                <a:gd name="T5" fmla="*/ 98146 h 186460"/>
                <a:gd name="T6" fmla="*/ 0 w 338137"/>
                <a:gd name="T7" fmla="*/ 175299 h 186460"/>
                <a:gd name="T8" fmla="*/ 80009 w 338137"/>
                <a:gd name="T9" fmla="*/ 182919 h 186460"/>
                <a:gd name="T10" fmla="*/ 325816 w 338137"/>
                <a:gd name="T11" fmla="*/ 46711 h 186460"/>
                <a:gd name="T12" fmla="*/ 342204 w 338137"/>
                <a:gd name="T13" fmla="*/ 22899 h 186460"/>
                <a:gd name="T14" fmla="*/ 325816 w 338137"/>
                <a:gd name="T15" fmla="*/ 991 h 1864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8137" h="186460">
                  <a:moveTo>
                    <a:pt x="321945" y="991"/>
                  </a:moveTo>
                  <a:cubicBezTo>
                    <a:pt x="314325" y="-914"/>
                    <a:pt x="305753" y="39"/>
                    <a:pt x="299085" y="2896"/>
                  </a:cubicBezTo>
                  <a:cubicBezTo>
                    <a:pt x="242888" y="20041"/>
                    <a:pt x="198120" y="60046"/>
                    <a:pt x="153353" y="98146"/>
                  </a:cubicBezTo>
                  <a:cubicBezTo>
                    <a:pt x="108585" y="135294"/>
                    <a:pt x="58103" y="171489"/>
                    <a:pt x="0" y="175299"/>
                  </a:cubicBezTo>
                  <a:cubicBezTo>
                    <a:pt x="24765" y="186729"/>
                    <a:pt x="52388" y="189586"/>
                    <a:pt x="79058" y="182919"/>
                  </a:cubicBezTo>
                  <a:cubicBezTo>
                    <a:pt x="180975" y="152439"/>
                    <a:pt x="240030" y="78144"/>
                    <a:pt x="321945" y="46711"/>
                  </a:cubicBezTo>
                  <a:cubicBezTo>
                    <a:pt x="331470" y="41949"/>
                    <a:pt x="337185" y="32424"/>
                    <a:pt x="338138" y="22899"/>
                  </a:cubicBezTo>
                  <a:cubicBezTo>
                    <a:pt x="335280" y="12421"/>
                    <a:pt x="329565" y="4801"/>
                    <a:pt x="321945" y="9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0" name="Freeform: Shape 236"/>
            <p:cNvSpPr>
              <a:spLocks/>
            </p:cNvSpPr>
            <p:nvPr/>
          </p:nvSpPr>
          <p:spPr bwMode="auto">
            <a:xfrm>
              <a:off x="5622332" y="3118571"/>
              <a:ext cx="62720" cy="83645"/>
            </a:xfrm>
            <a:custGeom>
              <a:avLst/>
              <a:gdLst>
                <a:gd name="T0" fmla="*/ 63758 w 62378"/>
                <a:gd name="T1" fmla="*/ 82552 h 83024"/>
                <a:gd name="T2" fmla="*/ 45260 w 62378"/>
                <a:gd name="T3" fmla="*/ 84516 h 83024"/>
                <a:gd name="T4" fmla="*/ 478 w 62378"/>
                <a:gd name="T5" fmla="*/ 26618 h 83024"/>
                <a:gd name="T6" fmla="*/ 3396 w 62378"/>
                <a:gd name="T7" fmla="*/ 15824 h 83024"/>
                <a:gd name="T8" fmla="*/ 13132 w 62378"/>
                <a:gd name="T9" fmla="*/ 123 h 83024"/>
                <a:gd name="T10" fmla="*/ 7291 w 62378"/>
                <a:gd name="T11" fmla="*/ 16805 h 83024"/>
                <a:gd name="T12" fmla="*/ 43313 w 62378"/>
                <a:gd name="T13" fmla="*/ 79609 h 83024"/>
                <a:gd name="T14" fmla="*/ 46233 w 62378"/>
                <a:gd name="T15" fmla="*/ 80590 h 83024"/>
                <a:gd name="T16" fmla="*/ 63758 w 62378"/>
                <a:gd name="T17" fmla="*/ 82552 h 830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378" h="83024">
                  <a:moveTo>
                    <a:pt x="62378" y="80128"/>
                  </a:moveTo>
                  <a:cubicBezTo>
                    <a:pt x="56663" y="82986"/>
                    <a:pt x="49996" y="83939"/>
                    <a:pt x="44281" y="82034"/>
                  </a:cubicBezTo>
                  <a:cubicBezTo>
                    <a:pt x="16658" y="78224"/>
                    <a:pt x="-3344" y="53459"/>
                    <a:pt x="466" y="25836"/>
                  </a:cubicBezTo>
                  <a:cubicBezTo>
                    <a:pt x="466" y="22026"/>
                    <a:pt x="1418" y="19169"/>
                    <a:pt x="3323" y="15359"/>
                  </a:cubicBezTo>
                  <a:cubicBezTo>
                    <a:pt x="7133" y="3928"/>
                    <a:pt x="12848" y="-834"/>
                    <a:pt x="12848" y="119"/>
                  </a:cubicBezTo>
                  <a:cubicBezTo>
                    <a:pt x="12848" y="119"/>
                    <a:pt x="9991" y="5834"/>
                    <a:pt x="7133" y="16311"/>
                  </a:cubicBezTo>
                  <a:cubicBezTo>
                    <a:pt x="466" y="42981"/>
                    <a:pt x="15706" y="69651"/>
                    <a:pt x="42376" y="77271"/>
                  </a:cubicBezTo>
                  <a:cubicBezTo>
                    <a:pt x="43328" y="77271"/>
                    <a:pt x="44281" y="78224"/>
                    <a:pt x="45233" y="78224"/>
                  </a:cubicBezTo>
                  <a:cubicBezTo>
                    <a:pt x="54758" y="80128"/>
                    <a:pt x="62378" y="78224"/>
                    <a:pt x="62378" y="80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1" name="Freeform: Shape 237"/>
            <p:cNvSpPr>
              <a:spLocks/>
            </p:cNvSpPr>
            <p:nvPr/>
          </p:nvSpPr>
          <p:spPr bwMode="auto">
            <a:xfrm>
              <a:off x="5810491" y="3172593"/>
              <a:ext cx="51105" cy="17426"/>
            </a:xfrm>
            <a:custGeom>
              <a:avLst/>
              <a:gdLst>
                <a:gd name="T0" fmla="*/ 52320 w 50706"/>
                <a:gd name="T1" fmla="*/ 14430 h 18441"/>
                <a:gd name="T2" fmla="*/ 23820 w 50706"/>
                <a:gd name="T3" fmla="*/ 11393 h 18441"/>
                <a:gd name="T4" fmla="*/ 232 w 50706"/>
                <a:gd name="T5" fmla="*/ 0 h 18441"/>
                <a:gd name="T6" fmla="*/ 26767 w 50706"/>
                <a:gd name="T7" fmla="*/ 6835 h 18441"/>
                <a:gd name="T8" fmla="*/ 52320 w 50706"/>
                <a:gd name="T9" fmla="*/ 14430 h 18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06" h="18441">
                  <a:moveTo>
                    <a:pt x="50706" y="18097"/>
                  </a:moveTo>
                  <a:cubicBezTo>
                    <a:pt x="41181" y="19050"/>
                    <a:pt x="31656" y="18097"/>
                    <a:pt x="23084" y="14288"/>
                  </a:cubicBezTo>
                  <a:cubicBezTo>
                    <a:pt x="8796" y="9525"/>
                    <a:pt x="-1681" y="1905"/>
                    <a:pt x="224" y="0"/>
                  </a:cubicBezTo>
                  <a:cubicBezTo>
                    <a:pt x="8796" y="1905"/>
                    <a:pt x="17369" y="3810"/>
                    <a:pt x="25941" y="8572"/>
                  </a:cubicBezTo>
                  <a:cubicBezTo>
                    <a:pt x="34514" y="10478"/>
                    <a:pt x="43086" y="14288"/>
                    <a:pt x="50706" y="180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2" name="Freeform: Shape 238"/>
            <p:cNvSpPr>
              <a:spLocks/>
            </p:cNvSpPr>
            <p:nvPr/>
          </p:nvSpPr>
          <p:spPr bwMode="auto">
            <a:xfrm>
              <a:off x="5780292" y="3073264"/>
              <a:ext cx="150992" cy="34852"/>
            </a:xfrm>
            <a:custGeom>
              <a:avLst/>
              <a:gdLst>
                <a:gd name="T0" fmla="*/ 155428 w 149542"/>
                <a:gd name="T1" fmla="*/ 0 h 34633"/>
                <a:gd name="T2" fmla="*/ 135628 w 149542"/>
                <a:gd name="T3" fmla="*/ 12699 h 34633"/>
                <a:gd name="T4" fmla="*/ 81179 w 149542"/>
                <a:gd name="T5" fmla="*/ 31258 h 34633"/>
                <a:gd name="T6" fmla="*/ 23760 w 149542"/>
                <a:gd name="T7" fmla="*/ 35166 h 34633"/>
                <a:gd name="T8" fmla="*/ 0 w 149542"/>
                <a:gd name="T9" fmla="*/ 31258 h 34633"/>
                <a:gd name="T10" fmla="*/ 80189 w 149542"/>
                <a:gd name="T11" fmla="*/ 24421 h 34633"/>
                <a:gd name="T12" fmla="*/ 155428 w 149542"/>
                <a:gd name="T13" fmla="*/ 0 h 346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542" h="34633">
                  <a:moveTo>
                    <a:pt x="149543" y="0"/>
                  </a:moveTo>
                  <a:cubicBezTo>
                    <a:pt x="143828" y="4763"/>
                    <a:pt x="137160" y="9525"/>
                    <a:pt x="130493" y="12383"/>
                  </a:cubicBezTo>
                  <a:cubicBezTo>
                    <a:pt x="114300" y="20955"/>
                    <a:pt x="96203" y="26670"/>
                    <a:pt x="78105" y="30480"/>
                  </a:cubicBezTo>
                  <a:cubicBezTo>
                    <a:pt x="60008" y="34290"/>
                    <a:pt x="40958" y="35242"/>
                    <a:pt x="22860" y="34290"/>
                  </a:cubicBezTo>
                  <a:cubicBezTo>
                    <a:pt x="15240" y="34290"/>
                    <a:pt x="7620" y="33338"/>
                    <a:pt x="0" y="30480"/>
                  </a:cubicBezTo>
                  <a:cubicBezTo>
                    <a:pt x="25718" y="30480"/>
                    <a:pt x="51435" y="27623"/>
                    <a:pt x="77153" y="23813"/>
                  </a:cubicBezTo>
                  <a:cubicBezTo>
                    <a:pt x="101918" y="18098"/>
                    <a:pt x="125730" y="10478"/>
                    <a:pt x="1495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3" name="Freeform: Shape 239"/>
            <p:cNvSpPr>
              <a:spLocks/>
            </p:cNvSpPr>
            <p:nvPr/>
          </p:nvSpPr>
          <p:spPr bwMode="auto">
            <a:xfrm>
              <a:off x="5973097" y="3127285"/>
              <a:ext cx="39489" cy="19168"/>
            </a:xfrm>
            <a:custGeom>
              <a:avLst/>
              <a:gdLst>
                <a:gd name="T0" fmla="*/ 39724 w 39411"/>
                <a:gd name="T1" fmla="*/ 15060 h 20094"/>
                <a:gd name="T2" fmla="*/ 16683 w 39411"/>
                <a:gd name="T3" fmla="*/ 13484 h 20094"/>
                <a:gd name="T4" fmla="*/ 363 w 39411"/>
                <a:gd name="T5" fmla="*/ 76 h 20094"/>
                <a:gd name="T6" fmla="*/ 19563 w 39411"/>
                <a:gd name="T7" fmla="*/ 8751 h 20094"/>
                <a:gd name="T8" fmla="*/ 39724 w 39411"/>
                <a:gd name="T9" fmla="*/ 15060 h 200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11" h="20094">
                  <a:moveTo>
                    <a:pt x="39412" y="18189"/>
                  </a:moveTo>
                  <a:cubicBezTo>
                    <a:pt x="39412" y="20094"/>
                    <a:pt x="28934" y="21999"/>
                    <a:pt x="16551" y="16284"/>
                  </a:cubicBezTo>
                  <a:cubicBezTo>
                    <a:pt x="4169" y="10569"/>
                    <a:pt x="-1546" y="1044"/>
                    <a:pt x="359" y="92"/>
                  </a:cubicBezTo>
                  <a:cubicBezTo>
                    <a:pt x="1312" y="-861"/>
                    <a:pt x="8932" y="5807"/>
                    <a:pt x="19409" y="10569"/>
                  </a:cubicBezTo>
                  <a:cubicBezTo>
                    <a:pt x="28934" y="15332"/>
                    <a:pt x="39412" y="17237"/>
                    <a:pt x="39412" y="18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4" name="Freeform: Shape 240"/>
            <p:cNvSpPr>
              <a:spLocks/>
            </p:cNvSpPr>
            <p:nvPr/>
          </p:nvSpPr>
          <p:spPr bwMode="auto">
            <a:xfrm>
              <a:off x="6082274" y="3050610"/>
              <a:ext cx="20907" cy="5227"/>
            </a:xfrm>
            <a:custGeom>
              <a:avLst/>
              <a:gdLst>
                <a:gd name="T0" fmla="*/ 20763 w 20955"/>
                <a:gd name="T1" fmla="*/ 1080 h 6667"/>
                <a:gd name="T2" fmla="*/ 10382 w 20955"/>
                <a:gd name="T3" fmla="*/ 2519 h 6667"/>
                <a:gd name="T4" fmla="*/ 0 w 20955"/>
                <a:gd name="T5" fmla="*/ 1439 h 6667"/>
                <a:gd name="T6" fmla="*/ 10382 w 20955"/>
                <a:gd name="T7" fmla="*/ 0 h 6667"/>
                <a:gd name="T8" fmla="*/ 20763 w 20955"/>
                <a:gd name="T9" fmla="*/ 1080 h 66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55" h="6667">
                  <a:moveTo>
                    <a:pt x="20955" y="2858"/>
                  </a:moveTo>
                  <a:cubicBezTo>
                    <a:pt x="20955" y="4763"/>
                    <a:pt x="16193" y="5715"/>
                    <a:pt x="10478" y="6667"/>
                  </a:cubicBezTo>
                  <a:cubicBezTo>
                    <a:pt x="4763" y="6667"/>
                    <a:pt x="0" y="5715"/>
                    <a:pt x="0" y="3810"/>
                  </a:cubicBezTo>
                  <a:cubicBezTo>
                    <a:pt x="0" y="1905"/>
                    <a:pt x="4763" y="953"/>
                    <a:pt x="10478" y="0"/>
                  </a:cubicBezTo>
                  <a:cubicBezTo>
                    <a:pt x="16193" y="0"/>
                    <a:pt x="20955" y="1905"/>
                    <a:pt x="20955" y="28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5" name="Freeform: Shape 241"/>
            <p:cNvSpPr>
              <a:spLocks/>
            </p:cNvSpPr>
            <p:nvPr/>
          </p:nvSpPr>
          <p:spPr bwMode="auto">
            <a:xfrm>
              <a:off x="6154286" y="2944310"/>
              <a:ext cx="76656" cy="47051"/>
            </a:xfrm>
            <a:custGeom>
              <a:avLst/>
              <a:gdLst>
                <a:gd name="T0" fmla="*/ 71253 w 78436"/>
                <a:gd name="T1" fmla="*/ 0 h 47067"/>
                <a:gd name="T2" fmla="*/ 66908 w 78436"/>
                <a:gd name="T3" fmla="*/ 13315 h 47067"/>
                <a:gd name="T4" fmla="*/ 42577 w 78436"/>
                <a:gd name="T5" fmla="*/ 36147 h 47067"/>
                <a:gd name="T6" fmla="*/ 13034 w 78436"/>
                <a:gd name="T7" fmla="*/ 45656 h 47067"/>
                <a:gd name="T8" fmla="*/ 0 w 78436"/>
                <a:gd name="T9" fmla="*/ 46608 h 47067"/>
                <a:gd name="T10" fmla="*/ 12165 w 78436"/>
                <a:gd name="T11" fmla="*/ 41854 h 47067"/>
                <a:gd name="T12" fmla="*/ 40841 w 78436"/>
                <a:gd name="T13" fmla="*/ 30440 h 47067"/>
                <a:gd name="T14" fmla="*/ 64301 w 78436"/>
                <a:gd name="T15" fmla="*/ 10461 h 47067"/>
                <a:gd name="T16" fmla="*/ 71253 w 78436"/>
                <a:gd name="T17" fmla="*/ 0 h 470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436" h="47067">
                  <a:moveTo>
                    <a:pt x="78105" y="0"/>
                  </a:moveTo>
                  <a:cubicBezTo>
                    <a:pt x="79057" y="0"/>
                    <a:pt x="78105" y="5715"/>
                    <a:pt x="73343" y="13335"/>
                  </a:cubicBezTo>
                  <a:cubicBezTo>
                    <a:pt x="66675" y="22860"/>
                    <a:pt x="58103" y="30480"/>
                    <a:pt x="46672" y="36195"/>
                  </a:cubicBezTo>
                  <a:cubicBezTo>
                    <a:pt x="36195" y="40957"/>
                    <a:pt x="25718" y="44767"/>
                    <a:pt x="14288" y="45720"/>
                  </a:cubicBezTo>
                  <a:cubicBezTo>
                    <a:pt x="5715" y="46672"/>
                    <a:pt x="0" y="47625"/>
                    <a:pt x="0" y="46672"/>
                  </a:cubicBezTo>
                  <a:cubicBezTo>
                    <a:pt x="0" y="45720"/>
                    <a:pt x="4763" y="43815"/>
                    <a:pt x="13335" y="41910"/>
                  </a:cubicBezTo>
                  <a:cubicBezTo>
                    <a:pt x="23813" y="39052"/>
                    <a:pt x="34290" y="35242"/>
                    <a:pt x="44768" y="30480"/>
                  </a:cubicBezTo>
                  <a:cubicBezTo>
                    <a:pt x="54293" y="25717"/>
                    <a:pt x="62865" y="19050"/>
                    <a:pt x="70485" y="10477"/>
                  </a:cubicBezTo>
                  <a:cubicBezTo>
                    <a:pt x="75247" y="4763"/>
                    <a:pt x="77153" y="0"/>
                    <a:pt x="78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43" name="Graphic 6"/>
            <p:cNvGrpSpPr/>
            <p:nvPr/>
          </p:nvGrpSpPr>
          <p:grpSpPr>
            <a:xfrm>
              <a:off x="3543300" y="881062"/>
              <a:ext cx="2668970" cy="2078788"/>
              <a:chOff x="3543300" y="881062"/>
              <a:chExt cx="2668970" cy="2078788"/>
            </a:xfrm>
            <a:solidFill>
              <a:srgbClr val="FFFFFF"/>
            </a:solidFill>
          </p:grpSpPr>
          <p:sp>
            <p:nvSpPr>
              <p:cNvPr id="257" name="Freeform: Shape 256"/>
              <p:cNvSpPr/>
              <p:nvPr/>
            </p:nvSpPr>
            <p:spPr>
              <a:xfrm>
                <a:off x="5922645" y="2908934"/>
                <a:ext cx="12382" cy="8572"/>
              </a:xfrm>
              <a:custGeom>
                <a:avLst/>
                <a:gdLst>
                  <a:gd name="connsiteX0" fmla="*/ 12383 w 12382"/>
                  <a:gd name="connsiteY0" fmla="*/ 0 h 8572"/>
                  <a:gd name="connsiteX1" fmla="*/ 0 w 12382"/>
                  <a:gd name="connsiteY1" fmla="*/ 8573 h 8572"/>
                  <a:gd name="connsiteX2" fmla="*/ 12383 w 12382"/>
                  <a:gd name="connsiteY2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82" h="8572">
                    <a:moveTo>
                      <a:pt x="12383" y="0"/>
                    </a:moveTo>
                    <a:cubicBezTo>
                      <a:pt x="7620" y="2858"/>
                      <a:pt x="3810" y="5715"/>
                      <a:pt x="0" y="8573"/>
                    </a:cubicBezTo>
                    <a:lnTo>
                      <a:pt x="1238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8" name="Freeform: Shape 257"/>
              <p:cNvSpPr/>
              <p:nvPr/>
            </p:nvSpPr>
            <p:spPr>
              <a:xfrm>
                <a:off x="3543300" y="8810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9" name="Freeform: Shape 258"/>
              <p:cNvSpPr/>
              <p:nvPr/>
            </p:nvSpPr>
            <p:spPr>
              <a:xfrm>
                <a:off x="5908565" y="2851094"/>
                <a:ext cx="303705" cy="108755"/>
              </a:xfrm>
              <a:custGeom>
                <a:avLst/>
                <a:gdLst>
                  <a:gd name="connsiteX0" fmla="*/ 287447 w 303705"/>
                  <a:gd name="connsiteY0" fmla="*/ 13072 h 108755"/>
                  <a:gd name="connsiteX1" fmla="*/ 244585 w 303705"/>
                  <a:gd name="connsiteY1" fmla="*/ 689 h 108755"/>
                  <a:gd name="connsiteX2" fmla="*/ 26462 w 303705"/>
                  <a:gd name="connsiteY2" fmla="*/ 57839 h 108755"/>
                  <a:gd name="connsiteX3" fmla="*/ 3602 w 303705"/>
                  <a:gd name="connsiteY3" fmla="*/ 77842 h 108755"/>
                  <a:gd name="connsiteX4" fmla="*/ 7412 w 303705"/>
                  <a:gd name="connsiteY4" fmla="*/ 105464 h 108755"/>
                  <a:gd name="connsiteX5" fmla="*/ 39797 w 303705"/>
                  <a:gd name="connsiteY5" fmla="*/ 102607 h 108755"/>
                  <a:gd name="connsiteX6" fmla="*/ 140762 w 303705"/>
                  <a:gd name="connsiteY6" fmla="*/ 52125 h 108755"/>
                  <a:gd name="connsiteX7" fmla="*/ 249347 w 303705"/>
                  <a:gd name="connsiteY7" fmla="*/ 59745 h 108755"/>
                  <a:gd name="connsiteX8" fmla="*/ 281732 w 303705"/>
                  <a:gd name="connsiteY8" fmla="*/ 74032 h 108755"/>
                  <a:gd name="connsiteX9" fmla="*/ 303640 w 303705"/>
                  <a:gd name="connsiteY9" fmla="*/ 43552 h 108755"/>
                  <a:gd name="connsiteX10" fmla="*/ 287447 w 303705"/>
                  <a:gd name="connsiteY10" fmla="*/ 13072 h 10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705" h="108755">
                    <a:moveTo>
                      <a:pt x="287447" y="13072"/>
                    </a:moveTo>
                    <a:cubicBezTo>
                      <a:pt x="275065" y="4500"/>
                      <a:pt x="259825" y="689"/>
                      <a:pt x="244585" y="689"/>
                    </a:cubicBezTo>
                    <a:cubicBezTo>
                      <a:pt x="167432" y="-4073"/>
                      <a:pt x="91232" y="15930"/>
                      <a:pt x="26462" y="57839"/>
                    </a:cubicBezTo>
                    <a:cubicBezTo>
                      <a:pt x="17890" y="62602"/>
                      <a:pt x="10270" y="70222"/>
                      <a:pt x="3602" y="77842"/>
                    </a:cubicBezTo>
                    <a:cubicBezTo>
                      <a:pt x="-2113" y="86414"/>
                      <a:pt x="-1160" y="98797"/>
                      <a:pt x="7412" y="105464"/>
                    </a:cubicBezTo>
                    <a:cubicBezTo>
                      <a:pt x="16937" y="112132"/>
                      <a:pt x="29320" y="107370"/>
                      <a:pt x="39797" y="102607"/>
                    </a:cubicBezTo>
                    <a:cubicBezTo>
                      <a:pt x="73135" y="85462"/>
                      <a:pt x="105520" y="64507"/>
                      <a:pt x="140762" y="52125"/>
                    </a:cubicBezTo>
                    <a:cubicBezTo>
                      <a:pt x="176005" y="39742"/>
                      <a:pt x="217915" y="38789"/>
                      <a:pt x="249347" y="59745"/>
                    </a:cubicBezTo>
                    <a:cubicBezTo>
                      <a:pt x="259825" y="66412"/>
                      <a:pt x="269350" y="75937"/>
                      <a:pt x="281732" y="74032"/>
                    </a:cubicBezTo>
                    <a:cubicBezTo>
                      <a:pt x="295067" y="71175"/>
                      <a:pt x="304592" y="57839"/>
                      <a:pt x="303640" y="43552"/>
                    </a:cubicBezTo>
                    <a:cubicBezTo>
                      <a:pt x="302687" y="32122"/>
                      <a:pt x="296972" y="20692"/>
                      <a:pt x="287447" y="130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1637" name="Freeform: Shape 243"/>
            <p:cNvSpPr>
              <a:spLocks/>
            </p:cNvSpPr>
            <p:nvPr/>
          </p:nvSpPr>
          <p:spPr bwMode="auto">
            <a:xfrm>
              <a:off x="5661822" y="3115086"/>
              <a:ext cx="216033" cy="55763"/>
            </a:xfrm>
            <a:custGeom>
              <a:avLst/>
              <a:gdLst>
                <a:gd name="T0" fmla="*/ 210757 w 216455"/>
                <a:gd name="T1" fmla="*/ 15647 h 56145"/>
                <a:gd name="T2" fmla="*/ 204140 w 216455"/>
                <a:gd name="T3" fmla="*/ 13794 h 56145"/>
                <a:gd name="T4" fmla="*/ 112465 w 216455"/>
                <a:gd name="T5" fmla="*/ 3598 h 56145"/>
                <a:gd name="T6" fmla="*/ 27406 w 216455"/>
                <a:gd name="T7" fmla="*/ 5452 h 56145"/>
                <a:gd name="T8" fmla="*/ 0 w 216455"/>
                <a:gd name="T9" fmla="*/ 32330 h 56145"/>
                <a:gd name="T10" fmla="*/ 24573 w 216455"/>
                <a:gd name="T11" fmla="*/ 54574 h 56145"/>
                <a:gd name="T12" fmla="*/ 54816 w 216455"/>
                <a:gd name="T13" fmla="*/ 37891 h 56145"/>
                <a:gd name="T14" fmla="*/ 121916 w 216455"/>
                <a:gd name="T15" fmla="*/ 22134 h 56145"/>
                <a:gd name="T16" fmla="*/ 199414 w 216455"/>
                <a:gd name="T17" fmla="*/ 36965 h 56145"/>
                <a:gd name="T18" fmla="*/ 213591 w 216455"/>
                <a:gd name="T19" fmla="*/ 29550 h 56145"/>
                <a:gd name="T20" fmla="*/ 210757 w 216455"/>
                <a:gd name="T21" fmla="*/ 15647 h 56145"/>
                <a:gd name="T22" fmla="*/ 210757 w 216455"/>
                <a:gd name="T23" fmla="*/ 15647 h 561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6455" h="56145">
                  <a:moveTo>
                    <a:pt x="212408" y="16080"/>
                  </a:moveTo>
                  <a:cubicBezTo>
                    <a:pt x="210502" y="15128"/>
                    <a:pt x="207645" y="14175"/>
                    <a:pt x="205740" y="14175"/>
                  </a:cubicBezTo>
                  <a:lnTo>
                    <a:pt x="113347" y="3698"/>
                  </a:lnTo>
                  <a:cubicBezTo>
                    <a:pt x="84772" y="-112"/>
                    <a:pt x="55245" y="-2970"/>
                    <a:pt x="27622" y="5603"/>
                  </a:cubicBezTo>
                  <a:cubicBezTo>
                    <a:pt x="13335" y="7508"/>
                    <a:pt x="1905" y="18938"/>
                    <a:pt x="0" y="33225"/>
                  </a:cubicBezTo>
                  <a:cubicBezTo>
                    <a:pt x="952" y="46560"/>
                    <a:pt x="11430" y="57038"/>
                    <a:pt x="24765" y="56085"/>
                  </a:cubicBezTo>
                  <a:cubicBezTo>
                    <a:pt x="36195" y="53228"/>
                    <a:pt x="46672" y="47513"/>
                    <a:pt x="55245" y="38940"/>
                  </a:cubicBezTo>
                  <a:cubicBezTo>
                    <a:pt x="74295" y="24653"/>
                    <a:pt x="99060" y="18938"/>
                    <a:pt x="122872" y="22748"/>
                  </a:cubicBezTo>
                  <a:cubicBezTo>
                    <a:pt x="149542" y="27510"/>
                    <a:pt x="175260" y="43703"/>
                    <a:pt x="200977" y="37988"/>
                  </a:cubicBezTo>
                  <a:cubicBezTo>
                    <a:pt x="206692" y="37035"/>
                    <a:pt x="211455" y="34178"/>
                    <a:pt x="215265" y="30368"/>
                  </a:cubicBezTo>
                  <a:cubicBezTo>
                    <a:pt x="217170" y="27510"/>
                    <a:pt x="217170" y="20843"/>
                    <a:pt x="212408" y="16080"/>
                  </a:cubicBezTo>
                  <a:cubicBezTo>
                    <a:pt x="212408" y="17033"/>
                    <a:pt x="212408" y="17033"/>
                    <a:pt x="212408" y="160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8" name="Freeform: Shape 244"/>
            <p:cNvSpPr>
              <a:spLocks/>
            </p:cNvSpPr>
            <p:nvPr/>
          </p:nvSpPr>
          <p:spPr bwMode="auto">
            <a:xfrm>
              <a:off x="6286693" y="3020985"/>
              <a:ext cx="25553" cy="29625"/>
            </a:xfrm>
            <a:custGeom>
              <a:avLst/>
              <a:gdLst>
                <a:gd name="T0" fmla="*/ 22787 w 26095"/>
                <a:gd name="T1" fmla="*/ 11462 h 29604"/>
                <a:gd name="T2" fmla="*/ 8775 w 26095"/>
                <a:gd name="T3" fmla="*/ 0 h 29604"/>
                <a:gd name="T4" fmla="*/ 2644 w 26095"/>
                <a:gd name="T5" fmla="*/ 23881 h 29604"/>
                <a:gd name="T6" fmla="*/ 18408 w 26095"/>
                <a:gd name="T7" fmla="*/ 27703 h 29604"/>
                <a:gd name="T8" fmla="*/ 18408 w 26095"/>
                <a:gd name="T9" fmla="*/ 27703 h 29604"/>
                <a:gd name="T10" fmla="*/ 22787 w 26095"/>
                <a:gd name="T11" fmla="*/ 11462 h 296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95" h="29604">
                  <a:moveTo>
                    <a:pt x="24783" y="11430"/>
                  </a:moveTo>
                  <a:cubicBezTo>
                    <a:pt x="21925" y="5715"/>
                    <a:pt x="16210" y="953"/>
                    <a:pt x="9543" y="0"/>
                  </a:cubicBezTo>
                  <a:cubicBezTo>
                    <a:pt x="-2840" y="2858"/>
                    <a:pt x="-935" y="17145"/>
                    <a:pt x="2875" y="23813"/>
                  </a:cubicBezTo>
                  <a:cubicBezTo>
                    <a:pt x="6685" y="29528"/>
                    <a:pt x="14305" y="31433"/>
                    <a:pt x="20020" y="27623"/>
                  </a:cubicBezTo>
                  <a:cubicBezTo>
                    <a:pt x="20020" y="27623"/>
                    <a:pt x="20020" y="27623"/>
                    <a:pt x="20020" y="27623"/>
                  </a:cubicBezTo>
                  <a:cubicBezTo>
                    <a:pt x="25735" y="24765"/>
                    <a:pt x="27640" y="17145"/>
                    <a:pt x="24783" y="1143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9" name="Freeform: Shape 245"/>
            <p:cNvSpPr>
              <a:spLocks/>
            </p:cNvSpPr>
            <p:nvPr/>
          </p:nvSpPr>
          <p:spPr bwMode="auto">
            <a:xfrm>
              <a:off x="6135703" y="3162137"/>
              <a:ext cx="13938" cy="17426"/>
            </a:xfrm>
            <a:custGeom>
              <a:avLst/>
              <a:gdLst>
                <a:gd name="T0" fmla="*/ 10923 w 14853"/>
                <a:gd name="T1" fmla="*/ 6052 h 17853"/>
                <a:gd name="T2" fmla="*/ 4275 w 14853"/>
                <a:gd name="T3" fmla="*/ 0 h 17853"/>
                <a:gd name="T4" fmla="*/ 1321 w 14853"/>
                <a:gd name="T5" fmla="*/ 12968 h 17853"/>
                <a:gd name="T6" fmla="*/ 8707 w 14853"/>
                <a:gd name="T7" fmla="*/ 14698 h 17853"/>
                <a:gd name="T8" fmla="*/ 8707 w 14853"/>
                <a:gd name="T9" fmla="*/ 14698 h 17853"/>
                <a:gd name="T10" fmla="*/ 10923 w 14853"/>
                <a:gd name="T11" fmla="*/ 6052 h 178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53" h="17853">
                  <a:moveTo>
                    <a:pt x="14086" y="6667"/>
                  </a:moveTo>
                  <a:cubicBezTo>
                    <a:pt x="12181" y="2858"/>
                    <a:pt x="9324" y="953"/>
                    <a:pt x="5514" y="0"/>
                  </a:cubicBezTo>
                  <a:cubicBezTo>
                    <a:pt x="-2106" y="1905"/>
                    <a:pt x="-201" y="10478"/>
                    <a:pt x="1704" y="14288"/>
                  </a:cubicBezTo>
                  <a:cubicBezTo>
                    <a:pt x="3609" y="18097"/>
                    <a:pt x="8371" y="19050"/>
                    <a:pt x="11229" y="16192"/>
                  </a:cubicBezTo>
                  <a:cubicBezTo>
                    <a:pt x="11229" y="16192"/>
                    <a:pt x="11229" y="16192"/>
                    <a:pt x="11229" y="16192"/>
                  </a:cubicBezTo>
                  <a:cubicBezTo>
                    <a:pt x="14086" y="14288"/>
                    <a:pt x="15991" y="9525"/>
                    <a:pt x="14086" y="6667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0" name="Freeform: Shape 246"/>
            <p:cNvSpPr>
              <a:spLocks/>
            </p:cNvSpPr>
            <p:nvPr/>
          </p:nvSpPr>
          <p:spPr bwMode="auto">
            <a:xfrm>
              <a:off x="6242558" y="3015758"/>
              <a:ext cx="13938" cy="17426"/>
            </a:xfrm>
            <a:custGeom>
              <a:avLst/>
              <a:gdLst>
                <a:gd name="T0" fmla="*/ 12216 w 14443"/>
                <a:gd name="T1" fmla="*/ 5732 h 18097"/>
                <a:gd name="T2" fmla="*/ 4782 w 14443"/>
                <a:gd name="T3" fmla="*/ 0 h 18097"/>
                <a:gd name="T4" fmla="*/ 1478 w 14443"/>
                <a:gd name="T5" fmla="*/ 12284 h 18097"/>
                <a:gd name="T6" fmla="*/ 9738 w 14443"/>
                <a:gd name="T7" fmla="*/ 14740 h 18097"/>
                <a:gd name="T8" fmla="*/ 9738 w 14443"/>
                <a:gd name="T9" fmla="*/ 14740 h 18097"/>
                <a:gd name="T10" fmla="*/ 12216 w 14443"/>
                <a:gd name="T11" fmla="*/ 5732 h 180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43" h="18097">
                  <a:moveTo>
                    <a:pt x="14086" y="6667"/>
                  </a:moveTo>
                  <a:cubicBezTo>
                    <a:pt x="12181" y="2857"/>
                    <a:pt x="9324" y="952"/>
                    <a:pt x="5514" y="0"/>
                  </a:cubicBezTo>
                  <a:cubicBezTo>
                    <a:pt x="-2106" y="1905"/>
                    <a:pt x="-201" y="10477"/>
                    <a:pt x="1704" y="14288"/>
                  </a:cubicBezTo>
                  <a:cubicBezTo>
                    <a:pt x="3609" y="18097"/>
                    <a:pt x="8371" y="19050"/>
                    <a:pt x="11229" y="17145"/>
                  </a:cubicBezTo>
                  <a:cubicBezTo>
                    <a:pt x="11229" y="17145"/>
                    <a:pt x="11229" y="17145"/>
                    <a:pt x="11229" y="17145"/>
                  </a:cubicBezTo>
                  <a:cubicBezTo>
                    <a:pt x="14086" y="14288"/>
                    <a:pt x="15039" y="10477"/>
                    <a:pt x="14086" y="6667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1" name="Freeform: Shape 247"/>
            <p:cNvSpPr>
              <a:spLocks/>
            </p:cNvSpPr>
            <p:nvPr/>
          </p:nvSpPr>
          <p:spPr bwMode="auto">
            <a:xfrm>
              <a:off x="6019555" y="3721514"/>
              <a:ext cx="1008157" cy="1780946"/>
            </a:xfrm>
            <a:custGeom>
              <a:avLst/>
              <a:gdLst>
                <a:gd name="T0" fmla="*/ 0 w 1008865"/>
                <a:gd name="T1" fmla="*/ 161184 h 1780362"/>
                <a:gd name="T2" fmla="*/ 376132 w 1008865"/>
                <a:gd name="T3" fmla="*/ 1400106 h 1780362"/>
                <a:gd name="T4" fmla="*/ 833001 w 1008865"/>
                <a:gd name="T5" fmla="*/ 1769208 h 1780362"/>
                <a:gd name="T6" fmla="*/ 916585 w 1008865"/>
                <a:gd name="T7" fmla="*/ 995715 h 1780362"/>
                <a:gd name="T8" fmla="*/ 776960 w 1008865"/>
                <a:gd name="T9" fmla="*/ 486412 h 1780362"/>
                <a:gd name="T10" fmla="*/ 553751 w 1008865"/>
                <a:gd name="T11" fmla="*/ 559851 h 1780362"/>
                <a:gd name="T12" fmla="*/ 373283 w 1008865"/>
                <a:gd name="T13" fmla="*/ 0 h 1780362"/>
                <a:gd name="T14" fmla="*/ 0 w 1008865"/>
                <a:gd name="T15" fmla="*/ 161184 h 17803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8865" h="1780362">
                  <a:moveTo>
                    <a:pt x="0" y="160972"/>
                  </a:moveTo>
                  <a:cubicBezTo>
                    <a:pt x="0" y="160972"/>
                    <a:pt x="354330" y="1332548"/>
                    <a:pt x="377190" y="1398270"/>
                  </a:cubicBezTo>
                  <a:cubicBezTo>
                    <a:pt x="399097" y="1464945"/>
                    <a:pt x="540068" y="1857375"/>
                    <a:pt x="835343" y="1766888"/>
                  </a:cubicBezTo>
                  <a:cubicBezTo>
                    <a:pt x="1168718" y="1665923"/>
                    <a:pt x="919163" y="994410"/>
                    <a:pt x="919163" y="994410"/>
                  </a:cubicBezTo>
                  <a:lnTo>
                    <a:pt x="779145" y="485775"/>
                  </a:lnTo>
                  <a:lnTo>
                    <a:pt x="555308" y="559117"/>
                  </a:lnTo>
                  <a:lnTo>
                    <a:pt x="374333" y="0"/>
                  </a:lnTo>
                  <a:lnTo>
                    <a:pt x="0" y="160972"/>
                  </a:ln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2" name="Freeform: Shape 248"/>
            <p:cNvSpPr>
              <a:spLocks/>
            </p:cNvSpPr>
            <p:nvPr/>
          </p:nvSpPr>
          <p:spPr bwMode="auto">
            <a:xfrm>
              <a:off x="5640915" y="3153423"/>
              <a:ext cx="754957" cy="761520"/>
            </a:xfrm>
            <a:custGeom>
              <a:avLst/>
              <a:gdLst>
                <a:gd name="T0" fmla="*/ 0 w 753427"/>
                <a:gd name="T1" fmla="*/ 166235 h 761731"/>
                <a:gd name="T2" fmla="*/ 77781 w 753427"/>
                <a:gd name="T3" fmla="*/ 458329 h 761731"/>
                <a:gd name="T4" fmla="*/ 261190 w 753427"/>
                <a:gd name="T5" fmla="*/ 650522 h 761731"/>
                <a:gd name="T6" fmla="*/ 429236 w 753427"/>
                <a:gd name="T7" fmla="*/ 760888 h 761731"/>
                <a:gd name="T8" fmla="*/ 759565 w 753427"/>
                <a:gd name="T9" fmla="*/ 574406 h 761731"/>
                <a:gd name="T10" fmla="*/ 700031 w 753427"/>
                <a:gd name="T11" fmla="*/ 313709 h 761731"/>
                <a:gd name="T12" fmla="*/ 626090 w 753427"/>
                <a:gd name="T13" fmla="*/ 5439 h 761731"/>
                <a:gd name="T14" fmla="*/ 540627 w 753427"/>
                <a:gd name="T15" fmla="*/ 71089 h 761731"/>
                <a:gd name="T16" fmla="*/ 549269 w 753427"/>
                <a:gd name="T17" fmla="*/ 166235 h 761731"/>
                <a:gd name="T18" fmla="*/ 378343 w 753427"/>
                <a:gd name="T19" fmla="*/ 6391 h 761731"/>
                <a:gd name="T20" fmla="*/ 440760 w 753427"/>
                <a:gd name="T21" fmla="*/ 220468 h 761731"/>
                <a:gd name="T22" fmla="*/ 445560 w 753427"/>
                <a:gd name="T23" fmla="*/ 338446 h 761731"/>
                <a:gd name="T24" fmla="*/ 396588 w 753427"/>
                <a:gd name="T25" fmla="*/ 294679 h 761731"/>
                <a:gd name="T26" fmla="*/ 235265 w 753427"/>
                <a:gd name="T27" fmla="*/ 43499 h 761731"/>
                <a:gd name="T28" fmla="*/ 181489 w 753427"/>
                <a:gd name="T29" fmla="*/ 46352 h 761731"/>
                <a:gd name="T30" fmla="*/ 171886 w 753427"/>
                <a:gd name="T31" fmla="*/ 73946 h 761731"/>
                <a:gd name="T32" fmla="*/ 174767 w 753427"/>
                <a:gd name="T33" fmla="*/ 112003 h 761731"/>
                <a:gd name="T34" fmla="*/ 275594 w 753427"/>
                <a:gd name="T35" fmla="*/ 363183 h 761731"/>
                <a:gd name="T36" fmla="*/ 312085 w 753427"/>
                <a:gd name="T37" fmla="*/ 424075 h 761731"/>
                <a:gd name="T38" fmla="*/ 215098 w 753427"/>
                <a:gd name="T39" fmla="*/ 352717 h 761731"/>
                <a:gd name="T40" fmla="*/ 125793 w 753427"/>
                <a:gd name="T41" fmla="*/ 151011 h 761731"/>
                <a:gd name="T42" fmla="*/ 37450 w 753427"/>
                <a:gd name="T43" fmla="*/ 130080 h 761731"/>
                <a:gd name="T44" fmla="*/ 37450 w 753427"/>
                <a:gd name="T45" fmla="*/ 130080 h 761731"/>
                <a:gd name="T46" fmla="*/ 58575 w 753427"/>
                <a:gd name="T47" fmla="*/ 214757 h 761731"/>
                <a:gd name="T48" fmla="*/ 0 w 753427"/>
                <a:gd name="T49" fmla="*/ 166235 h 7617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53427" h="761731">
                  <a:moveTo>
                    <a:pt x="0" y="166419"/>
                  </a:moveTo>
                  <a:cubicBezTo>
                    <a:pt x="0" y="166419"/>
                    <a:pt x="48577" y="419784"/>
                    <a:pt x="77152" y="458837"/>
                  </a:cubicBezTo>
                  <a:cubicBezTo>
                    <a:pt x="105727" y="496937"/>
                    <a:pt x="259080" y="651242"/>
                    <a:pt x="259080" y="651242"/>
                  </a:cubicBezTo>
                  <a:lnTo>
                    <a:pt x="425767" y="761732"/>
                  </a:lnTo>
                  <a:lnTo>
                    <a:pt x="753427" y="575042"/>
                  </a:lnTo>
                  <a:lnTo>
                    <a:pt x="694373" y="314057"/>
                  </a:lnTo>
                  <a:lnTo>
                    <a:pt x="621030" y="5447"/>
                  </a:lnTo>
                  <a:lnTo>
                    <a:pt x="536258" y="71169"/>
                  </a:lnTo>
                  <a:lnTo>
                    <a:pt x="544830" y="166419"/>
                  </a:lnTo>
                  <a:cubicBezTo>
                    <a:pt x="544830" y="166419"/>
                    <a:pt x="421958" y="-38368"/>
                    <a:pt x="375285" y="6399"/>
                  </a:cubicBezTo>
                  <a:cubicBezTo>
                    <a:pt x="329565" y="51167"/>
                    <a:pt x="411480" y="143559"/>
                    <a:pt x="437198" y="220712"/>
                  </a:cubicBezTo>
                  <a:cubicBezTo>
                    <a:pt x="462915" y="297864"/>
                    <a:pt x="441960" y="338822"/>
                    <a:pt x="441960" y="338822"/>
                  </a:cubicBezTo>
                  <a:cubicBezTo>
                    <a:pt x="441960" y="338822"/>
                    <a:pt x="421005" y="343584"/>
                    <a:pt x="393383" y="295007"/>
                  </a:cubicBezTo>
                  <a:cubicBezTo>
                    <a:pt x="373380" y="259764"/>
                    <a:pt x="297180" y="98792"/>
                    <a:pt x="233363" y="43547"/>
                  </a:cubicBezTo>
                  <a:cubicBezTo>
                    <a:pt x="218122" y="29259"/>
                    <a:pt x="194310" y="31164"/>
                    <a:pt x="180022" y="46404"/>
                  </a:cubicBezTo>
                  <a:cubicBezTo>
                    <a:pt x="173355" y="54024"/>
                    <a:pt x="169545" y="63549"/>
                    <a:pt x="170497" y="74027"/>
                  </a:cubicBezTo>
                  <a:lnTo>
                    <a:pt x="173355" y="112127"/>
                  </a:lnTo>
                  <a:lnTo>
                    <a:pt x="273367" y="363587"/>
                  </a:lnTo>
                  <a:lnTo>
                    <a:pt x="309563" y="424547"/>
                  </a:lnTo>
                  <a:lnTo>
                    <a:pt x="213360" y="353109"/>
                  </a:lnTo>
                  <a:cubicBezTo>
                    <a:pt x="213360" y="353109"/>
                    <a:pt x="169545" y="223569"/>
                    <a:pt x="124777" y="151179"/>
                  </a:cubicBezTo>
                  <a:cubicBezTo>
                    <a:pt x="106680" y="121652"/>
                    <a:pt x="67627" y="112127"/>
                    <a:pt x="37147" y="130224"/>
                  </a:cubicBezTo>
                  <a:lnTo>
                    <a:pt x="58102" y="214997"/>
                  </a:lnTo>
                  <a:cubicBezTo>
                    <a:pt x="59055" y="213092"/>
                    <a:pt x="59055" y="164514"/>
                    <a:pt x="0" y="166419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3" name="Freeform: Shape 249"/>
            <p:cNvSpPr>
              <a:spLocks/>
            </p:cNvSpPr>
            <p:nvPr/>
          </p:nvSpPr>
          <p:spPr bwMode="auto">
            <a:xfrm>
              <a:off x="5698990" y="3345110"/>
              <a:ext cx="202095" cy="365948"/>
            </a:xfrm>
            <a:custGeom>
              <a:avLst/>
              <a:gdLst>
                <a:gd name="T0" fmla="*/ 202594 w 201929"/>
                <a:gd name="T1" fmla="*/ 363667 h 366712"/>
                <a:gd name="T2" fmla="*/ 187305 w 201929"/>
                <a:gd name="T3" fmla="*/ 355165 h 366712"/>
                <a:gd name="T4" fmla="*/ 149078 w 201929"/>
                <a:gd name="T5" fmla="*/ 327771 h 366712"/>
                <a:gd name="T6" fmla="*/ 92696 w 201929"/>
                <a:gd name="T7" fmla="*/ 286209 h 366712"/>
                <a:gd name="T8" fmla="*/ 65938 w 201929"/>
                <a:gd name="T9" fmla="*/ 254093 h 366712"/>
                <a:gd name="T10" fmla="*/ 58294 w 201929"/>
                <a:gd name="T11" fmla="*/ 233313 h 366712"/>
                <a:gd name="T12" fmla="*/ 52560 w 201929"/>
                <a:gd name="T13" fmla="*/ 211586 h 366712"/>
                <a:gd name="T14" fmla="*/ 15292 w 201929"/>
                <a:gd name="T15" fmla="*/ 62343 h 366712"/>
                <a:gd name="T16" fmla="*/ 3822 w 201929"/>
                <a:gd name="T17" fmla="*/ 17002 h 366712"/>
                <a:gd name="T18" fmla="*/ 0 w 201929"/>
                <a:gd name="T19" fmla="*/ 0 h 366712"/>
                <a:gd name="T20" fmla="*/ 6687 w 201929"/>
                <a:gd name="T21" fmla="*/ 16056 h 366712"/>
                <a:gd name="T22" fmla="*/ 21023 w 201929"/>
                <a:gd name="T23" fmla="*/ 60454 h 366712"/>
                <a:gd name="T24" fmla="*/ 59251 w 201929"/>
                <a:gd name="T25" fmla="*/ 209697 h 366712"/>
                <a:gd name="T26" fmla="*/ 72630 w 201929"/>
                <a:gd name="T27" fmla="*/ 250315 h 366712"/>
                <a:gd name="T28" fmla="*/ 97475 w 201929"/>
                <a:gd name="T29" fmla="*/ 280542 h 366712"/>
                <a:gd name="T30" fmla="*/ 152901 w 201929"/>
                <a:gd name="T31" fmla="*/ 323049 h 366712"/>
                <a:gd name="T32" fmla="*/ 190171 w 201929"/>
                <a:gd name="T33" fmla="*/ 351386 h 366712"/>
                <a:gd name="T34" fmla="*/ 202594 w 201929"/>
                <a:gd name="T35" fmla="*/ 363667 h 3667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1929" h="366712">
                  <a:moveTo>
                    <a:pt x="201930" y="366713"/>
                  </a:moveTo>
                  <a:cubicBezTo>
                    <a:pt x="196215" y="364807"/>
                    <a:pt x="191452" y="361950"/>
                    <a:pt x="186690" y="358140"/>
                  </a:cubicBezTo>
                  <a:cubicBezTo>
                    <a:pt x="177165" y="352425"/>
                    <a:pt x="163830" y="342900"/>
                    <a:pt x="148590" y="330517"/>
                  </a:cubicBezTo>
                  <a:cubicBezTo>
                    <a:pt x="133350" y="318135"/>
                    <a:pt x="113347" y="303847"/>
                    <a:pt x="92392" y="288607"/>
                  </a:cubicBezTo>
                  <a:cubicBezTo>
                    <a:pt x="80963" y="280035"/>
                    <a:pt x="72390" y="268605"/>
                    <a:pt x="65722" y="256222"/>
                  </a:cubicBezTo>
                  <a:cubicBezTo>
                    <a:pt x="61913" y="249555"/>
                    <a:pt x="60008" y="242888"/>
                    <a:pt x="58102" y="235267"/>
                  </a:cubicBezTo>
                  <a:lnTo>
                    <a:pt x="52388" y="213360"/>
                  </a:lnTo>
                  <a:cubicBezTo>
                    <a:pt x="37147" y="155257"/>
                    <a:pt x="25717" y="100965"/>
                    <a:pt x="15240" y="62865"/>
                  </a:cubicBezTo>
                  <a:cubicBezTo>
                    <a:pt x="10477" y="43815"/>
                    <a:pt x="5715" y="27622"/>
                    <a:pt x="3810" y="17145"/>
                  </a:cubicBezTo>
                  <a:cubicBezTo>
                    <a:pt x="1905" y="11430"/>
                    <a:pt x="0" y="5715"/>
                    <a:pt x="0" y="0"/>
                  </a:cubicBezTo>
                  <a:cubicBezTo>
                    <a:pt x="2858" y="4763"/>
                    <a:pt x="4763" y="10477"/>
                    <a:pt x="6667" y="16192"/>
                  </a:cubicBezTo>
                  <a:cubicBezTo>
                    <a:pt x="10477" y="26670"/>
                    <a:pt x="15240" y="41910"/>
                    <a:pt x="20955" y="60960"/>
                  </a:cubicBezTo>
                  <a:cubicBezTo>
                    <a:pt x="32385" y="99060"/>
                    <a:pt x="43815" y="152400"/>
                    <a:pt x="59055" y="211455"/>
                  </a:cubicBezTo>
                  <a:cubicBezTo>
                    <a:pt x="61913" y="225742"/>
                    <a:pt x="66675" y="239077"/>
                    <a:pt x="72390" y="252413"/>
                  </a:cubicBezTo>
                  <a:cubicBezTo>
                    <a:pt x="78105" y="264795"/>
                    <a:pt x="86677" y="275272"/>
                    <a:pt x="97155" y="282892"/>
                  </a:cubicBezTo>
                  <a:cubicBezTo>
                    <a:pt x="118110" y="298132"/>
                    <a:pt x="136208" y="313372"/>
                    <a:pt x="152400" y="325755"/>
                  </a:cubicBezTo>
                  <a:cubicBezTo>
                    <a:pt x="167640" y="338138"/>
                    <a:pt x="180975" y="347663"/>
                    <a:pt x="189547" y="354330"/>
                  </a:cubicBezTo>
                  <a:cubicBezTo>
                    <a:pt x="197167" y="362902"/>
                    <a:pt x="201930" y="366713"/>
                    <a:pt x="201930" y="366713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4" name="Freeform: Shape 250"/>
            <p:cNvSpPr>
              <a:spLocks/>
            </p:cNvSpPr>
            <p:nvPr/>
          </p:nvSpPr>
          <p:spPr bwMode="auto">
            <a:xfrm>
              <a:off x="5961481" y="3596046"/>
              <a:ext cx="85950" cy="47051"/>
            </a:xfrm>
            <a:custGeom>
              <a:avLst/>
              <a:gdLst>
                <a:gd name="T0" fmla="*/ 86629 w 85725"/>
                <a:gd name="T1" fmla="*/ 45656 h 47067"/>
                <a:gd name="T2" fmla="*/ 71227 w 85725"/>
                <a:gd name="T3" fmla="*/ 46608 h 47067"/>
                <a:gd name="T4" fmla="*/ 35615 w 85725"/>
                <a:gd name="T5" fmla="*/ 36147 h 47067"/>
                <a:gd name="T6" fmla="*/ 7700 w 85725"/>
                <a:gd name="T7" fmla="*/ 13315 h 47067"/>
                <a:gd name="T8" fmla="*/ 0 w 85725"/>
                <a:gd name="T9" fmla="*/ 0 h 47067"/>
                <a:gd name="T10" fmla="*/ 86629 w 85725"/>
                <a:gd name="T11" fmla="*/ 45656 h 47067"/>
                <a:gd name="T12" fmla="*/ 86629 w 85725"/>
                <a:gd name="T13" fmla="*/ 45656 h 470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725" h="47067">
                  <a:moveTo>
                    <a:pt x="85725" y="45720"/>
                  </a:moveTo>
                  <a:cubicBezTo>
                    <a:pt x="85725" y="46672"/>
                    <a:pt x="80010" y="47625"/>
                    <a:pt x="70485" y="46672"/>
                  </a:cubicBezTo>
                  <a:cubicBezTo>
                    <a:pt x="58103" y="45720"/>
                    <a:pt x="46672" y="41910"/>
                    <a:pt x="35243" y="36195"/>
                  </a:cubicBezTo>
                  <a:cubicBezTo>
                    <a:pt x="24765" y="30480"/>
                    <a:pt x="15240" y="22860"/>
                    <a:pt x="7620" y="13335"/>
                  </a:cubicBezTo>
                  <a:cubicBezTo>
                    <a:pt x="1905" y="5715"/>
                    <a:pt x="0" y="953"/>
                    <a:pt x="0" y="0"/>
                  </a:cubicBezTo>
                  <a:cubicBezTo>
                    <a:pt x="21908" y="25718"/>
                    <a:pt x="52388" y="41910"/>
                    <a:pt x="85725" y="45720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5" name="Freeform: Shape 251"/>
            <p:cNvSpPr>
              <a:spLocks/>
            </p:cNvSpPr>
            <p:nvPr/>
          </p:nvSpPr>
          <p:spPr bwMode="auto">
            <a:xfrm>
              <a:off x="6126411" y="3482777"/>
              <a:ext cx="74334" cy="20911"/>
            </a:xfrm>
            <a:custGeom>
              <a:avLst/>
              <a:gdLst>
                <a:gd name="T0" fmla="*/ 74451 w 74295"/>
                <a:gd name="T1" fmla="*/ 20783 h 20954"/>
                <a:gd name="T2" fmla="*/ 0 w 74295"/>
                <a:gd name="T3" fmla="*/ 0 h 20954"/>
                <a:gd name="T4" fmla="*/ 38180 w 74295"/>
                <a:gd name="T5" fmla="*/ 7556 h 20954"/>
                <a:gd name="T6" fmla="*/ 74451 w 74295"/>
                <a:gd name="T7" fmla="*/ 20783 h 209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295" h="20954">
                  <a:moveTo>
                    <a:pt x="74295" y="20955"/>
                  </a:moveTo>
                  <a:cubicBezTo>
                    <a:pt x="48578" y="18097"/>
                    <a:pt x="23813" y="11430"/>
                    <a:pt x="0" y="0"/>
                  </a:cubicBezTo>
                  <a:cubicBezTo>
                    <a:pt x="13335" y="952"/>
                    <a:pt x="25718" y="2857"/>
                    <a:pt x="38100" y="7620"/>
                  </a:cubicBezTo>
                  <a:cubicBezTo>
                    <a:pt x="50483" y="10477"/>
                    <a:pt x="62865" y="14288"/>
                    <a:pt x="74295" y="20955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6" name="Freeform: Shape 252"/>
            <p:cNvSpPr>
              <a:spLocks/>
            </p:cNvSpPr>
            <p:nvPr/>
          </p:nvSpPr>
          <p:spPr bwMode="auto">
            <a:xfrm>
              <a:off x="6189129" y="3317229"/>
              <a:ext cx="72012" cy="176004"/>
            </a:xfrm>
            <a:custGeom>
              <a:avLst/>
              <a:gdLst>
                <a:gd name="T0" fmla="*/ 70890 w 72390"/>
                <a:gd name="T1" fmla="*/ 175381 h 176212"/>
                <a:gd name="T2" fmla="*/ 56899 w 72390"/>
                <a:gd name="T3" fmla="*/ 151682 h 176212"/>
                <a:gd name="T4" fmla="*/ 32648 w 72390"/>
                <a:gd name="T5" fmla="*/ 89113 h 176212"/>
                <a:gd name="T6" fmla="*/ 10261 w 72390"/>
                <a:gd name="T7" fmla="*/ 25597 h 176212"/>
                <a:gd name="T8" fmla="*/ 0 w 72390"/>
                <a:gd name="T9" fmla="*/ 0 h 176212"/>
                <a:gd name="T10" fmla="*/ 13992 w 72390"/>
                <a:gd name="T11" fmla="*/ 23700 h 176212"/>
                <a:gd name="T12" fmla="*/ 38243 w 72390"/>
                <a:gd name="T13" fmla="*/ 86269 h 176212"/>
                <a:gd name="T14" fmla="*/ 60630 w 72390"/>
                <a:gd name="T15" fmla="*/ 149786 h 176212"/>
                <a:gd name="T16" fmla="*/ 70890 w 72390"/>
                <a:gd name="T17" fmla="*/ 175381 h 1762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390" h="176212">
                  <a:moveTo>
                    <a:pt x="72390" y="176212"/>
                  </a:moveTo>
                  <a:cubicBezTo>
                    <a:pt x="66675" y="168592"/>
                    <a:pt x="60960" y="160973"/>
                    <a:pt x="58103" y="152400"/>
                  </a:cubicBezTo>
                  <a:cubicBezTo>
                    <a:pt x="48578" y="131445"/>
                    <a:pt x="40005" y="110490"/>
                    <a:pt x="33338" y="89535"/>
                  </a:cubicBezTo>
                  <a:cubicBezTo>
                    <a:pt x="24765" y="64770"/>
                    <a:pt x="17145" y="41910"/>
                    <a:pt x="10478" y="25717"/>
                  </a:cubicBezTo>
                  <a:cubicBezTo>
                    <a:pt x="6668" y="17145"/>
                    <a:pt x="2858" y="8573"/>
                    <a:pt x="0" y="0"/>
                  </a:cubicBezTo>
                  <a:cubicBezTo>
                    <a:pt x="5715" y="7620"/>
                    <a:pt x="11430" y="15240"/>
                    <a:pt x="14288" y="23812"/>
                  </a:cubicBezTo>
                  <a:cubicBezTo>
                    <a:pt x="23813" y="44767"/>
                    <a:pt x="32385" y="65723"/>
                    <a:pt x="39053" y="86677"/>
                  </a:cubicBezTo>
                  <a:cubicBezTo>
                    <a:pt x="47625" y="111442"/>
                    <a:pt x="55245" y="134302"/>
                    <a:pt x="61913" y="150495"/>
                  </a:cubicBezTo>
                  <a:cubicBezTo>
                    <a:pt x="65723" y="159067"/>
                    <a:pt x="69533" y="167640"/>
                    <a:pt x="72390" y="176212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7" name="Freeform: Shape 253"/>
            <p:cNvSpPr>
              <a:spLocks/>
            </p:cNvSpPr>
            <p:nvPr/>
          </p:nvSpPr>
          <p:spPr bwMode="auto">
            <a:xfrm>
              <a:off x="6574738" y="4280892"/>
              <a:ext cx="404192" cy="942751"/>
            </a:xfrm>
            <a:custGeom>
              <a:avLst/>
              <a:gdLst>
                <a:gd name="T0" fmla="*/ 387837 w 402901"/>
                <a:gd name="T1" fmla="*/ 939232 h 943927"/>
                <a:gd name="T2" fmla="*/ 387837 w 402901"/>
                <a:gd name="T3" fmla="*/ 936389 h 943927"/>
                <a:gd name="T4" fmla="*/ 389766 w 402901"/>
                <a:gd name="T5" fmla="*/ 928807 h 943927"/>
                <a:gd name="T6" fmla="*/ 397484 w 402901"/>
                <a:gd name="T7" fmla="*/ 899426 h 943927"/>
                <a:gd name="T8" fmla="*/ 400380 w 402901"/>
                <a:gd name="T9" fmla="*/ 788538 h 943927"/>
                <a:gd name="T10" fmla="*/ 352141 w 402901"/>
                <a:gd name="T11" fmla="*/ 631211 h 943927"/>
                <a:gd name="T12" fmla="*/ 316443 w 402901"/>
                <a:gd name="T13" fmla="*/ 540224 h 943927"/>
                <a:gd name="T14" fmla="*/ 298113 w 402901"/>
                <a:gd name="T15" fmla="*/ 491888 h 943927"/>
                <a:gd name="T16" fmla="*/ 273994 w 402901"/>
                <a:gd name="T17" fmla="*/ 444500 h 943927"/>
                <a:gd name="T18" fmla="*/ 160152 w 402901"/>
                <a:gd name="T19" fmla="*/ 275800 h 943927"/>
                <a:gd name="T20" fmla="*/ 65605 w 402901"/>
                <a:gd name="T21" fmla="*/ 138373 h 943927"/>
                <a:gd name="T22" fmla="*/ 13507 w 402901"/>
                <a:gd name="T23" fmla="*/ 38858 h 943927"/>
                <a:gd name="T24" fmla="*/ 2894 w 402901"/>
                <a:gd name="T25" fmla="*/ 10426 h 943927"/>
                <a:gd name="T26" fmla="*/ 965 w 402901"/>
                <a:gd name="T27" fmla="*/ 2842 h 943927"/>
                <a:gd name="T28" fmla="*/ 0 w 402901"/>
                <a:gd name="T29" fmla="*/ 0 h 943927"/>
                <a:gd name="T30" fmla="*/ 965 w 402901"/>
                <a:gd name="T31" fmla="*/ 2842 h 943927"/>
                <a:gd name="T32" fmla="*/ 3858 w 402901"/>
                <a:gd name="T33" fmla="*/ 10426 h 943927"/>
                <a:gd name="T34" fmla="*/ 15436 w 402901"/>
                <a:gd name="T35" fmla="*/ 38858 h 943927"/>
                <a:gd name="T36" fmla="*/ 69463 w 402901"/>
                <a:gd name="T37" fmla="*/ 137426 h 943927"/>
                <a:gd name="T38" fmla="*/ 164976 w 402901"/>
                <a:gd name="T39" fmla="*/ 273902 h 943927"/>
                <a:gd name="T40" fmla="*/ 222862 w 402901"/>
                <a:gd name="T41" fmla="*/ 353515 h 943927"/>
                <a:gd name="T42" fmla="*/ 279783 w 402901"/>
                <a:gd name="T43" fmla="*/ 442606 h 943927"/>
                <a:gd name="T44" fmla="*/ 303902 w 402901"/>
                <a:gd name="T45" fmla="*/ 489993 h 943927"/>
                <a:gd name="T46" fmla="*/ 322232 w 402901"/>
                <a:gd name="T47" fmla="*/ 538329 h 943927"/>
                <a:gd name="T48" fmla="*/ 357929 w 402901"/>
                <a:gd name="T49" fmla="*/ 629314 h 943927"/>
                <a:gd name="T50" fmla="*/ 405202 w 402901"/>
                <a:gd name="T51" fmla="*/ 788538 h 943927"/>
                <a:gd name="T52" fmla="*/ 400380 w 402901"/>
                <a:gd name="T53" fmla="*/ 900374 h 943927"/>
                <a:gd name="T54" fmla="*/ 391695 w 402901"/>
                <a:gd name="T55" fmla="*/ 929755 h 943927"/>
                <a:gd name="T56" fmla="*/ 388802 w 402901"/>
                <a:gd name="T57" fmla="*/ 937336 h 943927"/>
                <a:gd name="T58" fmla="*/ 387837 w 402901"/>
                <a:gd name="T59" fmla="*/ 939232 h 9439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2901" h="943927">
                  <a:moveTo>
                    <a:pt x="382905" y="943928"/>
                  </a:moveTo>
                  <a:cubicBezTo>
                    <a:pt x="382905" y="942975"/>
                    <a:pt x="382905" y="942022"/>
                    <a:pt x="382905" y="941070"/>
                  </a:cubicBezTo>
                  <a:cubicBezTo>
                    <a:pt x="382905" y="939165"/>
                    <a:pt x="383858" y="936308"/>
                    <a:pt x="384810" y="933450"/>
                  </a:cubicBezTo>
                  <a:cubicBezTo>
                    <a:pt x="386715" y="926783"/>
                    <a:pt x="389573" y="917258"/>
                    <a:pt x="392430" y="903922"/>
                  </a:cubicBezTo>
                  <a:cubicBezTo>
                    <a:pt x="400050" y="867728"/>
                    <a:pt x="401003" y="829628"/>
                    <a:pt x="395288" y="792480"/>
                  </a:cubicBezTo>
                  <a:cubicBezTo>
                    <a:pt x="389573" y="745808"/>
                    <a:pt x="370523" y="691515"/>
                    <a:pt x="347663" y="634365"/>
                  </a:cubicBezTo>
                  <a:cubicBezTo>
                    <a:pt x="336233" y="604838"/>
                    <a:pt x="324803" y="574358"/>
                    <a:pt x="312420" y="542925"/>
                  </a:cubicBezTo>
                  <a:cubicBezTo>
                    <a:pt x="306705" y="526733"/>
                    <a:pt x="300990" y="510540"/>
                    <a:pt x="294323" y="494347"/>
                  </a:cubicBezTo>
                  <a:cubicBezTo>
                    <a:pt x="287655" y="478155"/>
                    <a:pt x="279083" y="461963"/>
                    <a:pt x="270510" y="446722"/>
                  </a:cubicBezTo>
                  <a:cubicBezTo>
                    <a:pt x="236220" y="388620"/>
                    <a:pt x="198120" y="331470"/>
                    <a:pt x="158115" y="277178"/>
                  </a:cubicBezTo>
                  <a:cubicBezTo>
                    <a:pt x="121920" y="225743"/>
                    <a:pt x="89535" y="180022"/>
                    <a:pt x="64770" y="139065"/>
                  </a:cubicBezTo>
                  <a:cubicBezTo>
                    <a:pt x="44768" y="107633"/>
                    <a:pt x="27623" y="73343"/>
                    <a:pt x="13335" y="39053"/>
                  </a:cubicBezTo>
                  <a:cubicBezTo>
                    <a:pt x="7620" y="27622"/>
                    <a:pt x="5715" y="17145"/>
                    <a:pt x="2858" y="10478"/>
                  </a:cubicBezTo>
                  <a:cubicBezTo>
                    <a:pt x="1905" y="7620"/>
                    <a:pt x="953" y="4763"/>
                    <a:pt x="953" y="2858"/>
                  </a:cubicBezTo>
                  <a:cubicBezTo>
                    <a:pt x="953" y="1905"/>
                    <a:pt x="0" y="953"/>
                    <a:pt x="0" y="0"/>
                  </a:cubicBezTo>
                  <a:cubicBezTo>
                    <a:pt x="953" y="953"/>
                    <a:pt x="953" y="1905"/>
                    <a:pt x="953" y="2858"/>
                  </a:cubicBezTo>
                  <a:lnTo>
                    <a:pt x="3810" y="10478"/>
                  </a:lnTo>
                  <a:cubicBezTo>
                    <a:pt x="6668" y="17145"/>
                    <a:pt x="9525" y="26670"/>
                    <a:pt x="15240" y="39053"/>
                  </a:cubicBezTo>
                  <a:cubicBezTo>
                    <a:pt x="30480" y="73343"/>
                    <a:pt x="48578" y="105728"/>
                    <a:pt x="68580" y="138113"/>
                  </a:cubicBezTo>
                  <a:cubicBezTo>
                    <a:pt x="93345" y="178118"/>
                    <a:pt x="125730" y="224790"/>
                    <a:pt x="162878" y="275272"/>
                  </a:cubicBezTo>
                  <a:cubicBezTo>
                    <a:pt x="180975" y="300990"/>
                    <a:pt x="200025" y="327660"/>
                    <a:pt x="220028" y="355283"/>
                  </a:cubicBezTo>
                  <a:cubicBezTo>
                    <a:pt x="239078" y="383858"/>
                    <a:pt x="259080" y="412433"/>
                    <a:pt x="276225" y="444818"/>
                  </a:cubicBezTo>
                  <a:cubicBezTo>
                    <a:pt x="285750" y="461010"/>
                    <a:pt x="293370" y="477203"/>
                    <a:pt x="300038" y="492443"/>
                  </a:cubicBezTo>
                  <a:cubicBezTo>
                    <a:pt x="307658" y="508635"/>
                    <a:pt x="313373" y="524828"/>
                    <a:pt x="318135" y="541020"/>
                  </a:cubicBezTo>
                  <a:cubicBezTo>
                    <a:pt x="329565" y="573405"/>
                    <a:pt x="341948" y="603885"/>
                    <a:pt x="353378" y="632460"/>
                  </a:cubicBezTo>
                  <a:cubicBezTo>
                    <a:pt x="376238" y="690563"/>
                    <a:pt x="394335" y="744855"/>
                    <a:pt x="400050" y="792480"/>
                  </a:cubicBezTo>
                  <a:cubicBezTo>
                    <a:pt x="404813" y="829628"/>
                    <a:pt x="403860" y="867728"/>
                    <a:pt x="395288" y="904875"/>
                  </a:cubicBezTo>
                  <a:cubicBezTo>
                    <a:pt x="393383" y="914400"/>
                    <a:pt x="390525" y="924878"/>
                    <a:pt x="386715" y="934403"/>
                  </a:cubicBezTo>
                  <a:lnTo>
                    <a:pt x="383858" y="942022"/>
                  </a:lnTo>
                  <a:cubicBezTo>
                    <a:pt x="382905" y="942022"/>
                    <a:pt x="382905" y="942975"/>
                    <a:pt x="382905" y="943928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8" name="Freeform: Shape 254"/>
            <p:cNvSpPr>
              <a:spLocks/>
            </p:cNvSpPr>
            <p:nvPr/>
          </p:nvSpPr>
          <p:spPr bwMode="auto">
            <a:xfrm>
              <a:off x="5638593" y="3148196"/>
              <a:ext cx="757279" cy="655221"/>
            </a:xfrm>
            <a:custGeom>
              <a:avLst/>
              <a:gdLst>
                <a:gd name="T0" fmla="*/ 255298 w 757237"/>
                <a:gd name="T1" fmla="*/ 648279 h 655502"/>
                <a:gd name="T2" fmla="*/ 155276 w 757237"/>
                <a:gd name="T3" fmla="*/ 547400 h 655502"/>
                <a:gd name="T4" fmla="*/ 71446 w 757237"/>
                <a:gd name="T5" fmla="*/ 450329 h 655502"/>
                <a:gd name="T6" fmla="*/ 0 w 757237"/>
                <a:gd name="T7" fmla="*/ 172437 h 655502"/>
                <a:gd name="T8" fmla="*/ 2858 w 757237"/>
                <a:gd name="T9" fmla="*/ 169581 h 655502"/>
                <a:gd name="T10" fmla="*/ 63825 w 757237"/>
                <a:gd name="T11" fmla="*/ 218117 h 655502"/>
                <a:gd name="T12" fmla="*/ 37151 w 757237"/>
                <a:gd name="T13" fmla="*/ 133419 h 655502"/>
                <a:gd name="T14" fmla="*/ 39057 w 757237"/>
                <a:gd name="T15" fmla="*/ 130563 h 655502"/>
                <a:gd name="T16" fmla="*/ 75255 w 757237"/>
                <a:gd name="T17" fmla="*/ 118190 h 655502"/>
                <a:gd name="T18" fmla="*/ 125744 w 757237"/>
                <a:gd name="T19" fmla="*/ 145789 h 655502"/>
                <a:gd name="T20" fmla="*/ 155276 w 757237"/>
                <a:gd name="T21" fmla="*/ 198132 h 655502"/>
                <a:gd name="T22" fmla="*/ 218146 w 757237"/>
                <a:gd name="T23" fmla="*/ 353257 h 655502"/>
                <a:gd name="T24" fmla="*/ 309597 w 757237"/>
                <a:gd name="T25" fmla="*/ 428440 h 655502"/>
                <a:gd name="T26" fmla="*/ 192427 w 757237"/>
                <a:gd name="T27" fmla="*/ 164823 h 655502"/>
                <a:gd name="T28" fmla="*/ 170515 w 757237"/>
                <a:gd name="T29" fmla="*/ 82027 h 655502"/>
                <a:gd name="T30" fmla="*/ 203857 w 757237"/>
                <a:gd name="T31" fmla="*/ 36345 h 655502"/>
                <a:gd name="T32" fmla="*/ 241009 w 757237"/>
                <a:gd name="T33" fmla="*/ 45862 h 655502"/>
                <a:gd name="T34" fmla="*/ 257203 w 757237"/>
                <a:gd name="T35" fmla="*/ 61090 h 655502"/>
                <a:gd name="T36" fmla="*/ 360085 w 757237"/>
                <a:gd name="T37" fmla="*/ 219070 h 655502"/>
                <a:gd name="T38" fmla="*/ 417241 w 757237"/>
                <a:gd name="T39" fmla="*/ 318996 h 655502"/>
                <a:gd name="T40" fmla="*/ 445820 w 757237"/>
                <a:gd name="T41" fmla="*/ 337077 h 655502"/>
                <a:gd name="T42" fmla="*/ 447725 w 757237"/>
                <a:gd name="T43" fmla="*/ 259991 h 655502"/>
                <a:gd name="T44" fmla="*/ 385805 w 757237"/>
                <a:gd name="T45" fmla="*/ 116287 h 655502"/>
                <a:gd name="T46" fmla="*/ 362943 w 757237"/>
                <a:gd name="T47" fmla="*/ 43009 h 655502"/>
                <a:gd name="T48" fmla="*/ 396284 w 757237"/>
                <a:gd name="T49" fmla="*/ 183 h 655502"/>
                <a:gd name="T50" fmla="*/ 470587 w 757237"/>
                <a:gd name="T51" fmla="*/ 54429 h 655502"/>
                <a:gd name="T52" fmla="*/ 546795 w 757237"/>
                <a:gd name="T53" fmla="*/ 169581 h 655502"/>
                <a:gd name="T54" fmla="*/ 538223 w 757237"/>
                <a:gd name="T55" fmla="*/ 73461 h 655502"/>
                <a:gd name="T56" fmla="*/ 623958 w 757237"/>
                <a:gd name="T57" fmla="*/ 6844 h 655502"/>
                <a:gd name="T58" fmla="*/ 627767 w 757237"/>
                <a:gd name="T59" fmla="*/ 8747 h 655502"/>
                <a:gd name="T60" fmla="*/ 748749 w 757237"/>
                <a:gd name="T61" fmla="*/ 539787 h 655502"/>
                <a:gd name="T62" fmla="*/ 757322 w 757237"/>
                <a:gd name="T63" fmla="*/ 579757 h 655502"/>
                <a:gd name="T64" fmla="*/ 747795 w 757237"/>
                <a:gd name="T65" fmla="*/ 539787 h 655502"/>
                <a:gd name="T66" fmla="*/ 623005 w 757237"/>
                <a:gd name="T67" fmla="*/ 10650 h 655502"/>
                <a:gd name="T68" fmla="*/ 542032 w 757237"/>
                <a:gd name="T69" fmla="*/ 77269 h 655502"/>
                <a:gd name="T70" fmla="*/ 552512 w 757237"/>
                <a:gd name="T71" fmla="*/ 170534 h 655502"/>
                <a:gd name="T72" fmla="*/ 547748 w 757237"/>
                <a:gd name="T73" fmla="*/ 171485 h 655502"/>
                <a:gd name="T74" fmla="*/ 413431 w 757237"/>
                <a:gd name="T75" fmla="*/ 11602 h 655502"/>
                <a:gd name="T76" fmla="*/ 369610 w 757237"/>
                <a:gd name="T77" fmla="*/ 43959 h 655502"/>
                <a:gd name="T78" fmla="*/ 392474 w 757237"/>
                <a:gd name="T79" fmla="*/ 115337 h 655502"/>
                <a:gd name="T80" fmla="*/ 454393 w 757237"/>
                <a:gd name="T81" fmla="*/ 260943 h 655502"/>
                <a:gd name="T82" fmla="*/ 449630 w 757237"/>
                <a:gd name="T83" fmla="*/ 343741 h 655502"/>
                <a:gd name="T84" fmla="*/ 428673 w 757237"/>
                <a:gd name="T85" fmla="*/ 337077 h 655502"/>
                <a:gd name="T86" fmla="*/ 392474 w 757237"/>
                <a:gd name="T87" fmla="*/ 291398 h 655502"/>
                <a:gd name="T88" fmla="*/ 271493 w 757237"/>
                <a:gd name="T89" fmla="*/ 87736 h 655502"/>
                <a:gd name="T90" fmla="*/ 184805 w 757237"/>
                <a:gd name="T91" fmla="*/ 55379 h 655502"/>
                <a:gd name="T92" fmla="*/ 199094 w 757237"/>
                <a:gd name="T93" fmla="*/ 161970 h 655502"/>
                <a:gd name="T94" fmla="*/ 316266 w 757237"/>
                <a:gd name="T95" fmla="*/ 425584 h 655502"/>
                <a:gd name="T96" fmla="*/ 312454 w 757237"/>
                <a:gd name="T97" fmla="*/ 429392 h 655502"/>
                <a:gd name="T98" fmla="*/ 216241 w 757237"/>
                <a:gd name="T99" fmla="*/ 358015 h 655502"/>
                <a:gd name="T100" fmla="*/ 153371 w 757237"/>
                <a:gd name="T101" fmla="*/ 200988 h 655502"/>
                <a:gd name="T102" fmla="*/ 111454 w 757237"/>
                <a:gd name="T103" fmla="*/ 135321 h 655502"/>
                <a:gd name="T104" fmla="*/ 43819 w 757237"/>
                <a:gd name="T105" fmla="*/ 135321 h 655502"/>
                <a:gd name="T106" fmla="*/ 65730 w 757237"/>
                <a:gd name="T107" fmla="*/ 217166 h 655502"/>
                <a:gd name="T108" fmla="*/ 41914 w 757237"/>
                <a:gd name="T109" fmla="*/ 182906 h 655502"/>
                <a:gd name="T110" fmla="*/ 5715 w 757237"/>
                <a:gd name="T111" fmla="*/ 171485 h 655502"/>
                <a:gd name="T112" fmla="*/ 75255 w 757237"/>
                <a:gd name="T113" fmla="*/ 449376 h 655502"/>
                <a:gd name="T114" fmla="*/ 157181 w 757237"/>
                <a:gd name="T115" fmla="*/ 546449 h 655502"/>
                <a:gd name="T116" fmla="*/ 255298 w 757237"/>
                <a:gd name="T117" fmla="*/ 649230 h 6555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57237" h="655502">
                  <a:moveTo>
                    <a:pt x="262890" y="655502"/>
                  </a:moveTo>
                  <a:cubicBezTo>
                    <a:pt x="262890" y="655502"/>
                    <a:pt x="260033" y="653598"/>
                    <a:pt x="255270" y="648835"/>
                  </a:cubicBezTo>
                  <a:lnTo>
                    <a:pt x="234315" y="627880"/>
                  </a:lnTo>
                  <a:cubicBezTo>
                    <a:pt x="216217" y="609783"/>
                    <a:pt x="189547" y="583112"/>
                    <a:pt x="155258" y="547870"/>
                  </a:cubicBezTo>
                  <a:cubicBezTo>
                    <a:pt x="138113" y="530725"/>
                    <a:pt x="119063" y="510723"/>
                    <a:pt x="99060" y="488815"/>
                  </a:cubicBezTo>
                  <a:cubicBezTo>
                    <a:pt x="87630" y="477385"/>
                    <a:pt x="79058" y="465002"/>
                    <a:pt x="71438" y="450715"/>
                  </a:cubicBezTo>
                  <a:cubicBezTo>
                    <a:pt x="64770" y="435475"/>
                    <a:pt x="59055" y="419283"/>
                    <a:pt x="54292" y="403090"/>
                  </a:cubicBezTo>
                  <a:cubicBezTo>
                    <a:pt x="35242" y="335462"/>
                    <a:pt x="18097" y="258310"/>
                    <a:pt x="0" y="172585"/>
                  </a:cubicBezTo>
                  <a:lnTo>
                    <a:pt x="0" y="169727"/>
                  </a:lnTo>
                  <a:lnTo>
                    <a:pt x="2858" y="169727"/>
                  </a:lnTo>
                  <a:cubicBezTo>
                    <a:pt x="17145" y="168775"/>
                    <a:pt x="31433" y="171633"/>
                    <a:pt x="42863" y="179252"/>
                  </a:cubicBezTo>
                  <a:cubicBezTo>
                    <a:pt x="55245" y="187825"/>
                    <a:pt x="62865" y="202112"/>
                    <a:pt x="63817" y="218305"/>
                  </a:cubicBezTo>
                  <a:lnTo>
                    <a:pt x="59055" y="218305"/>
                  </a:lnTo>
                  <a:cubicBezTo>
                    <a:pt x="52388" y="191635"/>
                    <a:pt x="44767" y="163060"/>
                    <a:pt x="37147" y="133533"/>
                  </a:cubicBezTo>
                  <a:lnTo>
                    <a:pt x="37147" y="131627"/>
                  </a:lnTo>
                  <a:lnTo>
                    <a:pt x="39053" y="130675"/>
                  </a:lnTo>
                  <a:cubicBezTo>
                    <a:pt x="44767" y="126865"/>
                    <a:pt x="50483" y="124008"/>
                    <a:pt x="56197" y="122102"/>
                  </a:cubicBezTo>
                  <a:cubicBezTo>
                    <a:pt x="62865" y="120197"/>
                    <a:pt x="68580" y="118292"/>
                    <a:pt x="75247" y="118292"/>
                  </a:cubicBezTo>
                  <a:cubicBezTo>
                    <a:pt x="88583" y="118292"/>
                    <a:pt x="101917" y="122102"/>
                    <a:pt x="112395" y="130675"/>
                  </a:cubicBezTo>
                  <a:cubicBezTo>
                    <a:pt x="118110" y="135437"/>
                    <a:pt x="121920" y="140200"/>
                    <a:pt x="125730" y="145915"/>
                  </a:cubicBezTo>
                  <a:cubicBezTo>
                    <a:pt x="129540" y="151630"/>
                    <a:pt x="133350" y="157345"/>
                    <a:pt x="136208" y="163060"/>
                  </a:cubicBezTo>
                  <a:cubicBezTo>
                    <a:pt x="142875" y="174490"/>
                    <a:pt x="149542" y="185920"/>
                    <a:pt x="155258" y="198302"/>
                  </a:cubicBezTo>
                  <a:cubicBezTo>
                    <a:pt x="180022" y="248785"/>
                    <a:pt x="200978" y="301173"/>
                    <a:pt x="219075" y="354512"/>
                  </a:cubicBezTo>
                  <a:lnTo>
                    <a:pt x="218122" y="353560"/>
                  </a:lnTo>
                  <a:lnTo>
                    <a:pt x="314325" y="424998"/>
                  </a:lnTo>
                  <a:lnTo>
                    <a:pt x="309563" y="428808"/>
                  </a:lnTo>
                  <a:lnTo>
                    <a:pt x="273367" y="367848"/>
                  </a:lnTo>
                  <a:cubicBezTo>
                    <a:pt x="247650" y="302125"/>
                    <a:pt x="220028" y="234498"/>
                    <a:pt x="192405" y="164965"/>
                  </a:cubicBezTo>
                  <a:cubicBezTo>
                    <a:pt x="184785" y="147820"/>
                    <a:pt x="179070" y="129722"/>
                    <a:pt x="174308" y="110672"/>
                  </a:cubicBezTo>
                  <a:cubicBezTo>
                    <a:pt x="172403" y="101147"/>
                    <a:pt x="171450" y="91622"/>
                    <a:pt x="170497" y="82097"/>
                  </a:cubicBezTo>
                  <a:cubicBezTo>
                    <a:pt x="169545" y="71620"/>
                    <a:pt x="172403" y="61142"/>
                    <a:pt x="178117" y="52570"/>
                  </a:cubicBezTo>
                  <a:cubicBezTo>
                    <a:pt x="184785" y="43997"/>
                    <a:pt x="193358" y="38283"/>
                    <a:pt x="203835" y="36377"/>
                  </a:cubicBezTo>
                  <a:cubicBezTo>
                    <a:pt x="214313" y="34472"/>
                    <a:pt x="224790" y="36377"/>
                    <a:pt x="234315" y="41140"/>
                  </a:cubicBezTo>
                  <a:cubicBezTo>
                    <a:pt x="236220" y="42092"/>
                    <a:pt x="238125" y="43997"/>
                    <a:pt x="240983" y="45902"/>
                  </a:cubicBezTo>
                  <a:lnTo>
                    <a:pt x="246697" y="50665"/>
                  </a:lnTo>
                  <a:cubicBezTo>
                    <a:pt x="250508" y="54475"/>
                    <a:pt x="253365" y="57333"/>
                    <a:pt x="257175" y="61142"/>
                  </a:cubicBezTo>
                  <a:cubicBezTo>
                    <a:pt x="263842" y="68762"/>
                    <a:pt x="269558" y="76383"/>
                    <a:pt x="276225" y="84002"/>
                  </a:cubicBezTo>
                  <a:cubicBezTo>
                    <a:pt x="307658" y="126865"/>
                    <a:pt x="335280" y="172585"/>
                    <a:pt x="360045" y="219258"/>
                  </a:cubicBezTo>
                  <a:lnTo>
                    <a:pt x="396240" y="287837"/>
                  </a:lnTo>
                  <a:cubicBezTo>
                    <a:pt x="401955" y="299267"/>
                    <a:pt x="408622" y="309745"/>
                    <a:pt x="417195" y="319270"/>
                  </a:cubicBezTo>
                  <a:cubicBezTo>
                    <a:pt x="421005" y="324033"/>
                    <a:pt x="425768" y="327842"/>
                    <a:pt x="430530" y="331652"/>
                  </a:cubicBezTo>
                  <a:cubicBezTo>
                    <a:pt x="435293" y="335462"/>
                    <a:pt x="440055" y="337367"/>
                    <a:pt x="445770" y="337367"/>
                  </a:cubicBezTo>
                  <a:lnTo>
                    <a:pt x="443865" y="339273"/>
                  </a:lnTo>
                  <a:cubicBezTo>
                    <a:pt x="452438" y="313555"/>
                    <a:pt x="453390" y="286885"/>
                    <a:pt x="447675" y="260215"/>
                  </a:cubicBezTo>
                  <a:cubicBezTo>
                    <a:pt x="442913" y="234498"/>
                    <a:pt x="434340" y="208780"/>
                    <a:pt x="421957" y="185920"/>
                  </a:cubicBezTo>
                  <a:cubicBezTo>
                    <a:pt x="410528" y="163060"/>
                    <a:pt x="397193" y="139247"/>
                    <a:pt x="385763" y="116387"/>
                  </a:cubicBezTo>
                  <a:cubicBezTo>
                    <a:pt x="380047" y="104958"/>
                    <a:pt x="374332" y="93527"/>
                    <a:pt x="370522" y="81145"/>
                  </a:cubicBezTo>
                  <a:cubicBezTo>
                    <a:pt x="365760" y="68762"/>
                    <a:pt x="362903" y="56380"/>
                    <a:pt x="362903" y="43045"/>
                  </a:cubicBezTo>
                  <a:cubicBezTo>
                    <a:pt x="362903" y="29710"/>
                    <a:pt x="367665" y="16375"/>
                    <a:pt x="377190" y="6850"/>
                  </a:cubicBezTo>
                  <a:cubicBezTo>
                    <a:pt x="381953" y="2087"/>
                    <a:pt x="389572" y="-770"/>
                    <a:pt x="396240" y="183"/>
                  </a:cubicBezTo>
                  <a:cubicBezTo>
                    <a:pt x="402907" y="183"/>
                    <a:pt x="409575" y="2087"/>
                    <a:pt x="415290" y="5897"/>
                  </a:cubicBezTo>
                  <a:cubicBezTo>
                    <a:pt x="436245" y="19233"/>
                    <a:pt x="454343" y="35425"/>
                    <a:pt x="470535" y="54475"/>
                  </a:cubicBezTo>
                  <a:cubicBezTo>
                    <a:pt x="500063" y="89717"/>
                    <a:pt x="527685" y="127817"/>
                    <a:pt x="551497" y="167822"/>
                  </a:cubicBezTo>
                  <a:lnTo>
                    <a:pt x="546735" y="169727"/>
                  </a:lnTo>
                  <a:cubicBezTo>
                    <a:pt x="543878" y="137342"/>
                    <a:pt x="541020" y="105910"/>
                    <a:pt x="538163" y="74477"/>
                  </a:cubicBezTo>
                  <a:lnTo>
                    <a:pt x="538163" y="73525"/>
                  </a:lnTo>
                  <a:lnTo>
                    <a:pt x="539115" y="72572"/>
                  </a:lnTo>
                  <a:lnTo>
                    <a:pt x="623888" y="6850"/>
                  </a:lnTo>
                  <a:lnTo>
                    <a:pt x="626745" y="4945"/>
                  </a:lnTo>
                  <a:lnTo>
                    <a:pt x="627697" y="8755"/>
                  </a:lnTo>
                  <a:cubicBezTo>
                    <a:pt x="668655" y="184015"/>
                    <a:pt x="702945" y="326890"/>
                    <a:pt x="723900" y="425950"/>
                  </a:cubicBezTo>
                  <a:cubicBezTo>
                    <a:pt x="734378" y="475480"/>
                    <a:pt x="742950" y="513580"/>
                    <a:pt x="748665" y="540250"/>
                  </a:cubicBezTo>
                  <a:cubicBezTo>
                    <a:pt x="751522" y="553585"/>
                    <a:pt x="753428" y="563110"/>
                    <a:pt x="755332" y="569777"/>
                  </a:cubicBezTo>
                  <a:cubicBezTo>
                    <a:pt x="757238" y="576445"/>
                    <a:pt x="757238" y="580255"/>
                    <a:pt x="757238" y="580255"/>
                  </a:cubicBezTo>
                  <a:cubicBezTo>
                    <a:pt x="757238" y="580255"/>
                    <a:pt x="756285" y="576445"/>
                    <a:pt x="754380" y="569777"/>
                  </a:cubicBezTo>
                  <a:cubicBezTo>
                    <a:pt x="752475" y="563110"/>
                    <a:pt x="750570" y="552633"/>
                    <a:pt x="747713" y="540250"/>
                  </a:cubicBezTo>
                  <a:cubicBezTo>
                    <a:pt x="741997" y="513580"/>
                    <a:pt x="732472" y="475480"/>
                    <a:pt x="721043" y="426902"/>
                  </a:cubicBezTo>
                  <a:cubicBezTo>
                    <a:pt x="699135" y="327842"/>
                    <a:pt x="663893" y="185920"/>
                    <a:pt x="622935" y="10660"/>
                  </a:cubicBezTo>
                  <a:lnTo>
                    <a:pt x="626745" y="11612"/>
                  </a:lnTo>
                  <a:lnTo>
                    <a:pt x="541972" y="77335"/>
                  </a:lnTo>
                  <a:lnTo>
                    <a:pt x="542925" y="75430"/>
                  </a:lnTo>
                  <a:cubicBezTo>
                    <a:pt x="545782" y="105910"/>
                    <a:pt x="548640" y="137342"/>
                    <a:pt x="552450" y="170680"/>
                  </a:cubicBezTo>
                  <a:lnTo>
                    <a:pt x="553403" y="181158"/>
                  </a:lnTo>
                  <a:lnTo>
                    <a:pt x="547688" y="171633"/>
                  </a:lnTo>
                  <a:cubicBezTo>
                    <a:pt x="523875" y="132580"/>
                    <a:pt x="497205" y="94480"/>
                    <a:pt x="466725" y="59237"/>
                  </a:cubicBezTo>
                  <a:cubicBezTo>
                    <a:pt x="451485" y="40187"/>
                    <a:pt x="433388" y="24947"/>
                    <a:pt x="413385" y="11612"/>
                  </a:cubicBezTo>
                  <a:cubicBezTo>
                    <a:pt x="403860" y="4945"/>
                    <a:pt x="391478" y="4945"/>
                    <a:pt x="381953" y="11612"/>
                  </a:cubicBezTo>
                  <a:cubicBezTo>
                    <a:pt x="373380" y="20185"/>
                    <a:pt x="368618" y="31615"/>
                    <a:pt x="369570" y="43997"/>
                  </a:cubicBezTo>
                  <a:cubicBezTo>
                    <a:pt x="369570" y="56380"/>
                    <a:pt x="372428" y="68762"/>
                    <a:pt x="377190" y="80192"/>
                  </a:cubicBezTo>
                  <a:cubicBezTo>
                    <a:pt x="381953" y="92575"/>
                    <a:pt x="386715" y="104005"/>
                    <a:pt x="392430" y="115435"/>
                  </a:cubicBezTo>
                  <a:cubicBezTo>
                    <a:pt x="403860" y="138295"/>
                    <a:pt x="417195" y="161155"/>
                    <a:pt x="428625" y="184967"/>
                  </a:cubicBezTo>
                  <a:cubicBezTo>
                    <a:pt x="441007" y="208780"/>
                    <a:pt x="449580" y="234498"/>
                    <a:pt x="454343" y="261167"/>
                  </a:cubicBezTo>
                  <a:cubicBezTo>
                    <a:pt x="460057" y="288790"/>
                    <a:pt x="459105" y="317365"/>
                    <a:pt x="449580" y="343083"/>
                  </a:cubicBezTo>
                  <a:lnTo>
                    <a:pt x="449580" y="344035"/>
                  </a:lnTo>
                  <a:lnTo>
                    <a:pt x="448628" y="344035"/>
                  </a:lnTo>
                  <a:cubicBezTo>
                    <a:pt x="441007" y="344035"/>
                    <a:pt x="434340" y="342130"/>
                    <a:pt x="428625" y="337367"/>
                  </a:cubicBezTo>
                  <a:cubicBezTo>
                    <a:pt x="422910" y="333558"/>
                    <a:pt x="418147" y="328795"/>
                    <a:pt x="414338" y="324033"/>
                  </a:cubicBezTo>
                  <a:cubicBezTo>
                    <a:pt x="405765" y="314508"/>
                    <a:pt x="399097" y="303077"/>
                    <a:pt x="392430" y="291648"/>
                  </a:cubicBezTo>
                  <a:lnTo>
                    <a:pt x="354330" y="222115"/>
                  </a:lnTo>
                  <a:cubicBezTo>
                    <a:pt x="329565" y="175442"/>
                    <a:pt x="301942" y="130675"/>
                    <a:pt x="271463" y="87812"/>
                  </a:cubicBezTo>
                  <a:cubicBezTo>
                    <a:pt x="260033" y="72572"/>
                    <a:pt x="246697" y="58285"/>
                    <a:pt x="232410" y="45902"/>
                  </a:cubicBezTo>
                  <a:cubicBezTo>
                    <a:pt x="216217" y="36377"/>
                    <a:pt x="196215" y="41140"/>
                    <a:pt x="184785" y="55427"/>
                  </a:cubicBezTo>
                  <a:cubicBezTo>
                    <a:pt x="173355" y="69715"/>
                    <a:pt x="179070" y="90670"/>
                    <a:pt x="181928" y="108767"/>
                  </a:cubicBezTo>
                  <a:cubicBezTo>
                    <a:pt x="185738" y="126865"/>
                    <a:pt x="191453" y="144962"/>
                    <a:pt x="199072" y="162108"/>
                  </a:cubicBezTo>
                  <a:cubicBezTo>
                    <a:pt x="226695" y="231640"/>
                    <a:pt x="253365" y="300220"/>
                    <a:pt x="280035" y="364990"/>
                  </a:cubicBezTo>
                  <a:lnTo>
                    <a:pt x="316230" y="425950"/>
                  </a:lnTo>
                  <a:lnTo>
                    <a:pt x="323850" y="438333"/>
                  </a:lnTo>
                  <a:lnTo>
                    <a:pt x="312420" y="429760"/>
                  </a:lnTo>
                  <a:lnTo>
                    <a:pt x="217170" y="358323"/>
                  </a:lnTo>
                  <a:lnTo>
                    <a:pt x="216217" y="358323"/>
                  </a:lnTo>
                  <a:lnTo>
                    <a:pt x="216217" y="357370"/>
                  </a:lnTo>
                  <a:cubicBezTo>
                    <a:pt x="198120" y="304030"/>
                    <a:pt x="177165" y="252595"/>
                    <a:pt x="153353" y="201160"/>
                  </a:cubicBezTo>
                  <a:cubicBezTo>
                    <a:pt x="147638" y="189730"/>
                    <a:pt x="140970" y="177348"/>
                    <a:pt x="134303" y="165917"/>
                  </a:cubicBezTo>
                  <a:cubicBezTo>
                    <a:pt x="128588" y="154487"/>
                    <a:pt x="120967" y="144010"/>
                    <a:pt x="111442" y="135437"/>
                  </a:cubicBezTo>
                  <a:cubicBezTo>
                    <a:pt x="97155" y="124008"/>
                    <a:pt x="77153" y="120197"/>
                    <a:pt x="60008" y="126865"/>
                  </a:cubicBezTo>
                  <a:cubicBezTo>
                    <a:pt x="54292" y="128770"/>
                    <a:pt x="48578" y="131627"/>
                    <a:pt x="43815" y="135437"/>
                  </a:cubicBezTo>
                  <a:lnTo>
                    <a:pt x="44767" y="132580"/>
                  </a:lnTo>
                  <a:cubicBezTo>
                    <a:pt x="52388" y="162108"/>
                    <a:pt x="59055" y="190683"/>
                    <a:pt x="65722" y="217352"/>
                  </a:cubicBezTo>
                  <a:lnTo>
                    <a:pt x="60960" y="218305"/>
                  </a:lnTo>
                  <a:cubicBezTo>
                    <a:pt x="60008" y="204017"/>
                    <a:pt x="53340" y="191635"/>
                    <a:pt x="41910" y="183062"/>
                  </a:cubicBezTo>
                  <a:cubicBezTo>
                    <a:pt x="30480" y="176395"/>
                    <a:pt x="17145" y="173537"/>
                    <a:pt x="3810" y="174490"/>
                  </a:cubicBezTo>
                  <a:lnTo>
                    <a:pt x="5715" y="171633"/>
                  </a:lnTo>
                  <a:cubicBezTo>
                    <a:pt x="22860" y="257358"/>
                    <a:pt x="39053" y="334510"/>
                    <a:pt x="59055" y="402137"/>
                  </a:cubicBezTo>
                  <a:cubicBezTo>
                    <a:pt x="63817" y="418330"/>
                    <a:pt x="68580" y="434523"/>
                    <a:pt x="75247" y="449762"/>
                  </a:cubicBezTo>
                  <a:cubicBezTo>
                    <a:pt x="81915" y="463098"/>
                    <a:pt x="91440" y="476433"/>
                    <a:pt x="101917" y="486910"/>
                  </a:cubicBezTo>
                  <a:cubicBezTo>
                    <a:pt x="121920" y="508817"/>
                    <a:pt x="140017" y="528820"/>
                    <a:pt x="157163" y="546917"/>
                  </a:cubicBezTo>
                  <a:lnTo>
                    <a:pt x="235267" y="628833"/>
                  </a:lnTo>
                  <a:lnTo>
                    <a:pt x="255270" y="649787"/>
                  </a:lnTo>
                  <a:cubicBezTo>
                    <a:pt x="260033" y="653598"/>
                    <a:pt x="262890" y="655502"/>
                    <a:pt x="262890" y="655502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9" name="Freeform: Shape 255"/>
            <p:cNvSpPr>
              <a:spLocks/>
            </p:cNvSpPr>
            <p:nvPr/>
          </p:nvSpPr>
          <p:spPr bwMode="auto">
            <a:xfrm>
              <a:off x="5996326" y="2764822"/>
              <a:ext cx="88272" cy="195172"/>
            </a:xfrm>
            <a:custGeom>
              <a:avLst/>
              <a:gdLst>
                <a:gd name="T0" fmla="*/ 81892 w 89534"/>
                <a:gd name="T1" fmla="*/ 97928 h 195262"/>
                <a:gd name="T2" fmla="*/ 46796 w 89534"/>
                <a:gd name="T3" fmla="*/ 55145 h 195262"/>
                <a:gd name="T4" fmla="*/ 37797 w 89534"/>
                <a:gd name="T5" fmla="*/ 0 h 195262"/>
                <a:gd name="T6" fmla="*/ 33297 w 89534"/>
                <a:gd name="T7" fmla="*/ 57995 h 195262"/>
                <a:gd name="T8" fmla="*/ 0 w 89534"/>
                <a:gd name="T9" fmla="*/ 104583 h 195262"/>
                <a:gd name="T10" fmla="*/ 35997 w 89534"/>
                <a:gd name="T11" fmla="*/ 149266 h 195262"/>
                <a:gd name="T12" fmla="*/ 41396 w 89534"/>
                <a:gd name="T13" fmla="*/ 194903 h 195262"/>
                <a:gd name="T14" fmla="*/ 50396 w 89534"/>
                <a:gd name="T15" fmla="*/ 147366 h 195262"/>
                <a:gd name="T16" fmla="*/ 81892 w 89534"/>
                <a:gd name="T17" fmla="*/ 101729 h 195262"/>
                <a:gd name="T18" fmla="*/ 84593 w 89534"/>
                <a:gd name="T19" fmla="*/ 100779 h 195262"/>
                <a:gd name="T20" fmla="*/ 81892 w 89534"/>
                <a:gd name="T21" fmla="*/ 97928 h 1952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534" h="195262">
                  <a:moveTo>
                    <a:pt x="86678" y="98108"/>
                  </a:moveTo>
                  <a:cubicBezTo>
                    <a:pt x="68580" y="89535"/>
                    <a:pt x="55245" y="73342"/>
                    <a:pt x="49530" y="55245"/>
                  </a:cubicBezTo>
                  <a:lnTo>
                    <a:pt x="40005" y="0"/>
                  </a:lnTo>
                  <a:lnTo>
                    <a:pt x="35243" y="58103"/>
                  </a:lnTo>
                  <a:cubicBezTo>
                    <a:pt x="29528" y="77153"/>
                    <a:pt x="17145" y="94298"/>
                    <a:pt x="0" y="104775"/>
                  </a:cubicBezTo>
                  <a:cubicBezTo>
                    <a:pt x="18097" y="114300"/>
                    <a:pt x="32385" y="130492"/>
                    <a:pt x="38100" y="149542"/>
                  </a:cubicBezTo>
                  <a:lnTo>
                    <a:pt x="43815" y="195263"/>
                  </a:lnTo>
                  <a:lnTo>
                    <a:pt x="53340" y="147638"/>
                  </a:lnTo>
                  <a:cubicBezTo>
                    <a:pt x="58103" y="128588"/>
                    <a:pt x="70485" y="112395"/>
                    <a:pt x="86678" y="101917"/>
                  </a:cubicBezTo>
                  <a:lnTo>
                    <a:pt x="89535" y="100965"/>
                  </a:lnTo>
                  <a:lnTo>
                    <a:pt x="86678" y="98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07" name="Graphic 6"/>
          <p:cNvGrpSpPr>
            <a:grpSpLocks/>
          </p:cNvGrpSpPr>
          <p:nvPr/>
        </p:nvGrpSpPr>
        <p:grpSpPr bwMode="auto">
          <a:xfrm flipH="1">
            <a:off x="4202113" y="7162800"/>
            <a:ext cx="1166812" cy="1216025"/>
            <a:chOff x="6154102" y="4637721"/>
            <a:chExt cx="1708795" cy="1336357"/>
          </a:xfrm>
        </p:grpSpPr>
        <p:sp>
          <p:nvSpPr>
            <p:cNvPr id="51541" name="Freeform: Shape 260"/>
            <p:cNvSpPr>
              <a:spLocks/>
            </p:cNvSpPr>
            <p:nvPr/>
          </p:nvSpPr>
          <p:spPr bwMode="auto">
            <a:xfrm>
              <a:off x="6154102" y="5510017"/>
              <a:ext cx="1708795" cy="462317"/>
            </a:xfrm>
            <a:custGeom>
              <a:avLst/>
              <a:gdLst>
                <a:gd name="T0" fmla="*/ 16192 w 1708784"/>
                <a:gd name="T1" fmla="*/ 460532 h 462914"/>
                <a:gd name="T2" fmla="*/ 0 w 1708784"/>
                <a:gd name="T3" fmla="*/ 4739 h 462914"/>
                <a:gd name="T4" fmla="*/ 1708829 w 1708784"/>
                <a:gd name="T5" fmla="*/ 0 h 462914"/>
                <a:gd name="T6" fmla="*/ 1708829 w 1708784"/>
                <a:gd name="T7" fmla="*/ 454846 h 4629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08784" h="462914">
                  <a:moveTo>
                    <a:pt x="16192" y="462915"/>
                  </a:moveTo>
                  <a:lnTo>
                    <a:pt x="0" y="4763"/>
                  </a:lnTo>
                  <a:lnTo>
                    <a:pt x="1708785" y="0"/>
                  </a:lnTo>
                  <a:lnTo>
                    <a:pt x="1708785" y="457200"/>
                  </a:lnTo>
                  <a:lnTo>
                    <a:pt x="16192" y="462915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2" name="Freeform: Shape 261"/>
            <p:cNvSpPr>
              <a:spLocks/>
            </p:cNvSpPr>
            <p:nvPr/>
          </p:nvSpPr>
          <p:spPr bwMode="auto">
            <a:xfrm>
              <a:off x="6488886" y="4639466"/>
              <a:ext cx="1374011" cy="875785"/>
            </a:xfrm>
            <a:custGeom>
              <a:avLst/>
              <a:gdLst>
                <a:gd name="T0" fmla="*/ 381456 w 1374457"/>
                <a:gd name="T1" fmla="*/ 874242 h 876300"/>
                <a:gd name="T2" fmla="*/ 0 w 1374457"/>
                <a:gd name="T3" fmla="*/ 0 h 876300"/>
                <a:gd name="T4" fmla="*/ 945557 w 1374457"/>
                <a:gd name="T5" fmla="*/ 0 h 876300"/>
                <a:gd name="T6" fmla="*/ 1372673 w 1374457"/>
                <a:gd name="T7" fmla="*/ 869491 h 876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74457" h="876300">
                  <a:moveTo>
                    <a:pt x="381952" y="876300"/>
                  </a:moveTo>
                  <a:lnTo>
                    <a:pt x="0" y="0"/>
                  </a:lnTo>
                  <a:lnTo>
                    <a:pt x="946785" y="0"/>
                  </a:lnTo>
                  <a:lnTo>
                    <a:pt x="1374457" y="871538"/>
                  </a:lnTo>
                  <a:lnTo>
                    <a:pt x="381952" y="876300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3" name="Freeform: Shape 262"/>
            <p:cNvSpPr>
              <a:spLocks/>
            </p:cNvSpPr>
            <p:nvPr/>
          </p:nvSpPr>
          <p:spPr bwMode="auto">
            <a:xfrm>
              <a:off x="6358693" y="4639466"/>
              <a:ext cx="511476" cy="875785"/>
            </a:xfrm>
            <a:custGeom>
              <a:avLst/>
              <a:gdLst>
                <a:gd name="T0" fmla="*/ 129534 w 510539"/>
                <a:gd name="T1" fmla="*/ 0 h 876300"/>
                <a:gd name="T2" fmla="*/ 0 w 510539"/>
                <a:gd name="T3" fmla="*/ 200506 h 876300"/>
                <a:gd name="T4" fmla="*/ 272500 w 510539"/>
                <a:gd name="T5" fmla="*/ 820076 h 876300"/>
                <a:gd name="T6" fmla="*/ 514298 w 510539"/>
                <a:gd name="T7" fmla="*/ 874242 h 876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0539" h="876300">
                  <a:moveTo>
                    <a:pt x="128588" y="0"/>
                  </a:moveTo>
                  <a:lnTo>
                    <a:pt x="0" y="200978"/>
                  </a:lnTo>
                  <a:lnTo>
                    <a:pt x="270510" y="822007"/>
                  </a:lnTo>
                  <a:lnTo>
                    <a:pt x="510540" y="876300"/>
                  </a:lnTo>
                  <a:lnTo>
                    <a:pt x="128588" y="0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4" name="Freeform: Shape 263"/>
            <p:cNvSpPr>
              <a:spLocks/>
            </p:cNvSpPr>
            <p:nvPr/>
          </p:nvSpPr>
          <p:spPr bwMode="auto">
            <a:xfrm>
              <a:off x="6488886" y="4637721"/>
              <a:ext cx="1374011" cy="879274"/>
            </a:xfrm>
            <a:custGeom>
              <a:avLst/>
              <a:gdLst>
                <a:gd name="T0" fmla="*/ 1372673 w 1374457"/>
                <a:gd name="T1" fmla="*/ 872954 h 879157"/>
                <a:gd name="T2" fmla="*/ 1367919 w 1374457"/>
                <a:gd name="T3" fmla="*/ 872954 h 879157"/>
                <a:gd name="T4" fmla="*/ 1353648 w 1374457"/>
                <a:gd name="T5" fmla="*/ 872954 h 879157"/>
                <a:gd name="T6" fmla="*/ 1296573 w 1374457"/>
                <a:gd name="T7" fmla="*/ 873907 h 879157"/>
                <a:gd name="T8" fmla="*/ 1088247 w 1374457"/>
                <a:gd name="T9" fmla="*/ 875814 h 879157"/>
                <a:gd name="T10" fmla="*/ 400482 w 1374457"/>
                <a:gd name="T11" fmla="*/ 879626 h 879157"/>
                <a:gd name="T12" fmla="*/ 380504 w 1374457"/>
                <a:gd name="T13" fmla="*/ 879626 h 879157"/>
                <a:gd name="T14" fmla="*/ 379555 w 1374457"/>
                <a:gd name="T15" fmla="*/ 877721 h 879157"/>
                <a:gd name="T16" fmla="*/ 110346 w 1374457"/>
                <a:gd name="T17" fmla="*/ 257311 h 879157"/>
                <a:gd name="T18" fmla="*/ 29487 w 1374457"/>
                <a:gd name="T19" fmla="*/ 69569 h 879157"/>
                <a:gd name="T20" fmla="*/ 7612 w 1374457"/>
                <a:gd name="T21" fmla="*/ 18105 h 879157"/>
                <a:gd name="T22" fmla="*/ 1901 w 1374457"/>
                <a:gd name="T23" fmla="*/ 4767 h 879157"/>
                <a:gd name="T24" fmla="*/ 0 w 1374457"/>
                <a:gd name="T25" fmla="*/ 0 h 879157"/>
                <a:gd name="T26" fmla="*/ 1901 w 1374457"/>
                <a:gd name="T27" fmla="*/ 4767 h 879157"/>
                <a:gd name="T28" fmla="*/ 7612 w 1374457"/>
                <a:gd name="T29" fmla="*/ 18105 h 879157"/>
                <a:gd name="T30" fmla="*/ 30440 w 1374457"/>
                <a:gd name="T31" fmla="*/ 68616 h 879157"/>
                <a:gd name="T32" fmla="*/ 113199 w 1374457"/>
                <a:gd name="T33" fmla="*/ 255406 h 879157"/>
                <a:gd name="T34" fmla="*/ 384310 w 1374457"/>
                <a:gd name="T35" fmla="*/ 875814 h 879157"/>
                <a:gd name="T36" fmla="*/ 381456 w 1374457"/>
                <a:gd name="T37" fmla="*/ 873907 h 879157"/>
                <a:gd name="T38" fmla="*/ 399530 w 1374457"/>
                <a:gd name="T39" fmla="*/ 873907 h 879157"/>
                <a:gd name="T40" fmla="*/ 1087295 w 1374457"/>
                <a:gd name="T41" fmla="*/ 872002 h 879157"/>
                <a:gd name="T42" fmla="*/ 1295621 w 1374457"/>
                <a:gd name="T43" fmla="*/ 872002 h 879157"/>
                <a:gd name="T44" fmla="*/ 1352698 w 1374457"/>
                <a:gd name="T45" fmla="*/ 872002 h 879157"/>
                <a:gd name="T46" fmla="*/ 1366966 w 1374457"/>
                <a:gd name="T47" fmla="*/ 872002 h 879157"/>
                <a:gd name="T48" fmla="*/ 1372673 w 1374457"/>
                <a:gd name="T49" fmla="*/ 872954 h 8791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74457" h="879157">
                  <a:moveTo>
                    <a:pt x="1374457" y="872490"/>
                  </a:moveTo>
                  <a:lnTo>
                    <a:pt x="1369695" y="872490"/>
                  </a:lnTo>
                  <a:lnTo>
                    <a:pt x="1355407" y="872490"/>
                  </a:lnTo>
                  <a:lnTo>
                    <a:pt x="1298257" y="873443"/>
                  </a:lnTo>
                  <a:lnTo>
                    <a:pt x="1089660" y="875347"/>
                  </a:lnTo>
                  <a:lnTo>
                    <a:pt x="401002" y="879158"/>
                  </a:lnTo>
                  <a:lnTo>
                    <a:pt x="381000" y="879158"/>
                  </a:lnTo>
                  <a:lnTo>
                    <a:pt x="380047" y="877253"/>
                  </a:lnTo>
                  <a:lnTo>
                    <a:pt x="110490" y="257175"/>
                  </a:lnTo>
                  <a:cubicBezTo>
                    <a:pt x="76200" y="178118"/>
                    <a:pt x="48577" y="114300"/>
                    <a:pt x="29527" y="69533"/>
                  </a:cubicBezTo>
                  <a:lnTo>
                    <a:pt x="7620" y="18097"/>
                  </a:lnTo>
                  <a:cubicBezTo>
                    <a:pt x="5715" y="12383"/>
                    <a:pt x="3810" y="7620"/>
                    <a:pt x="1905" y="4763"/>
                  </a:cubicBezTo>
                  <a:cubicBezTo>
                    <a:pt x="952" y="2858"/>
                    <a:pt x="952" y="1905"/>
                    <a:pt x="0" y="0"/>
                  </a:cubicBezTo>
                  <a:cubicBezTo>
                    <a:pt x="0" y="0"/>
                    <a:pt x="952" y="953"/>
                    <a:pt x="1905" y="4763"/>
                  </a:cubicBezTo>
                  <a:lnTo>
                    <a:pt x="7620" y="18097"/>
                  </a:lnTo>
                  <a:cubicBezTo>
                    <a:pt x="13335" y="29528"/>
                    <a:pt x="20955" y="46672"/>
                    <a:pt x="30480" y="68580"/>
                  </a:cubicBezTo>
                  <a:lnTo>
                    <a:pt x="113347" y="255270"/>
                  </a:lnTo>
                  <a:cubicBezTo>
                    <a:pt x="182880" y="413385"/>
                    <a:pt x="279082" y="632460"/>
                    <a:pt x="384810" y="875347"/>
                  </a:cubicBezTo>
                  <a:lnTo>
                    <a:pt x="381952" y="873443"/>
                  </a:lnTo>
                  <a:lnTo>
                    <a:pt x="400050" y="873443"/>
                  </a:lnTo>
                  <a:lnTo>
                    <a:pt x="1088707" y="871538"/>
                  </a:lnTo>
                  <a:lnTo>
                    <a:pt x="1297305" y="871538"/>
                  </a:lnTo>
                  <a:lnTo>
                    <a:pt x="1354455" y="871538"/>
                  </a:lnTo>
                  <a:lnTo>
                    <a:pt x="1368742" y="871538"/>
                  </a:lnTo>
                  <a:cubicBezTo>
                    <a:pt x="1370648" y="872490"/>
                    <a:pt x="1372552" y="872490"/>
                    <a:pt x="1374457" y="87249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5" name="Freeform: Shape 264"/>
            <p:cNvSpPr>
              <a:spLocks/>
            </p:cNvSpPr>
            <p:nvPr/>
          </p:nvSpPr>
          <p:spPr bwMode="auto">
            <a:xfrm>
              <a:off x="6867843" y="5515251"/>
              <a:ext cx="4650" cy="458827"/>
            </a:xfrm>
            <a:custGeom>
              <a:avLst/>
              <a:gdLst>
                <a:gd name="T0" fmla="*/ 1252 w 5715"/>
                <a:gd name="T1" fmla="*/ 457994 h 459105"/>
                <a:gd name="T2" fmla="*/ 0 w 5715"/>
                <a:gd name="T3" fmla="*/ 228997 h 459105"/>
                <a:gd name="T4" fmla="*/ 1252 w 5715"/>
                <a:gd name="T5" fmla="*/ 0 h 459105"/>
                <a:gd name="T6" fmla="*/ 2504 w 5715"/>
                <a:gd name="T7" fmla="*/ 228997 h 459105"/>
                <a:gd name="T8" fmla="*/ 1252 w 5715"/>
                <a:gd name="T9" fmla="*/ 457994 h 459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15" h="459105">
                  <a:moveTo>
                    <a:pt x="2857" y="459105"/>
                  </a:moveTo>
                  <a:cubicBezTo>
                    <a:pt x="953" y="459105"/>
                    <a:pt x="0" y="356235"/>
                    <a:pt x="0" y="229553"/>
                  </a:cubicBezTo>
                  <a:cubicBezTo>
                    <a:pt x="0" y="102870"/>
                    <a:pt x="953" y="0"/>
                    <a:pt x="2857" y="0"/>
                  </a:cubicBezTo>
                  <a:cubicBezTo>
                    <a:pt x="4763" y="0"/>
                    <a:pt x="5715" y="102870"/>
                    <a:pt x="5715" y="229553"/>
                  </a:cubicBezTo>
                  <a:cubicBezTo>
                    <a:pt x="5715" y="356235"/>
                    <a:pt x="4763" y="459105"/>
                    <a:pt x="2857" y="45910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6" name="Freeform: Shape 265"/>
            <p:cNvSpPr>
              <a:spLocks/>
            </p:cNvSpPr>
            <p:nvPr/>
          </p:nvSpPr>
          <p:spPr bwMode="auto">
            <a:xfrm>
              <a:off x="7000363" y="4913366"/>
              <a:ext cx="392906" cy="331472"/>
            </a:xfrm>
            <a:custGeom>
              <a:avLst/>
              <a:gdLst>
                <a:gd name="T0" fmla="*/ 388127 w 394194"/>
                <a:gd name="T1" fmla="*/ 190644 h 331807"/>
                <a:gd name="T2" fmla="*/ 385308 w 394194"/>
                <a:gd name="T3" fmla="*/ 147005 h 331807"/>
                <a:gd name="T4" fmla="*/ 366507 w 394194"/>
                <a:gd name="T5" fmla="*/ 99572 h 331807"/>
                <a:gd name="T6" fmla="*/ 321380 w 394194"/>
                <a:gd name="T7" fmla="*/ 49294 h 331807"/>
                <a:gd name="T8" fmla="*/ 155921 w 394194"/>
                <a:gd name="T9" fmla="*/ 6603 h 331807"/>
                <a:gd name="T10" fmla="*/ 107035 w 394194"/>
                <a:gd name="T11" fmla="*/ 18938 h 331807"/>
                <a:gd name="T12" fmla="*/ 61909 w 394194"/>
                <a:gd name="T13" fmla="*/ 45500 h 331807"/>
                <a:gd name="T14" fmla="*/ 32766 w 394194"/>
                <a:gd name="T15" fmla="*/ 238077 h 331807"/>
                <a:gd name="T16" fmla="*/ 36525 w 394194"/>
                <a:gd name="T17" fmla="*/ 242821 h 331807"/>
                <a:gd name="T18" fmla="*/ 73190 w 394194"/>
                <a:gd name="T19" fmla="*/ 280767 h 331807"/>
                <a:gd name="T20" fmla="*/ 287535 w 394194"/>
                <a:gd name="T21" fmla="*/ 309227 h 331807"/>
                <a:gd name="T22" fmla="*/ 343943 w 394194"/>
                <a:gd name="T23" fmla="*/ 273178 h 331807"/>
                <a:gd name="T24" fmla="*/ 374027 w 394194"/>
                <a:gd name="T25" fmla="*/ 232385 h 331807"/>
                <a:gd name="T26" fmla="*/ 388127 w 394194"/>
                <a:gd name="T27" fmla="*/ 190644 h 331807"/>
                <a:gd name="T28" fmla="*/ 388127 w 394194"/>
                <a:gd name="T29" fmla="*/ 193490 h 331807"/>
                <a:gd name="T30" fmla="*/ 387188 w 394194"/>
                <a:gd name="T31" fmla="*/ 202029 h 331807"/>
                <a:gd name="T32" fmla="*/ 383428 w 394194"/>
                <a:gd name="T33" fmla="*/ 215309 h 331807"/>
                <a:gd name="T34" fmla="*/ 380606 w 394194"/>
                <a:gd name="T35" fmla="*/ 223848 h 331807"/>
                <a:gd name="T36" fmla="*/ 376847 w 394194"/>
                <a:gd name="T37" fmla="*/ 233334 h 331807"/>
                <a:gd name="T38" fmla="*/ 346763 w 394194"/>
                <a:gd name="T39" fmla="*/ 276023 h 331807"/>
                <a:gd name="T40" fmla="*/ 289416 w 394194"/>
                <a:gd name="T41" fmla="*/ 313970 h 331807"/>
                <a:gd name="T42" fmla="*/ 114555 w 394194"/>
                <a:gd name="T43" fmla="*/ 312074 h 331807"/>
                <a:gd name="T44" fmla="*/ 69430 w 394194"/>
                <a:gd name="T45" fmla="*/ 286459 h 331807"/>
                <a:gd name="T46" fmla="*/ 30885 w 394194"/>
                <a:gd name="T47" fmla="*/ 247564 h 331807"/>
                <a:gd name="T48" fmla="*/ 53448 w 394194"/>
                <a:gd name="T49" fmla="*/ 45500 h 331807"/>
                <a:gd name="T50" fmla="*/ 58148 w 394194"/>
                <a:gd name="T51" fmla="*/ 41706 h 331807"/>
                <a:gd name="T52" fmla="*/ 105154 w 394194"/>
                <a:gd name="T53" fmla="*/ 15144 h 331807"/>
                <a:gd name="T54" fmla="*/ 324200 w 394194"/>
                <a:gd name="T55" fmla="*/ 46449 h 331807"/>
                <a:gd name="T56" fmla="*/ 369324 w 394194"/>
                <a:gd name="T57" fmla="*/ 97676 h 331807"/>
                <a:gd name="T58" fmla="*/ 387188 w 394194"/>
                <a:gd name="T59" fmla="*/ 146057 h 331807"/>
                <a:gd name="T60" fmla="*/ 389068 w 394194"/>
                <a:gd name="T61" fmla="*/ 165031 h 331807"/>
                <a:gd name="T62" fmla="*/ 389068 w 394194"/>
                <a:gd name="T63" fmla="*/ 179261 h 331807"/>
                <a:gd name="T64" fmla="*/ 388127 w 394194"/>
                <a:gd name="T65" fmla="*/ 187799 h 331807"/>
                <a:gd name="T66" fmla="*/ 388127 w 394194"/>
                <a:gd name="T67" fmla="*/ 190644 h 3318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4194" h="331807">
                  <a:moveTo>
                    <a:pt x="393242" y="191416"/>
                  </a:moveTo>
                  <a:cubicBezTo>
                    <a:pt x="394195" y="177129"/>
                    <a:pt x="393242" y="161889"/>
                    <a:pt x="390385" y="147601"/>
                  </a:cubicBezTo>
                  <a:cubicBezTo>
                    <a:pt x="386575" y="130456"/>
                    <a:pt x="380860" y="114264"/>
                    <a:pt x="371335" y="99976"/>
                  </a:cubicBezTo>
                  <a:cubicBezTo>
                    <a:pt x="358952" y="80926"/>
                    <a:pt x="343712" y="63781"/>
                    <a:pt x="325615" y="49494"/>
                  </a:cubicBezTo>
                  <a:cubicBezTo>
                    <a:pt x="277037" y="14251"/>
                    <a:pt x="217030" y="-988"/>
                    <a:pt x="157975" y="6631"/>
                  </a:cubicBezTo>
                  <a:cubicBezTo>
                    <a:pt x="140830" y="8537"/>
                    <a:pt x="124637" y="13299"/>
                    <a:pt x="108445" y="19014"/>
                  </a:cubicBezTo>
                  <a:cubicBezTo>
                    <a:pt x="92252" y="25681"/>
                    <a:pt x="76060" y="34254"/>
                    <a:pt x="62725" y="45684"/>
                  </a:cubicBezTo>
                  <a:cubicBezTo>
                    <a:pt x="812" y="90451"/>
                    <a:pt x="-12523" y="178081"/>
                    <a:pt x="33197" y="239041"/>
                  </a:cubicBezTo>
                  <a:cubicBezTo>
                    <a:pt x="34150" y="240947"/>
                    <a:pt x="35102" y="241899"/>
                    <a:pt x="37007" y="243804"/>
                  </a:cubicBezTo>
                  <a:cubicBezTo>
                    <a:pt x="47485" y="258091"/>
                    <a:pt x="60820" y="270474"/>
                    <a:pt x="74155" y="281904"/>
                  </a:cubicBezTo>
                  <a:cubicBezTo>
                    <a:pt x="137020" y="327624"/>
                    <a:pt x="218935" y="339054"/>
                    <a:pt x="291325" y="310479"/>
                  </a:cubicBezTo>
                  <a:cubicBezTo>
                    <a:pt x="312280" y="301906"/>
                    <a:pt x="332282" y="289524"/>
                    <a:pt x="348475" y="274284"/>
                  </a:cubicBezTo>
                  <a:cubicBezTo>
                    <a:pt x="360857" y="262854"/>
                    <a:pt x="371335" y="248566"/>
                    <a:pt x="378955" y="233326"/>
                  </a:cubicBezTo>
                  <a:cubicBezTo>
                    <a:pt x="385622" y="219991"/>
                    <a:pt x="390385" y="205704"/>
                    <a:pt x="393242" y="191416"/>
                  </a:cubicBezTo>
                  <a:cubicBezTo>
                    <a:pt x="393242" y="192369"/>
                    <a:pt x="393242" y="193322"/>
                    <a:pt x="393242" y="194274"/>
                  </a:cubicBezTo>
                  <a:cubicBezTo>
                    <a:pt x="393242" y="196179"/>
                    <a:pt x="392290" y="199037"/>
                    <a:pt x="392290" y="202847"/>
                  </a:cubicBezTo>
                  <a:cubicBezTo>
                    <a:pt x="391337" y="207609"/>
                    <a:pt x="390385" y="212372"/>
                    <a:pt x="388480" y="216181"/>
                  </a:cubicBezTo>
                  <a:cubicBezTo>
                    <a:pt x="387527" y="219039"/>
                    <a:pt x="386575" y="221897"/>
                    <a:pt x="385622" y="224754"/>
                  </a:cubicBezTo>
                  <a:lnTo>
                    <a:pt x="381812" y="234279"/>
                  </a:lnTo>
                  <a:cubicBezTo>
                    <a:pt x="374192" y="250472"/>
                    <a:pt x="363715" y="264759"/>
                    <a:pt x="351332" y="277141"/>
                  </a:cubicBezTo>
                  <a:cubicBezTo>
                    <a:pt x="334187" y="293334"/>
                    <a:pt x="315137" y="306669"/>
                    <a:pt x="293230" y="315241"/>
                  </a:cubicBezTo>
                  <a:cubicBezTo>
                    <a:pt x="236080" y="338101"/>
                    <a:pt x="173215" y="337149"/>
                    <a:pt x="116065" y="313337"/>
                  </a:cubicBezTo>
                  <a:cubicBezTo>
                    <a:pt x="99872" y="306669"/>
                    <a:pt x="84632" y="298097"/>
                    <a:pt x="70345" y="287619"/>
                  </a:cubicBezTo>
                  <a:cubicBezTo>
                    <a:pt x="56057" y="276189"/>
                    <a:pt x="42722" y="263806"/>
                    <a:pt x="31292" y="248566"/>
                  </a:cubicBezTo>
                  <a:cubicBezTo>
                    <a:pt x="-18238" y="186654"/>
                    <a:pt x="-7760" y="96166"/>
                    <a:pt x="54152" y="45684"/>
                  </a:cubicBezTo>
                  <a:cubicBezTo>
                    <a:pt x="56057" y="44731"/>
                    <a:pt x="57010" y="42826"/>
                    <a:pt x="58915" y="41874"/>
                  </a:cubicBezTo>
                  <a:cubicBezTo>
                    <a:pt x="73202" y="30444"/>
                    <a:pt x="89395" y="21872"/>
                    <a:pt x="106540" y="15204"/>
                  </a:cubicBezTo>
                  <a:cubicBezTo>
                    <a:pt x="180835" y="-13371"/>
                    <a:pt x="264655" y="-988"/>
                    <a:pt x="328472" y="46637"/>
                  </a:cubicBezTo>
                  <a:cubicBezTo>
                    <a:pt x="346570" y="60924"/>
                    <a:pt x="362762" y="78069"/>
                    <a:pt x="374192" y="98072"/>
                  </a:cubicBezTo>
                  <a:cubicBezTo>
                    <a:pt x="382765" y="113312"/>
                    <a:pt x="389432" y="129504"/>
                    <a:pt x="392290" y="146649"/>
                  </a:cubicBezTo>
                  <a:cubicBezTo>
                    <a:pt x="393242" y="153316"/>
                    <a:pt x="394195" y="159031"/>
                    <a:pt x="394195" y="165699"/>
                  </a:cubicBezTo>
                  <a:cubicBezTo>
                    <a:pt x="394195" y="170462"/>
                    <a:pt x="394195" y="175224"/>
                    <a:pt x="394195" y="179987"/>
                  </a:cubicBezTo>
                  <a:lnTo>
                    <a:pt x="393242" y="188559"/>
                  </a:lnTo>
                  <a:cubicBezTo>
                    <a:pt x="393242" y="190464"/>
                    <a:pt x="393242" y="191416"/>
                    <a:pt x="393242" y="1914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7" name="Freeform: Shape 266"/>
            <p:cNvSpPr>
              <a:spLocks/>
            </p:cNvSpPr>
            <p:nvPr/>
          </p:nvSpPr>
          <p:spPr bwMode="auto">
            <a:xfrm>
              <a:off x="7009662" y="5018042"/>
              <a:ext cx="383606" cy="170970"/>
            </a:xfrm>
            <a:custGeom>
              <a:avLst/>
              <a:gdLst>
                <a:gd name="T0" fmla="*/ 385717 w 382905"/>
                <a:gd name="T1" fmla="*/ 88347 h 169687"/>
                <a:gd name="T2" fmla="*/ 379960 w 382905"/>
                <a:gd name="T3" fmla="*/ 87366 h 169687"/>
                <a:gd name="T4" fmla="*/ 366527 w 382905"/>
                <a:gd name="T5" fmla="*/ 95220 h 169687"/>
                <a:gd name="T6" fmla="*/ 351175 w 382905"/>
                <a:gd name="T7" fmla="*/ 117796 h 169687"/>
                <a:gd name="T8" fmla="*/ 329105 w 382905"/>
                <a:gd name="T9" fmla="*/ 146263 h 169687"/>
                <a:gd name="T10" fmla="*/ 312796 w 382905"/>
                <a:gd name="T11" fmla="*/ 159025 h 169687"/>
                <a:gd name="T12" fmla="*/ 290725 w 382905"/>
                <a:gd name="T13" fmla="*/ 165896 h 169687"/>
                <a:gd name="T14" fmla="*/ 267698 w 382905"/>
                <a:gd name="T15" fmla="*/ 155098 h 169687"/>
                <a:gd name="T16" fmla="*/ 249468 w 382905"/>
                <a:gd name="T17" fmla="*/ 138411 h 169687"/>
                <a:gd name="T18" fmla="*/ 226441 w 382905"/>
                <a:gd name="T19" fmla="*/ 136447 h 169687"/>
                <a:gd name="T20" fmla="*/ 203413 w 382905"/>
                <a:gd name="T21" fmla="*/ 148227 h 169687"/>
                <a:gd name="T22" fmla="*/ 180385 w 382905"/>
                <a:gd name="T23" fmla="*/ 164915 h 169687"/>
                <a:gd name="T24" fmla="*/ 151601 w 382905"/>
                <a:gd name="T25" fmla="*/ 174731 h 169687"/>
                <a:gd name="T26" fmla="*/ 122815 w 382905"/>
                <a:gd name="T27" fmla="*/ 162953 h 169687"/>
                <a:gd name="T28" fmla="*/ 113221 w 382905"/>
                <a:gd name="T29" fmla="*/ 133502 h 169687"/>
                <a:gd name="T30" fmla="*/ 110343 w 382905"/>
                <a:gd name="T31" fmla="*/ 106018 h 169687"/>
                <a:gd name="T32" fmla="*/ 95949 w 382905"/>
                <a:gd name="T33" fmla="*/ 88347 h 169687"/>
                <a:gd name="T34" fmla="*/ 73882 w 382905"/>
                <a:gd name="T35" fmla="*/ 92273 h 169687"/>
                <a:gd name="T36" fmla="*/ 50853 w 382905"/>
                <a:gd name="T37" fmla="*/ 102090 h 169687"/>
                <a:gd name="T38" fmla="*/ 27826 w 382905"/>
                <a:gd name="T39" fmla="*/ 98164 h 169687"/>
                <a:gd name="T40" fmla="*/ 11514 w 382905"/>
                <a:gd name="T41" fmla="*/ 84421 h 169687"/>
                <a:gd name="T42" fmla="*/ 0 w 382905"/>
                <a:gd name="T43" fmla="*/ 50064 h 169687"/>
                <a:gd name="T44" fmla="*/ 1918 w 382905"/>
                <a:gd name="T45" fmla="*/ 22578 h 169687"/>
                <a:gd name="T46" fmla="*/ 5756 w 382905"/>
                <a:gd name="T47" fmla="*/ 5890 h 169687"/>
                <a:gd name="T48" fmla="*/ 7676 w 382905"/>
                <a:gd name="T49" fmla="*/ 0 h 169687"/>
                <a:gd name="T50" fmla="*/ 3838 w 382905"/>
                <a:gd name="T51" fmla="*/ 22578 h 169687"/>
                <a:gd name="T52" fmla="*/ 2877 w 382905"/>
                <a:gd name="T53" fmla="*/ 49082 h 169687"/>
                <a:gd name="T54" fmla="*/ 14392 w 382905"/>
                <a:gd name="T55" fmla="*/ 81476 h 169687"/>
                <a:gd name="T56" fmla="*/ 49894 w 382905"/>
                <a:gd name="T57" fmla="*/ 97181 h 169687"/>
                <a:gd name="T58" fmla="*/ 71003 w 382905"/>
                <a:gd name="T59" fmla="*/ 87366 h 169687"/>
                <a:gd name="T60" fmla="*/ 96909 w 382905"/>
                <a:gd name="T61" fmla="*/ 82458 h 169687"/>
                <a:gd name="T62" fmla="*/ 115139 w 382905"/>
                <a:gd name="T63" fmla="*/ 104053 h 169687"/>
                <a:gd name="T64" fmla="*/ 118977 w 382905"/>
                <a:gd name="T65" fmla="*/ 132521 h 169687"/>
                <a:gd name="T66" fmla="*/ 126653 w 382905"/>
                <a:gd name="T67" fmla="*/ 158043 h 169687"/>
                <a:gd name="T68" fmla="*/ 150641 w 382905"/>
                <a:gd name="T69" fmla="*/ 166878 h 169687"/>
                <a:gd name="T70" fmla="*/ 200533 w 382905"/>
                <a:gd name="T71" fmla="*/ 141356 h 169687"/>
                <a:gd name="T72" fmla="*/ 226441 w 382905"/>
                <a:gd name="T73" fmla="*/ 129576 h 169687"/>
                <a:gd name="T74" fmla="*/ 254267 w 382905"/>
                <a:gd name="T75" fmla="*/ 132521 h 169687"/>
                <a:gd name="T76" fmla="*/ 273457 w 382905"/>
                <a:gd name="T77" fmla="*/ 150191 h 169687"/>
                <a:gd name="T78" fmla="*/ 292647 w 382905"/>
                <a:gd name="T79" fmla="*/ 160008 h 169687"/>
                <a:gd name="T80" fmla="*/ 328147 w 382905"/>
                <a:gd name="T81" fmla="*/ 142337 h 169687"/>
                <a:gd name="T82" fmla="*/ 350216 w 382905"/>
                <a:gd name="T83" fmla="*/ 114852 h 169687"/>
                <a:gd name="T84" fmla="*/ 366527 w 382905"/>
                <a:gd name="T85" fmla="*/ 92273 h 169687"/>
                <a:gd name="T86" fmla="*/ 381879 w 382905"/>
                <a:gd name="T87" fmla="*/ 84421 h 169687"/>
                <a:gd name="T88" fmla="*/ 385717 w 382905"/>
                <a:gd name="T89" fmla="*/ 88347 h 169687"/>
                <a:gd name="T90" fmla="*/ 385717 w 382905"/>
                <a:gd name="T91" fmla="*/ 88347 h 1696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82905" h="169687">
                  <a:moveTo>
                    <a:pt x="382905" y="85725"/>
                  </a:moveTo>
                  <a:cubicBezTo>
                    <a:pt x="382905" y="85725"/>
                    <a:pt x="381000" y="84772"/>
                    <a:pt x="377190" y="84772"/>
                  </a:cubicBezTo>
                  <a:cubicBezTo>
                    <a:pt x="371475" y="85725"/>
                    <a:pt x="366713" y="88583"/>
                    <a:pt x="363855" y="92393"/>
                  </a:cubicBezTo>
                  <a:cubicBezTo>
                    <a:pt x="358140" y="99060"/>
                    <a:pt x="353378" y="106680"/>
                    <a:pt x="348615" y="114300"/>
                  </a:cubicBezTo>
                  <a:cubicBezTo>
                    <a:pt x="342900" y="124778"/>
                    <a:pt x="335280" y="134303"/>
                    <a:pt x="326707" y="141922"/>
                  </a:cubicBezTo>
                  <a:cubicBezTo>
                    <a:pt x="321945" y="146685"/>
                    <a:pt x="316230" y="151447"/>
                    <a:pt x="310515" y="154305"/>
                  </a:cubicBezTo>
                  <a:cubicBezTo>
                    <a:pt x="303847" y="158115"/>
                    <a:pt x="296228" y="160972"/>
                    <a:pt x="288607" y="160972"/>
                  </a:cubicBezTo>
                  <a:cubicBezTo>
                    <a:pt x="280035" y="160972"/>
                    <a:pt x="271463" y="157163"/>
                    <a:pt x="265747" y="150495"/>
                  </a:cubicBezTo>
                  <a:cubicBezTo>
                    <a:pt x="260985" y="143828"/>
                    <a:pt x="255270" y="138113"/>
                    <a:pt x="247650" y="134303"/>
                  </a:cubicBezTo>
                  <a:cubicBezTo>
                    <a:pt x="240030" y="131445"/>
                    <a:pt x="232410" y="130493"/>
                    <a:pt x="224790" y="132397"/>
                  </a:cubicBezTo>
                  <a:cubicBezTo>
                    <a:pt x="216218" y="135255"/>
                    <a:pt x="208597" y="139065"/>
                    <a:pt x="201930" y="143828"/>
                  </a:cubicBezTo>
                  <a:cubicBezTo>
                    <a:pt x="194310" y="148590"/>
                    <a:pt x="186690" y="155258"/>
                    <a:pt x="179070" y="160020"/>
                  </a:cubicBezTo>
                  <a:cubicBezTo>
                    <a:pt x="170497" y="165735"/>
                    <a:pt x="160972" y="169545"/>
                    <a:pt x="150495" y="169545"/>
                  </a:cubicBezTo>
                  <a:cubicBezTo>
                    <a:pt x="140018" y="170497"/>
                    <a:pt x="128588" y="166688"/>
                    <a:pt x="121920" y="158115"/>
                  </a:cubicBezTo>
                  <a:cubicBezTo>
                    <a:pt x="116205" y="149543"/>
                    <a:pt x="112395" y="140018"/>
                    <a:pt x="112395" y="129540"/>
                  </a:cubicBezTo>
                  <a:cubicBezTo>
                    <a:pt x="112395" y="120968"/>
                    <a:pt x="111443" y="111443"/>
                    <a:pt x="109538" y="102870"/>
                  </a:cubicBezTo>
                  <a:cubicBezTo>
                    <a:pt x="107632" y="95250"/>
                    <a:pt x="102870" y="88583"/>
                    <a:pt x="95250" y="85725"/>
                  </a:cubicBezTo>
                  <a:cubicBezTo>
                    <a:pt x="87630" y="83820"/>
                    <a:pt x="80010" y="85725"/>
                    <a:pt x="73343" y="89535"/>
                  </a:cubicBezTo>
                  <a:cubicBezTo>
                    <a:pt x="66675" y="93345"/>
                    <a:pt x="59055" y="97155"/>
                    <a:pt x="50482" y="99060"/>
                  </a:cubicBezTo>
                  <a:cubicBezTo>
                    <a:pt x="42863" y="100965"/>
                    <a:pt x="34290" y="99060"/>
                    <a:pt x="27622" y="95250"/>
                  </a:cubicBezTo>
                  <a:cubicBezTo>
                    <a:pt x="20955" y="91440"/>
                    <a:pt x="16193" y="86678"/>
                    <a:pt x="11430" y="81915"/>
                  </a:cubicBezTo>
                  <a:cubicBezTo>
                    <a:pt x="3810" y="72390"/>
                    <a:pt x="0" y="60008"/>
                    <a:pt x="0" y="48578"/>
                  </a:cubicBezTo>
                  <a:cubicBezTo>
                    <a:pt x="0" y="40005"/>
                    <a:pt x="0" y="30480"/>
                    <a:pt x="1905" y="21908"/>
                  </a:cubicBezTo>
                  <a:cubicBezTo>
                    <a:pt x="3810" y="15240"/>
                    <a:pt x="4763" y="9525"/>
                    <a:pt x="5715" y="5715"/>
                  </a:cubicBezTo>
                  <a:cubicBezTo>
                    <a:pt x="5715" y="3810"/>
                    <a:pt x="6668" y="1905"/>
                    <a:pt x="7620" y="0"/>
                  </a:cubicBezTo>
                  <a:cubicBezTo>
                    <a:pt x="7620" y="0"/>
                    <a:pt x="6668" y="7620"/>
                    <a:pt x="3810" y="21908"/>
                  </a:cubicBezTo>
                  <a:cubicBezTo>
                    <a:pt x="2857" y="30480"/>
                    <a:pt x="1905" y="39053"/>
                    <a:pt x="2857" y="47625"/>
                  </a:cubicBezTo>
                  <a:cubicBezTo>
                    <a:pt x="3810" y="59055"/>
                    <a:pt x="7620" y="69533"/>
                    <a:pt x="14288" y="79058"/>
                  </a:cubicBezTo>
                  <a:cubicBezTo>
                    <a:pt x="21907" y="90488"/>
                    <a:pt x="35243" y="96203"/>
                    <a:pt x="49530" y="94297"/>
                  </a:cubicBezTo>
                  <a:cubicBezTo>
                    <a:pt x="57150" y="92393"/>
                    <a:pt x="63818" y="88583"/>
                    <a:pt x="70485" y="84772"/>
                  </a:cubicBezTo>
                  <a:cubicBezTo>
                    <a:pt x="78105" y="80010"/>
                    <a:pt x="87630" y="78105"/>
                    <a:pt x="96203" y="80010"/>
                  </a:cubicBezTo>
                  <a:cubicBezTo>
                    <a:pt x="105728" y="83820"/>
                    <a:pt x="112395" y="91440"/>
                    <a:pt x="114300" y="100965"/>
                  </a:cubicBezTo>
                  <a:cubicBezTo>
                    <a:pt x="116205" y="110490"/>
                    <a:pt x="118110" y="119063"/>
                    <a:pt x="118110" y="128588"/>
                  </a:cubicBezTo>
                  <a:cubicBezTo>
                    <a:pt x="118110" y="137160"/>
                    <a:pt x="120968" y="146685"/>
                    <a:pt x="125730" y="153353"/>
                  </a:cubicBezTo>
                  <a:cubicBezTo>
                    <a:pt x="131445" y="160020"/>
                    <a:pt x="140970" y="162878"/>
                    <a:pt x="149543" y="161925"/>
                  </a:cubicBezTo>
                  <a:cubicBezTo>
                    <a:pt x="168593" y="160972"/>
                    <a:pt x="182880" y="147638"/>
                    <a:pt x="199072" y="137160"/>
                  </a:cubicBezTo>
                  <a:cubicBezTo>
                    <a:pt x="206693" y="131445"/>
                    <a:pt x="215265" y="127635"/>
                    <a:pt x="224790" y="125730"/>
                  </a:cubicBezTo>
                  <a:cubicBezTo>
                    <a:pt x="234315" y="122872"/>
                    <a:pt x="243840" y="123825"/>
                    <a:pt x="252413" y="128588"/>
                  </a:cubicBezTo>
                  <a:cubicBezTo>
                    <a:pt x="260032" y="133350"/>
                    <a:pt x="265747" y="139065"/>
                    <a:pt x="271463" y="145733"/>
                  </a:cubicBezTo>
                  <a:cubicBezTo>
                    <a:pt x="276225" y="151447"/>
                    <a:pt x="282893" y="154305"/>
                    <a:pt x="290513" y="155258"/>
                  </a:cubicBezTo>
                  <a:cubicBezTo>
                    <a:pt x="303847" y="153353"/>
                    <a:pt x="316230" y="147638"/>
                    <a:pt x="325755" y="138113"/>
                  </a:cubicBezTo>
                  <a:cubicBezTo>
                    <a:pt x="334328" y="130493"/>
                    <a:pt x="341947" y="120968"/>
                    <a:pt x="347663" y="111443"/>
                  </a:cubicBezTo>
                  <a:cubicBezTo>
                    <a:pt x="352425" y="103822"/>
                    <a:pt x="357188" y="96203"/>
                    <a:pt x="363855" y="89535"/>
                  </a:cubicBezTo>
                  <a:cubicBezTo>
                    <a:pt x="367665" y="84772"/>
                    <a:pt x="373380" y="82868"/>
                    <a:pt x="379095" y="81915"/>
                  </a:cubicBezTo>
                  <a:cubicBezTo>
                    <a:pt x="380047" y="84772"/>
                    <a:pt x="381000" y="84772"/>
                    <a:pt x="382905" y="85725"/>
                  </a:cubicBezTo>
                  <a:cubicBezTo>
                    <a:pt x="381953" y="84772"/>
                    <a:pt x="382905" y="85725"/>
                    <a:pt x="382905" y="857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8" name="Freeform: Shape 267"/>
            <p:cNvSpPr>
              <a:spLocks/>
            </p:cNvSpPr>
            <p:nvPr/>
          </p:nvSpPr>
          <p:spPr bwMode="auto">
            <a:xfrm>
              <a:off x="7139856" y="5002341"/>
              <a:ext cx="165067" cy="48849"/>
            </a:xfrm>
            <a:custGeom>
              <a:avLst/>
              <a:gdLst>
                <a:gd name="T0" fmla="*/ 165924 w 164782"/>
                <a:gd name="T1" fmla="*/ 34764 h 49372"/>
                <a:gd name="T2" fmla="*/ 140989 w 164782"/>
                <a:gd name="T3" fmla="*/ 43891 h 49372"/>
                <a:gd name="T4" fmla="*/ 76728 w 164782"/>
                <a:gd name="T5" fmla="*/ 43891 h 49372"/>
                <a:gd name="T6" fmla="*/ 18221 w 164782"/>
                <a:gd name="T7" fmla="*/ 18333 h 49372"/>
                <a:gd name="T8" fmla="*/ 0 w 164782"/>
                <a:gd name="T9" fmla="*/ 77 h 49372"/>
                <a:gd name="T10" fmla="*/ 21099 w 164782"/>
                <a:gd name="T11" fmla="*/ 14682 h 49372"/>
                <a:gd name="T12" fmla="*/ 77688 w 164782"/>
                <a:gd name="T13" fmla="*/ 38414 h 49372"/>
                <a:gd name="T14" fmla="*/ 140030 w 164782"/>
                <a:gd name="T15" fmla="*/ 40240 h 49372"/>
                <a:gd name="T16" fmla="*/ 165924 w 164782"/>
                <a:gd name="T17" fmla="*/ 34764 h 49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4782" h="49372">
                  <a:moveTo>
                    <a:pt x="164782" y="36276"/>
                  </a:moveTo>
                  <a:cubicBezTo>
                    <a:pt x="157163" y="41038"/>
                    <a:pt x="148590" y="43896"/>
                    <a:pt x="140018" y="45801"/>
                  </a:cubicBezTo>
                  <a:cubicBezTo>
                    <a:pt x="119063" y="50563"/>
                    <a:pt x="97155" y="50563"/>
                    <a:pt x="76200" y="45801"/>
                  </a:cubicBezTo>
                  <a:cubicBezTo>
                    <a:pt x="55245" y="41038"/>
                    <a:pt x="35243" y="32466"/>
                    <a:pt x="18097" y="19131"/>
                  </a:cubicBezTo>
                  <a:cubicBezTo>
                    <a:pt x="10478" y="14368"/>
                    <a:pt x="4763" y="7701"/>
                    <a:pt x="0" y="81"/>
                  </a:cubicBezTo>
                  <a:cubicBezTo>
                    <a:pt x="953" y="-872"/>
                    <a:pt x="7620" y="6748"/>
                    <a:pt x="20955" y="15321"/>
                  </a:cubicBezTo>
                  <a:cubicBezTo>
                    <a:pt x="38100" y="26751"/>
                    <a:pt x="57150" y="35323"/>
                    <a:pt x="77153" y="40086"/>
                  </a:cubicBezTo>
                  <a:cubicBezTo>
                    <a:pt x="97155" y="44848"/>
                    <a:pt x="118110" y="45801"/>
                    <a:pt x="139065" y="41991"/>
                  </a:cubicBezTo>
                  <a:cubicBezTo>
                    <a:pt x="155257" y="39133"/>
                    <a:pt x="164782" y="35323"/>
                    <a:pt x="164782" y="362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9" name="Freeform: Shape 268"/>
            <p:cNvSpPr>
              <a:spLocks/>
            </p:cNvSpPr>
            <p:nvPr/>
          </p:nvSpPr>
          <p:spPr bwMode="auto">
            <a:xfrm>
              <a:off x="6886442" y="4937791"/>
              <a:ext cx="51148" cy="50594"/>
            </a:xfrm>
            <a:custGeom>
              <a:avLst/>
              <a:gdLst>
                <a:gd name="T0" fmla="*/ 0 w 50838"/>
                <a:gd name="T1" fmla="*/ 29314 h 50838"/>
                <a:gd name="T2" fmla="*/ 9759 w 50838"/>
                <a:gd name="T3" fmla="*/ 12495 h 50838"/>
                <a:gd name="T4" fmla="*/ 39038 w 50838"/>
                <a:gd name="T5" fmla="*/ 2217 h 50838"/>
                <a:gd name="T6" fmla="*/ 49774 w 50838"/>
                <a:gd name="T7" fmla="*/ 30248 h 50838"/>
                <a:gd name="T8" fmla="*/ 47821 w 50838"/>
                <a:gd name="T9" fmla="*/ 33051 h 50838"/>
                <a:gd name="T10" fmla="*/ 38062 w 50838"/>
                <a:gd name="T11" fmla="*/ 49868 h 50838"/>
                <a:gd name="T12" fmla="*/ 0 w 50838"/>
                <a:gd name="T13" fmla="*/ 29314 h 50838"/>
                <a:gd name="T14" fmla="*/ 40015 w 50838"/>
                <a:gd name="T15" fmla="*/ 29314 h 50838"/>
                <a:gd name="T16" fmla="*/ 36111 w 50838"/>
                <a:gd name="T17" fmla="*/ 10627 h 50838"/>
                <a:gd name="T18" fmla="*/ 16592 w 50838"/>
                <a:gd name="T19" fmla="*/ 14364 h 50838"/>
                <a:gd name="T20" fmla="*/ 15615 w 50838"/>
                <a:gd name="T21" fmla="*/ 16233 h 50838"/>
                <a:gd name="T22" fmla="*/ 10736 w 50838"/>
                <a:gd name="T23" fmla="*/ 23708 h 50838"/>
                <a:gd name="T24" fmla="*/ 34159 w 50838"/>
                <a:gd name="T25" fmla="*/ 36789 h 50838"/>
                <a:gd name="T26" fmla="*/ 40015 w 50838"/>
                <a:gd name="T27" fmla="*/ 29314 h 508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838" h="50838">
                  <a:moveTo>
                    <a:pt x="0" y="29883"/>
                  </a:moveTo>
                  <a:lnTo>
                    <a:pt x="9525" y="12738"/>
                  </a:lnTo>
                  <a:cubicBezTo>
                    <a:pt x="14288" y="2261"/>
                    <a:pt x="27622" y="-3454"/>
                    <a:pt x="38100" y="2261"/>
                  </a:cubicBezTo>
                  <a:cubicBezTo>
                    <a:pt x="48578" y="7023"/>
                    <a:pt x="54293" y="20358"/>
                    <a:pt x="48578" y="30836"/>
                  </a:cubicBezTo>
                  <a:cubicBezTo>
                    <a:pt x="47625" y="31788"/>
                    <a:pt x="47625" y="32741"/>
                    <a:pt x="46672" y="33693"/>
                  </a:cubicBezTo>
                  <a:lnTo>
                    <a:pt x="37147" y="50838"/>
                  </a:lnTo>
                  <a:lnTo>
                    <a:pt x="0" y="29883"/>
                  </a:lnTo>
                  <a:close/>
                  <a:moveTo>
                    <a:pt x="39053" y="29883"/>
                  </a:moveTo>
                  <a:cubicBezTo>
                    <a:pt x="42863" y="24168"/>
                    <a:pt x="41910" y="15596"/>
                    <a:pt x="35243" y="10833"/>
                  </a:cubicBezTo>
                  <a:cubicBezTo>
                    <a:pt x="29528" y="7023"/>
                    <a:pt x="20955" y="7976"/>
                    <a:pt x="16193" y="14643"/>
                  </a:cubicBezTo>
                  <a:cubicBezTo>
                    <a:pt x="16193" y="15596"/>
                    <a:pt x="15240" y="15596"/>
                    <a:pt x="15240" y="16548"/>
                  </a:cubicBezTo>
                  <a:lnTo>
                    <a:pt x="10478" y="24168"/>
                  </a:lnTo>
                  <a:lnTo>
                    <a:pt x="33338" y="37503"/>
                  </a:lnTo>
                  <a:lnTo>
                    <a:pt x="39053" y="298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0" name="Freeform: Shape 269"/>
            <p:cNvSpPr>
              <a:spLocks/>
            </p:cNvSpPr>
            <p:nvPr/>
          </p:nvSpPr>
          <p:spPr bwMode="auto">
            <a:xfrm>
              <a:off x="6914341" y="4894176"/>
              <a:ext cx="55797" cy="52338"/>
            </a:xfrm>
            <a:custGeom>
              <a:avLst/>
              <a:gdLst>
                <a:gd name="T0" fmla="*/ 54193 w 54292"/>
                <a:gd name="T1" fmla="*/ 21191 h 53340"/>
                <a:gd name="T2" fmla="*/ 60569 w 54292"/>
                <a:gd name="T3" fmla="*/ 25605 h 53340"/>
                <a:gd name="T4" fmla="*/ 36128 w 54292"/>
                <a:gd name="T5" fmla="*/ 49443 h 53340"/>
                <a:gd name="T6" fmla="*/ 0 w 54292"/>
                <a:gd name="T7" fmla="*/ 23840 h 53340"/>
                <a:gd name="T8" fmla="*/ 23378 w 54292"/>
                <a:gd name="T9" fmla="*/ 0 h 53340"/>
                <a:gd name="T10" fmla="*/ 29753 w 54292"/>
                <a:gd name="T11" fmla="*/ 5299 h 53340"/>
                <a:gd name="T12" fmla="*/ 13814 w 54292"/>
                <a:gd name="T13" fmla="*/ 21191 h 53340"/>
                <a:gd name="T14" fmla="*/ 22315 w 54292"/>
                <a:gd name="T15" fmla="*/ 26487 h 53340"/>
                <a:gd name="T16" fmla="*/ 36128 w 54292"/>
                <a:gd name="T17" fmla="*/ 12361 h 53340"/>
                <a:gd name="T18" fmla="*/ 42502 w 54292"/>
                <a:gd name="T19" fmla="*/ 16776 h 53340"/>
                <a:gd name="T20" fmla="*/ 28691 w 54292"/>
                <a:gd name="T21" fmla="*/ 30903 h 53340"/>
                <a:gd name="T22" fmla="*/ 37191 w 54292"/>
                <a:gd name="T23" fmla="*/ 37083 h 53340"/>
                <a:gd name="T24" fmla="*/ 54193 w 54292"/>
                <a:gd name="T25" fmla="*/ 21191 h 533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292" h="53340">
                  <a:moveTo>
                    <a:pt x="48578" y="22860"/>
                  </a:moveTo>
                  <a:lnTo>
                    <a:pt x="54293" y="27623"/>
                  </a:lnTo>
                  <a:lnTo>
                    <a:pt x="32385" y="53340"/>
                  </a:lnTo>
                  <a:lnTo>
                    <a:pt x="0" y="25718"/>
                  </a:lnTo>
                  <a:lnTo>
                    <a:pt x="20955" y="0"/>
                  </a:lnTo>
                  <a:lnTo>
                    <a:pt x="26670" y="5715"/>
                  </a:lnTo>
                  <a:lnTo>
                    <a:pt x="12382" y="22860"/>
                  </a:lnTo>
                  <a:lnTo>
                    <a:pt x="20003" y="28575"/>
                  </a:lnTo>
                  <a:lnTo>
                    <a:pt x="32385" y="13335"/>
                  </a:lnTo>
                  <a:lnTo>
                    <a:pt x="38100" y="18098"/>
                  </a:lnTo>
                  <a:lnTo>
                    <a:pt x="25718" y="33338"/>
                  </a:lnTo>
                  <a:lnTo>
                    <a:pt x="33338" y="40005"/>
                  </a:lnTo>
                  <a:lnTo>
                    <a:pt x="48578" y="228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1" name="Freeform: Shape 270"/>
            <p:cNvSpPr>
              <a:spLocks/>
            </p:cNvSpPr>
            <p:nvPr/>
          </p:nvSpPr>
          <p:spPr bwMode="auto">
            <a:xfrm>
              <a:off x="6944565" y="4878475"/>
              <a:ext cx="53472" cy="40126"/>
            </a:xfrm>
            <a:custGeom>
              <a:avLst/>
              <a:gdLst>
                <a:gd name="T0" fmla="*/ 0 w 52387"/>
                <a:gd name="T1" fmla="*/ 7431 h 39052"/>
                <a:gd name="T2" fmla="*/ 8271 w 52387"/>
                <a:gd name="T3" fmla="*/ 0 h 39052"/>
                <a:gd name="T4" fmla="*/ 33084 w 52387"/>
                <a:gd name="T5" fmla="*/ 29727 h 39052"/>
                <a:gd name="T6" fmla="*/ 50661 w 52387"/>
                <a:gd name="T7" fmla="*/ 13802 h 39052"/>
                <a:gd name="T8" fmla="*/ 56864 w 52387"/>
                <a:gd name="T9" fmla="*/ 20171 h 39052"/>
                <a:gd name="T10" fmla="*/ 31017 w 52387"/>
                <a:gd name="T11" fmla="*/ 43529 h 39052"/>
                <a:gd name="T12" fmla="*/ 0 w 52387"/>
                <a:gd name="T13" fmla="*/ 7431 h 390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387" h="39052">
                  <a:moveTo>
                    <a:pt x="0" y="6667"/>
                  </a:moveTo>
                  <a:lnTo>
                    <a:pt x="7620" y="0"/>
                  </a:lnTo>
                  <a:lnTo>
                    <a:pt x="30480" y="26670"/>
                  </a:lnTo>
                  <a:lnTo>
                    <a:pt x="46672" y="12382"/>
                  </a:lnTo>
                  <a:lnTo>
                    <a:pt x="52388" y="18097"/>
                  </a:lnTo>
                  <a:lnTo>
                    <a:pt x="28575" y="39052"/>
                  </a:lnTo>
                  <a:lnTo>
                    <a:pt x="0" y="6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2" name="Freeform: Shape 271"/>
            <p:cNvSpPr>
              <a:spLocks/>
            </p:cNvSpPr>
            <p:nvPr/>
          </p:nvSpPr>
          <p:spPr bwMode="auto">
            <a:xfrm>
              <a:off x="6977114" y="4854050"/>
              <a:ext cx="34873" cy="40126"/>
            </a:xfrm>
            <a:custGeom>
              <a:avLst/>
              <a:gdLst>
                <a:gd name="T0" fmla="*/ 0 w 33337"/>
                <a:gd name="T1" fmla="*/ 5265 h 40957"/>
                <a:gd name="T2" fmla="*/ 10264 w 33337"/>
                <a:gd name="T3" fmla="*/ 0 h 40957"/>
                <a:gd name="T4" fmla="*/ 39920 w 33337"/>
                <a:gd name="T5" fmla="*/ 32468 h 40957"/>
                <a:gd name="T6" fmla="*/ 29655 w 33337"/>
                <a:gd name="T7" fmla="*/ 37733 h 40957"/>
                <a:gd name="T8" fmla="*/ 0 w 33337"/>
                <a:gd name="T9" fmla="*/ 5265 h 409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337" h="40957">
                  <a:moveTo>
                    <a:pt x="0" y="5715"/>
                  </a:moveTo>
                  <a:lnTo>
                    <a:pt x="8572" y="0"/>
                  </a:lnTo>
                  <a:lnTo>
                    <a:pt x="33338" y="35242"/>
                  </a:lnTo>
                  <a:lnTo>
                    <a:pt x="24765" y="40957"/>
                  </a:lnTo>
                  <a:lnTo>
                    <a:pt x="0" y="57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3" name="Freeform: Shape 272"/>
            <p:cNvSpPr>
              <a:spLocks/>
            </p:cNvSpPr>
            <p:nvPr/>
          </p:nvSpPr>
          <p:spPr bwMode="auto">
            <a:xfrm>
              <a:off x="7002687" y="4833115"/>
              <a:ext cx="46498" cy="45359"/>
            </a:xfrm>
            <a:custGeom>
              <a:avLst/>
              <a:gdLst>
                <a:gd name="T0" fmla="*/ 2638 w 46440"/>
                <a:gd name="T1" fmla="*/ 30557 h 46403"/>
                <a:gd name="T2" fmla="*/ 12211 w 46440"/>
                <a:gd name="T3" fmla="*/ 3598 h 46403"/>
                <a:gd name="T4" fmla="*/ 13167 w 46440"/>
                <a:gd name="T5" fmla="*/ 2730 h 46403"/>
                <a:gd name="T6" fmla="*/ 32313 w 46440"/>
                <a:gd name="T7" fmla="*/ 1859 h 46403"/>
                <a:gd name="T8" fmla="*/ 29444 w 46440"/>
                <a:gd name="T9" fmla="*/ 9686 h 46403"/>
                <a:gd name="T10" fmla="*/ 17954 w 46440"/>
                <a:gd name="T11" fmla="*/ 9686 h 46403"/>
                <a:gd name="T12" fmla="*/ 10298 w 46440"/>
                <a:gd name="T13" fmla="*/ 26210 h 46403"/>
                <a:gd name="T14" fmla="*/ 28484 w 46440"/>
                <a:gd name="T15" fmla="*/ 33167 h 46403"/>
                <a:gd name="T16" fmla="*/ 30400 w 46440"/>
                <a:gd name="T17" fmla="*/ 32297 h 46403"/>
                <a:gd name="T18" fmla="*/ 38056 w 46440"/>
                <a:gd name="T19" fmla="*/ 23600 h 46403"/>
                <a:gd name="T20" fmla="*/ 46673 w 46440"/>
                <a:gd name="T21" fmla="*/ 25340 h 46403"/>
                <a:gd name="T22" fmla="*/ 18914 w 46440"/>
                <a:gd name="T23" fmla="*/ 41862 h 46403"/>
                <a:gd name="T24" fmla="*/ 2638 w 46440"/>
                <a:gd name="T25" fmla="*/ 30557 h 46403"/>
                <a:gd name="T26" fmla="*/ 2638 w 46440"/>
                <a:gd name="T27" fmla="*/ 30557 h 464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440" h="46403">
                  <a:moveTo>
                    <a:pt x="2626" y="33469"/>
                  </a:moveTo>
                  <a:cubicBezTo>
                    <a:pt x="-3089" y="22992"/>
                    <a:pt x="721" y="9657"/>
                    <a:pt x="12151" y="3942"/>
                  </a:cubicBezTo>
                  <a:cubicBezTo>
                    <a:pt x="12151" y="3942"/>
                    <a:pt x="13103" y="3942"/>
                    <a:pt x="13103" y="2990"/>
                  </a:cubicBezTo>
                  <a:cubicBezTo>
                    <a:pt x="18818" y="-821"/>
                    <a:pt x="26438" y="-821"/>
                    <a:pt x="32153" y="2037"/>
                  </a:cubicBezTo>
                  <a:lnTo>
                    <a:pt x="29296" y="10609"/>
                  </a:lnTo>
                  <a:cubicBezTo>
                    <a:pt x="25486" y="8704"/>
                    <a:pt x="21676" y="8704"/>
                    <a:pt x="17866" y="10609"/>
                  </a:cubicBezTo>
                  <a:cubicBezTo>
                    <a:pt x="11198" y="13467"/>
                    <a:pt x="7388" y="22040"/>
                    <a:pt x="10246" y="28707"/>
                  </a:cubicBezTo>
                  <a:cubicBezTo>
                    <a:pt x="13103" y="35374"/>
                    <a:pt x="21676" y="39184"/>
                    <a:pt x="28343" y="36327"/>
                  </a:cubicBezTo>
                  <a:cubicBezTo>
                    <a:pt x="29296" y="36327"/>
                    <a:pt x="29296" y="35374"/>
                    <a:pt x="30248" y="35374"/>
                  </a:cubicBezTo>
                  <a:cubicBezTo>
                    <a:pt x="34058" y="33469"/>
                    <a:pt x="36916" y="29659"/>
                    <a:pt x="37868" y="25849"/>
                  </a:cubicBezTo>
                  <a:lnTo>
                    <a:pt x="46441" y="27754"/>
                  </a:lnTo>
                  <a:cubicBezTo>
                    <a:pt x="43583" y="40137"/>
                    <a:pt x="31201" y="48709"/>
                    <a:pt x="18818" y="45852"/>
                  </a:cubicBezTo>
                  <a:cubicBezTo>
                    <a:pt x="12151" y="42994"/>
                    <a:pt x="6436" y="38232"/>
                    <a:pt x="2626" y="334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4" name="Freeform: Shape 273"/>
            <p:cNvSpPr>
              <a:spLocks/>
            </p:cNvSpPr>
            <p:nvPr/>
          </p:nvSpPr>
          <p:spPr bwMode="auto">
            <a:xfrm>
              <a:off x="7042211" y="4820904"/>
              <a:ext cx="23249" cy="43614"/>
            </a:xfrm>
            <a:custGeom>
              <a:avLst/>
              <a:gdLst>
                <a:gd name="T0" fmla="*/ 0 w 24765"/>
                <a:gd name="T1" fmla="*/ 3742 h 43815"/>
                <a:gd name="T2" fmla="*/ 7399 w 24765"/>
                <a:gd name="T3" fmla="*/ 0 h 43815"/>
                <a:gd name="T4" fmla="*/ 19236 w 24765"/>
                <a:gd name="T5" fmla="*/ 39275 h 43815"/>
                <a:gd name="T6" fmla="*/ 11837 w 24765"/>
                <a:gd name="T7" fmla="*/ 43017 h 43815"/>
                <a:gd name="T8" fmla="*/ 0 w 24765"/>
                <a:gd name="T9" fmla="*/ 3742 h 43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65" h="43815">
                  <a:moveTo>
                    <a:pt x="0" y="3810"/>
                  </a:moveTo>
                  <a:lnTo>
                    <a:pt x="9525" y="0"/>
                  </a:lnTo>
                  <a:lnTo>
                    <a:pt x="24765" y="40005"/>
                  </a:lnTo>
                  <a:lnTo>
                    <a:pt x="15240" y="43815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5" name="Freeform: Shape 274"/>
            <p:cNvSpPr>
              <a:spLocks/>
            </p:cNvSpPr>
            <p:nvPr/>
          </p:nvSpPr>
          <p:spPr bwMode="auto">
            <a:xfrm>
              <a:off x="7065460" y="4806947"/>
              <a:ext cx="46498" cy="47103"/>
            </a:xfrm>
            <a:custGeom>
              <a:avLst/>
              <a:gdLst>
                <a:gd name="T0" fmla="*/ 1034 w 46906"/>
                <a:gd name="T1" fmla="*/ 31095 h 46913"/>
                <a:gd name="T2" fmla="*/ 15750 w 46906"/>
                <a:gd name="T3" fmla="*/ 1086 h 46913"/>
                <a:gd name="T4" fmla="*/ 44263 w 46906"/>
                <a:gd name="T5" fmla="*/ 16576 h 46913"/>
                <a:gd name="T6" fmla="*/ 29546 w 46906"/>
                <a:gd name="T7" fmla="*/ 46584 h 46913"/>
                <a:gd name="T8" fmla="*/ 28627 w 46906"/>
                <a:gd name="T9" fmla="*/ 46584 h 46913"/>
                <a:gd name="T10" fmla="*/ 1034 w 46906"/>
                <a:gd name="T11" fmla="*/ 32064 h 46913"/>
                <a:gd name="T12" fmla="*/ 1034 w 46906"/>
                <a:gd name="T13" fmla="*/ 31095 h 46913"/>
                <a:gd name="T14" fmla="*/ 35985 w 46906"/>
                <a:gd name="T15" fmla="*/ 21415 h 46913"/>
                <a:gd name="T16" fmla="*/ 19430 w 46906"/>
                <a:gd name="T17" fmla="*/ 11735 h 46913"/>
                <a:gd name="T18" fmla="*/ 10231 w 46906"/>
                <a:gd name="T19" fmla="*/ 29160 h 46913"/>
                <a:gd name="T20" fmla="*/ 25867 w 46906"/>
                <a:gd name="T21" fmla="*/ 38840 h 46913"/>
                <a:gd name="T22" fmla="*/ 35065 w 46906"/>
                <a:gd name="T23" fmla="*/ 22384 h 46913"/>
                <a:gd name="T24" fmla="*/ 35985 w 46906"/>
                <a:gd name="T25" fmla="*/ 21415 h 46913"/>
                <a:gd name="T26" fmla="*/ 35985 w 46906"/>
                <a:gd name="T27" fmla="*/ 21415 h 469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906" h="46913">
                  <a:moveTo>
                    <a:pt x="1070" y="30597"/>
                  </a:moveTo>
                  <a:cubicBezTo>
                    <a:pt x="-2740" y="18215"/>
                    <a:pt x="3927" y="4880"/>
                    <a:pt x="16310" y="1070"/>
                  </a:cubicBezTo>
                  <a:cubicBezTo>
                    <a:pt x="28692" y="-2740"/>
                    <a:pt x="42027" y="3927"/>
                    <a:pt x="45837" y="16310"/>
                  </a:cubicBezTo>
                  <a:cubicBezTo>
                    <a:pt x="49647" y="28692"/>
                    <a:pt x="42980" y="42027"/>
                    <a:pt x="30597" y="45837"/>
                  </a:cubicBezTo>
                  <a:cubicBezTo>
                    <a:pt x="30597" y="45837"/>
                    <a:pt x="30597" y="45837"/>
                    <a:pt x="29645" y="45837"/>
                  </a:cubicBezTo>
                  <a:cubicBezTo>
                    <a:pt x="18215" y="49647"/>
                    <a:pt x="4880" y="42980"/>
                    <a:pt x="1070" y="31550"/>
                  </a:cubicBezTo>
                  <a:cubicBezTo>
                    <a:pt x="2022" y="30597"/>
                    <a:pt x="2022" y="30597"/>
                    <a:pt x="1070" y="30597"/>
                  </a:cubicBezTo>
                  <a:close/>
                  <a:moveTo>
                    <a:pt x="37265" y="21072"/>
                  </a:moveTo>
                  <a:cubicBezTo>
                    <a:pt x="35360" y="13452"/>
                    <a:pt x="27740" y="9642"/>
                    <a:pt x="20120" y="11547"/>
                  </a:cubicBezTo>
                  <a:cubicBezTo>
                    <a:pt x="12500" y="13452"/>
                    <a:pt x="8690" y="21072"/>
                    <a:pt x="10595" y="28692"/>
                  </a:cubicBezTo>
                  <a:cubicBezTo>
                    <a:pt x="12500" y="35360"/>
                    <a:pt x="20120" y="40122"/>
                    <a:pt x="26787" y="38217"/>
                  </a:cubicBezTo>
                  <a:cubicBezTo>
                    <a:pt x="33455" y="36312"/>
                    <a:pt x="38217" y="29645"/>
                    <a:pt x="36312" y="22025"/>
                  </a:cubicBezTo>
                  <a:cubicBezTo>
                    <a:pt x="38217" y="21072"/>
                    <a:pt x="37265" y="21072"/>
                    <a:pt x="37265" y="210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6" name="Freeform: Shape 275"/>
            <p:cNvSpPr>
              <a:spLocks/>
            </p:cNvSpPr>
            <p:nvPr/>
          </p:nvSpPr>
          <p:spPr bwMode="auto">
            <a:xfrm>
              <a:off x="7118932" y="4799969"/>
              <a:ext cx="41848" cy="47103"/>
            </a:xfrm>
            <a:custGeom>
              <a:avLst/>
              <a:gdLst>
                <a:gd name="T0" fmla="*/ 2755 w 42234"/>
                <a:gd name="T1" fmla="*/ 27874 h 46996"/>
                <a:gd name="T2" fmla="*/ 0 w 42234"/>
                <a:gd name="T3" fmla="*/ 3846 h 46996"/>
                <a:gd name="T4" fmla="*/ 9182 w 42234"/>
                <a:gd name="T5" fmla="*/ 2886 h 46996"/>
                <a:gd name="T6" fmla="*/ 11937 w 42234"/>
                <a:gd name="T7" fmla="*/ 25954 h 46996"/>
                <a:gd name="T8" fmla="*/ 22953 w 42234"/>
                <a:gd name="T9" fmla="*/ 36526 h 46996"/>
                <a:gd name="T10" fmla="*/ 31217 w 42234"/>
                <a:gd name="T11" fmla="*/ 24030 h 46996"/>
                <a:gd name="T12" fmla="*/ 28463 w 42234"/>
                <a:gd name="T13" fmla="*/ 961 h 46996"/>
                <a:gd name="T14" fmla="*/ 37645 w 42234"/>
                <a:gd name="T15" fmla="*/ 0 h 46996"/>
                <a:gd name="T16" fmla="*/ 40398 w 42234"/>
                <a:gd name="T17" fmla="*/ 24030 h 46996"/>
                <a:gd name="T18" fmla="*/ 25708 w 42234"/>
                <a:gd name="T19" fmla="*/ 47099 h 46996"/>
                <a:gd name="T20" fmla="*/ 3672 w 42234"/>
                <a:gd name="T21" fmla="*/ 31721 h 46996"/>
                <a:gd name="T22" fmla="*/ 2755 w 42234"/>
                <a:gd name="T23" fmla="*/ 27874 h 46996"/>
                <a:gd name="T24" fmla="*/ 2755 w 42234"/>
                <a:gd name="T25" fmla="*/ 27874 h 46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234" h="46996">
                  <a:moveTo>
                    <a:pt x="2858" y="27622"/>
                  </a:moveTo>
                  <a:lnTo>
                    <a:pt x="0" y="3810"/>
                  </a:lnTo>
                  <a:lnTo>
                    <a:pt x="9525" y="2858"/>
                  </a:lnTo>
                  <a:lnTo>
                    <a:pt x="12383" y="25718"/>
                  </a:lnTo>
                  <a:cubicBezTo>
                    <a:pt x="13335" y="34290"/>
                    <a:pt x="17145" y="37147"/>
                    <a:pt x="23813" y="36195"/>
                  </a:cubicBezTo>
                  <a:cubicBezTo>
                    <a:pt x="29528" y="35243"/>
                    <a:pt x="33338" y="31433"/>
                    <a:pt x="32385" y="23813"/>
                  </a:cubicBezTo>
                  <a:lnTo>
                    <a:pt x="29528" y="953"/>
                  </a:lnTo>
                  <a:lnTo>
                    <a:pt x="39053" y="0"/>
                  </a:lnTo>
                  <a:lnTo>
                    <a:pt x="41910" y="23813"/>
                  </a:lnTo>
                  <a:cubicBezTo>
                    <a:pt x="43815" y="34290"/>
                    <a:pt x="37147" y="44768"/>
                    <a:pt x="26670" y="46672"/>
                  </a:cubicBezTo>
                  <a:cubicBezTo>
                    <a:pt x="16193" y="48578"/>
                    <a:pt x="5715" y="41910"/>
                    <a:pt x="3810" y="31433"/>
                  </a:cubicBezTo>
                  <a:cubicBezTo>
                    <a:pt x="2858" y="28575"/>
                    <a:pt x="2858" y="27622"/>
                    <a:pt x="2858" y="276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7" name="Freeform: Shape 276"/>
            <p:cNvSpPr>
              <a:spLocks/>
            </p:cNvSpPr>
            <p:nvPr/>
          </p:nvSpPr>
          <p:spPr bwMode="auto">
            <a:xfrm>
              <a:off x="7167755" y="4798223"/>
              <a:ext cx="37198" cy="43615"/>
            </a:xfrm>
            <a:custGeom>
              <a:avLst/>
              <a:gdLst>
                <a:gd name="T0" fmla="*/ 0 w 37147"/>
                <a:gd name="T1" fmla="*/ 35185 h 44767"/>
                <a:gd name="T2" fmla="*/ 3830 w 37147"/>
                <a:gd name="T3" fmla="*/ 28319 h 44767"/>
                <a:gd name="T4" fmla="*/ 18197 w 37147"/>
                <a:gd name="T5" fmla="*/ 32612 h 44767"/>
                <a:gd name="T6" fmla="*/ 26818 w 37147"/>
                <a:gd name="T7" fmla="*/ 28319 h 44767"/>
                <a:gd name="T8" fmla="*/ 957 w 37147"/>
                <a:gd name="T9" fmla="*/ 12015 h 44767"/>
                <a:gd name="T10" fmla="*/ 19154 w 37147"/>
                <a:gd name="T11" fmla="*/ 0 h 44767"/>
                <a:gd name="T12" fmla="*/ 34478 w 37147"/>
                <a:gd name="T13" fmla="*/ 3432 h 44767"/>
                <a:gd name="T14" fmla="*/ 31604 w 37147"/>
                <a:gd name="T15" fmla="*/ 10298 h 44767"/>
                <a:gd name="T16" fmla="*/ 20113 w 37147"/>
                <a:gd name="T17" fmla="*/ 7723 h 44767"/>
                <a:gd name="T18" fmla="*/ 11494 w 37147"/>
                <a:gd name="T19" fmla="*/ 12015 h 44767"/>
                <a:gd name="T20" fmla="*/ 37351 w 37147"/>
                <a:gd name="T21" fmla="*/ 28319 h 44767"/>
                <a:gd name="T22" fmla="*/ 19154 w 37147"/>
                <a:gd name="T23" fmla="*/ 40335 h 44767"/>
                <a:gd name="T24" fmla="*/ 0 w 37147"/>
                <a:gd name="T25" fmla="*/ 35185 h 447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147" h="44767">
                  <a:moveTo>
                    <a:pt x="0" y="39052"/>
                  </a:moveTo>
                  <a:lnTo>
                    <a:pt x="3810" y="31432"/>
                  </a:lnTo>
                  <a:cubicBezTo>
                    <a:pt x="7620" y="34290"/>
                    <a:pt x="13335" y="36195"/>
                    <a:pt x="18097" y="36195"/>
                  </a:cubicBezTo>
                  <a:cubicBezTo>
                    <a:pt x="23813" y="36195"/>
                    <a:pt x="26670" y="34290"/>
                    <a:pt x="26670" y="31432"/>
                  </a:cubicBezTo>
                  <a:cubicBezTo>
                    <a:pt x="26670" y="22860"/>
                    <a:pt x="1905" y="29527"/>
                    <a:pt x="953" y="13335"/>
                  </a:cubicBezTo>
                  <a:cubicBezTo>
                    <a:pt x="953" y="5715"/>
                    <a:pt x="6668" y="0"/>
                    <a:pt x="19050" y="0"/>
                  </a:cubicBezTo>
                  <a:cubicBezTo>
                    <a:pt x="24765" y="0"/>
                    <a:pt x="29528" y="952"/>
                    <a:pt x="34290" y="3810"/>
                  </a:cubicBezTo>
                  <a:lnTo>
                    <a:pt x="31432" y="11430"/>
                  </a:lnTo>
                  <a:cubicBezTo>
                    <a:pt x="27622" y="9525"/>
                    <a:pt x="23813" y="8572"/>
                    <a:pt x="20003" y="8572"/>
                  </a:cubicBezTo>
                  <a:cubicBezTo>
                    <a:pt x="14288" y="8572"/>
                    <a:pt x="11430" y="10477"/>
                    <a:pt x="11430" y="13335"/>
                  </a:cubicBezTo>
                  <a:cubicBezTo>
                    <a:pt x="11430" y="20955"/>
                    <a:pt x="36195" y="15240"/>
                    <a:pt x="37147" y="31432"/>
                  </a:cubicBezTo>
                  <a:cubicBezTo>
                    <a:pt x="37147" y="39052"/>
                    <a:pt x="31432" y="44767"/>
                    <a:pt x="19050" y="44767"/>
                  </a:cubicBezTo>
                  <a:cubicBezTo>
                    <a:pt x="12382" y="43815"/>
                    <a:pt x="5715" y="41910"/>
                    <a:pt x="0" y="390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8" name="Freeform: Shape 277"/>
            <p:cNvSpPr>
              <a:spLocks/>
            </p:cNvSpPr>
            <p:nvPr/>
          </p:nvSpPr>
          <p:spPr bwMode="auto">
            <a:xfrm>
              <a:off x="7225877" y="4798223"/>
              <a:ext cx="46498" cy="47105"/>
            </a:xfrm>
            <a:custGeom>
              <a:avLst/>
              <a:gdLst>
                <a:gd name="T0" fmla="*/ 8100 w 45792"/>
                <a:gd name="T1" fmla="*/ 0 h 46744"/>
                <a:gd name="T2" fmla="*/ 28354 w 45792"/>
                <a:gd name="T3" fmla="*/ 3929 h 46744"/>
                <a:gd name="T4" fmla="*/ 48606 w 45792"/>
                <a:gd name="T5" fmla="*/ 28486 h 46744"/>
                <a:gd name="T6" fmla="*/ 23290 w 45792"/>
                <a:gd name="T7" fmla="*/ 48131 h 46744"/>
                <a:gd name="T8" fmla="*/ 20253 w 45792"/>
                <a:gd name="T9" fmla="*/ 47149 h 46744"/>
                <a:gd name="T10" fmla="*/ 0 w 45792"/>
                <a:gd name="T11" fmla="*/ 43220 h 46744"/>
                <a:gd name="T12" fmla="*/ 8100 w 45792"/>
                <a:gd name="T13" fmla="*/ 0 h 46744"/>
                <a:gd name="T14" fmla="*/ 21264 w 45792"/>
                <a:gd name="T15" fmla="*/ 39291 h 46744"/>
                <a:gd name="T16" fmla="*/ 39493 w 45792"/>
                <a:gd name="T17" fmla="*/ 29468 h 46744"/>
                <a:gd name="T18" fmla="*/ 29365 w 45792"/>
                <a:gd name="T19" fmla="*/ 11787 h 46744"/>
                <a:gd name="T20" fmla="*/ 26329 w 45792"/>
                <a:gd name="T21" fmla="*/ 10806 h 46744"/>
                <a:gd name="T22" fmla="*/ 17213 w 45792"/>
                <a:gd name="T23" fmla="*/ 8841 h 46744"/>
                <a:gd name="T24" fmla="*/ 12152 w 45792"/>
                <a:gd name="T25" fmla="*/ 36344 h 46744"/>
                <a:gd name="T26" fmla="*/ 21264 w 45792"/>
                <a:gd name="T27" fmla="*/ 39291 h 467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792" h="46744">
                  <a:moveTo>
                    <a:pt x="7620" y="0"/>
                  </a:moveTo>
                  <a:lnTo>
                    <a:pt x="26670" y="3810"/>
                  </a:lnTo>
                  <a:cubicBezTo>
                    <a:pt x="38100" y="4763"/>
                    <a:pt x="46672" y="16193"/>
                    <a:pt x="45720" y="27623"/>
                  </a:cubicBezTo>
                  <a:cubicBezTo>
                    <a:pt x="44767" y="39053"/>
                    <a:pt x="33338" y="47625"/>
                    <a:pt x="21907" y="46673"/>
                  </a:cubicBezTo>
                  <a:cubicBezTo>
                    <a:pt x="20955" y="46673"/>
                    <a:pt x="20002" y="46673"/>
                    <a:pt x="19050" y="45720"/>
                  </a:cubicBezTo>
                  <a:lnTo>
                    <a:pt x="0" y="41910"/>
                  </a:lnTo>
                  <a:lnTo>
                    <a:pt x="7620" y="0"/>
                  </a:lnTo>
                  <a:close/>
                  <a:moveTo>
                    <a:pt x="20002" y="38100"/>
                  </a:moveTo>
                  <a:cubicBezTo>
                    <a:pt x="27622" y="40005"/>
                    <a:pt x="34290" y="36195"/>
                    <a:pt x="37147" y="28575"/>
                  </a:cubicBezTo>
                  <a:cubicBezTo>
                    <a:pt x="39052" y="20955"/>
                    <a:pt x="35242" y="14288"/>
                    <a:pt x="27622" y="11430"/>
                  </a:cubicBezTo>
                  <a:cubicBezTo>
                    <a:pt x="26670" y="11430"/>
                    <a:pt x="25717" y="11430"/>
                    <a:pt x="24765" y="10478"/>
                  </a:cubicBezTo>
                  <a:lnTo>
                    <a:pt x="16192" y="8573"/>
                  </a:lnTo>
                  <a:lnTo>
                    <a:pt x="11430" y="35243"/>
                  </a:lnTo>
                  <a:lnTo>
                    <a:pt x="20002" y="38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9" name="Freeform: Shape 278"/>
            <p:cNvSpPr>
              <a:spLocks/>
            </p:cNvSpPr>
            <p:nvPr/>
          </p:nvSpPr>
          <p:spPr bwMode="auto">
            <a:xfrm>
              <a:off x="7277024" y="4813925"/>
              <a:ext cx="46498" cy="47103"/>
            </a:xfrm>
            <a:custGeom>
              <a:avLst/>
              <a:gdLst>
                <a:gd name="T0" fmla="*/ 1080 w 46435"/>
                <a:gd name="T1" fmla="*/ 16102 h 46904"/>
                <a:gd name="T2" fmla="*/ 30772 w 46435"/>
                <a:gd name="T3" fmla="*/ 1572 h 46904"/>
                <a:gd name="T4" fmla="*/ 45135 w 46435"/>
                <a:gd name="T5" fmla="*/ 31603 h 46904"/>
                <a:gd name="T6" fmla="*/ 15448 w 46435"/>
                <a:gd name="T7" fmla="*/ 46134 h 46904"/>
                <a:gd name="T8" fmla="*/ 15448 w 46435"/>
                <a:gd name="T9" fmla="*/ 46134 h 46904"/>
                <a:gd name="T10" fmla="*/ 1080 w 46435"/>
                <a:gd name="T11" fmla="*/ 17072 h 46904"/>
                <a:gd name="T12" fmla="*/ 1080 w 46435"/>
                <a:gd name="T13" fmla="*/ 16102 h 46904"/>
                <a:gd name="T14" fmla="*/ 36515 w 46435"/>
                <a:gd name="T15" fmla="*/ 29665 h 46904"/>
                <a:gd name="T16" fmla="*/ 27898 w 46435"/>
                <a:gd name="T17" fmla="*/ 12227 h 46904"/>
                <a:gd name="T18" fmla="*/ 10657 w 46435"/>
                <a:gd name="T19" fmla="*/ 20945 h 46904"/>
                <a:gd name="T20" fmla="*/ 18321 w 46435"/>
                <a:gd name="T21" fmla="*/ 38383 h 46904"/>
                <a:gd name="T22" fmla="*/ 36515 w 46435"/>
                <a:gd name="T23" fmla="*/ 29665 h 46904"/>
                <a:gd name="T24" fmla="*/ 36515 w 46435"/>
                <a:gd name="T25" fmla="*/ 29665 h 46904"/>
                <a:gd name="T26" fmla="*/ 36515 w 46435"/>
                <a:gd name="T27" fmla="*/ 29665 h 469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435" h="46904">
                  <a:moveTo>
                    <a:pt x="1076" y="15832"/>
                  </a:moveTo>
                  <a:cubicBezTo>
                    <a:pt x="4886" y="3449"/>
                    <a:pt x="18221" y="-3218"/>
                    <a:pt x="30604" y="1544"/>
                  </a:cubicBezTo>
                  <a:cubicBezTo>
                    <a:pt x="42986" y="5354"/>
                    <a:pt x="49654" y="18689"/>
                    <a:pt x="44891" y="31072"/>
                  </a:cubicBezTo>
                  <a:cubicBezTo>
                    <a:pt x="41081" y="43454"/>
                    <a:pt x="27746" y="50122"/>
                    <a:pt x="15364" y="45360"/>
                  </a:cubicBezTo>
                  <a:cubicBezTo>
                    <a:pt x="15364" y="45360"/>
                    <a:pt x="15364" y="45360"/>
                    <a:pt x="15364" y="45360"/>
                  </a:cubicBezTo>
                  <a:cubicBezTo>
                    <a:pt x="3934" y="41549"/>
                    <a:pt x="-2734" y="29167"/>
                    <a:pt x="1076" y="16785"/>
                  </a:cubicBezTo>
                  <a:cubicBezTo>
                    <a:pt x="1076" y="16785"/>
                    <a:pt x="1076" y="16785"/>
                    <a:pt x="1076" y="15832"/>
                  </a:cubicBezTo>
                  <a:close/>
                  <a:moveTo>
                    <a:pt x="36319" y="29167"/>
                  </a:moveTo>
                  <a:cubicBezTo>
                    <a:pt x="39176" y="22499"/>
                    <a:pt x="35366" y="13927"/>
                    <a:pt x="27746" y="12022"/>
                  </a:cubicBezTo>
                  <a:cubicBezTo>
                    <a:pt x="20126" y="10117"/>
                    <a:pt x="12506" y="12974"/>
                    <a:pt x="10601" y="20594"/>
                  </a:cubicBezTo>
                  <a:cubicBezTo>
                    <a:pt x="7744" y="27262"/>
                    <a:pt x="11554" y="34882"/>
                    <a:pt x="18221" y="37739"/>
                  </a:cubicBezTo>
                  <a:cubicBezTo>
                    <a:pt x="25841" y="40597"/>
                    <a:pt x="33461" y="36787"/>
                    <a:pt x="36319" y="29167"/>
                  </a:cubicBezTo>
                  <a:cubicBezTo>
                    <a:pt x="36319" y="30119"/>
                    <a:pt x="36319" y="29167"/>
                    <a:pt x="36319" y="29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0" name="Freeform: Shape 279"/>
            <p:cNvSpPr>
              <a:spLocks/>
            </p:cNvSpPr>
            <p:nvPr/>
          </p:nvSpPr>
          <p:spPr bwMode="auto">
            <a:xfrm>
              <a:off x="7321198" y="4833115"/>
              <a:ext cx="55797" cy="57572"/>
            </a:xfrm>
            <a:custGeom>
              <a:avLst/>
              <a:gdLst>
                <a:gd name="T0" fmla="*/ 54614 w 56197"/>
                <a:gd name="T1" fmla="*/ 21120 h 58102"/>
                <a:gd name="T2" fmla="*/ 32399 w 56197"/>
                <a:gd name="T3" fmla="*/ 56012 h 58102"/>
                <a:gd name="T4" fmla="*/ 25919 w 56197"/>
                <a:gd name="T5" fmla="*/ 51420 h 58102"/>
                <a:gd name="T6" fmla="*/ 22216 w 56197"/>
                <a:gd name="T7" fmla="*/ 19283 h 58102"/>
                <a:gd name="T8" fmla="*/ 8330 w 56197"/>
                <a:gd name="T9" fmla="*/ 40402 h 58102"/>
                <a:gd name="T10" fmla="*/ 0 w 56197"/>
                <a:gd name="T11" fmla="*/ 34893 h 58102"/>
                <a:gd name="T12" fmla="*/ 22216 w 56197"/>
                <a:gd name="T13" fmla="*/ 0 h 58102"/>
                <a:gd name="T14" fmla="*/ 28696 w 56197"/>
                <a:gd name="T15" fmla="*/ 4592 h 58102"/>
                <a:gd name="T16" fmla="*/ 32399 w 56197"/>
                <a:gd name="T17" fmla="*/ 36729 h 58102"/>
                <a:gd name="T18" fmla="*/ 46283 w 56197"/>
                <a:gd name="T19" fmla="*/ 15610 h 58102"/>
                <a:gd name="T20" fmla="*/ 54614 w 56197"/>
                <a:gd name="T21" fmla="*/ 21120 h 58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97" h="58102">
                  <a:moveTo>
                    <a:pt x="56197" y="21908"/>
                  </a:moveTo>
                  <a:lnTo>
                    <a:pt x="33338" y="58103"/>
                  </a:lnTo>
                  <a:lnTo>
                    <a:pt x="26670" y="53340"/>
                  </a:lnTo>
                  <a:lnTo>
                    <a:pt x="22860" y="20003"/>
                  </a:lnTo>
                  <a:lnTo>
                    <a:pt x="8572" y="41910"/>
                  </a:lnTo>
                  <a:lnTo>
                    <a:pt x="0" y="36195"/>
                  </a:lnTo>
                  <a:lnTo>
                    <a:pt x="22860" y="0"/>
                  </a:lnTo>
                  <a:lnTo>
                    <a:pt x="29528" y="4763"/>
                  </a:lnTo>
                  <a:lnTo>
                    <a:pt x="33338" y="38100"/>
                  </a:lnTo>
                  <a:lnTo>
                    <a:pt x="47625" y="16193"/>
                  </a:lnTo>
                  <a:lnTo>
                    <a:pt x="56197" y="219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1" name="Freeform: Shape 280"/>
            <p:cNvSpPr>
              <a:spLocks/>
            </p:cNvSpPr>
            <p:nvPr/>
          </p:nvSpPr>
          <p:spPr bwMode="auto">
            <a:xfrm>
              <a:off x="7367696" y="4864518"/>
              <a:ext cx="51148" cy="50594"/>
            </a:xfrm>
            <a:custGeom>
              <a:avLst/>
              <a:gdLst>
                <a:gd name="T0" fmla="*/ 5034 w 50504"/>
                <a:gd name="T1" fmla="*/ 17555 h 50980"/>
                <a:gd name="T2" fmla="*/ 22067 w 50504"/>
                <a:gd name="T3" fmla="*/ 0 h 50980"/>
                <a:gd name="T4" fmla="*/ 30084 w 50504"/>
                <a:gd name="T5" fmla="*/ 6468 h 50980"/>
                <a:gd name="T6" fmla="*/ 13049 w 50504"/>
                <a:gd name="T7" fmla="*/ 23100 h 50980"/>
                <a:gd name="T8" fmla="*/ 12048 w 50504"/>
                <a:gd name="T9" fmla="*/ 37883 h 50980"/>
                <a:gd name="T10" fmla="*/ 28080 w 50504"/>
                <a:gd name="T11" fmla="*/ 36035 h 50980"/>
                <a:gd name="T12" fmla="*/ 45115 w 50504"/>
                <a:gd name="T13" fmla="*/ 19404 h 50980"/>
                <a:gd name="T14" fmla="*/ 53131 w 50504"/>
                <a:gd name="T15" fmla="*/ 25872 h 50980"/>
                <a:gd name="T16" fmla="*/ 36098 w 50504"/>
                <a:gd name="T17" fmla="*/ 43427 h 50980"/>
                <a:gd name="T18" fmla="*/ 7037 w 50504"/>
                <a:gd name="T19" fmla="*/ 44351 h 50980"/>
                <a:gd name="T20" fmla="*/ 5034 w 50504"/>
                <a:gd name="T21" fmla="*/ 17555 h 50980"/>
                <a:gd name="T22" fmla="*/ 5034 w 50504"/>
                <a:gd name="T23" fmla="*/ 17555 h 50980"/>
                <a:gd name="T24" fmla="*/ 5034 w 50504"/>
                <a:gd name="T25" fmla="*/ 17555 h 509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04" h="50980">
                  <a:moveTo>
                    <a:pt x="4785" y="18097"/>
                  </a:moveTo>
                  <a:lnTo>
                    <a:pt x="20977" y="0"/>
                  </a:lnTo>
                  <a:lnTo>
                    <a:pt x="28597" y="6667"/>
                  </a:lnTo>
                  <a:lnTo>
                    <a:pt x="12405" y="23813"/>
                  </a:lnTo>
                  <a:cubicBezTo>
                    <a:pt x="6690" y="29527"/>
                    <a:pt x="6690" y="35242"/>
                    <a:pt x="11452" y="39052"/>
                  </a:cubicBezTo>
                  <a:cubicBezTo>
                    <a:pt x="16215" y="42863"/>
                    <a:pt x="20977" y="42863"/>
                    <a:pt x="26692" y="37147"/>
                  </a:cubicBezTo>
                  <a:lnTo>
                    <a:pt x="42885" y="20002"/>
                  </a:lnTo>
                  <a:lnTo>
                    <a:pt x="50505" y="26670"/>
                  </a:lnTo>
                  <a:lnTo>
                    <a:pt x="34313" y="44767"/>
                  </a:lnTo>
                  <a:cubicBezTo>
                    <a:pt x="26692" y="52388"/>
                    <a:pt x="14310" y="53340"/>
                    <a:pt x="6690" y="45720"/>
                  </a:cubicBezTo>
                  <a:cubicBezTo>
                    <a:pt x="-1883" y="39052"/>
                    <a:pt x="-1883" y="26670"/>
                    <a:pt x="4785" y="180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2" name="Freeform: Shape 281"/>
            <p:cNvSpPr>
              <a:spLocks/>
            </p:cNvSpPr>
            <p:nvPr/>
          </p:nvSpPr>
          <p:spPr bwMode="auto">
            <a:xfrm>
              <a:off x="7397919" y="4899410"/>
              <a:ext cx="48823" cy="45359"/>
            </a:xfrm>
            <a:custGeom>
              <a:avLst/>
              <a:gdLst>
                <a:gd name="T0" fmla="*/ 28187 w 48577"/>
                <a:gd name="T1" fmla="*/ 14765 h 45720"/>
                <a:gd name="T2" fmla="*/ 19438 w 48577"/>
                <a:gd name="T3" fmla="*/ 4614 h 45720"/>
                <a:gd name="T4" fmla="*/ 26243 w 48577"/>
                <a:gd name="T5" fmla="*/ 0 h 45720"/>
                <a:gd name="T6" fmla="*/ 49570 w 48577"/>
                <a:gd name="T7" fmla="*/ 28607 h 45720"/>
                <a:gd name="T8" fmla="*/ 42764 w 48577"/>
                <a:gd name="T9" fmla="*/ 33220 h 45720"/>
                <a:gd name="T10" fmla="*/ 34019 w 48577"/>
                <a:gd name="T11" fmla="*/ 23069 h 45720"/>
                <a:gd name="T12" fmla="*/ 5831 w 48577"/>
                <a:gd name="T13" fmla="*/ 44293 h 45720"/>
                <a:gd name="T14" fmla="*/ 0 w 48577"/>
                <a:gd name="T15" fmla="*/ 36911 h 45720"/>
                <a:gd name="T16" fmla="*/ 28187 w 48577"/>
                <a:gd name="T17" fmla="*/ 14765 h 45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577" h="45720">
                  <a:moveTo>
                    <a:pt x="27623" y="15240"/>
                  </a:moveTo>
                  <a:lnTo>
                    <a:pt x="19050" y="4763"/>
                  </a:lnTo>
                  <a:lnTo>
                    <a:pt x="25718" y="0"/>
                  </a:lnTo>
                  <a:lnTo>
                    <a:pt x="48578" y="29528"/>
                  </a:lnTo>
                  <a:lnTo>
                    <a:pt x="41910" y="34290"/>
                  </a:lnTo>
                  <a:lnTo>
                    <a:pt x="33338" y="23813"/>
                  </a:lnTo>
                  <a:lnTo>
                    <a:pt x="5715" y="45720"/>
                  </a:lnTo>
                  <a:lnTo>
                    <a:pt x="0" y="38100"/>
                  </a:lnTo>
                  <a:lnTo>
                    <a:pt x="27623" y="15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3" name="Freeform: Shape 282"/>
            <p:cNvSpPr>
              <a:spLocks/>
            </p:cNvSpPr>
            <p:nvPr/>
          </p:nvSpPr>
          <p:spPr bwMode="auto">
            <a:xfrm>
              <a:off x="7418843" y="4937791"/>
              <a:ext cx="48822" cy="43615"/>
            </a:xfrm>
            <a:custGeom>
              <a:avLst/>
              <a:gdLst>
                <a:gd name="T0" fmla="*/ 218 w 49763"/>
                <a:gd name="T1" fmla="*/ 15129 h 43626"/>
                <a:gd name="T2" fmla="*/ 8160 w 49763"/>
                <a:gd name="T3" fmla="*/ 14177 h 43626"/>
                <a:gd name="T4" fmla="*/ 11688 w 49763"/>
                <a:gd name="T5" fmla="*/ 28452 h 43626"/>
                <a:gd name="T6" fmla="*/ 19631 w 49763"/>
                <a:gd name="T7" fmla="*/ 33211 h 43626"/>
                <a:gd name="T8" fmla="*/ 22278 w 49763"/>
                <a:gd name="T9" fmla="*/ 1811 h 43626"/>
                <a:gd name="T10" fmla="*/ 41692 w 49763"/>
                <a:gd name="T11" fmla="*/ 10371 h 43626"/>
                <a:gd name="T12" fmla="*/ 46105 w 49763"/>
                <a:gd name="T13" fmla="*/ 25599 h 43626"/>
                <a:gd name="T14" fmla="*/ 39045 w 49763"/>
                <a:gd name="T15" fmla="*/ 26548 h 43626"/>
                <a:gd name="T16" fmla="*/ 35515 w 49763"/>
                <a:gd name="T17" fmla="*/ 15129 h 43626"/>
                <a:gd name="T18" fmla="*/ 27573 w 49763"/>
                <a:gd name="T19" fmla="*/ 10371 h 43626"/>
                <a:gd name="T20" fmla="*/ 25809 w 49763"/>
                <a:gd name="T21" fmla="*/ 41771 h 43626"/>
                <a:gd name="T22" fmla="*/ 6394 w 49763"/>
                <a:gd name="T23" fmla="*/ 33211 h 43626"/>
                <a:gd name="T24" fmla="*/ 218 w 49763"/>
                <a:gd name="T25" fmla="*/ 15129 h 436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763" h="43626">
                  <a:moveTo>
                    <a:pt x="234" y="15145"/>
                  </a:moveTo>
                  <a:lnTo>
                    <a:pt x="8807" y="14193"/>
                  </a:lnTo>
                  <a:cubicBezTo>
                    <a:pt x="8807" y="18955"/>
                    <a:pt x="9759" y="24670"/>
                    <a:pt x="12616" y="28480"/>
                  </a:cubicBezTo>
                  <a:cubicBezTo>
                    <a:pt x="15474" y="33243"/>
                    <a:pt x="18332" y="34195"/>
                    <a:pt x="21189" y="33243"/>
                  </a:cubicBezTo>
                  <a:cubicBezTo>
                    <a:pt x="27857" y="29433"/>
                    <a:pt x="9759" y="10383"/>
                    <a:pt x="24046" y="1811"/>
                  </a:cubicBezTo>
                  <a:cubicBezTo>
                    <a:pt x="29761" y="-1999"/>
                    <a:pt x="38334" y="-95"/>
                    <a:pt x="45001" y="10383"/>
                  </a:cubicBezTo>
                  <a:cubicBezTo>
                    <a:pt x="47859" y="15145"/>
                    <a:pt x="49764" y="19908"/>
                    <a:pt x="49764" y="25623"/>
                  </a:cubicBezTo>
                  <a:lnTo>
                    <a:pt x="42144" y="26576"/>
                  </a:lnTo>
                  <a:cubicBezTo>
                    <a:pt x="42144" y="22765"/>
                    <a:pt x="41191" y="18003"/>
                    <a:pt x="38334" y="15145"/>
                  </a:cubicBezTo>
                  <a:cubicBezTo>
                    <a:pt x="35476" y="10383"/>
                    <a:pt x="32619" y="9430"/>
                    <a:pt x="29761" y="10383"/>
                  </a:cubicBezTo>
                  <a:cubicBezTo>
                    <a:pt x="23094" y="14193"/>
                    <a:pt x="41191" y="33243"/>
                    <a:pt x="27857" y="41815"/>
                  </a:cubicBezTo>
                  <a:cubicBezTo>
                    <a:pt x="22141" y="45626"/>
                    <a:pt x="13569" y="43720"/>
                    <a:pt x="6901" y="33243"/>
                  </a:cubicBezTo>
                  <a:cubicBezTo>
                    <a:pt x="1186" y="27528"/>
                    <a:pt x="-718" y="20861"/>
                    <a:pt x="234" y="15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4" name="Freeform: Shape 283"/>
            <p:cNvSpPr>
              <a:spLocks/>
            </p:cNvSpPr>
            <p:nvPr/>
          </p:nvSpPr>
          <p:spPr bwMode="auto">
            <a:xfrm>
              <a:off x="6946889" y="5096549"/>
              <a:ext cx="527751" cy="225052"/>
            </a:xfrm>
            <a:custGeom>
              <a:avLst/>
              <a:gdLst>
                <a:gd name="T0" fmla="*/ 530821 w 526732"/>
                <a:gd name="T1" fmla="*/ 0 h 225608"/>
                <a:gd name="T2" fmla="*/ 527939 w 526732"/>
                <a:gd name="T3" fmla="*/ 1885 h 225608"/>
                <a:gd name="T4" fmla="*/ 518342 w 526732"/>
                <a:gd name="T5" fmla="*/ 6604 h 225608"/>
                <a:gd name="T6" fmla="*/ 518342 w 526732"/>
                <a:gd name="T7" fmla="*/ 5659 h 225608"/>
                <a:gd name="T8" fmla="*/ 512583 w 526732"/>
                <a:gd name="T9" fmla="*/ 50930 h 225608"/>
                <a:gd name="T10" fmla="*/ 480907 w 526732"/>
                <a:gd name="T11" fmla="*/ 118836 h 225608"/>
                <a:gd name="T12" fmla="*/ 410834 w 526732"/>
                <a:gd name="T13" fmla="*/ 185801 h 225608"/>
                <a:gd name="T14" fmla="*/ 303326 w 526732"/>
                <a:gd name="T15" fmla="*/ 221639 h 225608"/>
                <a:gd name="T16" fmla="*/ 168941 w 526732"/>
                <a:gd name="T17" fmla="*/ 206548 h 225608"/>
                <a:gd name="T18" fmla="*/ 71992 w 526732"/>
                <a:gd name="T19" fmla="*/ 154676 h 225608"/>
                <a:gd name="T20" fmla="*/ 17277 w 526732"/>
                <a:gd name="T21" fmla="*/ 104689 h 225608"/>
                <a:gd name="T22" fmla="*/ 3838 w 526732"/>
                <a:gd name="T23" fmla="*/ 89600 h 225608"/>
                <a:gd name="T24" fmla="*/ 0 w 526732"/>
                <a:gd name="T25" fmla="*/ 83940 h 225608"/>
                <a:gd name="T26" fmla="*/ 19198 w 526732"/>
                <a:gd name="T27" fmla="*/ 102802 h 225608"/>
                <a:gd name="T28" fmla="*/ 74872 w 526732"/>
                <a:gd name="T29" fmla="*/ 150902 h 225608"/>
                <a:gd name="T30" fmla="*/ 171820 w 526732"/>
                <a:gd name="T31" fmla="*/ 200889 h 225608"/>
                <a:gd name="T32" fmla="*/ 303326 w 526732"/>
                <a:gd name="T33" fmla="*/ 215037 h 225608"/>
                <a:gd name="T34" fmla="*/ 408914 w 526732"/>
                <a:gd name="T35" fmla="*/ 180142 h 225608"/>
                <a:gd name="T36" fmla="*/ 478985 w 526732"/>
                <a:gd name="T37" fmla="*/ 115064 h 225608"/>
                <a:gd name="T38" fmla="*/ 510662 w 526732"/>
                <a:gd name="T39" fmla="*/ 49044 h 225608"/>
                <a:gd name="T40" fmla="*/ 518342 w 526732"/>
                <a:gd name="T41" fmla="*/ 4715 h 225608"/>
                <a:gd name="T42" fmla="*/ 518342 w 526732"/>
                <a:gd name="T43" fmla="*/ 4715 h 225608"/>
                <a:gd name="T44" fmla="*/ 518342 w 526732"/>
                <a:gd name="T45" fmla="*/ 4715 h 225608"/>
                <a:gd name="T46" fmla="*/ 528900 w 526732"/>
                <a:gd name="T47" fmla="*/ 945 h 225608"/>
                <a:gd name="T48" fmla="*/ 530821 w 526732"/>
                <a:gd name="T49" fmla="*/ 0 h 2256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26732" h="225608">
                  <a:moveTo>
                    <a:pt x="526733" y="0"/>
                  </a:moveTo>
                  <a:cubicBezTo>
                    <a:pt x="525780" y="953"/>
                    <a:pt x="524828" y="953"/>
                    <a:pt x="523875" y="1905"/>
                  </a:cubicBezTo>
                  <a:lnTo>
                    <a:pt x="514350" y="6668"/>
                  </a:lnTo>
                  <a:lnTo>
                    <a:pt x="514350" y="5715"/>
                  </a:lnTo>
                  <a:cubicBezTo>
                    <a:pt x="514350" y="20955"/>
                    <a:pt x="512445" y="36195"/>
                    <a:pt x="508635" y="51435"/>
                  </a:cubicBezTo>
                  <a:cubicBezTo>
                    <a:pt x="501968" y="76200"/>
                    <a:pt x="491490" y="99060"/>
                    <a:pt x="477203" y="120015"/>
                  </a:cubicBezTo>
                  <a:cubicBezTo>
                    <a:pt x="459105" y="147638"/>
                    <a:pt x="435293" y="170497"/>
                    <a:pt x="407670" y="187643"/>
                  </a:cubicBezTo>
                  <a:cubicBezTo>
                    <a:pt x="375285" y="207645"/>
                    <a:pt x="338138" y="220028"/>
                    <a:pt x="300990" y="223838"/>
                  </a:cubicBezTo>
                  <a:cubicBezTo>
                    <a:pt x="256222" y="228600"/>
                    <a:pt x="210503" y="223838"/>
                    <a:pt x="167640" y="208597"/>
                  </a:cubicBezTo>
                  <a:cubicBezTo>
                    <a:pt x="133350" y="196215"/>
                    <a:pt x="100013" y="178118"/>
                    <a:pt x="71438" y="156210"/>
                  </a:cubicBezTo>
                  <a:cubicBezTo>
                    <a:pt x="51435" y="140970"/>
                    <a:pt x="33338" y="124778"/>
                    <a:pt x="17145" y="105728"/>
                  </a:cubicBezTo>
                  <a:cubicBezTo>
                    <a:pt x="11430" y="99060"/>
                    <a:pt x="6668" y="94297"/>
                    <a:pt x="3810" y="90488"/>
                  </a:cubicBezTo>
                  <a:cubicBezTo>
                    <a:pt x="1905" y="88582"/>
                    <a:pt x="953" y="86678"/>
                    <a:pt x="0" y="84772"/>
                  </a:cubicBezTo>
                  <a:cubicBezTo>
                    <a:pt x="0" y="84772"/>
                    <a:pt x="6668" y="91440"/>
                    <a:pt x="19050" y="103822"/>
                  </a:cubicBezTo>
                  <a:cubicBezTo>
                    <a:pt x="36195" y="120968"/>
                    <a:pt x="55245" y="137160"/>
                    <a:pt x="74295" y="152400"/>
                  </a:cubicBezTo>
                  <a:cubicBezTo>
                    <a:pt x="103822" y="174307"/>
                    <a:pt x="136208" y="190500"/>
                    <a:pt x="170497" y="202882"/>
                  </a:cubicBezTo>
                  <a:cubicBezTo>
                    <a:pt x="212408" y="217170"/>
                    <a:pt x="257175" y="221932"/>
                    <a:pt x="300990" y="217170"/>
                  </a:cubicBezTo>
                  <a:cubicBezTo>
                    <a:pt x="338138" y="213360"/>
                    <a:pt x="374333" y="200978"/>
                    <a:pt x="405765" y="181928"/>
                  </a:cubicBezTo>
                  <a:cubicBezTo>
                    <a:pt x="433388" y="164782"/>
                    <a:pt x="456247" y="142875"/>
                    <a:pt x="475297" y="116205"/>
                  </a:cubicBezTo>
                  <a:cubicBezTo>
                    <a:pt x="489585" y="96203"/>
                    <a:pt x="500063" y="73343"/>
                    <a:pt x="506730" y="49530"/>
                  </a:cubicBezTo>
                  <a:cubicBezTo>
                    <a:pt x="510540" y="35243"/>
                    <a:pt x="513397" y="20003"/>
                    <a:pt x="514350" y="4763"/>
                  </a:cubicBezTo>
                  <a:lnTo>
                    <a:pt x="524828" y="953"/>
                  </a:lnTo>
                  <a:cubicBezTo>
                    <a:pt x="523875" y="953"/>
                    <a:pt x="524828" y="0"/>
                    <a:pt x="5267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5" name="Freeform: Shape 284"/>
            <p:cNvSpPr>
              <a:spLocks/>
            </p:cNvSpPr>
            <p:nvPr/>
          </p:nvSpPr>
          <p:spPr bwMode="auto">
            <a:xfrm>
              <a:off x="6170376" y="5515251"/>
              <a:ext cx="216216" cy="314026"/>
            </a:xfrm>
            <a:custGeom>
              <a:avLst/>
              <a:gdLst>
                <a:gd name="T0" fmla="*/ 14 w 216246"/>
                <a:gd name="T1" fmla="*/ 313065 h 314344"/>
                <a:gd name="T2" fmla="*/ 105682 w 216246"/>
                <a:gd name="T3" fmla="*/ 154639 h 314344"/>
                <a:gd name="T4" fmla="*/ 216112 w 216246"/>
                <a:gd name="T5" fmla="*/ 10 h 314344"/>
                <a:gd name="T6" fmla="*/ 110444 w 216246"/>
                <a:gd name="T7" fmla="*/ 158434 h 314344"/>
                <a:gd name="T8" fmla="*/ 14 w 216246"/>
                <a:gd name="T9" fmla="*/ 313065 h 314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246" h="314344">
                  <a:moveTo>
                    <a:pt x="14" y="314335"/>
                  </a:moveTo>
                  <a:cubicBezTo>
                    <a:pt x="-938" y="313382"/>
                    <a:pt x="45734" y="241945"/>
                    <a:pt x="105742" y="155267"/>
                  </a:cubicBezTo>
                  <a:cubicBezTo>
                    <a:pt x="165750" y="68590"/>
                    <a:pt x="214327" y="-943"/>
                    <a:pt x="216232" y="10"/>
                  </a:cubicBezTo>
                  <a:cubicBezTo>
                    <a:pt x="217184" y="962"/>
                    <a:pt x="170512" y="72400"/>
                    <a:pt x="110504" y="159077"/>
                  </a:cubicBezTo>
                  <a:cubicBezTo>
                    <a:pt x="50497" y="245755"/>
                    <a:pt x="967" y="315287"/>
                    <a:pt x="14" y="3143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6" name="Freeform: Shape 285"/>
            <p:cNvSpPr>
              <a:spLocks/>
            </p:cNvSpPr>
            <p:nvPr/>
          </p:nvSpPr>
          <p:spPr bwMode="auto">
            <a:xfrm>
              <a:off x="6268021" y="5516995"/>
              <a:ext cx="327811" cy="455339"/>
            </a:xfrm>
            <a:custGeom>
              <a:avLst/>
              <a:gdLst>
                <a:gd name="T0" fmla="*/ 9 w 326726"/>
                <a:gd name="T1" fmla="*/ 455426 h 455308"/>
                <a:gd name="T2" fmla="*/ 163131 w 326726"/>
                <a:gd name="T3" fmla="*/ 225809 h 455308"/>
                <a:gd name="T4" fmla="*/ 331079 w 326726"/>
                <a:gd name="T5" fmla="*/ 7 h 455308"/>
                <a:gd name="T6" fmla="*/ 167956 w 326726"/>
                <a:gd name="T7" fmla="*/ 229623 h 455308"/>
                <a:gd name="T8" fmla="*/ 9 w 326726"/>
                <a:gd name="T9" fmla="*/ 455426 h 455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726" h="455308">
                  <a:moveTo>
                    <a:pt x="9" y="455302"/>
                  </a:moveTo>
                  <a:cubicBezTo>
                    <a:pt x="-943" y="454349"/>
                    <a:pt x="70494" y="351479"/>
                    <a:pt x="160982" y="225749"/>
                  </a:cubicBezTo>
                  <a:cubicBezTo>
                    <a:pt x="251469" y="100019"/>
                    <a:pt x="325764" y="-946"/>
                    <a:pt x="326717" y="7"/>
                  </a:cubicBezTo>
                  <a:cubicBezTo>
                    <a:pt x="327669" y="959"/>
                    <a:pt x="256232" y="103829"/>
                    <a:pt x="165744" y="229559"/>
                  </a:cubicBezTo>
                  <a:cubicBezTo>
                    <a:pt x="75257" y="355289"/>
                    <a:pt x="962" y="456254"/>
                    <a:pt x="9" y="455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7" name="Freeform: Shape 286"/>
            <p:cNvSpPr>
              <a:spLocks/>
            </p:cNvSpPr>
            <p:nvPr/>
          </p:nvSpPr>
          <p:spPr bwMode="auto">
            <a:xfrm>
              <a:off x="6488886" y="5515251"/>
              <a:ext cx="311536" cy="457083"/>
            </a:xfrm>
            <a:custGeom>
              <a:avLst/>
              <a:gdLst>
                <a:gd name="T0" fmla="*/ 311673 w 311487"/>
                <a:gd name="T1" fmla="*/ 7 h 458165"/>
                <a:gd name="T2" fmla="*/ 158225 w 311487"/>
                <a:gd name="T3" fmla="*/ 228342 h 458165"/>
                <a:gd name="T4" fmla="*/ 10 w 311487"/>
                <a:gd name="T5" fmla="*/ 453847 h 458165"/>
                <a:gd name="T6" fmla="*/ 153458 w 311487"/>
                <a:gd name="T7" fmla="*/ 225511 h 458165"/>
                <a:gd name="T8" fmla="*/ 311673 w 311487"/>
                <a:gd name="T9" fmla="*/ 7 h 458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1487" h="458165">
                  <a:moveTo>
                    <a:pt x="311477" y="7"/>
                  </a:moveTo>
                  <a:cubicBezTo>
                    <a:pt x="312430" y="959"/>
                    <a:pt x="243850" y="103829"/>
                    <a:pt x="158125" y="230512"/>
                  </a:cubicBezTo>
                  <a:cubicBezTo>
                    <a:pt x="72400" y="357194"/>
                    <a:pt x="962" y="459112"/>
                    <a:pt x="10" y="458159"/>
                  </a:cubicBezTo>
                  <a:cubicBezTo>
                    <a:pt x="-942" y="457207"/>
                    <a:pt x="67637" y="354337"/>
                    <a:pt x="153362" y="227654"/>
                  </a:cubicBezTo>
                  <a:cubicBezTo>
                    <a:pt x="239087" y="100972"/>
                    <a:pt x="309572" y="-946"/>
                    <a:pt x="31147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8" name="Freeform: Shape 287"/>
            <p:cNvSpPr>
              <a:spLocks/>
            </p:cNvSpPr>
            <p:nvPr/>
          </p:nvSpPr>
          <p:spPr bwMode="auto">
            <a:xfrm>
              <a:off x="6721376" y="5516995"/>
              <a:ext cx="330135" cy="455339"/>
            </a:xfrm>
            <a:custGeom>
              <a:avLst/>
              <a:gdLst>
                <a:gd name="T0" fmla="*/ 328991 w 330517"/>
                <a:gd name="T1" fmla="*/ 0 h 453733"/>
                <a:gd name="T2" fmla="*/ 326148 w 330517"/>
                <a:gd name="T3" fmla="*/ 4831 h 453733"/>
                <a:gd name="T4" fmla="*/ 316667 w 330517"/>
                <a:gd name="T5" fmla="*/ 18356 h 453733"/>
                <a:gd name="T6" fmla="*/ 281586 w 330517"/>
                <a:gd name="T7" fmla="*/ 67625 h 453733"/>
                <a:gd name="T8" fmla="*/ 166866 w 330517"/>
                <a:gd name="T9" fmla="*/ 231854 h 453733"/>
                <a:gd name="T10" fmla="*/ 51199 w 330517"/>
                <a:gd name="T11" fmla="*/ 395119 h 453733"/>
                <a:gd name="T12" fmla="*/ 14223 w 330517"/>
                <a:gd name="T13" fmla="*/ 443420 h 453733"/>
                <a:gd name="T14" fmla="*/ 3794 w 330517"/>
                <a:gd name="T15" fmla="*/ 455979 h 453733"/>
                <a:gd name="T16" fmla="*/ 0 w 330517"/>
                <a:gd name="T17" fmla="*/ 459843 h 453733"/>
                <a:gd name="T18" fmla="*/ 2845 w 330517"/>
                <a:gd name="T19" fmla="*/ 455014 h 453733"/>
                <a:gd name="T20" fmla="*/ 12326 w 330517"/>
                <a:gd name="T21" fmla="*/ 441489 h 453733"/>
                <a:gd name="T22" fmla="*/ 47405 w 330517"/>
                <a:gd name="T23" fmla="*/ 392219 h 453733"/>
                <a:gd name="T24" fmla="*/ 162125 w 330517"/>
                <a:gd name="T25" fmla="*/ 227989 h 453733"/>
                <a:gd name="T26" fmla="*/ 277794 w 330517"/>
                <a:gd name="T27" fmla="*/ 64726 h 453733"/>
                <a:gd name="T28" fmla="*/ 314771 w 330517"/>
                <a:gd name="T29" fmla="*/ 16424 h 453733"/>
                <a:gd name="T30" fmla="*/ 325199 w 330517"/>
                <a:gd name="T31" fmla="*/ 3865 h 453733"/>
                <a:gd name="T32" fmla="*/ 328991 w 330517"/>
                <a:gd name="T33" fmla="*/ 0 h 4537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0517" h="453733">
                  <a:moveTo>
                    <a:pt x="330517" y="0"/>
                  </a:moveTo>
                  <a:cubicBezTo>
                    <a:pt x="329565" y="1905"/>
                    <a:pt x="328613" y="3810"/>
                    <a:pt x="327660" y="4763"/>
                  </a:cubicBezTo>
                  <a:lnTo>
                    <a:pt x="318135" y="18098"/>
                  </a:lnTo>
                  <a:lnTo>
                    <a:pt x="282892" y="66675"/>
                  </a:lnTo>
                  <a:cubicBezTo>
                    <a:pt x="253365" y="107633"/>
                    <a:pt x="212407" y="164783"/>
                    <a:pt x="167640" y="228600"/>
                  </a:cubicBezTo>
                  <a:cubicBezTo>
                    <a:pt x="122872" y="292418"/>
                    <a:pt x="81915" y="349568"/>
                    <a:pt x="51435" y="389573"/>
                  </a:cubicBezTo>
                  <a:cubicBezTo>
                    <a:pt x="36195" y="409575"/>
                    <a:pt x="23813" y="425768"/>
                    <a:pt x="14288" y="437198"/>
                  </a:cubicBezTo>
                  <a:cubicBezTo>
                    <a:pt x="10477" y="441960"/>
                    <a:pt x="6667" y="446723"/>
                    <a:pt x="3810" y="449580"/>
                  </a:cubicBezTo>
                  <a:cubicBezTo>
                    <a:pt x="952" y="453390"/>
                    <a:pt x="0" y="454343"/>
                    <a:pt x="0" y="453390"/>
                  </a:cubicBezTo>
                  <a:cubicBezTo>
                    <a:pt x="952" y="451485"/>
                    <a:pt x="1905" y="449580"/>
                    <a:pt x="2857" y="448628"/>
                  </a:cubicBezTo>
                  <a:lnTo>
                    <a:pt x="12382" y="435293"/>
                  </a:lnTo>
                  <a:cubicBezTo>
                    <a:pt x="20955" y="422910"/>
                    <a:pt x="33338" y="406718"/>
                    <a:pt x="47625" y="386715"/>
                  </a:cubicBezTo>
                  <a:cubicBezTo>
                    <a:pt x="77152" y="345757"/>
                    <a:pt x="118110" y="288607"/>
                    <a:pt x="162877" y="224790"/>
                  </a:cubicBezTo>
                  <a:cubicBezTo>
                    <a:pt x="207645" y="160973"/>
                    <a:pt x="248602" y="103823"/>
                    <a:pt x="279082" y="63818"/>
                  </a:cubicBezTo>
                  <a:cubicBezTo>
                    <a:pt x="294322" y="43815"/>
                    <a:pt x="307657" y="27623"/>
                    <a:pt x="316230" y="16193"/>
                  </a:cubicBezTo>
                  <a:lnTo>
                    <a:pt x="326707" y="3810"/>
                  </a:lnTo>
                  <a:cubicBezTo>
                    <a:pt x="327660" y="2858"/>
                    <a:pt x="329565" y="953"/>
                    <a:pt x="330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9" name="Freeform: Shape 288"/>
            <p:cNvSpPr>
              <a:spLocks/>
            </p:cNvSpPr>
            <p:nvPr/>
          </p:nvSpPr>
          <p:spPr bwMode="auto">
            <a:xfrm>
              <a:off x="7018962" y="5515251"/>
              <a:ext cx="318509" cy="457083"/>
            </a:xfrm>
            <a:custGeom>
              <a:avLst/>
              <a:gdLst>
                <a:gd name="T0" fmla="*/ 322524 w 317182"/>
                <a:gd name="T1" fmla="*/ 0 h 457200"/>
                <a:gd name="T2" fmla="*/ 319619 w 317182"/>
                <a:gd name="T3" fmla="*/ 4759 h 457200"/>
                <a:gd name="T4" fmla="*/ 309933 w 317182"/>
                <a:gd name="T5" fmla="*/ 18077 h 457200"/>
                <a:gd name="T6" fmla="*/ 274096 w 317182"/>
                <a:gd name="T7" fmla="*/ 66607 h 457200"/>
                <a:gd name="T8" fmla="*/ 163682 w 317182"/>
                <a:gd name="T9" fmla="*/ 230269 h 457200"/>
                <a:gd name="T10" fmla="*/ 51332 w 317182"/>
                <a:gd name="T11" fmla="*/ 392978 h 457200"/>
                <a:gd name="T12" fmla="*/ 14529 w 317182"/>
                <a:gd name="T13" fmla="*/ 440555 h 457200"/>
                <a:gd name="T14" fmla="*/ 3874 w 317182"/>
                <a:gd name="T15" fmla="*/ 452926 h 457200"/>
                <a:gd name="T16" fmla="*/ 0 w 317182"/>
                <a:gd name="T17" fmla="*/ 456732 h 457200"/>
                <a:gd name="T18" fmla="*/ 2905 w 317182"/>
                <a:gd name="T19" fmla="*/ 451974 h 457200"/>
                <a:gd name="T20" fmla="*/ 12590 w 317182"/>
                <a:gd name="T21" fmla="*/ 438654 h 457200"/>
                <a:gd name="T22" fmla="*/ 48427 w 317182"/>
                <a:gd name="T23" fmla="*/ 390125 h 457200"/>
                <a:gd name="T24" fmla="*/ 158841 w 317182"/>
                <a:gd name="T25" fmla="*/ 226463 h 457200"/>
                <a:gd name="T26" fmla="*/ 271191 w 317182"/>
                <a:gd name="T27" fmla="*/ 63754 h 457200"/>
                <a:gd name="T28" fmla="*/ 307996 w 317182"/>
                <a:gd name="T29" fmla="*/ 16177 h 457200"/>
                <a:gd name="T30" fmla="*/ 318650 w 317182"/>
                <a:gd name="T31" fmla="*/ 3806 h 457200"/>
                <a:gd name="T32" fmla="*/ 322524 w 317182"/>
                <a:gd name="T33" fmla="*/ 0 h 457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7182" h="457200">
                  <a:moveTo>
                    <a:pt x="317182" y="0"/>
                  </a:moveTo>
                  <a:cubicBezTo>
                    <a:pt x="316230" y="1905"/>
                    <a:pt x="315278" y="2857"/>
                    <a:pt x="314325" y="4763"/>
                  </a:cubicBezTo>
                  <a:lnTo>
                    <a:pt x="304800" y="18097"/>
                  </a:lnTo>
                  <a:cubicBezTo>
                    <a:pt x="296228" y="29528"/>
                    <a:pt x="284797" y="45720"/>
                    <a:pt x="269557" y="66675"/>
                  </a:cubicBezTo>
                  <a:cubicBezTo>
                    <a:pt x="240030" y="107632"/>
                    <a:pt x="201930" y="165735"/>
                    <a:pt x="160972" y="230505"/>
                  </a:cubicBezTo>
                  <a:cubicBezTo>
                    <a:pt x="119063" y="295275"/>
                    <a:pt x="80963" y="353377"/>
                    <a:pt x="50482" y="393382"/>
                  </a:cubicBezTo>
                  <a:cubicBezTo>
                    <a:pt x="35243" y="413385"/>
                    <a:pt x="22860" y="429577"/>
                    <a:pt x="14288" y="441007"/>
                  </a:cubicBezTo>
                  <a:lnTo>
                    <a:pt x="3810" y="453390"/>
                  </a:lnTo>
                  <a:cubicBezTo>
                    <a:pt x="2857" y="455295"/>
                    <a:pt x="953" y="456248"/>
                    <a:pt x="0" y="457200"/>
                  </a:cubicBezTo>
                  <a:cubicBezTo>
                    <a:pt x="0" y="457200"/>
                    <a:pt x="953" y="455295"/>
                    <a:pt x="2857" y="452438"/>
                  </a:cubicBezTo>
                  <a:lnTo>
                    <a:pt x="12382" y="439102"/>
                  </a:lnTo>
                  <a:cubicBezTo>
                    <a:pt x="20955" y="427673"/>
                    <a:pt x="32385" y="411480"/>
                    <a:pt x="47625" y="390525"/>
                  </a:cubicBezTo>
                  <a:cubicBezTo>
                    <a:pt x="77153" y="349568"/>
                    <a:pt x="115253" y="291465"/>
                    <a:pt x="156210" y="226695"/>
                  </a:cubicBezTo>
                  <a:cubicBezTo>
                    <a:pt x="197168" y="161925"/>
                    <a:pt x="236220" y="103822"/>
                    <a:pt x="266700" y="63818"/>
                  </a:cubicBezTo>
                  <a:cubicBezTo>
                    <a:pt x="281940" y="43815"/>
                    <a:pt x="294322" y="27622"/>
                    <a:pt x="302895" y="16193"/>
                  </a:cubicBezTo>
                  <a:lnTo>
                    <a:pt x="313372" y="3810"/>
                  </a:lnTo>
                  <a:cubicBezTo>
                    <a:pt x="316230" y="953"/>
                    <a:pt x="317182" y="0"/>
                    <a:pt x="3171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0" name="Freeform: Shape 289"/>
            <p:cNvSpPr>
              <a:spLocks/>
            </p:cNvSpPr>
            <p:nvPr/>
          </p:nvSpPr>
          <p:spPr bwMode="auto">
            <a:xfrm>
              <a:off x="7318872" y="5520484"/>
              <a:ext cx="316185" cy="453594"/>
            </a:xfrm>
            <a:custGeom>
              <a:avLst/>
              <a:gdLst>
                <a:gd name="T0" fmla="*/ 318926 w 315277"/>
                <a:gd name="T1" fmla="*/ 0 h 453390"/>
                <a:gd name="T2" fmla="*/ 316035 w 315277"/>
                <a:gd name="T3" fmla="*/ 4771 h 453390"/>
                <a:gd name="T4" fmla="*/ 306399 w 315277"/>
                <a:gd name="T5" fmla="*/ 18129 h 453390"/>
                <a:gd name="T6" fmla="*/ 270750 w 315277"/>
                <a:gd name="T7" fmla="*/ 65842 h 453390"/>
                <a:gd name="T8" fmla="*/ 161872 w 315277"/>
                <a:gd name="T9" fmla="*/ 229012 h 453390"/>
                <a:gd name="T10" fmla="*/ 51066 w 315277"/>
                <a:gd name="T11" fmla="*/ 391229 h 453390"/>
                <a:gd name="T12" fmla="*/ 14453 w 315277"/>
                <a:gd name="T13" fmla="*/ 437985 h 453390"/>
                <a:gd name="T14" fmla="*/ 3854 w 315277"/>
                <a:gd name="T15" fmla="*/ 450389 h 453390"/>
                <a:gd name="T16" fmla="*/ 0 w 315277"/>
                <a:gd name="T17" fmla="*/ 454206 h 453390"/>
                <a:gd name="T18" fmla="*/ 2889 w 315277"/>
                <a:gd name="T19" fmla="*/ 449436 h 453390"/>
                <a:gd name="T20" fmla="*/ 12526 w 315277"/>
                <a:gd name="T21" fmla="*/ 436076 h 453390"/>
                <a:gd name="T22" fmla="*/ 48176 w 315277"/>
                <a:gd name="T23" fmla="*/ 388366 h 453390"/>
                <a:gd name="T24" fmla="*/ 157053 w 315277"/>
                <a:gd name="T25" fmla="*/ 225194 h 453390"/>
                <a:gd name="T26" fmla="*/ 267859 w 315277"/>
                <a:gd name="T27" fmla="*/ 62977 h 453390"/>
                <a:gd name="T28" fmla="*/ 304472 w 315277"/>
                <a:gd name="T29" fmla="*/ 16220 h 453390"/>
                <a:gd name="T30" fmla="*/ 315072 w 315277"/>
                <a:gd name="T31" fmla="*/ 3818 h 453390"/>
                <a:gd name="T32" fmla="*/ 318926 w 315277"/>
                <a:gd name="T33" fmla="*/ 0 h 453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5277" h="453390">
                  <a:moveTo>
                    <a:pt x="315278" y="0"/>
                  </a:moveTo>
                  <a:cubicBezTo>
                    <a:pt x="315278" y="0"/>
                    <a:pt x="314325" y="1905"/>
                    <a:pt x="312420" y="4763"/>
                  </a:cubicBezTo>
                  <a:lnTo>
                    <a:pt x="302895" y="18097"/>
                  </a:lnTo>
                  <a:cubicBezTo>
                    <a:pt x="294322" y="29528"/>
                    <a:pt x="282893" y="45720"/>
                    <a:pt x="267653" y="65722"/>
                  </a:cubicBezTo>
                  <a:cubicBezTo>
                    <a:pt x="239078" y="106680"/>
                    <a:pt x="200978" y="163830"/>
                    <a:pt x="160020" y="228600"/>
                  </a:cubicBezTo>
                  <a:cubicBezTo>
                    <a:pt x="119063" y="293370"/>
                    <a:pt x="80010" y="350520"/>
                    <a:pt x="50482" y="390525"/>
                  </a:cubicBezTo>
                  <a:cubicBezTo>
                    <a:pt x="35243" y="410528"/>
                    <a:pt x="22860" y="426720"/>
                    <a:pt x="14288" y="437197"/>
                  </a:cubicBezTo>
                  <a:lnTo>
                    <a:pt x="3810" y="449580"/>
                  </a:lnTo>
                  <a:cubicBezTo>
                    <a:pt x="953" y="452437"/>
                    <a:pt x="0" y="453390"/>
                    <a:pt x="0" y="453390"/>
                  </a:cubicBezTo>
                  <a:cubicBezTo>
                    <a:pt x="953" y="451485"/>
                    <a:pt x="1905" y="450533"/>
                    <a:pt x="2857" y="448628"/>
                  </a:cubicBezTo>
                  <a:lnTo>
                    <a:pt x="12382" y="435292"/>
                  </a:lnTo>
                  <a:cubicBezTo>
                    <a:pt x="20955" y="423862"/>
                    <a:pt x="32385" y="407670"/>
                    <a:pt x="47625" y="387667"/>
                  </a:cubicBezTo>
                  <a:cubicBezTo>
                    <a:pt x="76200" y="346710"/>
                    <a:pt x="114300" y="289560"/>
                    <a:pt x="155257" y="224790"/>
                  </a:cubicBezTo>
                  <a:cubicBezTo>
                    <a:pt x="196215" y="160020"/>
                    <a:pt x="235268" y="102870"/>
                    <a:pt x="264795" y="62865"/>
                  </a:cubicBezTo>
                  <a:cubicBezTo>
                    <a:pt x="280035" y="42863"/>
                    <a:pt x="292418" y="26670"/>
                    <a:pt x="300990" y="16192"/>
                  </a:cubicBezTo>
                  <a:lnTo>
                    <a:pt x="311468" y="3810"/>
                  </a:lnTo>
                  <a:cubicBezTo>
                    <a:pt x="312420" y="2857"/>
                    <a:pt x="314325" y="953"/>
                    <a:pt x="3152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1" name="Freeform: Shape 290"/>
            <p:cNvSpPr>
              <a:spLocks/>
            </p:cNvSpPr>
            <p:nvPr/>
          </p:nvSpPr>
          <p:spPr bwMode="auto">
            <a:xfrm>
              <a:off x="7572286" y="5551887"/>
              <a:ext cx="290611" cy="418702"/>
            </a:xfrm>
            <a:custGeom>
              <a:avLst/>
              <a:gdLst>
                <a:gd name="T0" fmla="*/ 290835 w 290533"/>
                <a:gd name="T1" fmla="*/ 7 h 419114"/>
                <a:gd name="T2" fmla="*/ 147808 w 290533"/>
                <a:gd name="T3" fmla="*/ 210632 h 419114"/>
                <a:gd name="T4" fmla="*/ 11 w 290533"/>
                <a:gd name="T5" fmla="*/ 417462 h 419114"/>
                <a:gd name="T6" fmla="*/ 143038 w 290533"/>
                <a:gd name="T7" fmla="*/ 206836 h 419114"/>
                <a:gd name="T8" fmla="*/ 290835 w 290533"/>
                <a:gd name="T9" fmla="*/ 7 h 419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0533" h="419114">
                  <a:moveTo>
                    <a:pt x="290523" y="7"/>
                  </a:moveTo>
                  <a:cubicBezTo>
                    <a:pt x="291476" y="960"/>
                    <a:pt x="227658" y="95257"/>
                    <a:pt x="147648" y="211462"/>
                  </a:cubicBezTo>
                  <a:cubicBezTo>
                    <a:pt x="67638" y="327667"/>
                    <a:pt x="1916" y="420060"/>
                    <a:pt x="11" y="419108"/>
                  </a:cubicBezTo>
                  <a:cubicBezTo>
                    <a:pt x="-942" y="418155"/>
                    <a:pt x="61923" y="323858"/>
                    <a:pt x="142886" y="207652"/>
                  </a:cubicBezTo>
                  <a:cubicBezTo>
                    <a:pt x="222896" y="92400"/>
                    <a:pt x="289571" y="-945"/>
                    <a:pt x="29052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2" name="Freeform: Shape 291"/>
            <p:cNvSpPr>
              <a:spLocks/>
            </p:cNvSpPr>
            <p:nvPr/>
          </p:nvSpPr>
          <p:spPr bwMode="auto">
            <a:xfrm>
              <a:off x="6870169" y="5510017"/>
              <a:ext cx="992728" cy="464061"/>
            </a:xfrm>
            <a:custGeom>
              <a:avLst/>
              <a:gdLst>
                <a:gd name="T0" fmla="*/ 0 w 992505"/>
                <a:gd name="T1" fmla="*/ 4771 h 463867"/>
                <a:gd name="T2" fmla="*/ 0 w 992505"/>
                <a:gd name="T3" fmla="*/ 464644 h 463867"/>
                <a:gd name="T4" fmla="*/ 993397 w 992505"/>
                <a:gd name="T5" fmla="*/ 457964 h 463867"/>
                <a:gd name="T6" fmla="*/ 993397 w 992505"/>
                <a:gd name="T7" fmla="*/ 0 h 4638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2505" h="463867">
                  <a:moveTo>
                    <a:pt x="0" y="4763"/>
                  </a:moveTo>
                  <a:lnTo>
                    <a:pt x="0" y="463868"/>
                  </a:lnTo>
                  <a:lnTo>
                    <a:pt x="992505" y="457200"/>
                  </a:lnTo>
                  <a:lnTo>
                    <a:pt x="992505" y="0"/>
                  </a:lnTo>
                  <a:lnTo>
                    <a:pt x="0" y="47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51208" name="Freeform: Shape 292"/>
          <p:cNvSpPr>
            <a:spLocks/>
          </p:cNvSpPr>
          <p:nvPr/>
        </p:nvSpPr>
        <p:spPr bwMode="auto">
          <a:xfrm flipH="1">
            <a:off x="3378200" y="6894513"/>
            <a:ext cx="3151188" cy="4762"/>
          </a:xfrm>
          <a:custGeom>
            <a:avLst/>
            <a:gdLst>
              <a:gd name="T0" fmla="*/ 1005144 w 4612004"/>
              <a:gd name="T1" fmla="*/ 1378 h 5714"/>
              <a:gd name="T2" fmla="*/ 502572 w 4612004"/>
              <a:gd name="T3" fmla="*/ 2757 h 5714"/>
              <a:gd name="T4" fmla="*/ 0 w 4612004"/>
              <a:gd name="T5" fmla="*/ 1378 h 5714"/>
              <a:gd name="T6" fmla="*/ 502572 w 4612004"/>
              <a:gd name="T7" fmla="*/ 0 h 5714"/>
              <a:gd name="T8" fmla="*/ 1005144 w 4612004"/>
              <a:gd name="T9" fmla="*/ 1378 h 5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12004" h="5714">
                <a:moveTo>
                  <a:pt x="4612005" y="2857"/>
                </a:moveTo>
                <a:cubicBezTo>
                  <a:pt x="4612005" y="4763"/>
                  <a:pt x="3579495" y="5715"/>
                  <a:pt x="2306003" y="5715"/>
                </a:cubicBezTo>
                <a:cubicBezTo>
                  <a:pt x="1032510" y="5715"/>
                  <a:pt x="0" y="3810"/>
                  <a:pt x="0" y="2857"/>
                </a:cubicBezTo>
                <a:cubicBezTo>
                  <a:pt x="0" y="1905"/>
                  <a:pt x="1032510" y="0"/>
                  <a:pt x="2306003" y="0"/>
                </a:cubicBezTo>
                <a:cubicBezTo>
                  <a:pt x="3579495" y="0"/>
                  <a:pt x="4612005" y="952"/>
                  <a:pt x="4612005" y="285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51209" name="Graphic 166"/>
          <p:cNvGrpSpPr>
            <a:grpSpLocks/>
          </p:cNvGrpSpPr>
          <p:nvPr/>
        </p:nvGrpSpPr>
        <p:grpSpPr bwMode="auto">
          <a:xfrm>
            <a:off x="569913" y="-4495800"/>
            <a:ext cx="3517900" cy="4252912"/>
            <a:chOff x="8201610" y="386070"/>
            <a:chExt cx="4690194" cy="4253590"/>
          </a:xfrm>
        </p:grpSpPr>
        <p:sp>
          <p:nvSpPr>
            <p:cNvPr id="51509" name="Freeform: Shape 294"/>
            <p:cNvSpPr>
              <a:spLocks/>
            </p:cNvSpPr>
            <p:nvPr/>
          </p:nvSpPr>
          <p:spPr bwMode="auto">
            <a:xfrm>
              <a:off x="8368814" y="1235517"/>
              <a:ext cx="302662" cy="128608"/>
            </a:xfrm>
            <a:custGeom>
              <a:avLst/>
              <a:gdLst>
                <a:gd name="T0" fmla="*/ 0 w 301388"/>
                <a:gd name="T1" fmla="*/ 0 h 127361"/>
                <a:gd name="T2" fmla="*/ 306517 w 301388"/>
                <a:gd name="T3" fmla="*/ 0 h 127361"/>
                <a:gd name="T4" fmla="*/ 306517 w 301388"/>
                <a:gd name="T5" fmla="*/ 132424 h 127361"/>
                <a:gd name="T6" fmla="*/ 0 w 301388"/>
                <a:gd name="T7" fmla="*/ 13242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0" name="Freeform: Shape 295"/>
            <p:cNvSpPr>
              <a:spLocks/>
            </p:cNvSpPr>
            <p:nvPr/>
          </p:nvSpPr>
          <p:spPr bwMode="auto">
            <a:xfrm>
              <a:off x="8201610" y="1075155"/>
              <a:ext cx="300545" cy="127020"/>
            </a:xfrm>
            <a:custGeom>
              <a:avLst/>
              <a:gdLst>
                <a:gd name="T0" fmla="*/ 0 w 301388"/>
                <a:gd name="T1" fmla="*/ 0 h 127361"/>
                <a:gd name="T2" fmla="*/ 298031 w 301388"/>
                <a:gd name="T3" fmla="*/ 0 h 127361"/>
                <a:gd name="T4" fmla="*/ 298031 w 301388"/>
                <a:gd name="T5" fmla="*/ 126004 h 127361"/>
                <a:gd name="T6" fmla="*/ 0 w 301388"/>
                <a:gd name="T7" fmla="*/ 12600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1" name="Freeform: Shape 296"/>
            <p:cNvSpPr>
              <a:spLocks/>
            </p:cNvSpPr>
            <p:nvPr/>
          </p:nvSpPr>
          <p:spPr bwMode="auto">
            <a:xfrm>
              <a:off x="8538135" y="1075155"/>
              <a:ext cx="300545" cy="127020"/>
            </a:xfrm>
            <a:custGeom>
              <a:avLst/>
              <a:gdLst>
                <a:gd name="T0" fmla="*/ 0 w 301388"/>
                <a:gd name="T1" fmla="*/ 0 h 127361"/>
                <a:gd name="T2" fmla="*/ 298031 w 301388"/>
                <a:gd name="T3" fmla="*/ 0 h 127361"/>
                <a:gd name="T4" fmla="*/ 298031 w 301388"/>
                <a:gd name="T5" fmla="*/ 126004 h 127361"/>
                <a:gd name="T6" fmla="*/ 0 w 301388"/>
                <a:gd name="T7" fmla="*/ 12600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2" name="Freeform: Shape 297"/>
            <p:cNvSpPr>
              <a:spLocks/>
            </p:cNvSpPr>
            <p:nvPr/>
          </p:nvSpPr>
          <p:spPr bwMode="auto">
            <a:xfrm>
              <a:off x="12421938" y="1075155"/>
              <a:ext cx="302661" cy="127020"/>
            </a:xfrm>
            <a:custGeom>
              <a:avLst/>
              <a:gdLst>
                <a:gd name="T0" fmla="*/ 0 w 301388"/>
                <a:gd name="T1" fmla="*/ 0 h 127361"/>
                <a:gd name="T2" fmla="*/ 306513 w 301388"/>
                <a:gd name="T3" fmla="*/ 0 h 127361"/>
                <a:gd name="T4" fmla="*/ 306513 w 301388"/>
                <a:gd name="T5" fmla="*/ 126004 h 127361"/>
                <a:gd name="T6" fmla="*/ 0 w 301388"/>
                <a:gd name="T7" fmla="*/ 12600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3" name="Freeform: Shape 298"/>
            <p:cNvSpPr>
              <a:spLocks/>
            </p:cNvSpPr>
            <p:nvPr/>
          </p:nvSpPr>
          <p:spPr bwMode="auto">
            <a:xfrm>
              <a:off x="12421938" y="4512640"/>
              <a:ext cx="302661" cy="127020"/>
            </a:xfrm>
            <a:custGeom>
              <a:avLst/>
              <a:gdLst>
                <a:gd name="T0" fmla="*/ 0 w 301388"/>
                <a:gd name="T1" fmla="*/ 0 h 127361"/>
                <a:gd name="T2" fmla="*/ 306513 w 301388"/>
                <a:gd name="T3" fmla="*/ 0 h 127361"/>
                <a:gd name="T4" fmla="*/ 306513 w 301388"/>
                <a:gd name="T5" fmla="*/ 126004 h 127361"/>
                <a:gd name="T6" fmla="*/ 0 w 301388"/>
                <a:gd name="T7" fmla="*/ 12600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4" name="Freeform: Shape 299"/>
            <p:cNvSpPr>
              <a:spLocks/>
            </p:cNvSpPr>
            <p:nvPr/>
          </p:nvSpPr>
          <p:spPr bwMode="auto">
            <a:xfrm>
              <a:off x="12591259" y="4352277"/>
              <a:ext cx="300545" cy="127020"/>
            </a:xfrm>
            <a:custGeom>
              <a:avLst/>
              <a:gdLst>
                <a:gd name="T0" fmla="*/ 0 w 301388"/>
                <a:gd name="T1" fmla="*/ 0 h 127361"/>
                <a:gd name="T2" fmla="*/ 298031 w 301388"/>
                <a:gd name="T3" fmla="*/ 0 h 127361"/>
                <a:gd name="T4" fmla="*/ 298031 w 301388"/>
                <a:gd name="T5" fmla="*/ 126004 h 127361"/>
                <a:gd name="T6" fmla="*/ 0 w 301388"/>
                <a:gd name="T7" fmla="*/ 12600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5" name="Freeform: Shape 300"/>
            <p:cNvSpPr>
              <a:spLocks/>
            </p:cNvSpPr>
            <p:nvPr/>
          </p:nvSpPr>
          <p:spPr bwMode="auto">
            <a:xfrm>
              <a:off x="8201610" y="4512640"/>
              <a:ext cx="300545" cy="127020"/>
            </a:xfrm>
            <a:custGeom>
              <a:avLst/>
              <a:gdLst>
                <a:gd name="T0" fmla="*/ 0 w 301388"/>
                <a:gd name="T1" fmla="*/ 0 h 127361"/>
                <a:gd name="T2" fmla="*/ 298031 w 301388"/>
                <a:gd name="T3" fmla="*/ 0 h 127361"/>
                <a:gd name="T4" fmla="*/ 298031 w 301388"/>
                <a:gd name="T5" fmla="*/ 126004 h 127361"/>
                <a:gd name="T6" fmla="*/ 0 w 301388"/>
                <a:gd name="T7" fmla="*/ 12600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6" name="Freeform: Shape 301"/>
            <p:cNvSpPr>
              <a:spLocks/>
            </p:cNvSpPr>
            <p:nvPr/>
          </p:nvSpPr>
          <p:spPr bwMode="auto">
            <a:xfrm rot="10800000">
              <a:off x="9031283" y="2996336"/>
              <a:ext cx="302661" cy="128607"/>
            </a:xfrm>
            <a:custGeom>
              <a:avLst/>
              <a:gdLst>
                <a:gd name="T0" fmla="*/ 0 w 301388"/>
                <a:gd name="T1" fmla="*/ 0 h 127361"/>
                <a:gd name="T2" fmla="*/ 306513 w 301388"/>
                <a:gd name="T3" fmla="*/ 0 h 127361"/>
                <a:gd name="T4" fmla="*/ 306513 w 301388"/>
                <a:gd name="T5" fmla="*/ 132420 h 127361"/>
                <a:gd name="T6" fmla="*/ 0 w 301388"/>
                <a:gd name="T7" fmla="*/ 132420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7" name="Freeform: Shape 302"/>
            <p:cNvSpPr>
              <a:spLocks/>
            </p:cNvSpPr>
            <p:nvPr/>
          </p:nvSpPr>
          <p:spPr bwMode="auto">
            <a:xfrm rot="10800000">
              <a:off x="9200604" y="3156699"/>
              <a:ext cx="300545" cy="128608"/>
            </a:xfrm>
            <a:custGeom>
              <a:avLst/>
              <a:gdLst>
                <a:gd name="T0" fmla="*/ 0 w 301388"/>
                <a:gd name="T1" fmla="*/ 0 h 127361"/>
                <a:gd name="T2" fmla="*/ 298031 w 301388"/>
                <a:gd name="T3" fmla="*/ 0 h 127361"/>
                <a:gd name="T4" fmla="*/ 298031 w 301388"/>
                <a:gd name="T5" fmla="*/ 132424 h 127361"/>
                <a:gd name="T6" fmla="*/ 0 w 301388"/>
                <a:gd name="T7" fmla="*/ 13242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8" name="Freeform: Shape 303"/>
            <p:cNvSpPr>
              <a:spLocks/>
            </p:cNvSpPr>
            <p:nvPr/>
          </p:nvSpPr>
          <p:spPr bwMode="auto">
            <a:xfrm>
              <a:off x="8648194" y="386070"/>
              <a:ext cx="14816" cy="1241623"/>
            </a:xfrm>
            <a:custGeom>
              <a:avLst/>
              <a:gdLst>
                <a:gd name="T0" fmla="*/ 0 w 13430"/>
                <a:gd name="T1" fmla="*/ 0 h 1242318"/>
                <a:gd name="T2" fmla="*/ 19893 w 13430"/>
                <a:gd name="T3" fmla="*/ 0 h 1242318"/>
                <a:gd name="T4" fmla="*/ 19893 w 13430"/>
                <a:gd name="T5" fmla="*/ 1239541 h 1242318"/>
                <a:gd name="T6" fmla="*/ 0 w 13430"/>
                <a:gd name="T7" fmla="*/ 1239541 h 12423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430" h="1242318">
                  <a:moveTo>
                    <a:pt x="0" y="0"/>
                  </a:moveTo>
                  <a:lnTo>
                    <a:pt x="13430" y="0"/>
                  </a:lnTo>
                  <a:lnTo>
                    <a:pt x="13430" y="1242319"/>
                  </a:lnTo>
                  <a:lnTo>
                    <a:pt x="0" y="1242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9" name="Freeform: Shape 304"/>
            <p:cNvSpPr>
              <a:spLocks/>
            </p:cNvSpPr>
            <p:nvPr/>
          </p:nvSpPr>
          <p:spPr bwMode="auto">
            <a:xfrm>
              <a:off x="8262988" y="1794406"/>
              <a:ext cx="785227" cy="281033"/>
            </a:xfrm>
            <a:custGeom>
              <a:avLst/>
              <a:gdLst>
                <a:gd name="T0" fmla="*/ 789685 w 783747"/>
                <a:gd name="T1" fmla="*/ 210386 h 281698"/>
                <a:gd name="T2" fmla="*/ 757918 w 783747"/>
                <a:gd name="T3" fmla="*/ 279048 h 281698"/>
                <a:gd name="T4" fmla="*/ 31652 w 783747"/>
                <a:gd name="T5" fmla="*/ 279048 h 281698"/>
                <a:gd name="T6" fmla="*/ 0 w 783747"/>
                <a:gd name="T7" fmla="*/ 210386 h 281698"/>
                <a:gd name="T8" fmla="*/ 309177 w 783747"/>
                <a:gd name="T9" fmla="*/ 0 h 281698"/>
                <a:gd name="T10" fmla="*/ 480509 w 783747"/>
                <a:gd name="T11" fmla="*/ 0 h 281698"/>
                <a:gd name="T12" fmla="*/ 789685 w 783747"/>
                <a:gd name="T13" fmla="*/ 210386 h 281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3747" h="281698">
                  <a:moveTo>
                    <a:pt x="783748" y="212384"/>
                  </a:moveTo>
                  <a:lnTo>
                    <a:pt x="752220" y="281698"/>
                  </a:lnTo>
                  <a:lnTo>
                    <a:pt x="31414" y="281698"/>
                  </a:lnTo>
                  <a:lnTo>
                    <a:pt x="0" y="212384"/>
                  </a:lnTo>
                  <a:lnTo>
                    <a:pt x="306852" y="0"/>
                  </a:lnTo>
                  <a:lnTo>
                    <a:pt x="476896" y="0"/>
                  </a:lnTo>
                  <a:lnTo>
                    <a:pt x="783748" y="21238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0" name="Freeform: Shape 305"/>
            <p:cNvSpPr>
              <a:spLocks/>
            </p:cNvSpPr>
            <p:nvPr/>
          </p:nvSpPr>
          <p:spPr bwMode="auto">
            <a:xfrm>
              <a:off x="8548718" y="1589587"/>
              <a:ext cx="213767" cy="204820"/>
            </a:xfrm>
            <a:custGeom>
              <a:avLst/>
              <a:gdLst>
                <a:gd name="T0" fmla="*/ 217273 w 212611"/>
                <a:gd name="T1" fmla="*/ 0 h 204644"/>
                <a:gd name="T2" fmla="*/ 195522 w 212611"/>
                <a:gd name="T3" fmla="*/ 205348 h 204644"/>
                <a:gd name="T4" fmla="*/ 21751 w 212611"/>
                <a:gd name="T5" fmla="*/ 205348 h 204644"/>
                <a:gd name="T6" fmla="*/ 0 w 212611"/>
                <a:gd name="T7" fmla="*/ 0 h 204644"/>
                <a:gd name="T8" fmla="*/ 217273 w 212611"/>
                <a:gd name="T9" fmla="*/ 0 h 2046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611" h="204644">
                  <a:moveTo>
                    <a:pt x="212611" y="0"/>
                  </a:moveTo>
                  <a:lnTo>
                    <a:pt x="191327" y="204644"/>
                  </a:lnTo>
                  <a:lnTo>
                    <a:pt x="21284" y="204644"/>
                  </a:lnTo>
                  <a:lnTo>
                    <a:pt x="0" y="0"/>
                  </a:lnTo>
                  <a:lnTo>
                    <a:pt x="21261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1" name="Freeform: Shape 306"/>
            <p:cNvSpPr>
              <a:spLocks/>
            </p:cNvSpPr>
            <p:nvPr/>
          </p:nvSpPr>
          <p:spPr bwMode="auto">
            <a:xfrm>
              <a:off x="8262988" y="2005578"/>
              <a:ext cx="785227" cy="69861"/>
            </a:xfrm>
            <a:custGeom>
              <a:avLst/>
              <a:gdLst>
                <a:gd name="T0" fmla="*/ 789685 w 783747"/>
                <a:gd name="T1" fmla="*/ 0 h 69200"/>
                <a:gd name="T2" fmla="*/ 757918 w 783747"/>
                <a:gd name="T3" fmla="*/ 71883 h 69200"/>
                <a:gd name="T4" fmla="*/ 31652 w 783747"/>
                <a:gd name="T5" fmla="*/ 71883 h 69200"/>
                <a:gd name="T6" fmla="*/ 0 w 783747"/>
                <a:gd name="T7" fmla="*/ 0 h 69200"/>
                <a:gd name="T8" fmla="*/ 789685 w 783747"/>
                <a:gd name="T9" fmla="*/ 0 h 69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3747" h="69200">
                  <a:moveTo>
                    <a:pt x="783748" y="0"/>
                  </a:moveTo>
                  <a:lnTo>
                    <a:pt x="752220" y="69201"/>
                  </a:lnTo>
                  <a:lnTo>
                    <a:pt x="31414" y="69201"/>
                  </a:lnTo>
                  <a:lnTo>
                    <a:pt x="0" y="0"/>
                  </a:lnTo>
                  <a:lnTo>
                    <a:pt x="78374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2" name="Freeform: Shape 307"/>
            <p:cNvSpPr>
              <a:spLocks/>
            </p:cNvSpPr>
            <p:nvPr/>
          </p:nvSpPr>
          <p:spPr bwMode="auto">
            <a:xfrm>
              <a:off x="9596392" y="386070"/>
              <a:ext cx="14816" cy="1019337"/>
            </a:xfrm>
            <a:custGeom>
              <a:avLst/>
              <a:gdLst>
                <a:gd name="T0" fmla="*/ 0 w 13430"/>
                <a:gd name="T1" fmla="*/ 0 h 1018781"/>
                <a:gd name="T2" fmla="*/ 19893 w 13430"/>
                <a:gd name="T3" fmla="*/ 0 h 1018781"/>
                <a:gd name="T4" fmla="*/ 19893 w 13430"/>
                <a:gd name="T5" fmla="*/ 1021007 h 1018781"/>
                <a:gd name="T6" fmla="*/ 0 w 13430"/>
                <a:gd name="T7" fmla="*/ 1021007 h 10187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430" h="1018781">
                  <a:moveTo>
                    <a:pt x="0" y="0"/>
                  </a:moveTo>
                  <a:lnTo>
                    <a:pt x="13430" y="0"/>
                  </a:lnTo>
                  <a:lnTo>
                    <a:pt x="13430" y="1018781"/>
                  </a:lnTo>
                  <a:lnTo>
                    <a:pt x="0" y="10187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3" name="Freeform: Shape 308"/>
            <p:cNvSpPr>
              <a:spLocks/>
            </p:cNvSpPr>
            <p:nvPr/>
          </p:nvSpPr>
          <p:spPr bwMode="auto">
            <a:xfrm>
              <a:off x="9211186" y="1570534"/>
              <a:ext cx="785227" cy="281032"/>
            </a:xfrm>
            <a:custGeom>
              <a:avLst/>
              <a:gdLst>
                <a:gd name="T0" fmla="*/ 789685 w 783747"/>
                <a:gd name="T1" fmla="*/ 210382 h 281698"/>
                <a:gd name="T2" fmla="*/ 757918 w 783747"/>
                <a:gd name="T3" fmla="*/ 279044 h 281698"/>
                <a:gd name="T4" fmla="*/ 31652 w 783747"/>
                <a:gd name="T5" fmla="*/ 279044 h 281698"/>
                <a:gd name="T6" fmla="*/ 0 w 783747"/>
                <a:gd name="T7" fmla="*/ 210382 h 281698"/>
                <a:gd name="T8" fmla="*/ 309177 w 783747"/>
                <a:gd name="T9" fmla="*/ 0 h 281698"/>
                <a:gd name="T10" fmla="*/ 480509 w 783747"/>
                <a:gd name="T11" fmla="*/ 0 h 281698"/>
                <a:gd name="T12" fmla="*/ 789685 w 783747"/>
                <a:gd name="T13" fmla="*/ 210382 h 281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3747" h="281698">
                  <a:moveTo>
                    <a:pt x="783748" y="212384"/>
                  </a:moveTo>
                  <a:lnTo>
                    <a:pt x="752220" y="281698"/>
                  </a:lnTo>
                  <a:lnTo>
                    <a:pt x="31414" y="281698"/>
                  </a:lnTo>
                  <a:lnTo>
                    <a:pt x="0" y="212384"/>
                  </a:lnTo>
                  <a:lnTo>
                    <a:pt x="306852" y="0"/>
                  </a:lnTo>
                  <a:lnTo>
                    <a:pt x="476896" y="0"/>
                  </a:lnTo>
                  <a:lnTo>
                    <a:pt x="783748" y="21238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4" name="Freeform: Shape 309"/>
            <p:cNvSpPr>
              <a:spLocks/>
            </p:cNvSpPr>
            <p:nvPr/>
          </p:nvSpPr>
          <p:spPr bwMode="auto">
            <a:xfrm>
              <a:off x="9496916" y="1365713"/>
              <a:ext cx="213767" cy="204821"/>
            </a:xfrm>
            <a:custGeom>
              <a:avLst/>
              <a:gdLst>
                <a:gd name="T0" fmla="*/ 217273 w 212611"/>
                <a:gd name="T1" fmla="*/ 0 h 204644"/>
                <a:gd name="T2" fmla="*/ 195523 w 212611"/>
                <a:gd name="T3" fmla="*/ 205352 h 204644"/>
                <a:gd name="T4" fmla="*/ 21751 w 212611"/>
                <a:gd name="T5" fmla="*/ 205352 h 204644"/>
                <a:gd name="T6" fmla="*/ 0 w 212611"/>
                <a:gd name="T7" fmla="*/ 0 h 204644"/>
                <a:gd name="T8" fmla="*/ 217273 w 212611"/>
                <a:gd name="T9" fmla="*/ 0 h 2046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611" h="204644">
                  <a:moveTo>
                    <a:pt x="212611" y="0"/>
                  </a:moveTo>
                  <a:lnTo>
                    <a:pt x="191328" y="204644"/>
                  </a:lnTo>
                  <a:lnTo>
                    <a:pt x="21284" y="204644"/>
                  </a:lnTo>
                  <a:lnTo>
                    <a:pt x="0" y="0"/>
                  </a:lnTo>
                  <a:lnTo>
                    <a:pt x="21261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5" name="Freeform: Shape 310"/>
            <p:cNvSpPr>
              <a:spLocks/>
            </p:cNvSpPr>
            <p:nvPr/>
          </p:nvSpPr>
          <p:spPr bwMode="auto">
            <a:xfrm>
              <a:off x="9211186" y="1783293"/>
              <a:ext cx="785227" cy="68273"/>
            </a:xfrm>
            <a:custGeom>
              <a:avLst/>
              <a:gdLst>
                <a:gd name="T0" fmla="*/ 789685 w 783747"/>
                <a:gd name="T1" fmla="*/ 0 h 69201"/>
                <a:gd name="T2" fmla="*/ 757918 w 783747"/>
                <a:gd name="T3" fmla="*/ 65563 h 69201"/>
                <a:gd name="T4" fmla="*/ 31652 w 783747"/>
                <a:gd name="T5" fmla="*/ 65563 h 69201"/>
                <a:gd name="T6" fmla="*/ 0 w 783747"/>
                <a:gd name="T7" fmla="*/ 0 h 69201"/>
                <a:gd name="T8" fmla="*/ 789685 w 783747"/>
                <a:gd name="T9" fmla="*/ 0 h 69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3747" h="69201">
                  <a:moveTo>
                    <a:pt x="783748" y="0"/>
                  </a:moveTo>
                  <a:lnTo>
                    <a:pt x="752220" y="69201"/>
                  </a:lnTo>
                  <a:lnTo>
                    <a:pt x="31414" y="69201"/>
                  </a:lnTo>
                  <a:lnTo>
                    <a:pt x="0" y="0"/>
                  </a:lnTo>
                  <a:lnTo>
                    <a:pt x="78374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6" name="Freeform: Shape 311"/>
            <p:cNvSpPr>
              <a:spLocks/>
            </p:cNvSpPr>
            <p:nvPr/>
          </p:nvSpPr>
          <p:spPr bwMode="auto">
            <a:xfrm>
              <a:off x="11810265" y="1279974"/>
              <a:ext cx="740780" cy="739893"/>
            </a:xfrm>
            <a:custGeom>
              <a:avLst/>
              <a:gdLst>
                <a:gd name="T0" fmla="*/ 0 w 739700"/>
                <a:gd name="T1" fmla="*/ 0 h 739700"/>
                <a:gd name="T2" fmla="*/ 744030 w 739700"/>
                <a:gd name="T3" fmla="*/ 0 h 739700"/>
                <a:gd name="T4" fmla="*/ 744030 w 739700"/>
                <a:gd name="T5" fmla="*/ 740472 h 739700"/>
                <a:gd name="T6" fmla="*/ 0 w 739700"/>
                <a:gd name="T7" fmla="*/ 740472 h 7397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9700" h="739700">
                  <a:moveTo>
                    <a:pt x="0" y="0"/>
                  </a:moveTo>
                  <a:lnTo>
                    <a:pt x="739700" y="0"/>
                  </a:lnTo>
                  <a:lnTo>
                    <a:pt x="739700" y="739700"/>
                  </a:lnTo>
                  <a:lnTo>
                    <a:pt x="0" y="739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7" name="Freeform: Shape 312"/>
            <p:cNvSpPr>
              <a:spLocks/>
            </p:cNvSpPr>
            <p:nvPr/>
          </p:nvSpPr>
          <p:spPr bwMode="auto">
            <a:xfrm>
              <a:off x="11772168" y="1241868"/>
              <a:ext cx="816974" cy="816105"/>
            </a:xfrm>
            <a:custGeom>
              <a:avLst/>
              <a:gdLst>
                <a:gd name="T0" fmla="*/ 0 w 816641"/>
                <a:gd name="T1" fmla="*/ 0 h 816641"/>
                <a:gd name="T2" fmla="*/ 0 w 816641"/>
                <a:gd name="T3" fmla="*/ 814499 h 816641"/>
                <a:gd name="T4" fmla="*/ 817973 w 816641"/>
                <a:gd name="T5" fmla="*/ 814499 h 816641"/>
                <a:gd name="T6" fmla="*/ 817973 w 816641"/>
                <a:gd name="T7" fmla="*/ 0 h 816641"/>
                <a:gd name="T8" fmla="*/ 778984 w 816641"/>
                <a:gd name="T9" fmla="*/ 776130 h 816641"/>
                <a:gd name="T10" fmla="*/ 37961 w 816641"/>
                <a:gd name="T11" fmla="*/ 776130 h 816641"/>
                <a:gd name="T12" fmla="*/ 37961 w 816641"/>
                <a:gd name="T13" fmla="*/ 38256 h 816641"/>
                <a:gd name="T14" fmla="*/ 778984 w 816641"/>
                <a:gd name="T15" fmla="*/ 38256 h 816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6641" h="816641">
                  <a:moveTo>
                    <a:pt x="0" y="0"/>
                  </a:moveTo>
                  <a:lnTo>
                    <a:pt x="0" y="816641"/>
                  </a:lnTo>
                  <a:lnTo>
                    <a:pt x="816641" y="816641"/>
                  </a:lnTo>
                  <a:lnTo>
                    <a:pt x="816641" y="0"/>
                  </a:lnTo>
                  <a:lnTo>
                    <a:pt x="0" y="0"/>
                  </a:lnTo>
                  <a:close/>
                  <a:moveTo>
                    <a:pt x="777715" y="778171"/>
                  </a:moveTo>
                  <a:lnTo>
                    <a:pt x="37901" y="778171"/>
                  </a:lnTo>
                  <a:lnTo>
                    <a:pt x="37901" y="38356"/>
                  </a:lnTo>
                  <a:lnTo>
                    <a:pt x="777715" y="38356"/>
                  </a:lnTo>
                  <a:lnTo>
                    <a:pt x="777715" y="77817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8" name="Freeform: Shape 313"/>
            <p:cNvSpPr>
              <a:spLocks/>
            </p:cNvSpPr>
            <p:nvPr/>
          </p:nvSpPr>
          <p:spPr bwMode="auto">
            <a:xfrm rot="5400000">
              <a:off x="12081414" y="1460252"/>
              <a:ext cx="255628" cy="577809"/>
            </a:xfrm>
            <a:custGeom>
              <a:avLst/>
              <a:gdLst>
                <a:gd name="T0" fmla="*/ 0 w 255748"/>
                <a:gd name="T1" fmla="*/ 0 h 576486"/>
                <a:gd name="T2" fmla="*/ 255268 w 255748"/>
                <a:gd name="T3" fmla="*/ 0 h 576486"/>
                <a:gd name="T4" fmla="*/ 255268 w 255748"/>
                <a:gd name="T5" fmla="*/ 581796 h 576486"/>
                <a:gd name="T6" fmla="*/ 0 w 255748"/>
                <a:gd name="T7" fmla="*/ 581796 h 5764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5748" h="576486">
                  <a:moveTo>
                    <a:pt x="0" y="0"/>
                  </a:moveTo>
                  <a:lnTo>
                    <a:pt x="255748" y="0"/>
                  </a:lnTo>
                  <a:lnTo>
                    <a:pt x="255748" y="576486"/>
                  </a:lnTo>
                  <a:lnTo>
                    <a:pt x="0" y="576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9" name="Freeform: Shape 314"/>
            <p:cNvSpPr>
              <a:spLocks/>
            </p:cNvSpPr>
            <p:nvPr/>
          </p:nvSpPr>
          <p:spPr bwMode="auto">
            <a:xfrm rot="5400000">
              <a:off x="12032994" y="1501766"/>
              <a:ext cx="295322" cy="296312"/>
            </a:xfrm>
            <a:custGeom>
              <a:avLst/>
              <a:gdLst>
                <a:gd name="T0" fmla="*/ 0 w 295356"/>
                <a:gd name="T1" fmla="*/ 0 h 295356"/>
                <a:gd name="T2" fmla="*/ 295221 w 295356"/>
                <a:gd name="T3" fmla="*/ 0 h 295356"/>
                <a:gd name="T4" fmla="*/ 295221 w 295356"/>
                <a:gd name="T5" fmla="*/ 299199 h 295356"/>
                <a:gd name="T6" fmla="*/ 0 w 295356"/>
                <a:gd name="T7" fmla="*/ 299199 h 2953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5356" h="295356">
                  <a:moveTo>
                    <a:pt x="0" y="0"/>
                  </a:moveTo>
                  <a:lnTo>
                    <a:pt x="295357" y="0"/>
                  </a:lnTo>
                  <a:lnTo>
                    <a:pt x="295357" y="295357"/>
                  </a:lnTo>
                  <a:lnTo>
                    <a:pt x="0" y="295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0" name="Freeform: Shape 315"/>
            <p:cNvSpPr>
              <a:spLocks/>
            </p:cNvSpPr>
            <p:nvPr/>
          </p:nvSpPr>
          <p:spPr bwMode="auto">
            <a:xfrm>
              <a:off x="12589142" y="1241868"/>
              <a:ext cx="31748" cy="816105"/>
            </a:xfrm>
            <a:custGeom>
              <a:avLst/>
              <a:gdLst>
                <a:gd name="T0" fmla="*/ 0 w 31527"/>
                <a:gd name="T1" fmla="*/ 0 h 816641"/>
                <a:gd name="T2" fmla="*/ 32421 w 31527"/>
                <a:gd name="T3" fmla="*/ 0 h 816641"/>
                <a:gd name="T4" fmla="*/ 32421 w 31527"/>
                <a:gd name="T5" fmla="*/ 814499 h 816641"/>
                <a:gd name="T6" fmla="*/ 0 w 31527"/>
                <a:gd name="T7" fmla="*/ 814499 h 8166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527" h="816641">
                  <a:moveTo>
                    <a:pt x="0" y="0"/>
                  </a:moveTo>
                  <a:lnTo>
                    <a:pt x="31527" y="0"/>
                  </a:lnTo>
                  <a:lnTo>
                    <a:pt x="31527" y="816641"/>
                  </a:lnTo>
                  <a:lnTo>
                    <a:pt x="0" y="816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1" name="Freeform: Shape 316"/>
            <p:cNvSpPr>
              <a:spLocks/>
            </p:cNvSpPr>
            <p:nvPr/>
          </p:nvSpPr>
          <p:spPr bwMode="auto">
            <a:xfrm>
              <a:off x="11810265" y="2331067"/>
              <a:ext cx="740780" cy="738306"/>
            </a:xfrm>
            <a:custGeom>
              <a:avLst/>
              <a:gdLst>
                <a:gd name="T0" fmla="*/ 0 w 739700"/>
                <a:gd name="T1" fmla="*/ 0 h 739700"/>
                <a:gd name="T2" fmla="*/ 744030 w 739700"/>
                <a:gd name="T3" fmla="*/ 0 h 739700"/>
                <a:gd name="T4" fmla="*/ 744030 w 739700"/>
                <a:gd name="T5" fmla="*/ 734141 h 739700"/>
                <a:gd name="T6" fmla="*/ 0 w 739700"/>
                <a:gd name="T7" fmla="*/ 734141 h 7397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9700" h="739700">
                  <a:moveTo>
                    <a:pt x="0" y="0"/>
                  </a:moveTo>
                  <a:lnTo>
                    <a:pt x="739700" y="0"/>
                  </a:lnTo>
                  <a:lnTo>
                    <a:pt x="739700" y="739701"/>
                  </a:lnTo>
                  <a:lnTo>
                    <a:pt x="0" y="7397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2" name="Freeform: Shape 317"/>
            <p:cNvSpPr>
              <a:spLocks/>
            </p:cNvSpPr>
            <p:nvPr/>
          </p:nvSpPr>
          <p:spPr bwMode="auto">
            <a:xfrm>
              <a:off x="11937256" y="2448561"/>
              <a:ext cx="194719" cy="557302"/>
            </a:xfrm>
            <a:custGeom>
              <a:avLst/>
              <a:gdLst>
                <a:gd name="T0" fmla="*/ 0 w 193148"/>
                <a:gd name="T1" fmla="*/ 0 h 557933"/>
                <a:gd name="T2" fmla="*/ 199510 w 193148"/>
                <a:gd name="T3" fmla="*/ 0 h 557933"/>
                <a:gd name="T4" fmla="*/ 199510 w 193148"/>
                <a:gd name="T5" fmla="*/ 555414 h 557933"/>
                <a:gd name="T6" fmla="*/ 0 w 193148"/>
                <a:gd name="T7" fmla="*/ 555414 h 5579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3148" h="557933">
                  <a:moveTo>
                    <a:pt x="0" y="0"/>
                  </a:moveTo>
                  <a:lnTo>
                    <a:pt x="193148" y="0"/>
                  </a:lnTo>
                  <a:lnTo>
                    <a:pt x="193148" y="557934"/>
                  </a:lnTo>
                  <a:lnTo>
                    <a:pt x="0" y="557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3" name="Freeform: Shape 318"/>
            <p:cNvSpPr>
              <a:spLocks/>
            </p:cNvSpPr>
            <p:nvPr/>
          </p:nvSpPr>
          <p:spPr bwMode="auto">
            <a:xfrm>
              <a:off x="11772168" y="2291374"/>
              <a:ext cx="816974" cy="817692"/>
            </a:xfrm>
            <a:custGeom>
              <a:avLst/>
              <a:gdLst>
                <a:gd name="T0" fmla="*/ 0 w 816641"/>
                <a:gd name="T1" fmla="*/ 0 h 816641"/>
                <a:gd name="T2" fmla="*/ 0 w 816641"/>
                <a:gd name="T3" fmla="*/ 820853 h 816641"/>
                <a:gd name="T4" fmla="*/ 817973 w 816641"/>
                <a:gd name="T5" fmla="*/ 820853 h 816641"/>
                <a:gd name="T6" fmla="*/ 817973 w 816641"/>
                <a:gd name="T7" fmla="*/ 0 h 816641"/>
                <a:gd name="T8" fmla="*/ 778984 w 816641"/>
                <a:gd name="T9" fmla="*/ 782184 h 816641"/>
                <a:gd name="T10" fmla="*/ 37961 w 816641"/>
                <a:gd name="T11" fmla="*/ 782184 h 816641"/>
                <a:gd name="T12" fmla="*/ 37961 w 816641"/>
                <a:gd name="T13" fmla="*/ 38553 h 816641"/>
                <a:gd name="T14" fmla="*/ 778984 w 816641"/>
                <a:gd name="T15" fmla="*/ 38553 h 816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6641" h="816641">
                  <a:moveTo>
                    <a:pt x="0" y="0"/>
                  </a:moveTo>
                  <a:lnTo>
                    <a:pt x="0" y="816641"/>
                  </a:lnTo>
                  <a:lnTo>
                    <a:pt x="816641" y="816641"/>
                  </a:lnTo>
                  <a:lnTo>
                    <a:pt x="816641" y="0"/>
                  </a:lnTo>
                  <a:lnTo>
                    <a:pt x="0" y="0"/>
                  </a:lnTo>
                  <a:close/>
                  <a:moveTo>
                    <a:pt x="777715" y="778171"/>
                  </a:moveTo>
                  <a:lnTo>
                    <a:pt x="37901" y="778171"/>
                  </a:lnTo>
                  <a:lnTo>
                    <a:pt x="37901" y="38356"/>
                  </a:lnTo>
                  <a:lnTo>
                    <a:pt x="777715" y="38356"/>
                  </a:lnTo>
                  <a:lnTo>
                    <a:pt x="777715" y="77817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4" name="Freeform: Shape 319"/>
            <p:cNvSpPr>
              <a:spLocks/>
            </p:cNvSpPr>
            <p:nvPr/>
          </p:nvSpPr>
          <p:spPr bwMode="auto">
            <a:xfrm>
              <a:off x="12032500" y="2551765"/>
              <a:ext cx="296312" cy="295322"/>
            </a:xfrm>
            <a:custGeom>
              <a:avLst/>
              <a:gdLst>
                <a:gd name="T0" fmla="*/ 0 w 295356"/>
                <a:gd name="T1" fmla="*/ 0 h 295356"/>
                <a:gd name="T2" fmla="*/ 299199 w 295356"/>
                <a:gd name="T3" fmla="*/ 0 h 295356"/>
                <a:gd name="T4" fmla="*/ 299199 w 295356"/>
                <a:gd name="T5" fmla="*/ 295221 h 295356"/>
                <a:gd name="T6" fmla="*/ 0 w 295356"/>
                <a:gd name="T7" fmla="*/ 295221 h 2953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5356" h="295356">
                  <a:moveTo>
                    <a:pt x="0" y="0"/>
                  </a:moveTo>
                  <a:lnTo>
                    <a:pt x="295357" y="0"/>
                  </a:lnTo>
                  <a:lnTo>
                    <a:pt x="295357" y="295357"/>
                  </a:lnTo>
                  <a:lnTo>
                    <a:pt x="0" y="295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5" name="Freeform: Shape 320"/>
            <p:cNvSpPr>
              <a:spLocks/>
            </p:cNvSpPr>
            <p:nvPr/>
          </p:nvSpPr>
          <p:spPr bwMode="auto">
            <a:xfrm>
              <a:off x="12589142" y="2291374"/>
              <a:ext cx="31748" cy="817692"/>
            </a:xfrm>
            <a:custGeom>
              <a:avLst/>
              <a:gdLst>
                <a:gd name="T0" fmla="*/ 0 w 31527"/>
                <a:gd name="T1" fmla="*/ 0 h 816641"/>
                <a:gd name="T2" fmla="*/ 32421 w 31527"/>
                <a:gd name="T3" fmla="*/ 0 h 816641"/>
                <a:gd name="T4" fmla="*/ 32421 w 31527"/>
                <a:gd name="T5" fmla="*/ 820853 h 816641"/>
                <a:gd name="T6" fmla="*/ 0 w 31527"/>
                <a:gd name="T7" fmla="*/ 820853 h 8166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527" h="816641">
                  <a:moveTo>
                    <a:pt x="0" y="0"/>
                  </a:moveTo>
                  <a:lnTo>
                    <a:pt x="31527" y="0"/>
                  </a:lnTo>
                  <a:lnTo>
                    <a:pt x="31527" y="816641"/>
                  </a:lnTo>
                  <a:lnTo>
                    <a:pt x="0" y="816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6" name="Freeform: Shape 321"/>
            <p:cNvSpPr>
              <a:spLocks/>
            </p:cNvSpPr>
            <p:nvPr/>
          </p:nvSpPr>
          <p:spPr bwMode="auto">
            <a:xfrm>
              <a:off x="11810265" y="3380572"/>
              <a:ext cx="740780" cy="739893"/>
            </a:xfrm>
            <a:custGeom>
              <a:avLst/>
              <a:gdLst>
                <a:gd name="T0" fmla="*/ 0 w 739700"/>
                <a:gd name="T1" fmla="*/ 0 h 739700"/>
                <a:gd name="T2" fmla="*/ 744030 w 739700"/>
                <a:gd name="T3" fmla="*/ 0 h 739700"/>
                <a:gd name="T4" fmla="*/ 744030 w 739700"/>
                <a:gd name="T5" fmla="*/ 740472 h 739700"/>
                <a:gd name="T6" fmla="*/ 0 w 739700"/>
                <a:gd name="T7" fmla="*/ 740472 h 7397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9700" h="739700">
                  <a:moveTo>
                    <a:pt x="0" y="0"/>
                  </a:moveTo>
                  <a:lnTo>
                    <a:pt x="739700" y="0"/>
                  </a:lnTo>
                  <a:lnTo>
                    <a:pt x="739700" y="739700"/>
                  </a:lnTo>
                  <a:lnTo>
                    <a:pt x="0" y="739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7" name="Freeform: Shape 322"/>
            <p:cNvSpPr>
              <a:spLocks/>
            </p:cNvSpPr>
            <p:nvPr/>
          </p:nvSpPr>
          <p:spPr bwMode="auto">
            <a:xfrm>
              <a:off x="11892810" y="3482189"/>
              <a:ext cx="406371" cy="241338"/>
            </a:xfrm>
            <a:custGeom>
              <a:avLst/>
              <a:gdLst>
                <a:gd name="T0" fmla="*/ 0 w 405873"/>
                <a:gd name="T1" fmla="*/ 0 h 242659"/>
                <a:gd name="T2" fmla="*/ 407870 w 405873"/>
                <a:gd name="T3" fmla="*/ 0 h 242659"/>
                <a:gd name="T4" fmla="*/ 407870 w 405873"/>
                <a:gd name="T5" fmla="*/ 237417 h 242659"/>
                <a:gd name="T6" fmla="*/ 0 w 405873"/>
                <a:gd name="T7" fmla="*/ 237417 h 2426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5873" h="242659">
                  <a:moveTo>
                    <a:pt x="0" y="0"/>
                  </a:moveTo>
                  <a:lnTo>
                    <a:pt x="405874" y="0"/>
                  </a:lnTo>
                  <a:lnTo>
                    <a:pt x="405874" y="242659"/>
                  </a:lnTo>
                  <a:lnTo>
                    <a:pt x="0" y="242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8" name="Freeform: Shape 323"/>
            <p:cNvSpPr>
              <a:spLocks/>
            </p:cNvSpPr>
            <p:nvPr/>
          </p:nvSpPr>
          <p:spPr bwMode="auto">
            <a:xfrm>
              <a:off x="11772168" y="3342466"/>
              <a:ext cx="816974" cy="816105"/>
            </a:xfrm>
            <a:custGeom>
              <a:avLst/>
              <a:gdLst>
                <a:gd name="T0" fmla="*/ 0 w 816641"/>
                <a:gd name="T1" fmla="*/ 0 h 816641"/>
                <a:gd name="T2" fmla="*/ 0 w 816641"/>
                <a:gd name="T3" fmla="*/ 814499 h 816641"/>
                <a:gd name="T4" fmla="*/ 817973 w 816641"/>
                <a:gd name="T5" fmla="*/ 814499 h 816641"/>
                <a:gd name="T6" fmla="*/ 817973 w 816641"/>
                <a:gd name="T7" fmla="*/ 0 h 816641"/>
                <a:gd name="T8" fmla="*/ 778984 w 816641"/>
                <a:gd name="T9" fmla="*/ 776130 h 816641"/>
                <a:gd name="T10" fmla="*/ 37961 w 816641"/>
                <a:gd name="T11" fmla="*/ 776130 h 816641"/>
                <a:gd name="T12" fmla="*/ 37961 w 816641"/>
                <a:gd name="T13" fmla="*/ 38256 h 816641"/>
                <a:gd name="T14" fmla="*/ 778984 w 816641"/>
                <a:gd name="T15" fmla="*/ 38256 h 816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6641" h="816641">
                  <a:moveTo>
                    <a:pt x="0" y="0"/>
                  </a:moveTo>
                  <a:lnTo>
                    <a:pt x="0" y="816641"/>
                  </a:lnTo>
                  <a:lnTo>
                    <a:pt x="816641" y="816641"/>
                  </a:lnTo>
                  <a:lnTo>
                    <a:pt x="816641" y="0"/>
                  </a:lnTo>
                  <a:lnTo>
                    <a:pt x="0" y="0"/>
                  </a:lnTo>
                  <a:close/>
                  <a:moveTo>
                    <a:pt x="777715" y="778171"/>
                  </a:moveTo>
                  <a:lnTo>
                    <a:pt x="37901" y="778171"/>
                  </a:lnTo>
                  <a:lnTo>
                    <a:pt x="37901" y="38356"/>
                  </a:lnTo>
                  <a:lnTo>
                    <a:pt x="777715" y="38356"/>
                  </a:lnTo>
                  <a:lnTo>
                    <a:pt x="777715" y="77817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9" name="Freeform: Shape 324"/>
            <p:cNvSpPr>
              <a:spLocks/>
            </p:cNvSpPr>
            <p:nvPr/>
          </p:nvSpPr>
          <p:spPr bwMode="auto">
            <a:xfrm>
              <a:off x="12032500" y="3602858"/>
              <a:ext cx="296312" cy="295322"/>
            </a:xfrm>
            <a:custGeom>
              <a:avLst/>
              <a:gdLst>
                <a:gd name="T0" fmla="*/ 0 w 295356"/>
                <a:gd name="T1" fmla="*/ 0 h 295356"/>
                <a:gd name="T2" fmla="*/ 299199 w 295356"/>
                <a:gd name="T3" fmla="*/ 0 h 295356"/>
                <a:gd name="T4" fmla="*/ 299199 w 295356"/>
                <a:gd name="T5" fmla="*/ 295221 h 295356"/>
                <a:gd name="T6" fmla="*/ 0 w 295356"/>
                <a:gd name="T7" fmla="*/ 295221 h 2953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5356" h="295356">
                  <a:moveTo>
                    <a:pt x="0" y="0"/>
                  </a:moveTo>
                  <a:lnTo>
                    <a:pt x="295357" y="0"/>
                  </a:lnTo>
                  <a:lnTo>
                    <a:pt x="295357" y="295357"/>
                  </a:lnTo>
                  <a:lnTo>
                    <a:pt x="0" y="295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0" name="Freeform: Shape 325"/>
            <p:cNvSpPr>
              <a:spLocks/>
            </p:cNvSpPr>
            <p:nvPr/>
          </p:nvSpPr>
          <p:spPr bwMode="auto">
            <a:xfrm>
              <a:off x="12589142" y="3342466"/>
              <a:ext cx="31748" cy="816105"/>
            </a:xfrm>
            <a:custGeom>
              <a:avLst/>
              <a:gdLst>
                <a:gd name="T0" fmla="*/ 0 w 31527"/>
                <a:gd name="T1" fmla="*/ 0 h 816641"/>
                <a:gd name="T2" fmla="*/ 32421 w 31527"/>
                <a:gd name="T3" fmla="*/ 0 h 816641"/>
                <a:gd name="T4" fmla="*/ 32421 w 31527"/>
                <a:gd name="T5" fmla="*/ 814499 h 816641"/>
                <a:gd name="T6" fmla="*/ 0 w 31527"/>
                <a:gd name="T7" fmla="*/ 814499 h 8166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527" h="816641">
                  <a:moveTo>
                    <a:pt x="0" y="0"/>
                  </a:moveTo>
                  <a:lnTo>
                    <a:pt x="31527" y="0"/>
                  </a:lnTo>
                  <a:lnTo>
                    <a:pt x="31527" y="816641"/>
                  </a:lnTo>
                  <a:lnTo>
                    <a:pt x="0" y="816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10" name="Graphic 166"/>
          <p:cNvGrpSpPr>
            <a:grpSpLocks/>
          </p:cNvGrpSpPr>
          <p:nvPr/>
        </p:nvGrpSpPr>
        <p:grpSpPr bwMode="auto">
          <a:xfrm>
            <a:off x="-2505075" y="2776538"/>
            <a:ext cx="2125662" cy="4067175"/>
            <a:chOff x="9129564" y="1235444"/>
            <a:chExt cx="2834211" cy="4067545"/>
          </a:xfrm>
        </p:grpSpPr>
        <p:sp>
          <p:nvSpPr>
            <p:cNvPr id="51356" name="Freeform: Shape 327"/>
            <p:cNvSpPr>
              <a:spLocks/>
            </p:cNvSpPr>
            <p:nvPr/>
          </p:nvSpPr>
          <p:spPr bwMode="auto">
            <a:xfrm>
              <a:off x="9660846" y="3799489"/>
              <a:ext cx="1126065" cy="1503500"/>
            </a:xfrm>
            <a:custGeom>
              <a:avLst/>
              <a:gdLst>
                <a:gd name="T0" fmla="*/ 1126612 w 1125883"/>
                <a:gd name="T1" fmla="*/ 1501363 h 1504213"/>
                <a:gd name="T2" fmla="*/ 136897 w 1125883"/>
                <a:gd name="T3" fmla="*/ 1501363 h 1504213"/>
                <a:gd name="T4" fmla="*/ 49543 w 1125883"/>
                <a:gd name="T5" fmla="*/ 550288 h 1504213"/>
                <a:gd name="T6" fmla="*/ 47039 w 1125883"/>
                <a:gd name="T7" fmla="*/ 523138 h 1504213"/>
                <a:gd name="T8" fmla="*/ 0 w 1125883"/>
                <a:gd name="T9" fmla="*/ 0 h 1504213"/>
                <a:gd name="T10" fmla="*/ 933908 w 1125883"/>
                <a:gd name="T11" fmla="*/ 0 h 1504213"/>
                <a:gd name="T12" fmla="*/ 933908 w 1125883"/>
                <a:gd name="T13" fmla="*/ 2841 h 1504213"/>
                <a:gd name="T14" fmla="*/ 1126612 w 1125883"/>
                <a:gd name="T15" fmla="*/ 1501363 h 15042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5883" h="1504213">
                  <a:moveTo>
                    <a:pt x="1125884" y="1504213"/>
                  </a:moveTo>
                  <a:lnTo>
                    <a:pt x="136809" y="1504213"/>
                  </a:lnTo>
                  <a:cubicBezTo>
                    <a:pt x="105623" y="1168907"/>
                    <a:pt x="74323" y="825291"/>
                    <a:pt x="49511" y="551332"/>
                  </a:cubicBezTo>
                  <a:cubicBezTo>
                    <a:pt x="48714" y="542227"/>
                    <a:pt x="47803" y="533122"/>
                    <a:pt x="47007" y="524130"/>
                  </a:cubicBezTo>
                  <a:cubicBezTo>
                    <a:pt x="19008" y="214205"/>
                    <a:pt x="0" y="0"/>
                    <a:pt x="0" y="0"/>
                  </a:cubicBezTo>
                  <a:lnTo>
                    <a:pt x="933304" y="0"/>
                  </a:lnTo>
                  <a:cubicBezTo>
                    <a:pt x="933372" y="945"/>
                    <a:pt x="933372" y="1901"/>
                    <a:pt x="933304" y="2845"/>
                  </a:cubicBezTo>
                  <a:cubicBezTo>
                    <a:pt x="940247" y="53608"/>
                    <a:pt x="1035285" y="794333"/>
                    <a:pt x="1125884" y="1504213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7" name="Freeform: Shape 328"/>
            <p:cNvSpPr>
              <a:spLocks/>
            </p:cNvSpPr>
            <p:nvPr/>
          </p:nvSpPr>
          <p:spPr bwMode="auto">
            <a:xfrm>
              <a:off x="9798429" y="3920150"/>
              <a:ext cx="150282" cy="1382839"/>
            </a:xfrm>
            <a:custGeom>
              <a:avLst/>
              <a:gdLst>
                <a:gd name="T0" fmla="*/ 149732 w 150466"/>
                <a:gd name="T1" fmla="*/ 1382365 h 1382997"/>
                <a:gd name="T2" fmla="*/ 133989 w 150466"/>
                <a:gd name="T3" fmla="*/ 1382365 h 1382997"/>
                <a:gd name="T4" fmla="*/ 24465 w 150466"/>
                <a:gd name="T5" fmla="*/ 291810 h 1382997"/>
                <a:gd name="T6" fmla="*/ 24465 w 150466"/>
                <a:gd name="T7" fmla="*/ 291810 h 1382997"/>
                <a:gd name="T8" fmla="*/ 18802 w 150466"/>
                <a:gd name="T9" fmla="*/ 226393 h 1382997"/>
                <a:gd name="T10" fmla="*/ 0 w 150466"/>
                <a:gd name="T11" fmla="*/ 1707 h 1382997"/>
                <a:gd name="T12" fmla="*/ 3626 w 150466"/>
                <a:gd name="T13" fmla="*/ 1707 h 1382997"/>
                <a:gd name="T14" fmla="*/ 23786 w 150466"/>
                <a:gd name="T15" fmla="*/ 200341 h 1382997"/>
                <a:gd name="T16" fmla="*/ 23786 w 150466"/>
                <a:gd name="T17" fmla="*/ 200910 h 1382997"/>
                <a:gd name="T18" fmla="*/ 30920 w 150466"/>
                <a:gd name="T19" fmla="*/ 273266 h 1382997"/>
                <a:gd name="T20" fmla="*/ 30920 w 150466"/>
                <a:gd name="T21" fmla="*/ 273266 h 1382997"/>
                <a:gd name="T22" fmla="*/ 108619 w 150466"/>
                <a:gd name="T23" fmla="*/ 1026280 h 1382997"/>
                <a:gd name="T24" fmla="*/ 149732 w 150466"/>
                <a:gd name="T25" fmla="*/ 1382365 h 13829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0466" h="1382997">
                  <a:moveTo>
                    <a:pt x="150467" y="1382997"/>
                  </a:moveTo>
                  <a:lnTo>
                    <a:pt x="134646" y="1382997"/>
                  </a:lnTo>
                  <a:cubicBezTo>
                    <a:pt x="91509" y="1019919"/>
                    <a:pt x="56454" y="656158"/>
                    <a:pt x="24585" y="291942"/>
                  </a:cubicBezTo>
                  <a:cubicBezTo>
                    <a:pt x="22764" y="270169"/>
                    <a:pt x="20863" y="248350"/>
                    <a:pt x="18894" y="226497"/>
                  </a:cubicBezTo>
                  <a:cubicBezTo>
                    <a:pt x="12520" y="151719"/>
                    <a:pt x="6146" y="76599"/>
                    <a:pt x="0" y="1707"/>
                  </a:cubicBezTo>
                  <a:cubicBezTo>
                    <a:pt x="0" y="-569"/>
                    <a:pt x="3301" y="-569"/>
                    <a:pt x="3642" y="1707"/>
                  </a:cubicBezTo>
                  <a:cubicBezTo>
                    <a:pt x="10619" y="68097"/>
                    <a:pt x="17380" y="134339"/>
                    <a:pt x="23902" y="200433"/>
                  </a:cubicBezTo>
                  <a:cubicBezTo>
                    <a:pt x="23959" y="200615"/>
                    <a:pt x="23959" y="200820"/>
                    <a:pt x="23902" y="201002"/>
                  </a:cubicBezTo>
                  <a:cubicBezTo>
                    <a:pt x="26178" y="225131"/>
                    <a:pt x="28682" y="249147"/>
                    <a:pt x="31072" y="273390"/>
                  </a:cubicBezTo>
                  <a:cubicBezTo>
                    <a:pt x="56454" y="524699"/>
                    <a:pt x="81607" y="775781"/>
                    <a:pt x="109151" y="1026748"/>
                  </a:cubicBezTo>
                  <a:cubicBezTo>
                    <a:pt x="122274" y="1145654"/>
                    <a:pt x="136046" y="1264399"/>
                    <a:pt x="150467" y="138299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8" name="Freeform: Shape 329"/>
            <p:cNvSpPr>
              <a:spLocks/>
            </p:cNvSpPr>
            <p:nvPr/>
          </p:nvSpPr>
          <p:spPr bwMode="auto">
            <a:xfrm>
              <a:off x="9434363" y="3797902"/>
              <a:ext cx="1024465" cy="1505087"/>
            </a:xfrm>
            <a:custGeom>
              <a:avLst/>
              <a:gdLst>
                <a:gd name="T0" fmla="*/ 1020361 w 1025837"/>
                <a:gd name="T1" fmla="*/ 114 h 1504327"/>
                <a:gd name="T2" fmla="*/ 895830 w 1025837"/>
                <a:gd name="T3" fmla="*/ 829469 h 1504327"/>
                <a:gd name="T4" fmla="*/ 895830 w 1025837"/>
                <a:gd name="T5" fmla="*/ 829469 h 1504327"/>
                <a:gd name="T6" fmla="*/ 891415 w 1025837"/>
                <a:gd name="T7" fmla="*/ 857525 h 1504327"/>
                <a:gd name="T8" fmla="*/ 891415 w 1025837"/>
                <a:gd name="T9" fmla="*/ 857525 h 1504327"/>
                <a:gd name="T10" fmla="*/ 880094 w 1025837"/>
                <a:gd name="T11" fmla="*/ 932226 h 1504327"/>
                <a:gd name="T12" fmla="*/ 880094 w 1025837"/>
                <a:gd name="T13" fmla="*/ 932226 h 1504327"/>
                <a:gd name="T14" fmla="*/ 879188 w 1025837"/>
                <a:gd name="T15" fmla="*/ 937473 h 1504327"/>
                <a:gd name="T16" fmla="*/ 876245 w 1025837"/>
                <a:gd name="T17" fmla="*/ 957546 h 1504327"/>
                <a:gd name="T18" fmla="*/ 876245 w 1025837"/>
                <a:gd name="T19" fmla="*/ 957546 h 1504327"/>
                <a:gd name="T20" fmla="*/ 793375 w 1025837"/>
                <a:gd name="T21" fmla="*/ 1507369 h 1504327"/>
                <a:gd name="T22" fmla="*/ 264911 w 1025837"/>
                <a:gd name="T23" fmla="*/ 1507369 h 1504327"/>
                <a:gd name="T24" fmla="*/ 109247 w 1025837"/>
                <a:gd name="T25" fmla="*/ 621789 h 1504327"/>
                <a:gd name="T26" fmla="*/ 109247 w 1025837"/>
                <a:gd name="T27" fmla="*/ 621789 h 1504327"/>
                <a:gd name="T28" fmla="*/ 106191 w 1025837"/>
                <a:gd name="T29" fmla="*/ 604453 h 1504327"/>
                <a:gd name="T30" fmla="*/ 0 w 1025837"/>
                <a:gd name="T31" fmla="*/ 0 h 15043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25837" h="1504327">
                  <a:moveTo>
                    <a:pt x="1025838" y="114"/>
                  </a:moveTo>
                  <a:lnTo>
                    <a:pt x="900639" y="827795"/>
                  </a:lnTo>
                  <a:lnTo>
                    <a:pt x="896200" y="855794"/>
                  </a:lnTo>
                  <a:lnTo>
                    <a:pt x="884818" y="930345"/>
                  </a:lnTo>
                  <a:lnTo>
                    <a:pt x="883907" y="935581"/>
                  </a:lnTo>
                  <a:lnTo>
                    <a:pt x="880948" y="955613"/>
                  </a:lnTo>
                  <a:lnTo>
                    <a:pt x="797634" y="1504327"/>
                  </a:lnTo>
                  <a:lnTo>
                    <a:pt x="266333" y="1504327"/>
                  </a:lnTo>
                  <a:cubicBezTo>
                    <a:pt x="211815" y="1197020"/>
                    <a:pt x="156044" y="881973"/>
                    <a:pt x="109834" y="620534"/>
                  </a:cubicBezTo>
                  <a:cubicBezTo>
                    <a:pt x="108810" y="614615"/>
                    <a:pt x="107785" y="609152"/>
                    <a:pt x="106761" y="603233"/>
                  </a:cubicBezTo>
                  <a:cubicBezTo>
                    <a:pt x="44503" y="251423"/>
                    <a:pt x="0" y="0"/>
                    <a:pt x="0" y="0"/>
                  </a:cubicBezTo>
                  <a:lnTo>
                    <a:pt x="1025838" y="11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9" name="Freeform: Shape 330"/>
            <p:cNvSpPr>
              <a:spLocks/>
            </p:cNvSpPr>
            <p:nvPr/>
          </p:nvSpPr>
          <p:spPr bwMode="auto">
            <a:xfrm>
              <a:off x="9129564" y="3797902"/>
              <a:ext cx="1466847" cy="1505087"/>
            </a:xfrm>
            <a:custGeom>
              <a:avLst/>
              <a:gdLst>
                <a:gd name="T0" fmla="*/ 1469825 w 1465856"/>
                <a:gd name="T1" fmla="*/ 569 h 1505009"/>
                <a:gd name="T2" fmla="*/ 1469255 w 1465856"/>
                <a:gd name="T3" fmla="*/ 4211 h 1505009"/>
                <a:gd name="T4" fmla="*/ 1247394 w 1465856"/>
                <a:gd name="T5" fmla="*/ 909818 h 1505009"/>
                <a:gd name="T6" fmla="*/ 1247394 w 1465856"/>
                <a:gd name="T7" fmla="*/ 909818 h 1505009"/>
                <a:gd name="T8" fmla="*/ 1244198 w 1465856"/>
                <a:gd name="T9" fmla="*/ 918245 h 1505009"/>
                <a:gd name="T10" fmla="*/ 1191358 w 1465856"/>
                <a:gd name="T11" fmla="*/ 937484 h 1505009"/>
                <a:gd name="T12" fmla="*/ 1144567 w 1465856"/>
                <a:gd name="T13" fmla="*/ 956837 h 1505009"/>
                <a:gd name="T14" fmla="*/ 1144567 w 1465856"/>
                <a:gd name="T15" fmla="*/ 956837 h 1505009"/>
                <a:gd name="T16" fmla="*/ 1125166 w 1465856"/>
                <a:gd name="T17" fmla="*/ 965487 h 1505009"/>
                <a:gd name="T18" fmla="*/ 983991 w 1465856"/>
                <a:gd name="T19" fmla="*/ 1035387 h 1505009"/>
                <a:gd name="T20" fmla="*/ 968470 w 1465856"/>
                <a:gd name="T21" fmla="*/ 1043809 h 1505009"/>
                <a:gd name="T22" fmla="*/ 968470 w 1465856"/>
                <a:gd name="T23" fmla="*/ 1049956 h 1505009"/>
                <a:gd name="T24" fmla="*/ 968470 w 1465856"/>
                <a:gd name="T25" fmla="*/ 1049956 h 1505009"/>
                <a:gd name="T26" fmla="*/ 934233 w 1465856"/>
                <a:gd name="T27" fmla="*/ 1505322 h 1505009"/>
                <a:gd name="T28" fmla="*/ 0 w 1465856"/>
                <a:gd name="T29" fmla="*/ 1505322 h 1505009"/>
                <a:gd name="T30" fmla="*/ 150875 w 1465856"/>
                <a:gd name="T31" fmla="*/ 0 h 15050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65856" h="1505009">
                  <a:moveTo>
                    <a:pt x="1465857" y="569"/>
                  </a:moveTo>
                  <a:cubicBezTo>
                    <a:pt x="1465857" y="569"/>
                    <a:pt x="1465857" y="1707"/>
                    <a:pt x="1465288" y="4211"/>
                  </a:cubicBezTo>
                  <a:cubicBezTo>
                    <a:pt x="1457889" y="52470"/>
                    <a:pt x="1377534" y="569998"/>
                    <a:pt x="1244026" y="909630"/>
                  </a:cubicBezTo>
                  <a:cubicBezTo>
                    <a:pt x="1243116" y="912476"/>
                    <a:pt x="1242091" y="915093"/>
                    <a:pt x="1240839" y="918053"/>
                  </a:cubicBezTo>
                  <a:cubicBezTo>
                    <a:pt x="1240839" y="918053"/>
                    <a:pt x="1222059" y="923857"/>
                    <a:pt x="1188142" y="937288"/>
                  </a:cubicBezTo>
                  <a:cubicBezTo>
                    <a:pt x="1174939" y="942523"/>
                    <a:pt x="1159232" y="948670"/>
                    <a:pt x="1141477" y="956637"/>
                  </a:cubicBezTo>
                  <a:lnTo>
                    <a:pt x="1122128" y="965287"/>
                  </a:lnTo>
                  <a:cubicBezTo>
                    <a:pt x="1082974" y="982815"/>
                    <a:pt x="1035512" y="1005806"/>
                    <a:pt x="981335" y="1035171"/>
                  </a:cubicBezTo>
                  <a:cubicBezTo>
                    <a:pt x="976100" y="1037903"/>
                    <a:pt x="970978" y="1040748"/>
                    <a:pt x="965856" y="1043593"/>
                  </a:cubicBezTo>
                  <a:cubicBezTo>
                    <a:pt x="965856" y="1043593"/>
                    <a:pt x="965856" y="1045756"/>
                    <a:pt x="965856" y="1049740"/>
                  </a:cubicBezTo>
                  <a:cubicBezTo>
                    <a:pt x="963124" y="1085364"/>
                    <a:pt x="949239" y="1268156"/>
                    <a:pt x="931711" y="1505010"/>
                  </a:cubicBezTo>
                  <a:lnTo>
                    <a:pt x="0" y="1505010"/>
                  </a:lnTo>
                  <a:cubicBezTo>
                    <a:pt x="71705" y="765992"/>
                    <a:pt x="150467" y="0"/>
                    <a:pt x="150467" y="0"/>
                  </a:cubicBezTo>
                  <a:lnTo>
                    <a:pt x="1465857" y="569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0" name="Freeform: Shape 331"/>
            <p:cNvSpPr>
              <a:spLocks/>
            </p:cNvSpPr>
            <p:nvPr/>
          </p:nvSpPr>
          <p:spPr bwMode="auto">
            <a:xfrm>
              <a:off x="9265030" y="3937615"/>
              <a:ext cx="118533" cy="1365374"/>
            </a:xfrm>
            <a:custGeom>
              <a:avLst/>
              <a:gdLst>
                <a:gd name="T0" fmla="*/ 114303 w 119974"/>
                <a:gd name="T1" fmla="*/ 3565 h 1364587"/>
                <a:gd name="T2" fmla="*/ 38390 w 119974"/>
                <a:gd name="T3" fmla="*/ 1045576 h 1364587"/>
                <a:gd name="T4" fmla="*/ 13014 w 119974"/>
                <a:gd name="T5" fmla="*/ 1367738 h 1364587"/>
                <a:gd name="T6" fmla="*/ 0 w 119974"/>
                <a:gd name="T7" fmla="*/ 1367738 h 1364587"/>
                <a:gd name="T8" fmla="*/ 107038 w 119974"/>
                <a:gd name="T9" fmla="*/ 3793 h 1364587"/>
                <a:gd name="T10" fmla="*/ 114303 w 119974"/>
                <a:gd name="T11" fmla="*/ 3565 h 13645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9974" h="1364587">
                  <a:moveTo>
                    <a:pt x="119964" y="3557"/>
                  </a:moveTo>
                  <a:cubicBezTo>
                    <a:pt x="93444" y="350246"/>
                    <a:pt x="68063" y="696934"/>
                    <a:pt x="40291" y="1043167"/>
                  </a:cubicBezTo>
                  <a:cubicBezTo>
                    <a:pt x="31641" y="1150304"/>
                    <a:pt x="22764" y="1257452"/>
                    <a:pt x="13658" y="1364588"/>
                  </a:cubicBezTo>
                  <a:lnTo>
                    <a:pt x="0" y="1364588"/>
                  </a:lnTo>
                  <a:cubicBezTo>
                    <a:pt x="39381" y="910991"/>
                    <a:pt x="76827" y="457382"/>
                    <a:pt x="112338" y="3785"/>
                  </a:cubicBezTo>
                  <a:cubicBezTo>
                    <a:pt x="112566" y="-1223"/>
                    <a:pt x="120305" y="-1223"/>
                    <a:pt x="119964" y="355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1" name="Freeform: Shape 332"/>
            <p:cNvSpPr>
              <a:spLocks/>
            </p:cNvSpPr>
            <p:nvPr/>
          </p:nvSpPr>
          <p:spPr bwMode="auto">
            <a:xfrm>
              <a:off x="10092645" y="4690158"/>
              <a:ext cx="334433" cy="158764"/>
            </a:xfrm>
            <a:custGeom>
              <a:avLst/>
              <a:gdLst>
                <a:gd name="T0" fmla="*/ 324783 w 334307"/>
                <a:gd name="T1" fmla="*/ 639 h 157663"/>
                <a:gd name="T2" fmla="*/ 2196 w 334307"/>
                <a:gd name="T3" fmla="*/ 154886 h 157663"/>
                <a:gd name="T4" fmla="*/ 314 w 334307"/>
                <a:gd name="T5" fmla="*/ 159860 h 157663"/>
                <a:gd name="T6" fmla="*/ 5159 w 334307"/>
                <a:gd name="T7" fmla="*/ 161791 h 157663"/>
                <a:gd name="T8" fmla="*/ 330598 w 334307"/>
                <a:gd name="T9" fmla="*/ 13982 h 157663"/>
                <a:gd name="T10" fmla="*/ 334189 w 334307"/>
                <a:gd name="T11" fmla="*/ 4327 h 157663"/>
                <a:gd name="T12" fmla="*/ 324783 w 334307"/>
                <a:gd name="T13" fmla="*/ 639 h 1576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307" h="157663">
                  <a:moveTo>
                    <a:pt x="324295" y="623"/>
                  </a:moveTo>
                  <a:cubicBezTo>
                    <a:pt x="212788" y="41210"/>
                    <a:pt x="105014" y="91404"/>
                    <a:pt x="2192" y="150634"/>
                  </a:cubicBezTo>
                  <a:cubicBezTo>
                    <a:pt x="336" y="151454"/>
                    <a:pt x="-506" y="153616"/>
                    <a:pt x="314" y="155471"/>
                  </a:cubicBezTo>
                  <a:cubicBezTo>
                    <a:pt x="1133" y="157327"/>
                    <a:pt x="3296" y="158169"/>
                    <a:pt x="5151" y="157350"/>
                  </a:cubicBezTo>
                  <a:cubicBezTo>
                    <a:pt x="113619" y="110684"/>
                    <a:pt x="224250" y="66295"/>
                    <a:pt x="330100" y="13598"/>
                  </a:cubicBezTo>
                  <a:cubicBezTo>
                    <a:pt x="333685" y="11993"/>
                    <a:pt x="335290" y="7793"/>
                    <a:pt x="333685" y="4208"/>
                  </a:cubicBezTo>
                  <a:cubicBezTo>
                    <a:pt x="332080" y="623"/>
                    <a:pt x="327881" y="-982"/>
                    <a:pt x="324295" y="62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2" name="Freeform: Shape 333"/>
            <p:cNvSpPr>
              <a:spLocks/>
            </p:cNvSpPr>
            <p:nvPr/>
          </p:nvSpPr>
          <p:spPr bwMode="auto">
            <a:xfrm>
              <a:off x="10230229" y="3943965"/>
              <a:ext cx="228600" cy="727141"/>
            </a:xfrm>
            <a:custGeom>
              <a:avLst/>
              <a:gdLst>
                <a:gd name="T0" fmla="*/ 221033 w 228690"/>
                <a:gd name="T1" fmla="*/ 3119 h 727311"/>
                <a:gd name="T2" fmla="*/ 214216 w 228690"/>
                <a:gd name="T3" fmla="*/ 3119 h 727311"/>
                <a:gd name="T4" fmla="*/ 196033 w 228690"/>
                <a:gd name="T5" fmla="*/ 365292 h 727311"/>
                <a:gd name="T6" fmla="*/ 49327 w 228690"/>
                <a:gd name="T7" fmla="*/ 707221 h 727311"/>
                <a:gd name="T8" fmla="*/ 22278 w 228690"/>
                <a:gd name="T9" fmla="*/ 663100 h 727311"/>
                <a:gd name="T10" fmla="*/ 35120 w 228690"/>
                <a:gd name="T11" fmla="*/ 568492 h 727311"/>
                <a:gd name="T12" fmla="*/ 60005 w 228690"/>
                <a:gd name="T13" fmla="*/ 373820 h 727311"/>
                <a:gd name="T14" fmla="*/ 56144 w 228690"/>
                <a:gd name="T15" fmla="*/ 8692 h 727311"/>
                <a:gd name="T16" fmla="*/ 52414 w 228690"/>
                <a:gd name="T17" fmla="*/ 6169 h 727311"/>
                <a:gd name="T18" fmla="*/ 49892 w 228690"/>
                <a:gd name="T19" fmla="*/ 8692 h 727311"/>
                <a:gd name="T20" fmla="*/ 20347 w 228690"/>
                <a:gd name="T21" fmla="*/ 512659 h 727311"/>
                <a:gd name="T22" fmla="*/ 51827 w 228690"/>
                <a:gd name="T23" fmla="*/ 726095 h 727311"/>
                <a:gd name="T24" fmla="*/ 202964 w 228690"/>
                <a:gd name="T25" fmla="*/ 480935 h 727311"/>
                <a:gd name="T26" fmla="*/ 221033 w 228690"/>
                <a:gd name="T27" fmla="*/ 3119 h 7273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8690" h="727311">
                  <a:moveTo>
                    <a:pt x="221381" y="3123"/>
                  </a:moveTo>
                  <a:cubicBezTo>
                    <a:pt x="221381" y="-633"/>
                    <a:pt x="214438" y="-1430"/>
                    <a:pt x="214552" y="3123"/>
                  </a:cubicBezTo>
                  <a:cubicBezTo>
                    <a:pt x="215349" y="131965"/>
                    <a:pt x="207154" y="245213"/>
                    <a:pt x="196341" y="365632"/>
                  </a:cubicBezTo>
                  <a:cubicBezTo>
                    <a:pt x="191219" y="421516"/>
                    <a:pt x="146261" y="730417"/>
                    <a:pt x="49403" y="707881"/>
                  </a:cubicBezTo>
                  <a:cubicBezTo>
                    <a:pt x="33127" y="704125"/>
                    <a:pt x="24818" y="688191"/>
                    <a:pt x="22314" y="663720"/>
                  </a:cubicBezTo>
                  <a:cubicBezTo>
                    <a:pt x="19241" y="634355"/>
                    <a:pt x="30281" y="598275"/>
                    <a:pt x="35176" y="569024"/>
                  </a:cubicBezTo>
                  <a:cubicBezTo>
                    <a:pt x="46557" y="504262"/>
                    <a:pt x="54638" y="439386"/>
                    <a:pt x="60101" y="374168"/>
                  </a:cubicBezTo>
                  <a:cubicBezTo>
                    <a:pt x="71392" y="252531"/>
                    <a:pt x="70095" y="130064"/>
                    <a:pt x="56232" y="8700"/>
                  </a:cubicBezTo>
                  <a:cubicBezTo>
                    <a:pt x="55902" y="6970"/>
                    <a:pt x="54229" y="5843"/>
                    <a:pt x="52498" y="6173"/>
                  </a:cubicBezTo>
                  <a:cubicBezTo>
                    <a:pt x="51224" y="6412"/>
                    <a:pt x="50222" y="7414"/>
                    <a:pt x="49972" y="8700"/>
                  </a:cubicBezTo>
                  <a:cubicBezTo>
                    <a:pt x="49972" y="177492"/>
                    <a:pt x="45647" y="345941"/>
                    <a:pt x="20379" y="513139"/>
                  </a:cubicBezTo>
                  <a:cubicBezTo>
                    <a:pt x="8315" y="593495"/>
                    <a:pt x="-32205" y="714483"/>
                    <a:pt x="51907" y="726775"/>
                  </a:cubicBezTo>
                  <a:cubicBezTo>
                    <a:pt x="136018" y="739067"/>
                    <a:pt x="192813" y="536813"/>
                    <a:pt x="203284" y="481384"/>
                  </a:cubicBezTo>
                  <a:cubicBezTo>
                    <a:pt x="232421" y="326592"/>
                    <a:pt x="233560" y="159622"/>
                    <a:pt x="221381" y="312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3" name="Freeform: Shape 334"/>
            <p:cNvSpPr>
              <a:spLocks/>
            </p:cNvSpPr>
            <p:nvPr/>
          </p:nvSpPr>
          <p:spPr bwMode="auto">
            <a:xfrm>
              <a:off x="10251395" y="4653642"/>
              <a:ext cx="50800" cy="125424"/>
            </a:xfrm>
            <a:custGeom>
              <a:avLst/>
              <a:gdLst>
                <a:gd name="T0" fmla="*/ 29249 w 51485"/>
                <a:gd name="T1" fmla="*/ 4891 h 124422"/>
                <a:gd name="T2" fmla="*/ 8644 w 51485"/>
                <a:gd name="T3" fmla="*/ 71061 h 124422"/>
                <a:gd name="T4" fmla="*/ 14 w 51485"/>
                <a:gd name="T5" fmla="*/ 125358 h 124422"/>
                <a:gd name="T6" fmla="*/ 4199 w 51485"/>
                <a:gd name="T7" fmla="*/ 128402 h 124422"/>
                <a:gd name="T8" fmla="*/ 6378 w 51485"/>
                <a:gd name="T9" fmla="*/ 126888 h 124422"/>
                <a:gd name="T10" fmla="*/ 27955 w 51485"/>
                <a:gd name="T11" fmla="*/ 73998 h 124422"/>
                <a:gd name="T12" fmla="*/ 48774 w 51485"/>
                <a:gd name="T13" fmla="*/ 12531 h 124422"/>
                <a:gd name="T14" fmla="*/ 38732 w 51485"/>
                <a:gd name="T15" fmla="*/ 25 h 124422"/>
                <a:gd name="T16" fmla="*/ 29249 w 51485"/>
                <a:gd name="T17" fmla="*/ 4891 h 124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485" h="124422">
                  <a:moveTo>
                    <a:pt x="30859" y="4737"/>
                  </a:moveTo>
                  <a:cubicBezTo>
                    <a:pt x="22254" y="25612"/>
                    <a:pt x="14992" y="47021"/>
                    <a:pt x="9120" y="68817"/>
                  </a:cubicBezTo>
                  <a:cubicBezTo>
                    <a:pt x="2848" y="85628"/>
                    <a:pt x="-236" y="103463"/>
                    <a:pt x="14" y="121400"/>
                  </a:cubicBezTo>
                  <a:cubicBezTo>
                    <a:pt x="424" y="123438"/>
                    <a:pt x="2404" y="124758"/>
                    <a:pt x="4430" y="124348"/>
                  </a:cubicBezTo>
                  <a:cubicBezTo>
                    <a:pt x="5352" y="124166"/>
                    <a:pt x="6172" y="123643"/>
                    <a:pt x="6729" y="122880"/>
                  </a:cubicBezTo>
                  <a:cubicBezTo>
                    <a:pt x="16859" y="107048"/>
                    <a:pt x="24530" y="89782"/>
                    <a:pt x="29493" y="71662"/>
                  </a:cubicBezTo>
                  <a:cubicBezTo>
                    <a:pt x="36891" y="51858"/>
                    <a:pt x="44631" y="32167"/>
                    <a:pt x="51460" y="12135"/>
                  </a:cubicBezTo>
                  <a:cubicBezTo>
                    <a:pt x="51881" y="5864"/>
                    <a:pt x="47135" y="435"/>
                    <a:pt x="40863" y="25"/>
                  </a:cubicBezTo>
                  <a:cubicBezTo>
                    <a:pt x="36937" y="-236"/>
                    <a:pt x="33158" y="1539"/>
                    <a:pt x="30859" y="473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4" name="Freeform: Shape 335"/>
            <p:cNvSpPr>
              <a:spLocks/>
            </p:cNvSpPr>
            <p:nvPr/>
          </p:nvSpPr>
          <p:spPr bwMode="auto">
            <a:xfrm>
              <a:off x="9451297" y="4005883"/>
              <a:ext cx="393699" cy="422313"/>
            </a:xfrm>
            <a:custGeom>
              <a:avLst/>
              <a:gdLst>
                <a:gd name="T0" fmla="*/ 394484 w 393213"/>
                <a:gd name="T1" fmla="*/ 41842 h 421784"/>
                <a:gd name="T2" fmla="*/ 390366 w 393213"/>
                <a:gd name="T3" fmla="*/ 1578 h 421784"/>
                <a:gd name="T4" fmla="*/ 387884 w 393213"/>
                <a:gd name="T5" fmla="*/ 57 h 421784"/>
                <a:gd name="T6" fmla="*/ 386363 w 393213"/>
                <a:gd name="T7" fmla="*/ 1578 h 421784"/>
                <a:gd name="T8" fmla="*/ 381902 w 393213"/>
                <a:gd name="T9" fmla="*/ 35896 h 421784"/>
                <a:gd name="T10" fmla="*/ 377327 w 393213"/>
                <a:gd name="T11" fmla="*/ 75932 h 421784"/>
                <a:gd name="T12" fmla="*/ 363029 w 393213"/>
                <a:gd name="T13" fmla="*/ 157033 h 421784"/>
                <a:gd name="T14" fmla="*/ 288680 w 393213"/>
                <a:gd name="T15" fmla="*/ 290755 h 421784"/>
                <a:gd name="T16" fmla="*/ 162862 w 393213"/>
                <a:gd name="T17" fmla="*/ 373573 h 421784"/>
                <a:gd name="T18" fmla="*/ 1470 w 393213"/>
                <a:gd name="T19" fmla="*/ 419901 h 421784"/>
                <a:gd name="T20" fmla="*/ 1470 w 393213"/>
                <a:gd name="T21" fmla="*/ 423905 h 421784"/>
                <a:gd name="T22" fmla="*/ 176358 w 393213"/>
                <a:gd name="T23" fmla="*/ 389588 h 421784"/>
                <a:gd name="T24" fmla="*/ 307554 w 393213"/>
                <a:gd name="T25" fmla="*/ 305855 h 421784"/>
                <a:gd name="T26" fmla="*/ 383960 w 393213"/>
                <a:gd name="T27" fmla="*/ 168587 h 421784"/>
                <a:gd name="T28" fmla="*/ 394484 w 393213"/>
                <a:gd name="T29" fmla="*/ 87256 h 421784"/>
                <a:gd name="T30" fmla="*/ 394484 w 393213"/>
                <a:gd name="T31" fmla="*/ 41842 h 421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3213" h="421784">
                  <a:moveTo>
                    <a:pt x="392540" y="41634"/>
                  </a:moveTo>
                  <a:cubicBezTo>
                    <a:pt x="392722" y="28170"/>
                    <a:pt x="391344" y="14728"/>
                    <a:pt x="388442" y="1570"/>
                  </a:cubicBezTo>
                  <a:cubicBezTo>
                    <a:pt x="388180" y="466"/>
                    <a:pt x="387076" y="-205"/>
                    <a:pt x="385972" y="57"/>
                  </a:cubicBezTo>
                  <a:cubicBezTo>
                    <a:pt x="385221" y="239"/>
                    <a:pt x="384641" y="819"/>
                    <a:pt x="384459" y="1570"/>
                  </a:cubicBezTo>
                  <a:cubicBezTo>
                    <a:pt x="381750" y="12759"/>
                    <a:pt x="380259" y="24209"/>
                    <a:pt x="380020" y="35716"/>
                  </a:cubicBezTo>
                  <a:cubicBezTo>
                    <a:pt x="378654" y="49032"/>
                    <a:pt x="376833" y="62235"/>
                    <a:pt x="375467" y="75552"/>
                  </a:cubicBezTo>
                  <a:cubicBezTo>
                    <a:pt x="372565" y="102743"/>
                    <a:pt x="367807" y="129706"/>
                    <a:pt x="361240" y="156248"/>
                  </a:cubicBezTo>
                  <a:cubicBezTo>
                    <a:pt x="349004" y="206453"/>
                    <a:pt x="323452" y="252424"/>
                    <a:pt x="287258" y="289301"/>
                  </a:cubicBezTo>
                  <a:cubicBezTo>
                    <a:pt x="251269" y="324630"/>
                    <a:pt x="208747" y="352618"/>
                    <a:pt x="162059" y="371705"/>
                  </a:cubicBezTo>
                  <a:cubicBezTo>
                    <a:pt x="110044" y="393786"/>
                    <a:pt x="55184" y="401980"/>
                    <a:pt x="1462" y="417801"/>
                  </a:cubicBezTo>
                  <a:cubicBezTo>
                    <a:pt x="-814" y="418370"/>
                    <a:pt x="-131" y="421671"/>
                    <a:pt x="1462" y="421785"/>
                  </a:cubicBezTo>
                  <a:cubicBezTo>
                    <a:pt x="61126" y="421637"/>
                    <a:pt x="120197" y="410039"/>
                    <a:pt x="175489" y="387640"/>
                  </a:cubicBezTo>
                  <a:cubicBezTo>
                    <a:pt x="224340" y="369269"/>
                    <a:pt x="268809" y="340895"/>
                    <a:pt x="306038" y="304325"/>
                  </a:cubicBezTo>
                  <a:cubicBezTo>
                    <a:pt x="343404" y="266618"/>
                    <a:pt x="369708" y="219372"/>
                    <a:pt x="382068" y="167744"/>
                  </a:cubicBezTo>
                  <a:cubicBezTo>
                    <a:pt x="388283" y="141190"/>
                    <a:pt x="391800" y="114079"/>
                    <a:pt x="392540" y="86820"/>
                  </a:cubicBezTo>
                  <a:cubicBezTo>
                    <a:pt x="393439" y="71773"/>
                    <a:pt x="393439" y="56681"/>
                    <a:pt x="392540" y="416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5" name="Freeform: Shape 336"/>
            <p:cNvSpPr>
              <a:spLocks/>
            </p:cNvSpPr>
            <p:nvPr/>
          </p:nvSpPr>
          <p:spPr bwMode="auto">
            <a:xfrm>
              <a:off x="10173078" y="2416651"/>
              <a:ext cx="1790697" cy="1255826"/>
            </a:xfrm>
            <a:custGeom>
              <a:avLst/>
              <a:gdLst>
                <a:gd name="T0" fmla="*/ 23076 w 1791543"/>
                <a:gd name="T1" fmla="*/ 188946 h 1256418"/>
                <a:gd name="T2" fmla="*/ 1080831 w 1791543"/>
                <a:gd name="T3" fmla="*/ 1227278 h 1256418"/>
                <a:gd name="T4" fmla="*/ 1516385 w 1791543"/>
                <a:gd name="T5" fmla="*/ 1126172 h 1256418"/>
                <a:gd name="T6" fmla="*/ 1784714 w 1791543"/>
                <a:gd name="T7" fmla="*/ 119535 h 1256418"/>
                <a:gd name="T8" fmla="*/ 1138996 w 1791543"/>
                <a:gd name="T9" fmla="*/ 188490 h 1256418"/>
                <a:gd name="T10" fmla="*/ 1046978 w 1791543"/>
                <a:gd name="T11" fmla="*/ 581899 h 1256418"/>
                <a:gd name="T12" fmla="*/ 185074 w 1791543"/>
                <a:gd name="T13" fmla="*/ 32629 h 1256418"/>
                <a:gd name="T14" fmla="*/ 23076 w 1791543"/>
                <a:gd name="T15" fmla="*/ 188946 h 12564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1543" h="1256418">
                  <a:moveTo>
                    <a:pt x="23120" y="189302"/>
                  </a:moveTo>
                  <a:cubicBezTo>
                    <a:pt x="98126" y="357296"/>
                    <a:pt x="644109" y="1135581"/>
                    <a:pt x="1082875" y="1229594"/>
                  </a:cubicBezTo>
                  <a:cubicBezTo>
                    <a:pt x="1156857" y="1245415"/>
                    <a:pt x="1386427" y="1318031"/>
                    <a:pt x="1519252" y="1128297"/>
                  </a:cubicBezTo>
                  <a:cubicBezTo>
                    <a:pt x="1698743" y="872093"/>
                    <a:pt x="1813243" y="381426"/>
                    <a:pt x="1788089" y="119759"/>
                  </a:cubicBezTo>
                  <a:cubicBezTo>
                    <a:pt x="1767261" y="-96494"/>
                    <a:pt x="1175978" y="65696"/>
                    <a:pt x="1141150" y="188846"/>
                  </a:cubicBezTo>
                  <a:cubicBezTo>
                    <a:pt x="1114858" y="282063"/>
                    <a:pt x="1068079" y="587891"/>
                    <a:pt x="1048958" y="582997"/>
                  </a:cubicBezTo>
                  <a:cubicBezTo>
                    <a:pt x="924669" y="550900"/>
                    <a:pt x="554420" y="230162"/>
                    <a:pt x="185424" y="32689"/>
                  </a:cubicBezTo>
                  <a:cubicBezTo>
                    <a:pt x="14356" y="-59504"/>
                    <a:pt x="-34586" y="59436"/>
                    <a:pt x="23120" y="189302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6" name="Freeform: Shape 337"/>
            <p:cNvSpPr>
              <a:spLocks/>
            </p:cNvSpPr>
            <p:nvPr/>
          </p:nvSpPr>
          <p:spPr bwMode="auto">
            <a:xfrm>
              <a:off x="11180610" y="2969152"/>
              <a:ext cx="55033" cy="217507"/>
            </a:xfrm>
            <a:custGeom>
              <a:avLst/>
              <a:gdLst>
                <a:gd name="T0" fmla="*/ 4155 w 55966"/>
                <a:gd name="T1" fmla="*/ 162630 h 217609"/>
                <a:gd name="T2" fmla="*/ 14052 w 55966"/>
                <a:gd name="T3" fmla="*/ 105825 h 217609"/>
                <a:gd name="T4" fmla="*/ 49594 w 55966"/>
                <a:gd name="T5" fmla="*/ 744 h 217609"/>
                <a:gd name="T6" fmla="*/ 52254 w 55966"/>
                <a:gd name="T7" fmla="*/ 1878 h 217609"/>
                <a:gd name="T8" fmla="*/ 25119 w 55966"/>
                <a:gd name="T9" fmla="*/ 108552 h 217609"/>
                <a:gd name="T10" fmla="*/ 13093 w 55966"/>
                <a:gd name="T11" fmla="*/ 161719 h 217609"/>
                <a:gd name="T12" fmla="*/ 1814 w 55966"/>
                <a:gd name="T13" fmla="*/ 216475 h 217609"/>
                <a:gd name="T14" fmla="*/ 5 w 55966"/>
                <a:gd name="T15" fmla="*/ 216475 h 217609"/>
                <a:gd name="T16" fmla="*/ 4155 w 55966"/>
                <a:gd name="T17" fmla="*/ 162630 h 2176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966" h="217609">
                  <a:moveTo>
                    <a:pt x="4444" y="162934"/>
                  </a:moveTo>
                  <a:cubicBezTo>
                    <a:pt x="7005" y="143801"/>
                    <a:pt x="10533" y="124805"/>
                    <a:pt x="15029" y="106025"/>
                  </a:cubicBezTo>
                  <a:cubicBezTo>
                    <a:pt x="24441" y="69842"/>
                    <a:pt x="37166" y="34593"/>
                    <a:pt x="53044" y="744"/>
                  </a:cubicBezTo>
                  <a:cubicBezTo>
                    <a:pt x="53726" y="-736"/>
                    <a:pt x="56458" y="174"/>
                    <a:pt x="55889" y="1882"/>
                  </a:cubicBezTo>
                  <a:cubicBezTo>
                    <a:pt x="44507" y="36824"/>
                    <a:pt x="36198" y="73132"/>
                    <a:pt x="26866" y="108756"/>
                  </a:cubicBezTo>
                  <a:cubicBezTo>
                    <a:pt x="22313" y="126512"/>
                    <a:pt x="17988" y="144154"/>
                    <a:pt x="14004" y="162023"/>
                  </a:cubicBezTo>
                  <a:cubicBezTo>
                    <a:pt x="10021" y="179892"/>
                    <a:pt x="5013" y="198445"/>
                    <a:pt x="1940" y="216883"/>
                  </a:cubicBezTo>
                  <a:cubicBezTo>
                    <a:pt x="1940" y="217908"/>
                    <a:pt x="-109" y="217794"/>
                    <a:pt x="5" y="216883"/>
                  </a:cubicBezTo>
                  <a:cubicBezTo>
                    <a:pt x="1257" y="198558"/>
                    <a:pt x="1940" y="180803"/>
                    <a:pt x="4444" y="1629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7" name="Freeform: Shape 338"/>
            <p:cNvSpPr>
              <a:spLocks/>
            </p:cNvSpPr>
            <p:nvPr/>
          </p:nvSpPr>
          <p:spPr bwMode="auto">
            <a:xfrm>
              <a:off x="10992227" y="1689510"/>
              <a:ext cx="971548" cy="909720"/>
            </a:xfrm>
            <a:custGeom>
              <a:avLst/>
              <a:gdLst>
                <a:gd name="T0" fmla="*/ 972308 w 971295"/>
                <a:gd name="T1" fmla="*/ 890047 h 908657"/>
                <a:gd name="T2" fmla="*/ 860765 w 971295"/>
                <a:gd name="T3" fmla="*/ 415946 h 908657"/>
                <a:gd name="T4" fmla="*/ 163819 w 971295"/>
                <a:gd name="T5" fmla="*/ 166 h 908657"/>
                <a:gd name="T6" fmla="*/ 75518 w 971295"/>
                <a:gd name="T7" fmla="*/ 133957 h 908657"/>
                <a:gd name="T8" fmla="*/ 350899 w 971295"/>
                <a:gd name="T9" fmla="*/ 219035 h 908657"/>
                <a:gd name="T10" fmla="*/ 167578 w 971295"/>
                <a:gd name="T11" fmla="*/ 435273 h 908657"/>
                <a:gd name="T12" fmla="*/ 177261 w 971295"/>
                <a:gd name="T13" fmla="*/ 684672 h 908657"/>
                <a:gd name="T14" fmla="*/ 239014 w 971295"/>
                <a:gd name="T15" fmla="*/ 712116 h 908657"/>
                <a:gd name="T16" fmla="*/ 352951 w 971295"/>
                <a:gd name="T17" fmla="*/ 912917 h 9086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1295" h="908657">
                  <a:moveTo>
                    <a:pt x="971296" y="885894"/>
                  </a:moveTo>
                  <a:cubicBezTo>
                    <a:pt x="971296" y="885894"/>
                    <a:pt x="961508" y="602488"/>
                    <a:pt x="859869" y="414006"/>
                  </a:cubicBezTo>
                  <a:cubicBezTo>
                    <a:pt x="789643" y="283685"/>
                    <a:pt x="605145" y="17238"/>
                    <a:pt x="163647" y="166"/>
                  </a:cubicBezTo>
                  <a:cubicBezTo>
                    <a:pt x="58934" y="-3818"/>
                    <a:pt x="-93240" y="64700"/>
                    <a:pt x="75438" y="133332"/>
                  </a:cubicBezTo>
                  <a:cubicBezTo>
                    <a:pt x="195288" y="182160"/>
                    <a:pt x="286000" y="176924"/>
                    <a:pt x="350535" y="218013"/>
                  </a:cubicBezTo>
                  <a:cubicBezTo>
                    <a:pt x="350535" y="218013"/>
                    <a:pt x="167402" y="328188"/>
                    <a:pt x="167402" y="433242"/>
                  </a:cubicBezTo>
                  <a:cubicBezTo>
                    <a:pt x="167402" y="480248"/>
                    <a:pt x="160460" y="582001"/>
                    <a:pt x="177077" y="681478"/>
                  </a:cubicBezTo>
                  <a:cubicBezTo>
                    <a:pt x="177077" y="681478"/>
                    <a:pt x="209743" y="710046"/>
                    <a:pt x="238766" y="708794"/>
                  </a:cubicBezTo>
                  <a:cubicBezTo>
                    <a:pt x="238766" y="708794"/>
                    <a:pt x="241953" y="807132"/>
                    <a:pt x="352583" y="908658"/>
                  </a:cubicBezTo>
                  <a:lnTo>
                    <a:pt x="971296" y="885894"/>
                  </a:ln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8" name="Freeform: Shape 339"/>
            <p:cNvSpPr>
              <a:spLocks/>
            </p:cNvSpPr>
            <p:nvPr/>
          </p:nvSpPr>
          <p:spPr bwMode="auto">
            <a:xfrm>
              <a:off x="10554077" y="1951471"/>
              <a:ext cx="296333" cy="298477"/>
            </a:xfrm>
            <a:custGeom>
              <a:avLst/>
              <a:gdLst>
                <a:gd name="T0" fmla="*/ 61177 w 295717"/>
                <a:gd name="T1" fmla="*/ 33375 h 298148"/>
                <a:gd name="T2" fmla="*/ 21007 w 295717"/>
                <a:gd name="T3" fmla="*/ 237207 h 298148"/>
                <a:gd name="T4" fmla="*/ 227591 w 295717"/>
                <a:gd name="T5" fmla="*/ 272648 h 298148"/>
                <a:gd name="T6" fmla="*/ 279696 w 295717"/>
                <a:gd name="T7" fmla="*/ 71443 h 298148"/>
                <a:gd name="T8" fmla="*/ 61177 w 295717"/>
                <a:gd name="T9" fmla="*/ 33375 h 298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5717" h="298148">
                  <a:moveTo>
                    <a:pt x="60670" y="33227"/>
                  </a:moveTo>
                  <a:cubicBezTo>
                    <a:pt x="6948" y="69421"/>
                    <a:pt x="-22417" y="154898"/>
                    <a:pt x="20833" y="236163"/>
                  </a:cubicBezTo>
                  <a:cubicBezTo>
                    <a:pt x="64084" y="317429"/>
                    <a:pt x="173577" y="307072"/>
                    <a:pt x="225705" y="271447"/>
                  </a:cubicBezTo>
                  <a:cubicBezTo>
                    <a:pt x="277833" y="235822"/>
                    <a:pt x="321881" y="146931"/>
                    <a:pt x="277378" y="71128"/>
                  </a:cubicBezTo>
                  <a:cubicBezTo>
                    <a:pt x="239705" y="5341"/>
                    <a:pt x="155252" y="-30170"/>
                    <a:pt x="60670" y="33227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9" name="Freeform: Shape 340"/>
            <p:cNvSpPr>
              <a:spLocks/>
            </p:cNvSpPr>
            <p:nvPr/>
          </p:nvSpPr>
          <p:spPr bwMode="auto">
            <a:xfrm>
              <a:off x="10554077" y="1951471"/>
              <a:ext cx="296333" cy="298477"/>
            </a:xfrm>
            <a:custGeom>
              <a:avLst/>
              <a:gdLst>
                <a:gd name="T0" fmla="*/ 61177 w 295717"/>
                <a:gd name="T1" fmla="*/ 33375 h 298148"/>
                <a:gd name="T2" fmla="*/ 21007 w 295717"/>
                <a:gd name="T3" fmla="*/ 237207 h 298148"/>
                <a:gd name="T4" fmla="*/ 227591 w 295717"/>
                <a:gd name="T5" fmla="*/ 272648 h 298148"/>
                <a:gd name="T6" fmla="*/ 279696 w 295717"/>
                <a:gd name="T7" fmla="*/ 71443 h 298148"/>
                <a:gd name="T8" fmla="*/ 61177 w 295717"/>
                <a:gd name="T9" fmla="*/ 33375 h 298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5717" h="298148">
                  <a:moveTo>
                    <a:pt x="60670" y="33227"/>
                  </a:moveTo>
                  <a:cubicBezTo>
                    <a:pt x="6948" y="69421"/>
                    <a:pt x="-22417" y="154898"/>
                    <a:pt x="20833" y="236163"/>
                  </a:cubicBezTo>
                  <a:cubicBezTo>
                    <a:pt x="64084" y="317429"/>
                    <a:pt x="173577" y="307072"/>
                    <a:pt x="225705" y="271447"/>
                  </a:cubicBezTo>
                  <a:cubicBezTo>
                    <a:pt x="277833" y="235822"/>
                    <a:pt x="321881" y="146931"/>
                    <a:pt x="277378" y="71128"/>
                  </a:cubicBezTo>
                  <a:cubicBezTo>
                    <a:pt x="239705" y="5341"/>
                    <a:pt x="155252" y="-30170"/>
                    <a:pt x="60670" y="33227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0" name="Freeform: Shape 341"/>
            <p:cNvSpPr>
              <a:spLocks/>
            </p:cNvSpPr>
            <p:nvPr/>
          </p:nvSpPr>
          <p:spPr bwMode="auto">
            <a:xfrm>
              <a:off x="10581595" y="1978462"/>
              <a:ext cx="241300" cy="244497"/>
            </a:xfrm>
            <a:custGeom>
              <a:avLst/>
              <a:gdLst>
                <a:gd name="T0" fmla="*/ 49056 w 241780"/>
                <a:gd name="T1" fmla="*/ 27614 h 243515"/>
                <a:gd name="T2" fmla="*/ 16874 w 241780"/>
                <a:gd name="T3" fmla="*/ 196022 h 243515"/>
                <a:gd name="T4" fmla="*/ 183088 w 241780"/>
                <a:gd name="T5" fmla="*/ 225285 h 243515"/>
                <a:gd name="T6" fmla="*/ 225093 w 241780"/>
                <a:gd name="T7" fmla="*/ 58960 h 243515"/>
                <a:gd name="T8" fmla="*/ 49056 w 241780"/>
                <a:gd name="T9" fmla="*/ 27614 h 2435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780" h="243515">
                  <a:moveTo>
                    <a:pt x="49448" y="27173"/>
                  </a:moveTo>
                  <a:cubicBezTo>
                    <a:pt x="5628" y="56652"/>
                    <a:pt x="-18273" y="126536"/>
                    <a:pt x="17010" y="192892"/>
                  </a:cubicBezTo>
                  <a:cubicBezTo>
                    <a:pt x="52293" y="259247"/>
                    <a:pt x="142209" y="250825"/>
                    <a:pt x="184549" y="221687"/>
                  </a:cubicBezTo>
                  <a:cubicBezTo>
                    <a:pt x="226890" y="192550"/>
                    <a:pt x="263197" y="120048"/>
                    <a:pt x="226890" y="58018"/>
                  </a:cubicBezTo>
                  <a:cubicBezTo>
                    <a:pt x="195476" y="4296"/>
                    <a:pt x="126502" y="-24614"/>
                    <a:pt x="49448" y="27173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1" name="Freeform: Shape 342"/>
            <p:cNvSpPr>
              <a:spLocks/>
            </p:cNvSpPr>
            <p:nvPr/>
          </p:nvSpPr>
          <p:spPr bwMode="auto">
            <a:xfrm>
              <a:off x="10721295" y="2027678"/>
              <a:ext cx="14816" cy="15876"/>
            </a:xfrm>
            <a:custGeom>
              <a:avLst/>
              <a:gdLst>
                <a:gd name="T0" fmla="*/ 2032 w 14000"/>
                <a:gd name="T1" fmla="*/ 16014 h 15657"/>
                <a:gd name="T2" fmla="*/ 14739 w 14000"/>
                <a:gd name="T3" fmla="*/ 1214 h 15657"/>
                <a:gd name="T4" fmla="*/ 2032 w 14000"/>
                <a:gd name="T5" fmla="*/ 16014 h 156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00" h="15657">
                  <a:moveTo>
                    <a:pt x="1620" y="15148"/>
                  </a:moveTo>
                  <a:cubicBezTo>
                    <a:pt x="5490" y="18221"/>
                    <a:pt x="19376" y="6612"/>
                    <a:pt x="11750" y="1148"/>
                  </a:cubicBezTo>
                  <a:cubicBezTo>
                    <a:pt x="4124" y="-4315"/>
                    <a:pt x="-3388" y="11278"/>
                    <a:pt x="1620" y="15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2" name="Freeform: Shape 343"/>
            <p:cNvSpPr>
              <a:spLocks/>
            </p:cNvSpPr>
            <p:nvPr/>
          </p:nvSpPr>
          <p:spPr bwMode="auto">
            <a:xfrm>
              <a:off x="10755161" y="2116586"/>
              <a:ext cx="16933" cy="12701"/>
            </a:xfrm>
            <a:custGeom>
              <a:avLst/>
              <a:gdLst>
                <a:gd name="T0" fmla="*/ 183 w 16789"/>
                <a:gd name="T1" fmla="*/ 3066 h 12587"/>
                <a:gd name="T2" fmla="*/ 16905 w 16789"/>
                <a:gd name="T3" fmla="*/ 9555 h 12587"/>
                <a:gd name="T4" fmla="*/ 183 w 16789"/>
                <a:gd name="T5" fmla="*/ 3066 h 12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89" h="12587">
                  <a:moveTo>
                    <a:pt x="175" y="2957"/>
                  </a:moveTo>
                  <a:cubicBezTo>
                    <a:pt x="-1760" y="7396"/>
                    <a:pt x="12922" y="17981"/>
                    <a:pt x="16337" y="9217"/>
                  </a:cubicBezTo>
                  <a:cubicBezTo>
                    <a:pt x="19752" y="453"/>
                    <a:pt x="2793" y="-2962"/>
                    <a:pt x="175" y="2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3" name="Freeform: Shape 344"/>
            <p:cNvSpPr>
              <a:spLocks/>
            </p:cNvSpPr>
            <p:nvPr/>
          </p:nvSpPr>
          <p:spPr bwMode="auto">
            <a:xfrm>
              <a:off x="10789028" y="2081658"/>
              <a:ext cx="16933" cy="11114"/>
            </a:xfrm>
            <a:custGeom>
              <a:avLst/>
              <a:gdLst>
                <a:gd name="T0" fmla="*/ 43 w 17150"/>
                <a:gd name="T1" fmla="*/ 6669 h 11714"/>
                <a:gd name="T2" fmla="*/ 16162 w 17150"/>
                <a:gd name="T3" fmla="*/ 3717 h 11714"/>
                <a:gd name="T4" fmla="*/ 43 w 17150"/>
                <a:gd name="T5" fmla="*/ 6669 h 117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50" h="11714">
                  <a:moveTo>
                    <a:pt x="47" y="8230"/>
                  </a:moveTo>
                  <a:cubicBezTo>
                    <a:pt x="844" y="13011"/>
                    <a:pt x="18941" y="13807"/>
                    <a:pt x="17006" y="4588"/>
                  </a:cubicBezTo>
                  <a:cubicBezTo>
                    <a:pt x="15071" y="-4631"/>
                    <a:pt x="-977" y="1857"/>
                    <a:pt x="47" y="82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4" name="Freeform: Shape 345"/>
            <p:cNvSpPr>
              <a:spLocks/>
            </p:cNvSpPr>
            <p:nvPr/>
          </p:nvSpPr>
          <p:spPr bwMode="auto">
            <a:xfrm>
              <a:off x="10714944" y="1992750"/>
              <a:ext cx="10584" cy="17465"/>
            </a:xfrm>
            <a:custGeom>
              <a:avLst/>
              <a:gdLst>
                <a:gd name="T0" fmla="*/ 5491 w 11682"/>
                <a:gd name="T1" fmla="*/ 18447 h 17134"/>
                <a:gd name="T2" fmla="*/ 3114 w 11682"/>
                <a:gd name="T3" fmla="*/ 140 h 17134"/>
                <a:gd name="T4" fmla="*/ 5491 w 11682"/>
                <a:gd name="T5" fmla="*/ 18447 h 171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82" h="17134">
                  <a:moveTo>
                    <a:pt x="8150" y="17088"/>
                  </a:moveTo>
                  <a:cubicBezTo>
                    <a:pt x="12931" y="16292"/>
                    <a:pt x="13841" y="-1692"/>
                    <a:pt x="4622" y="129"/>
                  </a:cubicBezTo>
                  <a:cubicBezTo>
                    <a:pt x="-4598" y="1951"/>
                    <a:pt x="1776" y="18113"/>
                    <a:pt x="8150" y="170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5" name="Freeform: Shape 346"/>
            <p:cNvSpPr>
              <a:spLocks/>
            </p:cNvSpPr>
            <p:nvPr/>
          </p:nvSpPr>
          <p:spPr bwMode="auto">
            <a:xfrm>
              <a:off x="10617577" y="2064194"/>
              <a:ext cx="19051" cy="12701"/>
            </a:xfrm>
            <a:custGeom>
              <a:avLst/>
              <a:gdLst>
                <a:gd name="T0" fmla="*/ 25802 w 17196"/>
                <a:gd name="T1" fmla="*/ 10063 h 11930"/>
                <a:gd name="T2" fmla="*/ 253 w 17196"/>
                <a:gd name="T3" fmla="*/ 5384 h 11930"/>
                <a:gd name="T4" fmla="*/ 25802 w 17196"/>
                <a:gd name="T5" fmla="*/ 10063 h 119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96" h="11930">
                  <a:moveTo>
                    <a:pt x="17127" y="7833"/>
                  </a:moveTo>
                  <a:cubicBezTo>
                    <a:pt x="18379" y="3166"/>
                    <a:pt x="2217" y="-5029"/>
                    <a:pt x="168" y="4191"/>
                  </a:cubicBezTo>
                  <a:cubicBezTo>
                    <a:pt x="-1880" y="13410"/>
                    <a:pt x="15420" y="14093"/>
                    <a:pt x="17127" y="78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6" name="Freeform: Shape 347"/>
            <p:cNvSpPr>
              <a:spLocks/>
            </p:cNvSpPr>
            <p:nvPr/>
          </p:nvSpPr>
          <p:spPr bwMode="auto">
            <a:xfrm>
              <a:off x="10662028" y="2172154"/>
              <a:ext cx="14816" cy="15876"/>
            </a:xfrm>
            <a:custGeom>
              <a:avLst/>
              <a:gdLst>
                <a:gd name="T0" fmla="*/ 16162 w 13719"/>
                <a:gd name="T1" fmla="*/ 421 h 15896"/>
                <a:gd name="T2" fmla="*/ 3311 w 13719"/>
                <a:gd name="T3" fmla="*/ 14804 h 15896"/>
                <a:gd name="T4" fmla="*/ 16162 w 13719"/>
                <a:gd name="T5" fmla="*/ 421 h 158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19" h="15896">
                  <a:moveTo>
                    <a:pt x="11881" y="425"/>
                  </a:moveTo>
                  <a:cubicBezTo>
                    <a:pt x="7897" y="-2420"/>
                    <a:pt x="-5419" y="9758"/>
                    <a:pt x="2434" y="14880"/>
                  </a:cubicBezTo>
                  <a:cubicBezTo>
                    <a:pt x="10288" y="20002"/>
                    <a:pt x="17117" y="4295"/>
                    <a:pt x="11881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7" name="Freeform: Shape 348"/>
            <p:cNvSpPr>
              <a:spLocks/>
            </p:cNvSpPr>
            <p:nvPr/>
          </p:nvSpPr>
          <p:spPr bwMode="auto">
            <a:xfrm>
              <a:off x="10700128" y="2167391"/>
              <a:ext cx="10583" cy="17465"/>
            </a:xfrm>
            <a:custGeom>
              <a:avLst/>
              <a:gdLst>
                <a:gd name="T0" fmla="*/ 4626 w 11637"/>
                <a:gd name="T1" fmla="*/ 27 h 17267"/>
                <a:gd name="T2" fmla="*/ 3226 w 11637"/>
                <a:gd name="T3" fmla="*/ 18017 h 17267"/>
                <a:gd name="T4" fmla="*/ 4626 w 11637"/>
                <a:gd name="T5" fmla="*/ 27 h 172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37" h="17267">
                  <a:moveTo>
                    <a:pt x="6764" y="27"/>
                  </a:moveTo>
                  <a:cubicBezTo>
                    <a:pt x="1983" y="-769"/>
                    <a:pt x="-4618" y="16076"/>
                    <a:pt x="4715" y="17214"/>
                  </a:cubicBezTo>
                  <a:cubicBezTo>
                    <a:pt x="14048" y="18352"/>
                    <a:pt x="13137" y="1052"/>
                    <a:pt x="676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8" name="Freeform: Shape 349"/>
            <p:cNvSpPr>
              <a:spLocks/>
            </p:cNvSpPr>
            <p:nvPr/>
          </p:nvSpPr>
          <p:spPr bwMode="auto">
            <a:xfrm>
              <a:off x="10657795" y="2081658"/>
              <a:ext cx="14816" cy="15876"/>
            </a:xfrm>
            <a:custGeom>
              <a:avLst/>
              <a:gdLst>
                <a:gd name="T0" fmla="*/ 13379 w 15091"/>
                <a:gd name="T1" fmla="*/ 18881 h 14541"/>
                <a:gd name="T2" fmla="*/ 1428 w 15091"/>
                <a:gd name="T3" fmla="*/ 2707 h 14541"/>
                <a:gd name="T4" fmla="*/ 13379 w 15091"/>
                <a:gd name="T5" fmla="*/ 18881 h 145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091" h="14541">
                  <a:moveTo>
                    <a:pt x="14400" y="13287"/>
                  </a:moveTo>
                  <a:cubicBezTo>
                    <a:pt x="17814" y="9872"/>
                    <a:pt x="7798" y="-5266"/>
                    <a:pt x="1538" y="1905"/>
                  </a:cubicBezTo>
                  <a:cubicBezTo>
                    <a:pt x="-4721" y="9075"/>
                    <a:pt x="9847" y="17839"/>
                    <a:pt x="14400" y="13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9" name="Freeform: Shape 350"/>
            <p:cNvSpPr>
              <a:spLocks/>
            </p:cNvSpPr>
            <p:nvPr/>
          </p:nvSpPr>
          <p:spPr bwMode="auto">
            <a:xfrm>
              <a:off x="10573128" y="2105473"/>
              <a:ext cx="103716" cy="100021"/>
            </a:xfrm>
            <a:custGeom>
              <a:avLst/>
              <a:gdLst>
                <a:gd name="T0" fmla="*/ 1600 w 102789"/>
                <a:gd name="T1" fmla="*/ 2608 h 100650"/>
                <a:gd name="T2" fmla="*/ 105068 w 102789"/>
                <a:gd name="T3" fmla="*/ 10490 h 100650"/>
                <a:gd name="T4" fmla="*/ 41359 w 102789"/>
                <a:gd name="T5" fmla="*/ 97736 h 100650"/>
                <a:gd name="T6" fmla="*/ 1600 w 102789"/>
                <a:gd name="T7" fmla="*/ 2608 h 1006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789" h="100650">
                  <a:moveTo>
                    <a:pt x="1544" y="2675"/>
                  </a:moveTo>
                  <a:cubicBezTo>
                    <a:pt x="1544" y="2675"/>
                    <a:pt x="89752" y="-7113"/>
                    <a:pt x="101362" y="10756"/>
                  </a:cubicBezTo>
                  <a:cubicBezTo>
                    <a:pt x="112971" y="28626"/>
                    <a:pt x="50258" y="107160"/>
                    <a:pt x="39900" y="100217"/>
                  </a:cubicBezTo>
                  <a:cubicBezTo>
                    <a:pt x="29543" y="93274"/>
                    <a:pt x="-8017" y="32495"/>
                    <a:pt x="1544" y="2675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0" name="Freeform: Shape 351"/>
            <p:cNvSpPr>
              <a:spLocks/>
            </p:cNvSpPr>
            <p:nvPr/>
          </p:nvSpPr>
          <p:spPr bwMode="auto">
            <a:xfrm>
              <a:off x="10573128" y="2105473"/>
              <a:ext cx="103716" cy="100021"/>
            </a:xfrm>
            <a:custGeom>
              <a:avLst/>
              <a:gdLst>
                <a:gd name="T0" fmla="*/ 1600 w 102789"/>
                <a:gd name="T1" fmla="*/ 2608 h 100650"/>
                <a:gd name="T2" fmla="*/ 105068 w 102789"/>
                <a:gd name="T3" fmla="*/ 10490 h 100650"/>
                <a:gd name="T4" fmla="*/ 41359 w 102789"/>
                <a:gd name="T5" fmla="*/ 97736 h 100650"/>
                <a:gd name="T6" fmla="*/ 1600 w 102789"/>
                <a:gd name="T7" fmla="*/ 2608 h 1006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789" h="100650">
                  <a:moveTo>
                    <a:pt x="1544" y="2675"/>
                  </a:moveTo>
                  <a:cubicBezTo>
                    <a:pt x="1544" y="2675"/>
                    <a:pt x="89752" y="-7113"/>
                    <a:pt x="101362" y="10756"/>
                  </a:cubicBezTo>
                  <a:cubicBezTo>
                    <a:pt x="112971" y="28626"/>
                    <a:pt x="50258" y="107160"/>
                    <a:pt x="39900" y="100217"/>
                  </a:cubicBezTo>
                  <a:cubicBezTo>
                    <a:pt x="29543" y="93274"/>
                    <a:pt x="-8017" y="32495"/>
                    <a:pt x="1544" y="2675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1" name="Freeform: Shape 352"/>
            <p:cNvSpPr>
              <a:spLocks/>
            </p:cNvSpPr>
            <p:nvPr/>
          </p:nvSpPr>
          <p:spPr bwMode="auto">
            <a:xfrm>
              <a:off x="10710711" y="2122937"/>
              <a:ext cx="103717" cy="103197"/>
            </a:xfrm>
            <a:custGeom>
              <a:avLst/>
              <a:gdLst>
                <a:gd name="T0" fmla="*/ 15060 w 104459"/>
                <a:gd name="T1" fmla="*/ 104744 h 102617"/>
                <a:gd name="T2" fmla="*/ 4772 w 104459"/>
                <a:gd name="T3" fmla="*/ 2883 h 102617"/>
                <a:gd name="T4" fmla="*/ 101342 w 104459"/>
                <a:gd name="T5" fmla="*/ 47585 h 102617"/>
                <a:gd name="T6" fmla="*/ 15060 w 104459"/>
                <a:gd name="T7" fmla="*/ 104744 h 1026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459" h="102617">
                  <a:moveTo>
                    <a:pt x="15496" y="102409"/>
                  </a:moveTo>
                  <a:cubicBezTo>
                    <a:pt x="15496" y="102409"/>
                    <a:pt x="-10569" y="17501"/>
                    <a:pt x="4910" y="2819"/>
                  </a:cubicBezTo>
                  <a:cubicBezTo>
                    <a:pt x="20390" y="-11864"/>
                    <a:pt x="109054" y="35029"/>
                    <a:pt x="104273" y="46525"/>
                  </a:cubicBezTo>
                  <a:cubicBezTo>
                    <a:pt x="99493" y="58020"/>
                    <a:pt x="46568" y="106165"/>
                    <a:pt x="15496" y="102409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2" name="Freeform: Shape 353"/>
            <p:cNvSpPr>
              <a:spLocks/>
            </p:cNvSpPr>
            <p:nvPr/>
          </p:nvSpPr>
          <p:spPr bwMode="auto">
            <a:xfrm>
              <a:off x="10710711" y="2122937"/>
              <a:ext cx="103717" cy="103197"/>
            </a:xfrm>
            <a:custGeom>
              <a:avLst/>
              <a:gdLst>
                <a:gd name="T0" fmla="*/ 15060 w 104459"/>
                <a:gd name="T1" fmla="*/ 104744 h 102617"/>
                <a:gd name="T2" fmla="*/ 4772 w 104459"/>
                <a:gd name="T3" fmla="*/ 2883 h 102617"/>
                <a:gd name="T4" fmla="*/ 101342 w 104459"/>
                <a:gd name="T5" fmla="*/ 47585 h 102617"/>
                <a:gd name="T6" fmla="*/ 15060 w 104459"/>
                <a:gd name="T7" fmla="*/ 104744 h 1026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459" h="102617">
                  <a:moveTo>
                    <a:pt x="15496" y="102409"/>
                  </a:moveTo>
                  <a:cubicBezTo>
                    <a:pt x="15496" y="102409"/>
                    <a:pt x="-10569" y="17501"/>
                    <a:pt x="4910" y="2819"/>
                  </a:cubicBezTo>
                  <a:cubicBezTo>
                    <a:pt x="20390" y="-11864"/>
                    <a:pt x="109054" y="35029"/>
                    <a:pt x="104273" y="46525"/>
                  </a:cubicBezTo>
                  <a:cubicBezTo>
                    <a:pt x="99493" y="58020"/>
                    <a:pt x="46568" y="106165"/>
                    <a:pt x="15496" y="102409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3" name="Freeform: Shape 354"/>
            <p:cNvSpPr>
              <a:spLocks/>
            </p:cNvSpPr>
            <p:nvPr/>
          </p:nvSpPr>
          <p:spPr bwMode="auto">
            <a:xfrm>
              <a:off x="10736110" y="1976873"/>
              <a:ext cx="103717" cy="103197"/>
            </a:xfrm>
            <a:custGeom>
              <a:avLst/>
              <a:gdLst>
                <a:gd name="T0" fmla="*/ 105959 w 102821"/>
                <a:gd name="T1" fmla="*/ 92839 h 103003"/>
                <a:gd name="T2" fmla="*/ 2380 w 102821"/>
                <a:gd name="T3" fmla="*/ 97539 h 103003"/>
                <a:gd name="T4" fmla="*/ 53638 w 102821"/>
                <a:gd name="T5" fmla="*/ 295 h 103003"/>
                <a:gd name="T6" fmla="*/ 105959 w 102821"/>
                <a:gd name="T7" fmla="*/ 92839 h 1030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821" h="103003">
                  <a:moveTo>
                    <a:pt x="102345" y="92142"/>
                  </a:moveTo>
                  <a:cubicBezTo>
                    <a:pt x="102345" y="92142"/>
                    <a:pt x="16071" y="113084"/>
                    <a:pt x="2299" y="96808"/>
                  </a:cubicBezTo>
                  <a:cubicBezTo>
                    <a:pt x="-11473" y="80532"/>
                    <a:pt x="40656" y="-5628"/>
                    <a:pt x="51810" y="291"/>
                  </a:cubicBezTo>
                  <a:cubicBezTo>
                    <a:pt x="62964" y="6210"/>
                    <a:pt x="107922" y="61297"/>
                    <a:pt x="102345" y="92142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4" name="Freeform: Shape 355"/>
            <p:cNvSpPr>
              <a:spLocks/>
            </p:cNvSpPr>
            <p:nvPr/>
          </p:nvSpPr>
          <p:spPr bwMode="auto">
            <a:xfrm>
              <a:off x="10736110" y="1976873"/>
              <a:ext cx="103717" cy="103197"/>
            </a:xfrm>
            <a:custGeom>
              <a:avLst/>
              <a:gdLst>
                <a:gd name="T0" fmla="*/ 105959 w 102821"/>
                <a:gd name="T1" fmla="*/ 92839 h 103003"/>
                <a:gd name="T2" fmla="*/ 2380 w 102821"/>
                <a:gd name="T3" fmla="*/ 97539 h 103003"/>
                <a:gd name="T4" fmla="*/ 53638 w 102821"/>
                <a:gd name="T5" fmla="*/ 295 h 103003"/>
                <a:gd name="T6" fmla="*/ 105959 w 102821"/>
                <a:gd name="T7" fmla="*/ 92839 h 1030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821" h="103003">
                  <a:moveTo>
                    <a:pt x="102345" y="92142"/>
                  </a:moveTo>
                  <a:cubicBezTo>
                    <a:pt x="102345" y="92142"/>
                    <a:pt x="16071" y="113084"/>
                    <a:pt x="2299" y="96808"/>
                  </a:cubicBezTo>
                  <a:cubicBezTo>
                    <a:pt x="-11473" y="80532"/>
                    <a:pt x="40656" y="-5628"/>
                    <a:pt x="51810" y="291"/>
                  </a:cubicBezTo>
                  <a:cubicBezTo>
                    <a:pt x="62964" y="6210"/>
                    <a:pt x="107922" y="61297"/>
                    <a:pt x="102345" y="92142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5" name="Freeform: Shape 356"/>
            <p:cNvSpPr>
              <a:spLocks/>
            </p:cNvSpPr>
            <p:nvPr/>
          </p:nvSpPr>
          <p:spPr bwMode="auto">
            <a:xfrm>
              <a:off x="10600644" y="1965760"/>
              <a:ext cx="101600" cy="101609"/>
            </a:xfrm>
            <a:custGeom>
              <a:avLst/>
              <a:gdLst>
                <a:gd name="T0" fmla="*/ 86940 w 103084"/>
                <a:gd name="T1" fmla="*/ 471 h 102839"/>
                <a:gd name="T2" fmla="*/ 91450 w 103084"/>
                <a:gd name="T3" fmla="*/ 95815 h 102839"/>
                <a:gd name="T4" fmla="*/ 264 w 103084"/>
                <a:gd name="T5" fmla="*/ 48632 h 102839"/>
                <a:gd name="T6" fmla="*/ 86940 w 103084"/>
                <a:gd name="T7" fmla="*/ 471 h 1028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084" h="102839">
                  <a:moveTo>
                    <a:pt x="92131" y="495"/>
                  </a:moveTo>
                  <a:cubicBezTo>
                    <a:pt x="92131" y="495"/>
                    <a:pt x="113187" y="86768"/>
                    <a:pt x="96911" y="100540"/>
                  </a:cubicBezTo>
                  <a:cubicBezTo>
                    <a:pt x="80635" y="114312"/>
                    <a:pt x="-5525" y="62184"/>
                    <a:pt x="280" y="51030"/>
                  </a:cubicBezTo>
                  <a:cubicBezTo>
                    <a:pt x="6085" y="39876"/>
                    <a:pt x="61400" y="-5196"/>
                    <a:pt x="92131" y="495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6" name="Freeform: Shape 357"/>
            <p:cNvSpPr>
              <a:spLocks/>
            </p:cNvSpPr>
            <p:nvPr/>
          </p:nvSpPr>
          <p:spPr bwMode="auto">
            <a:xfrm>
              <a:off x="10600644" y="1965760"/>
              <a:ext cx="101600" cy="101609"/>
            </a:xfrm>
            <a:custGeom>
              <a:avLst/>
              <a:gdLst>
                <a:gd name="T0" fmla="*/ 86940 w 103084"/>
                <a:gd name="T1" fmla="*/ 471 h 102839"/>
                <a:gd name="T2" fmla="*/ 91450 w 103084"/>
                <a:gd name="T3" fmla="*/ 95815 h 102839"/>
                <a:gd name="T4" fmla="*/ 264 w 103084"/>
                <a:gd name="T5" fmla="*/ 48632 h 102839"/>
                <a:gd name="T6" fmla="*/ 86940 w 103084"/>
                <a:gd name="T7" fmla="*/ 471 h 1028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084" h="102839">
                  <a:moveTo>
                    <a:pt x="92131" y="495"/>
                  </a:moveTo>
                  <a:cubicBezTo>
                    <a:pt x="92131" y="495"/>
                    <a:pt x="113187" y="86768"/>
                    <a:pt x="96911" y="100540"/>
                  </a:cubicBezTo>
                  <a:cubicBezTo>
                    <a:pt x="80635" y="114312"/>
                    <a:pt x="-5525" y="62184"/>
                    <a:pt x="280" y="51030"/>
                  </a:cubicBezTo>
                  <a:cubicBezTo>
                    <a:pt x="6085" y="39876"/>
                    <a:pt x="61400" y="-5196"/>
                    <a:pt x="92131" y="495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7" name="Freeform: Shape 358"/>
            <p:cNvSpPr>
              <a:spLocks/>
            </p:cNvSpPr>
            <p:nvPr/>
          </p:nvSpPr>
          <p:spPr bwMode="auto">
            <a:xfrm>
              <a:off x="10632395" y="1956235"/>
              <a:ext cx="309033" cy="209569"/>
            </a:xfrm>
            <a:custGeom>
              <a:avLst/>
              <a:gdLst>
                <a:gd name="T0" fmla="*/ 244480 w 307730"/>
                <a:gd name="T1" fmla="*/ 153432 h 209935"/>
                <a:gd name="T2" fmla="*/ 0 w 307730"/>
                <a:gd name="T3" fmla="*/ 208475 h 209935"/>
                <a:gd name="T4" fmla="*/ 3936 w 307730"/>
                <a:gd name="T5" fmla="*/ 199093 h 209935"/>
                <a:gd name="T6" fmla="*/ 220750 w 307730"/>
                <a:gd name="T7" fmla="*/ 133200 h 209935"/>
                <a:gd name="T8" fmla="*/ 224684 w 307730"/>
                <a:gd name="T9" fmla="*/ 125288 h 209935"/>
                <a:gd name="T10" fmla="*/ 216629 w 307730"/>
                <a:gd name="T11" fmla="*/ 121016 h 209935"/>
                <a:gd name="T12" fmla="*/ 216351 w 307730"/>
                <a:gd name="T13" fmla="*/ 121105 h 209935"/>
                <a:gd name="T14" fmla="*/ 13659 w 307730"/>
                <a:gd name="T15" fmla="*/ 175359 h 209935"/>
                <a:gd name="T16" fmla="*/ 20026 w 307730"/>
                <a:gd name="T17" fmla="*/ 160327 h 209935"/>
                <a:gd name="T18" fmla="*/ 241818 w 307730"/>
                <a:gd name="T19" fmla="*/ 89572 h 209935"/>
                <a:gd name="T20" fmla="*/ 247235 w 307730"/>
                <a:gd name="T21" fmla="*/ 81965 h 209935"/>
                <a:gd name="T22" fmla="*/ 239445 w 307730"/>
                <a:gd name="T23" fmla="*/ 76664 h 209935"/>
                <a:gd name="T24" fmla="*/ 237882 w 307730"/>
                <a:gd name="T25" fmla="*/ 77139 h 209935"/>
                <a:gd name="T26" fmla="*/ 30328 w 307730"/>
                <a:gd name="T27" fmla="*/ 136138 h 209935"/>
                <a:gd name="T28" fmla="*/ 36463 w 307730"/>
                <a:gd name="T29" fmla="*/ 121784 h 209935"/>
                <a:gd name="T30" fmla="*/ 263348 w 307730"/>
                <a:gd name="T31" fmla="*/ 45604 h 209935"/>
                <a:gd name="T32" fmla="*/ 267852 w 307730"/>
                <a:gd name="T33" fmla="*/ 37807 h 209935"/>
                <a:gd name="T34" fmla="*/ 267747 w 307730"/>
                <a:gd name="T35" fmla="*/ 37466 h 209935"/>
                <a:gd name="T36" fmla="*/ 259888 w 307730"/>
                <a:gd name="T37" fmla="*/ 33172 h 209935"/>
                <a:gd name="T38" fmla="*/ 259528 w 307730"/>
                <a:gd name="T39" fmla="*/ 33286 h 209935"/>
                <a:gd name="T40" fmla="*/ 46535 w 307730"/>
                <a:gd name="T41" fmla="*/ 97823 h 209935"/>
                <a:gd name="T42" fmla="*/ 51742 w 307730"/>
                <a:gd name="T43" fmla="*/ 85616 h 209935"/>
                <a:gd name="T44" fmla="*/ 290435 w 307730"/>
                <a:gd name="T45" fmla="*/ 393 h 209935"/>
                <a:gd name="T46" fmla="*/ 244480 w 307730"/>
                <a:gd name="T47" fmla="*/ 153432 h 2099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07730" h="209935">
                  <a:moveTo>
                    <a:pt x="240383" y="154506"/>
                  </a:moveTo>
                  <a:cubicBezTo>
                    <a:pt x="198839" y="170327"/>
                    <a:pt x="0" y="209935"/>
                    <a:pt x="0" y="209935"/>
                  </a:cubicBezTo>
                  <a:lnTo>
                    <a:pt x="3870" y="200488"/>
                  </a:lnTo>
                  <a:lnTo>
                    <a:pt x="217050" y="134133"/>
                  </a:lnTo>
                  <a:cubicBezTo>
                    <a:pt x="220237" y="132903"/>
                    <a:pt x="221922" y="129421"/>
                    <a:pt x="220920" y="126166"/>
                  </a:cubicBezTo>
                  <a:cubicBezTo>
                    <a:pt x="219918" y="122785"/>
                    <a:pt x="216367" y="120862"/>
                    <a:pt x="212998" y="121863"/>
                  </a:cubicBezTo>
                  <a:cubicBezTo>
                    <a:pt x="212907" y="121897"/>
                    <a:pt x="212816" y="121920"/>
                    <a:pt x="212725" y="121954"/>
                  </a:cubicBezTo>
                  <a:lnTo>
                    <a:pt x="13430" y="176587"/>
                  </a:lnTo>
                  <a:lnTo>
                    <a:pt x="19691" y="161449"/>
                  </a:lnTo>
                  <a:lnTo>
                    <a:pt x="237765" y="90199"/>
                  </a:lnTo>
                  <a:cubicBezTo>
                    <a:pt x="241350" y="89550"/>
                    <a:pt x="243740" y="86124"/>
                    <a:pt x="243092" y="82539"/>
                  </a:cubicBezTo>
                  <a:cubicBezTo>
                    <a:pt x="242454" y="78943"/>
                    <a:pt x="239017" y="76564"/>
                    <a:pt x="235432" y="77201"/>
                  </a:cubicBezTo>
                  <a:cubicBezTo>
                    <a:pt x="234908" y="77304"/>
                    <a:pt x="234385" y="77463"/>
                    <a:pt x="233895" y="77679"/>
                  </a:cubicBezTo>
                  <a:lnTo>
                    <a:pt x="29820" y="137092"/>
                  </a:lnTo>
                  <a:lnTo>
                    <a:pt x="35852" y="122637"/>
                  </a:lnTo>
                  <a:lnTo>
                    <a:pt x="258935" y="45924"/>
                  </a:lnTo>
                  <a:cubicBezTo>
                    <a:pt x="262327" y="44980"/>
                    <a:pt x="264307" y="41462"/>
                    <a:pt x="263363" y="38071"/>
                  </a:cubicBezTo>
                  <a:cubicBezTo>
                    <a:pt x="263340" y="37957"/>
                    <a:pt x="263294" y="37843"/>
                    <a:pt x="263260" y="37729"/>
                  </a:cubicBezTo>
                  <a:cubicBezTo>
                    <a:pt x="262315" y="34406"/>
                    <a:pt x="258867" y="32471"/>
                    <a:pt x="255532" y="33404"/>
                  </a:cubicBezTo>
                  <a:cubicBezTo>
                    <a:pt x="255418" y="33438"/>
                    <a:pt x="255293" y="33473"/>
                    <a:pt x="255179" y="33518"/>
                  </a:cubicBezTo>
                  <a:lnTo>
                    <a:pt x="45755" y="98508"/>
                  </a:lnTo>
                  <a:lnTo>
                    <a:pt x="50876" y="86216"/>
                  </a:lnTo>
                  <a:cubicBezTo>
                    <a:pt x="50876" y="86216"/>
                    <a:pt x="260756" y="5177"/>
                    <a:pt x="285568" y="397"/>
                  </a:cubicBezTo>
                  <a:cubicBezTo>
                    <a:pt x="330299" y="-8367"/>
                    <a:pt x="303324" y="130604"/>
                    <a:pt x="240383" y="15450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8" name="Freeform: Shape 359"/>
            <p:cNvSpPr>
              <a:spLocks/>
            </p:cNvSpPr>
            <p:nvPr/>
          </p:nvSpPr>
          <p:spPr bwMode="auto">
            <a:xfrm>
              <a:off x="10916028" y="1691097"/>
              <a:ext cx="800099" cy="354045"/>
            </a:xfrm>
            <a:custGeom>
              <a:avLst/>
              <a:gdLst>
                <a:gd name="T0" fmla="*/ 3320 w 798965"/>
                <a:gd name="T1" fmla="*/ 305818 h 353521"/>
                <a:gd name="T2" fmla="*/ 167119 w 798965"/>
                <a:gd name="T3" fmla="*/ 233916 h 353521"/>
                <a:gd name="T4" fmla="*/ 789809 w 798965"/>
                <a:gd name="T5" fmla="*/ 4 h 353521"/>
                <a:gd name="T6" fmla="*/ 789122 w 798965"/>
                <a:gd name="T7" fmla="*/ 95950 h 353521"/>
                <a:gd name="T8" fmla="*/ 167806 w 798965"/>
                <a:gd name="T9" fmla="*/ 286926 h 353521"/>
                <a:gd name="T10" fmla="*/ 0 w 798965"/>
                <a:gd name="T11" fmla="*/ 355623 h 3535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98965" h="353521">
                  <a:moveTo>
                    <a:pt x="3300" y="304011"/>
                  </a:moveTo>
                  <a:cubicBezTo>
                    <a:pt x="32438" y="290695"/>
                    <a:pt x="152060" y="237997"/>
                    <a:pt x="166173" y="232534"/>
                  </a:cubicBezTo>
                  <a:cubicBezTo>
                    <a:pt x="182563" y="226160"/>
                    <a:pt x="762236" y="687"/>
                    <a:pt x="785341" y="4"/>
                  </a:cubicBezTo>
                  <a:cubicBezTo>
                    <a:pt x="808446" y="-678"/>
                    <a:pt x="797975" y="78652"/>
                    <a:pt x="784658" y="95383"/>
                  </a:cubicBezTo>
                  <a:cubicBezTo>
                    <a:pt x="771342" y="112115"/>
                    <a:pt x="222172" y="263378"/>
                    <a:pt x="166857" y="285231"/>
                  </a:cubicBezTo>
                  <a:cubicBezTo>
                    <a:pt x="108923" y="307995"/>
                    <a:pt x="0" y="353522"/>
                    <a:pt x="0" y="353522"/>
                  </a:cubicBezTo>
                  <a:lnTo>
                    <a:pt x="3300" y="30401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9" name="Freeform: Shape 360"/>
            <p:cNvSpPr>
              <a:spLocks/>
            </p:cNvSpPr>
            <p:nvPr/>
          </p:nvSpPr>
          <p:spPr bwMode="auto">
            <a:xfrm>
              <a:off x="10956243" y="1868914"/>
              <a:ext cx="863598" cy="550913"/>
            </a:xfrm>
            <a:custGeom>
              <a:avLst/>
              <a:gdLst>
                <a:gd name="T0" fmla="*/ 864211 w 863394"/>
                <a:gd name="T1" fmla="*/ 219476 h 551648"/>
                <a:gd name="T2" fmla="*/ 528475 w 863394"/>
                <a:gd name="T3" fmla="*/ 43204 h 551648"/>
                <a:gd name="T4" fmla="*/ 40420 w 863394"/>
                <a:gd name="T5" fmla="*/ 72754 h 551648"/>
                <a:gd name="T6" fmla="*/ 133497 w 863394"/>
                <a:gd name="T7" fmla="*/ 180758 h 551648"/>
                <a:gd name="T8" fmla="*/ 88 w 863394"/>
                <a:gd name="T9" fmla="*/ 269064 h 551648"/>
                <a:gd name="T10" fmla="*/ 87015 w 863394"/>
                <a:gd name="T11" fmla="*/ 355331 h 551648"/>
                <a:gd name="T12" fmla="*/ 19571 w 863394"/>
                <a:gd name="T13" fmla="*/ 444428 h 551648"/>
                <a:gd name="T14" fmla="*/ 278864 w 863394"/>
                <a:gd name="T15" fmla="*/ 548132 h 551648"/>
                <a:gd name="T16" fmla="*/ 864211 w 863394"/>
                <a:gd name="T17" fmla="*/ 219476 h 5516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63394" h="551648">
                  <a:moveTo>
                    <a:pt x="863395" y="220650"/>
                  </a:moveTo>
                  <a:cubicBezTo>
                    <a:pt x="800453" y="175123"/>
                    <a:pt x="665238" y="81679"/>
                    <a:pt x="527975" y="43436"/>
                  </a:cubicBezTo>
                  <a:cubicBezTo>
                    <a:pt x="375573" y="982"/>
                    <a:pt x="70542" y="-39651"/>
                    <a:pt x="40380" y="73142"/>
                  </a:cubicBezTo>
                  <a:cubicBezTo>
                    <a:pt x="18185" y="155888"/>
                    <a:pt x="133369" y="181724"/>
                    <a:pt x="133369" y="181724"/>
                  </a:cubicBezTo>
                  <a:cubicBezTo>
                    <a:pt x="133369" y="181724"/>
                    <a:pt x="3730" y="191399"/>
                    <a:pt x="88" y="270502"/>
                  </a:cubicBezTo>
                  <a:cubicBezTo>
                    <a:pt x="-3212" y="342662"/>
                    <a:pt x="86931" y="357231"/>
                    <a:pt x="86931" y="357231"/>
                  </a:cubicBezTo>
                  <a:cubicBezTo>
                    <a:pt x="86931" y="357231"/>
                    <a:pt x="9308" y="376694"/>
                    <a:pt x="19551" y="446805"/>
                  </a:cubicBezTo>
                  <a:cubicBezTo>
                    <a:pt x="31843" y="531030"/>
                    <a:pt x="192440" y="476398"/>
                    <a:pt x="278600" y="551062"/>
                  </a:cubicBezTo>
                  <a:cubicBezTo>
                    <a:pt x="297949" y="567793"/>
                    <a:pt x="863395" y="220650"/>
                    <a:pt x="863395" y="220650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0" name="Freeform: Shape 361"/>
            <p:cNvSpPr>
              <a:spLocks/>
            </p:cNvSpPr>
            <p:nvPr/>
          </p:nvSpPr>
          <p:spPr bwMode="auto">
            <a:xfrm>
              <a:off x="11089594" y="2032441"/>
              <a:ext cx="376766" cy="49216"/>
            </a:xfrm>
            <a:custGeom>
              <a:avLst/>
              <a:gdLst>
                <a:gd name="T0" fmla="*/ 373112 w 377832"/>
                <a:gd name="T1" fmla="*/ 48504 h 49067"/>
                <a:gd name="T2" fmla="*/ 2977 w 377832"/>
                <a:gd name="T3" fmla="*/ 15210 h 49067"/>
                <a:gd name="T4" fmla="*/ 1736 w 377832"/>
                <a:gd name="T5" fmla="*/ 18781 h 49067"/>
                <a:gd name="T6" fmla="*/ 373112 w 377832"/>
                <a:gd name="T7" fmla="*/ 49656 h 49067"/>
                <a:gd name="T8" fmla="*/ 373112 w 377832"/>
                <a:gd name="T9" fmla="*/ 48504 h 49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7832" h="49067">
                  <a:moveTo>
                    <a:pt x="377354" y="47919"/>
                  </a:moveTo>
                  <a:cubicBezTo>
                    <a:pt x="311226" y="15026"/>
                    <a:pt x="141524" y="-21054"/>
                    <a:pt x="3009" y="15026"/>
                  </a:cubicBezTo>
                  <a:cubicBezTo>
                    <a:pt x="-178" y="15823"/>
                    <a:pt x="-1203" y="18668"/>
                    <a:pt x="1756" y="18554"/>
                  </a:cubicBezTo>
                  <a:cubicBezTo>
                    <a:pt x="127730" y="13421"/>
                    <a:pt x="253862" y="23665"/>
                    <a:pt x="377354" y="49058"/>
                  </a:cubicBezTo>
                  <a:cubicBezTo>
                    <a:pt x="377810" y="49171"/>
                    <a:pt x="378151" y="48261"/>
                    <a:pt x="377354" y="4791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1" name="Freeform: Shape 362"/>
            <p:cNvSpPr>
              <a:spLocks/>
            </p:cNvSpPr>
            <p:nvPr/>
          </p:nvSpPr>
          <p:spPr bwMode="auto">
            <a:xfrm>
              <a:off x="11040910" y="2202319"/>
              <a:ext cx="378883" cy="31753"/>
            </a:xfrm>
            <a:custGeom>
              <a:avLst/>
              <a:gdLst>
                <a:gd name="T0" fmla="*/ 378489 w 378877"/>
                <a:gd name="T1" fmla="*/ 27816 h 32708"/>
                <a:gd name="T2" fmla="*/ 2867 w 378877"/>
                <a:gd name="T3" fmla="*/ 18718 h 32708"/>
                <a:gd name="T4" fmla="*/ 1843 w 378877"/>
                <a:gd name="T5" fmla="*/ 21853 h 32708"/>
                <a:gd name="T6" fmla="*/ 378262 w 378877"/>
                <a:gd name="T7" fmla="*/ 29031 h 32708"/>
                <a:gd name="T8" fmla="*/ 378489 w 378877"/>
                <a:gd name="T9" fmla="*/ 27816 h 327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8877" h="32708">
                  <a:moveTo>
                    <a:pt x="378465" y="31317"/>
                  </a:moveTo>
                  <a:cubicBezTo>
                    <a:pt x="318369" y="8554"/>
                    <a:pt x="141838" y="-20584"/>
                    <a:pt x="2867" y="21073"/>
                  </a:cubicBezTo>
                  <a:cubicBezTo>
                    <a:pt x="-320" y="21984"/>
                    <a:pt x="-1117" y="24829"/>
                    <a:pt x="1843" y="24602"/>
                  </a:cubicBezTo>
                  <a:cubicBezTo>
                    <a:pt x="127213" y="13061"/>
                    <a:pt x="253482" y="15770"/>
                    <a:pt x="378238" y="32683"/>
                  </a:cubicBezTo>
                  <a:cubicBezTo>
                    <a:pt x="378920" y="32911"/>
                    <a:pt x="379148" y="31545"/>
                    <a:pt x="378465" y="3131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2" name="Freeform: Shape 363"/>
            <p:cNvSpPr>
              <a:spLocks/>
            </p:cNvSpPr>
            <p:nvPr/>
          </p:nvSpPr>
          <p:spPr bwMode="auto">
            <a:xfrm>
              <a:off x="10039729" y="2367434"/>
              <a:ext cx="1111247" cy="803348"/>
            </a:xfrm>
            <a:custGeom>
              <a:avLst/>
              <a:gdLst>
                <a:gd name="T0" fmla="*/ 534743 w 1109412"/>
                <a:gd name="T1" fmla="*/ 805665 h 802577"/>
                <a:gd name="T2" fmla="*/ 1116771 w 1109412"/>
                <a:gd name="T3" fmla="*/ 495919 h 802577"/>
                <a:gd name="T4" fmla="*/ 273747 w 1109412"/>
                <a:gd name="T5" fmla="*/ 44610 h 802577"/>
                <a:gd name="T6" fmla="*/ 141186 w 1109412"/>
                <a:gd name="T7" fmla="*/ 319508 h 802577"/>
                <a:gd name="T8" fmla="*/ 534743 w 1109412"/>
                <a:gd name="T9" fmla="*/ 805665 h 802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9412" h="802577">
                  <a:moveTo>
                    <a:pt x="531219" y="802577"/>
                  </a:moveTo>
                  <a:lnTo>
                    <a:pt x="1109413" y="494018"/>
                  </a:lnTo>
                  <a:cubicBezTo>
                    <a:pt x="1109413" y="494018"/>
                    <a:pt x="536341" y="144825"/>
                    <a:pt x="271943" y="44438"/>
                  </a:cubicBezTo>
                  <a:cubicBezTo>
                    <a:pt x="-3609" y="-60615"/>
                    <a:pt x="-107866" y="16667"/>
                    <a:pt x="140256" y="318283"/>
                  </a:cubicBezTo>
                  <a:cubicBezTo>
                    <a:pt x="384622" y="614892"/>
                    <a:pt x="531219" y="802577"/>
                    <a:pt x="531219" y="802577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3" name="Freeform: Shape 364"/>
            <p:cNvSpPr>
              <a:spLocks/>
            </p:cNvSpPr>
            <p:nvPr/>
          </p:nvSpPr>
          <p:spPr bwMode="auto">
            <a:xfrm>
              <a:off x="10088412" y="2446816"/>
              <a:ext cx="1020232" cy="573140"/>
            </a:xfrm>
            <a:custGeom>
              <a:avLst/>
              <a:gdLst>
                <a:gd name="T0" fmla="*/ 1009381 w 1021512"/>
                <a:gd name="T1" fmla="*/ 386552 h 573299"/>
                <a:gd name="T2" fmla="*/ 977218 w 1021512"/>
                <a:gd name="T3" fmla="*/ 397922 h 573299"/>
                <a:gd name="T4" fmla="*/ 934297 w 1021512"/>
                <a:gd name="T5" fmla="*/ 424181 h 573299"/>
                <a:gd name="T6" fmla="*/ 982428 w 1021512"/>
                <a:gd name="T7" fmla="*/ 409856 h 573299"/>
                <a:gd name="T8" fmla="*/ 1016403 w 1021512"/>
                <a:gd name="T9" fmla="*/ 390645 h 573299"/>
                <a:gd name="T10" fmla="*/ 1009381 w 1021512"/>
                <a:gd name="T11" fmla="*/ 386552 h 573299"/>
                <a:gd name="T12" fmla="*/ 403276 w 1021512"/>
                <a:gd name="T13" fmla="*/ 472616 h 573299"/>
                <a:gd name="T14" fmla="*/ 360469 w 1021512"/>
                <a:gd name="T15" fmla="*/ 498879 h 573299"/>
                <a:gd name="T16" fmla="*/ 408487 w 1021512"/>
                <a:gd name="T17" fmla="*/ 484440 h 573299"/>
                <a:gd name="T18" fmla="*/ 451408 w 1021512"/>
                <a:gd name="T19" fmla="*/ 458291 h 573299"/>
                <a:gd name="T20" fmla="*/ 403276 w 1021512"/>
                <a:gd name="T21" fmla="*/ 472616 h 573299"/>
                <a:gd name="T22" fmla="*/ 675752 w 1021512"/>
                <a:gd name="T23" fmla="*/ 524458 h 573299"/>
                <a:gd name="T24" fmla="*/ 649706 w 1021512"/>
                <a:gd name="T25" fmla="*/ 481482 h 573299"/>
                <a:gd name="T26" fmla="*/ 663974 w 1021512"/>
                <a:gd name="T27" fmla="*/ 529802 h 573299"/>
                <a:gd name="T28" fmla="*/ 690021 w 1021512"/>
                <a:gd name="T29" fmla="*/ 572663 h 573299"/>
                <a:gd name="T30" fmla="*/ 675752 w 1021512"/>
                <a:gd name="T31" fmla="*/ 524458 h 573299"/>
                <a:gd name="T32" fmla="*/ 184595 w 1021512"/>
                <a:gd name="T33" fmla="*/ 275701 h 573299"/>
                <a:gd name="T34" fmla="*/ 158434 w 1021512"/>
                <a:gd name="T35" fmla="*/ 232838 h 573299"/>
                <a:gd name="T36" fmla="*/ 172817 w 1021512"/>
                <a:gd name="T37" fmla="*/ 281045 h 573299"/>
                <a:gd name="T38" fmla="*/ 198865 w 1021512"/>
                <a:gd name="T39" fmla="*/ 324020 h 573299"/>
                <a:gd name="T40" fmla="*/ 184595 w 1021512"/>
                <a:gd name="T41" fmla="*/ 275701 h 573299"/>
                <a:gd name="T42" fmla="*/ 48698 w 1021512"/>
                <a:gd name="T43" fmla="*/ 38768 h 573299"/>
                <a:gd name="T44" fmla="*/ 0 w 1021512"/>
                <a:gd name="T45" fmla="*/ 27398 h 573299"/>
                <a:gd name="T46" fmla="*/ 44055 w 1021512"/>
                <a:gd name="T47" fmla="*/ 51390 h 573299"/>
                <a:gd name="T48" fmla="*/ 92750 w 1021512"/>
                <a:gd name="T49" fmla="*/ 62759 h 573299"/>
                <a:gd name="T50" fmla="*/ 48698 w 1021512"/>
                <a:gd name="T51" fmla="*/ 38768 h 573299"/>
                <a:gd name="T52" fmla="*/ 444273 w 1021512"/>
                <a:gd name="T53" fmla="*/ 209306 h 573299"/>
                <a:gd name="T54" fmla="*/ 395463 w 1021512"/>
                <a:gd name="T55" fmla="*/ 197367 h 573299"/>
                <a:gd name="T56" fmla="*/ 439629 w 1021512"/>
                <a:gd name="T57" fmla="*/ 221473 h 573299"/>
                <a:gd name="T58" fmla="*/ 488327 w 1021512"/>
                <a:gd name="T59" fmla="*/ 232838 h 573299"/>
                <a:gd name="T60" fmla="*/ 445066 w 1021512"/>
                <a:gd name="T61" fmla="*/ 208737 h 573299"/>
                <a:gd name="T62" fmla="*/ 304412 w 1021512"/>
                <a:gd name="T63" fmla="*/ 0 h 573299"/>
                <a:gd name="T64" fmla="*/ 293086 w 1021512"/>
                <a:gd name="T65" fmla="*/ 47182 h 573299"/>
                <a:gd name="T66" fmla="*/ 315735 w 1021512"/>
                <a:gd name="T67" fmla="*/ 5345 h 573299"/>
                <a:gd name="T68" fmla="*/ 696476 w 1021512"/>
                <a:gd name="T69" fmla="*/ 298325 h 573299"/>
                <a:gd name="T70" fmla="*/ 685151 w 1021512"/>
                <a:gd name="T71" fmla="*/ 347215 h 573299"/>
                <a:gd name="T72" fmla="*/ 720825 w 1021512"/>
                <a:gd name="T73" fmla="*/ 254099 h 573299"/>
                <a:gd name="T74" fmla="*/ 696476 w 1021512"/>
                <a:gd name="T75" fmla="*/ 297984 h 57329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21512" h="573299">
                  <a:moveTo>
                    <a:pt x="1014456" y="386980"/>
                  </a:moveTo>
                  <a:cubicBezTo>
                    <a:pt x="1003393" y="389916"/>
                    <a:pt x="992592" y="393718"/>
                    <a:pt x="982132" y="398362"/>
                  </a:cubicBezTo>
                  <a:cubicBezTo>
                    <a:pt x="966596" y="405077"/>
                    <a:pt x="952084" y="413932"/>
                    <a:pt x="938995" y="424653"/>
                  </a:cubicBezTo>
                  <a:cubicBezTo>
                    <a:pt x="955715" y="422161"/>
                    <a:pt x="971991" y="417335"/>
                    <a:pt x="987368" y="410312"/>
                  </a:cubicBezTo>
                  <a:cubicBezTo>
                    <a:pt x="999398" y="405134"/>
                    <a:pt x="1010848" y="398692"/>
                    <a:pt x="1021513" y="391077"/>
                  </a:cubicBezTo>
                  <a:cubicBezTo>
                    <a:pt x="1019123" y="389939"/>
                    <a:pt x="1016391" y="388459"/>
                    <a:pt x="1014456" y="386980"/>
                  </a:cubicBezTo>
                  <a:close/>
                  <a:moveTo>
                    <a:pt x="405304" y="473140"/>
                  </a:moveTo>
                  <a:cubicBezTo>
                    <a:pt x="389768" y="479764"/>
                    <a:pt x="375268" y="488630"/>
                    <a:pt x="362281" y="499432"/>
                  </a:cubicBezTo>
                  <a:cubicBezTo>
                    <a:pt x="378967" y="496905"/>
                    <a:pt x="395209" y="492033"/>
                    <a:pt x="410540" y="484977"/>
                  </a:cubicBezTo>
                  <a:cubicBezTo>
                    <a:pt x="426110" y="478387"/>
                    <a:pt x="440645" y="469566"/>
                    <a:pt x="453677" y="458799"/>
                  </a:cubicBezTo>
                  <a:cubicBezTo>
                    <a:pt x="436934" y="461177"/>
                    <a:pt x="420636" y="466015"/>
                    <a:pt x="405304" y="473140"/>
                  </a:cubicBezTo>
                  <a:close/>
                  <a:moveTo>
                    <a:pt x="679150" y="525041"/>
                  </a:moveTo>
                  <a:cubicBezTo>
                    <a:pt x="672514" y="509527"/>
                    <a:pt x="663705" y="495038"/>
                    <a:pt x="652972" y="482018"/>
                  </a:cubicBezTo>
                  <a:cubicBezTo>
                    <a:pt x="655419" y="498737"/>
                    <a:pt x="660256" y="515036"/>
                    <a:pt x="667312" y="530390"/>
                  </a:cubicBezTo>
                  <a:cubicBezTo>
                    <a:pt x="673903" y="545892"/>
                    <a:pt x="682723" y="560347"/>
                    <a:pt x="693491" y="573299"/>
                  </a:cubicBezTo>
                  <a:cubicBezTo>
                    <a:pt x="691078" y="556602"/>
                    <a:pt x="686241" y="540349"/>
                    <a:pt x="679150" y="525041"/>
                  </a:cubicBezTo>
                  <a:close/>
                  <a:moveTo>
                    <a:pt x="185523" y="276008"/>
                  </a:moveTo>
                  <a:cubicBezTo>
                    <a:pt x="178808" y="260551"/>
                    <a:pt x="169952" y="246108"/>
                    <a:pt x="159231" y="233098"/>
                  </a:cubicBezTo>
                  <a:cubicBezTo>
                    <a:pt x="161735" y="249784"/>
                    <a:pt x="166606" y="266037"/>
                    <a:pt x="173686" y="281357"/>
                  </a:cubicBezTo>
                  <a:cubicBezTo>
                    <a:pt x="180253" y="296905"/>
                    <a:pt x="189074" y="311405"/>
                    <a:pt x="199864" y="324380"/>
                  </a:cubicBezTo>
                  <a:cubicBezTo>
                    <a:pt x="197417" y="307660"/>
                    <a:pt x="192579" y="291362"/>
                    <a:pt x="185523" y="276008"/>
                  </a:cubicBezTo>
                  <a:close/>
                  <a:moveTo>
                    <a:pt x="48942" y="38812"/>
                  </a:moveTo>
                  <a:cubicBezTo>
                    <a:pt x="33257" y="32688"/>
                    <a:pt x="16777" y="28853"/>
                    <a:pt x="0" y="27430"/>
                  </a:cubicBezTo>
                  <a:cubicBezTo>
                    <a:pt x="13544" y="37492"/>
                    <a:pt x="28454" y="45573"/>
                    <a:pt x="44275" y="51446"/>
                  </a:cubicBezTo>
                  <a:cubicBezTo>
                    <a:pt x="59982" y="57512"/>
                    <a:pt x="76451" y="61336"/>
                    <a:pt x="93217" y="62827"/>
                  </a:cubicBezTo>
                  <a:cubicBezTo>
                    <a:pt x="79672" y="52766"/>
                    <a:pt x="64762" y="44685"/>
                    <a:pt x="48942" y="38812"/>
                  </a:cubicBezTo>
                  <a:close/>
                  <a:moveTo>
                    <a:pt x="446506" y="209538"/>
                  </a:moveTo>
                  <a:cubicBezTo>
                    <a:pt x="430811" y="203221"/>
                    <a:pt x="414296" y="199192"/>
                    <a:pt x="397451" y="197587"/>
                  </a:cubicBezTo>
                  <a:cubicBezTo>
                    <a:pt x="411018" y="207706"/>
                    <a:pt x="425974" y="215832"/>
                    <a:pt x="441840" y="221717"/>
                  </a:cubicBezTo>
                  <a:cubicBezTo>
                    <a:pt x="457547" y="227783"/>
                    <a:pt x="474016" y="231607"/>
                    <a:pt x="490782" y="233098"/>
                  </a:cubicBezTo>
                  <a:cubicBezTo>
                    <a:pt x="477499" y="223048"/>
                    <a:pt x="462862" y="214922"/>
                    <a:pt x="447303" y="208969"/>
                  </a:cubicBezTo>
                  <a:lnTo>
                    <a:pt x="446506" y="209538"/>
                  </a:lnTo>
                  <a:close/>
                  <a:moveTo>
                    <a:pt x="305942" y="0"/>
                  </a:moveTo>
                  <a:cubicBezTo>
                    <a:pt x="299898" y="15115"/>
                    <a:pt x="296074" y="31027"/>
                    <a:pt x="294560" y="47234"/>
                  </a:cubicBezTo>
                  <a:cubicBezTo>
                    <a:pt x="304143" y="34453"/>
                    <a:pt x="311815" y="20339"/>
                    <a:pt x="317323" y="5349"/>
                  </a:cubicBezTo>
                  <a:lnTo>
                    <a:pt x="305942" y="0"/>
                  </a:lnTo>
                  <a:close/>
                  <a:moveTo>
                    <a:pt x="699978" y="298657"/>
                  </a:moveTo>
                  <a:cubicBezTo>
                    <a:pt x="693912" y="314364"/>
                    <a:pt x="690087" y="330834"/>
                    <a:pt x="688597" y="347599"/>
                  </a:cubicBezTo>
                  <a:cubicBezTo>
                    <a:pt x="708458" y="320180"/>
                    <a:pt x="720818" y="288050"/>
                    <a:pt x="724449" y="254382"/>
                  </a:cubicBezTo>
                  <a:cubicBezTo>
                    <a:pt x="714251" y="267801"/>
                    <a:pt x="706022" y="282586"/>
                    <a:pt x="699978" y="298316"/>
                  </a:cubicBezTo>
                  <a:lnTo>
                    <a:pt x="699978" y="2986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4" name="Freeform: Shape 365"/>
            <p:cNvSpPr>
              <a:spLocks/>
            </p:cNvSpPr>
            <p:nvPr/>
          </p:nvSpPr>
          <p:spPr bwMode="auto">
            <a:xfrm>
              <a:off x="10558311" y="2815150"/>
              <a:ext cx="442383" cy="236560"/>
            </a:xfrm>
            <a:custGeom>
              <a:avLst/>
              <a:gdLst>
                <a:gd name="T0" fmla="*/ 595 w 442178"/>
                <a:gd name="T1" fmla="*/ 235544 h 236232"/>
                <a:gd name="T2" fmla="*/ 41418 w 442178"/>
                <a:gd name="T3" fmla="*/ 211624 h 236232"/>
                <a:gd name="T4" fmla="*/ 83496 w 442178"/>
                <a:gd name="T5" fmla="*/ 187704 h 236232"/>
                <a:gd name="T6" fmla="*/ 169472 w 442178"/>
                <a:gd name="T7" fmla="*/ 140321 h 236232"/>
                <a:gd name="T8" fmla="*/ 342340 w 442178"/>
                <a:gd name="T9" fmla="*/ 47957 h 236232"/>
                <a:gd name="T10" fmla="*/ 390461 w 442178"/>
                <a:gd name="T11" fmla="*/ 23582 h 236232"/>
                <a:gd name="T12" fmla="*/ 442003 w 442178"/>
                <a:gd name="T13" fmla="*/ 4 h 236232"/>
                <a:gd name="T14" fmla="*/ 442993 w 442178"/>
                <a:gd name="T15" fmla="*/ 827 h 236232"/>
                <a:gd name="T16" fmla="*/ 442686 w 442178"/>
                <a:gd name="T17" fmla="*/ 1605 h 236232"/>
                <a:gd name="T18" fmla="*/ 401408 w 442178"/>
                <a:gd name="T19" fmla="*/ 27244 h 236232"/>
                <a:gd name="T20" fmla="*/ 358077 w 442178"/>
                <a:gd name="T21" fmla="*/ 51965 h 236232"/>
                <a:gd name="T22" fmla="*/ 271757 w 442178"/>
                <a:gd name="T23" fmla="*/ 98546 h 236232"/>
                <a:gd name="T24" fmla="*/ 100715 w 442178"/>
                <a:gd name="T25" fmla="*/ 188162 h 236232"/>
                <a:gd name="T26" fmla="*/ 51909 w 442178"/>
                <a:gd name="T27" fmla="*/ 212654 h 236232"/>
                <a:gd name="T28" fmla="*/ 937 w 442178"/>
                <a:gd name="T29" fmla="*/ 237489 h 236232"/>
                <a:gd name="T30" fmla="*/ 595 w 442178"/>
                <a:gd name="T31" fmla="*/ 235544 h 2362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2178" h="236232">
                  <a:moveTo>
                    <a:pt x="595" y="234240"/>
                  </a:moveTo>
                  <a:cubicBezTo>
                    <a:pt x="13457" y="225363"/>
                    <a:pt x="27797" y="218192"/>
                    <a:pt x="41342" y="210453"/>
                  </a:cubicBezTo>
                  <a:cubicBezTo>
                    <a:pt x="54886" y="202713"/>
                    <a:pt x="69341" y="194632"/>
                    <a:pt x="83340" y="186665"/>
                  </a:cubicBezTo>
                  <a:cubicBezTo>
                    <a:pt x="111795" y="170616"/>
                    <a:pt x="140249" y="155023"/>
                    <a:pt x="169159" y="139544"/>
                  </a:cubicBezTo>
                  <a:cubicBezTo>
                    <a:pt x="226068" y="108700"/>
                    <a:pt x="283773" y="77514"/>
                    <a:pt x="341706" y="47693"/>
                  </a:cubicBezTo>
                  <a:cubicBezTo>
                    <a:pt x="357641" y="39385"/>
                    <a:pt x="373575" y="31304"/>
                    <a:pt x="389737" y="23450"/>
                  </a:cubicBezTo>
                  <a:cubicBezTo>
                    <a:pt x="405899" y="15597"/>
                    <a:pt x="423883" y="8199"/>
                    <a:pt x="441183" y="4"/>
                  </a:cubicBezTo>
                  <a:cubicBezTo>
                    <a:pt x="441684" y="-42"/>
                    <a:pt x="442128" y="323"/>
                    <a:pt x="442173" y="823"/>
                  </a:cubicBezTo>
                  <a:cubicBezTo>
                    <a:pt x="442207" y="1119"/>
                    <a:pt x="442082" y="1404"/>
                    <a:pt x="441866" y="1597"/>
                  </a:cubicBezTo>
                  <a:cubicBezTo>
                    <a:pt x="427980" y="9678"/>
                    <a:pt x="414550" y="19011"/>
                    <a:pt x="400664" y="27092"/>
                  </a:cubicBezTo>
                  <a:cubicBezTo>
                    <a:pt x="386778" y="35173"/>
                    <a:pt x="371868" y="43710"/>
                    <a:pt x="357413" y="51677"/>
                  </a:cubicBezTo>
                  <a:cubicBezTo>
                    <a:pt x="328879" y="67384"/>
                    <a:pt x="300163" y="82829"/>
                    <a:pt x="271253" y="98001"/>
                  </a:cubicBezTo>
                  <a:cubicBezTo>
                    <a:pt x="214344" y="128049"/>
                    <a:pt x="157436" y="158324"/>
                    <a:pt x="100527" y="187120"/>
                  </a:cubicBezTo>
                  <a:lnTo>
                    <a:pt x="51813" y="211477"/>
                  </a:lnTo>
                  <a:cubicBezTo>
                    <a:pt x="35082" y="219899"/>
                    <a:pt x="18465" y="229346"/>
                    <a:pt x="937" y="236175"/>
                  </a:cubicBezTo>
                  <a:cubicBezTo>
                    <a:pt x="595" y="236517"/>
                    <a:pt x="-771" y="235265"/>
                    <a:pt x="595" y="23424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5" name="Freeform: Shape 366"/>
            <p:cNvSpPr>
              <a:spLocks/>
            </p:cNvSpPr>
            <p:nvPr/>
          </p:nvSpPr>
          <p:spPr bwMode="auto">
            <a:xfrm>
              <a:off x="10039729" y="2383310"/>
              <a:ext cx="717548" cy="785884"/>
            </a:xfrm>
            <a:custGeom>
              <a:avLst/>
              <a:gdLst>
                <a:gd name="T0" fmla="*/ 141467 w 715714"/>
                <a:gd name="T1" fmla="*/ 300939 h 786251"/>
                <a:gd name="T2" fmla="*/ 536453 w 715714"/>
                <a:gd name="T3" fmla="*/ 784785 h 786251"/>
                <a:gd name="T4" fmla="*/ 723079 w 715714"/>
                <a:gd name="T5" fmla="*/ 686402 h 786251"/>
                <a:gd name="T6" fmla="*/ 21647 w 715714"/>
                <a:gd name="T7" fmla="*/ 0 h 786251"/>
                <a:gd name="T8" fmla="*/ 141467 w 715714"/>
                <a:gd name="T9" fmla="*/ 300939 h 786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5714" h="786251">
                  <a:moveTo>
                    <a:pt x="140025" y="301503"/>
                  </a:moveTo>
                  <a:cubicBezTo>
                    <a:pt x="384392" y="598681"/>
                    <a:pt x="530989" y="786252"/>
                    <a:pt x="530989" y="786252"/>
                  </a:cubicBezTo>
                  <a:lnTo>
                    <a:pt x="715715" y="687686"/>
                  </a:lnTo>
                  <a:lnTo>
                    <a:pt x="21427" y="0"/>
                  </a:lnTo>
                  <a:cubicBezTo>
                    <a:pt x="-26490" y="36763"/>
                    <a:pt x="2989" y="134988"/>
                    <a:pt x="140025" y="30150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6" name="Freeform: Shape 367"/>
            <p:cNvSpPr>
              <a:spLocks/>
            </p:cNvSpPr>
            <p:nvPr/>
          </p:nvSpPr>
          <p:spPr bwMode="auto">
            <a:xfrm>
              <a:off x="9171897" y="2337269"/>
              <a:ext cx="1532464" cy="2063938"/>
            </a:xfrm>
            <a:custGeom>
              <a:avLst/>
              <a:gdLst>
                <a:gd name="T0" fmla="*/ 1532372 w 1532481"/>
                <a:gd name="T1" fmla="*/ 1969768 h 2063023"/>
                <a:gd name="T2" fmla="*/ 0 w 1532481"/>
                <a:gd name="T3" fmla="*/ 2066685 h 2063023"/>
                <a:gd name="T4" fmla="*/ 675138 w 1532481"/>
                <a:gd name="T5" fmla="*/ 50475 h 2063023"/>
                <a:gd name="T6" fmla="*/ 1005193 w 1532481"/>
                <a:gd name="T7" fmla="*/ 33033 h 2063023"/>
                <a:gd name="T8" fmla="*/ 1234865 w 1532481"/>
                <a:gd name="T9" fmla="*/ 397893 h 2063023"/>
                <a:gd name="T10" fmla="*/ 1532372 w 1532481"/>
                <a:gd name="T11" fmla="*/ 1969768 h 20630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2481" h="2063023">
                  <a:moveTo>
                    <a:pt x="1532440" y="1966278"/>
                  </a:moveTo>
                  <a:lnTo>
                    <a:pt x="0" y="2063023"/>
                  </a:lnTo>
                  <a:cubicBezTo>
                    <a:pt x="0" y="2063023"/>
                    <a:pt x="141931" y="586354"/>
                    <a:pt x="675166" y="50387"/>
                  </a:cubicBezTo>
                  <a:cubicBezTo>
                    <a:pt x="741066" y="-15741"/>
                    <a:pt x="899386" y="-11643"/>
                    <a:pt x="1005237" y="32973"/>
                  </a:cubicBezTo>
                  <a:cubicBezTo>
                    <a:pt x="1043138" y="48794"/>
                    <a:pt x="1186434" y="224756"/>
                    <a:pt x="1234921" y="397189"/>
                  </a:cubicBezTo>
                  <a:cubicBezTo>
                    <a:pt x="1283407" y="569623"/>
                    <a:pt x="1536196" y="1960815"/>
                    <a:pt x="1532440" y="1966278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7" name="Freeform: Shape 368"/>
            <p:cNvSpPr>
              <a:spLocks/>
            </p:cNvSpPr>
            <p:nvPr/>
          </p:nvSpPr>
          <p:spPr bwMode="auto">
            <a:xfrm>
              <a:off x="9220580" y="2473807"/>
              <a:ext cx="1475315" cy="1886122"/>
            </a:xfrm>
            <a:custGeom>
              <a:avLst/>
              <a:gdLst>
                <a:gd name="T0" fmla="*/ 480521 w 1476214"/>
                <a:gd name="T1" fmla="*/ 359700 h 1885729"/>
                <a:gd name="T2" fmla="*/ 1230689 w 1476214"/>
                <a:gd name="T3" fmla="*/ 471287 h 1885729"/>
                <a:gd name="T4" fmla="*/ 1230689 w 1476214"/>
                <a:gd name="T5" fmla="*/ 470718 h 1885729"/>
                <a:gd name="T6" fmla="*/ 804620 w 1476214"/>
                <a:gd name="T7" fmla="*/ 752762 h 1885729"/>
                <a:gd name="T8" fmla="*/ 847704 w 1476214"/>
                <a:gd name="T9" fmla="*/ 726572 h 1885729"/>
                <a:gd name="T10" fmla="*/ 684802 w 1476214"/>
                <a:gd name="T11" fmla="*/ 1386876 h 1885729"/>
                <a:gd name="T12" fmla="*/ 301363 w 1476214"/>
                <a:gd name="T13" fmla="*/ 953620 h 1885729"/>
                <a:gd name="T14" fmla="*/ 349677 w 1476214"/>
                <a:gd name="T15" fmla="*/ 939273 h 1885729"/>
                <a:gd name="T16" fmla="*/ 42971 w 1476214"/>
                <a:gd name="T17" fmla="*/ 1856911 h 1885729"/>
                <a:gd name="T18" fmla="*/ 91284 w 1476214"/>
                <a:gd name="T19" fmla="*/ 1842450 h 1885729"/>
                <a:gd name="T20" fmla="*/ 715496 w 1476214"/>
                <a:gd name="T21" fmla="*/ 1758872 h 1885729"/>
                <a:gd name="T22" fmla="*/ 763809 w 1476214"/>
                <a:gd name="T23" fmla="*/ 1744411 h 1885729"/>
                <a:gd name="T24" fmla="*/ 1472939 w 1476214"/>
                <a:gd name="T25" fmla="*/ 1774132 h 1885729"/>
                <a:gd name="T26" fmla="*/ 1446906 w 1476214"/>
                <a:gd name="T27" fmla="*/ 1797360 h 1885729"/>
                <a:gd name="T28" fmla="*/ 1127241 w 1476214"/>
                <a:gd name="T29" fmla="*/ 1329260 h 1885729"/>
                <a:gd name="T30" fmla="*/ 1174987 w 1476214"/>
                <a:gd name="T31" fmla="*/ 1314914 h 1885729"/>
                <a:gd name="T32" fmla="*/ 618072 w 1476214"/>
                <a:gd name="T33" fmla="*/ 101112 h 1885729"/>
                <a:gd name="T34" fmla="*/ 632396 w 1476214"/>
                <a:gd name="T35" fmla="*/ 149504 h 1885729"/>
                <a:gd name="T36" fmla="*/ 363091 w 1476214"/>
                <a:gd name="T37" fmla="*/ 1794968 h 1885729"/>
                <a:gd name="T38" fmla="*/ 389237 w 1476214"/>
                <a:gd name="T39" fmla="*/ 1838123 h 1885729"/>
                <a:gd name="T40" fmla="*/ 283174 w 1476214"/>
                <a:gd name="T41" fmla="*/ 1420466 h 1885729"/>
                <a:gd name="T42" fmla="*/ 861574 w 1476214"/>
                <a:gd name="T43" fmla="*/ 1124531 h 1885729"/>
                <a:gd name="T44" fmla="*/ 875897 w 1476214"/>
                <a:gd name="T45" fmla="*/ 1172923 h 1885729"/>
                <a:gd name="T46" fmla="*/ 594769 w 1476214"/>
                <a:gd name="T47" fmla="*/ 546211 h 1885729"/>
                <a:gd name="T48" fmla="*/ 621029 w 1476214"/>
                <a:gd name="T49" fmla="*/ 589935 h 1885729"/>
                <a:gd name="T50" fmla="*/ 993099 w 1476214"/>
                <a:gd name="T51" fmla="*/ 1861693 h 1885729"/>
                <a:gd name="T52" fmla="*/ 981732 w 1476214"/>
                <a:gd name="T53" fmla="*/ 1820929 h 1885729"/>
                <a:gd name="T54" fmla="*/ 1383473 w 1476214"/>
                <a:gd name="T55" fmla="*/ 1480815 h 1885729"/>
                <a:gd name="T56" fmla="*/ 1052326 w 1476214"/>
                <a:gd name="T57" fmla="*/ 248682 h 1885729"/>
                <a:gd name="T58" fmla="*/ 1066650 w 1476214"/>
                <a:gd name="T59" fmla="*/ 297074 h 1885729"/>
                <a:gd name="T60" fmla="*/ 867030 w 1476214"/>
                <a:gd name="T61" fmla="*/ 0 h 1885729"/>
                <a:gd name="T62" fmla="*/ 915912 w 1476214"/>
                <a:gd name="T63" fmla="*/ 11386 h 1885729"/>
                <a:gd name="T64" fmla="*/ 482795 w 1476214"/>
                <a:gd name="T65" fmla="*/ 1203668 h 1885729"/>
                <a:gd name="T66" fmla="*/ 487342 w 1476214"/>
                <a:gd name="T67" fmla="*/ 1191483 h 1885729"/>
                <a:gd name="T68" fmla="*/ 160970 w 1476214"/>
                <a:gd name="T69" fmla="*/ 1639885 h 1885729"/>
                <a:gd name="T70" fmla="*/ 1157934 w 1476214"/>
                <a:gd name="T71" fmla="*/ 1650132 h 1885729"/>
                <a:gd name="T72" fmla="*/ 1158389 w 1476214"/>
                <a:gd name="T73" fmla="*/ 1650132 h 1885729"/>
                <a:gd name="T74" fmla="*/ 1036184 w 1476214"/>
                <a:gd name="T75" fmla="*/ 1007250 h 1885729"/>
                <a:gd name="T76" fmla="*/ 1085521 w 1476214"/>
                <a:gd name="T77" fmla="*/ 1018636 h 1885729"/>
                <a:gd name="T78" fmla="*/ 897041 w 1476214"/>
                <a:gd name="T79" fmla="*/ 476183 h 1885729"/>
                <a:gd name="T80" fmla="*/ 946377 w 1476214"/>
                <a:gd name="T81" fmla="*/ 487571 h 1885729"/>
                <a:gd name="T82" fmla="*/ 313413 w 1476214"/>
                <a:gd name="T83" fmla="*/ 725320 h 1885729"/>
                <a:gd name="T84" fmla="*/ 888742 w 1476214"/>
                <a:gd name="T85" fmla="*/ 1527043 h 1885729"/>
                <a:gd name="T86" fmla="*/ 912842 w 1476214"/>
                <a:gd name="T87" fmla="*/ 1482751 h 1885729"/>
                <a:gd name="T88" fmla="*/ 1150886 w 1476214"/>
                <a:gd name="T89" fmla="*/ 728054 h 1885729"/>
                <a:gd name="T90" fmla="*/ 1151114 w 1476214"/>
                <a:gd name="T91" fmla="*/ 728054 h 1885729"/>
                <a:gd name="T92" fmla="*/ 495754 w 1476214"/>
                <a:gd name="T93" fmla="*/ 1645805 h 1885729"/>
                <a:gd name="T94" fmla="*/ 507350 w 1476214"/>
                <a:gd name="T95" fmla="*/ 1596730 h 1885729"/>
                <a:gd name="T96" fmla="*/ 70367 w 1476214"/>
                <a:gd name="T97" fmla="*/ 1244203 h 1885729"/>
                <a:gd name="T98" fmla="*/ 81963 w 1476214"/>
                <a:gd name="T99" fmla="*/ 1195127 h 1885729"/>
                <a:gd name="T100" fmla="*/ 597611 w 1476214"/>
                <a:gd name="T101" fmla="*/ 971609 h 1885729"/>
                <a:gd name="T102" fmla="*/ 769038 w 1476214"/>
                <a:gd name="T103" fmla="*/ 286940 h 1885729"/>
                <a:gd name="T104" fmla="*/ 793138 w 1476214"/>
                <a:gd name="T105" fmla="*/ 242647 h 18857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76214" h="1885729">
                  <a:moveTo>
                    <a:pt x="475871" y="348168"/>
                  </a:moveTo>
                  <a:cubicBezTo>
                    <a:pt x="460324" y="354815"/>
                    <a:pt x="445801" y="363624"/>
                    <a:pt x="432735" y="374346"/>
                  </a:cubicBezTo>
                  <a:cubicBezTo>
                    <a:pt x="449500" y="371831"/>
                    <a:pt x="465798" y="366845"/>
                    <a:pt x="481107" y="359550"/>
                  </a:cubicBezTo>
                  <a:cubicBezTo>
                    <a:pt x="496677" y="352960"/>
                    <a:pt x="511212" y="344139"/>
                    <a:pt x="524244" y="333372"/>
                  </a:cubicBezTo>
                  <a:cubicBezTo>
                    <a:pt x="507501" y="335989"/>
                    <a:pt x="491214" y="340975"/>
                    <a:pt x="475871" y="348168"/>
                  </a:cubicBezTo>
                  <a:close/>
                  <a:moveTo>
                    <a:pt x="1232189" y="471091"/>
                  </a:moveTo>
                  <a:cubicBezTo>
                    <a:pt x="1231529" y="471523"/>
                    <a:pt x="1230926" y="472013"/>
                    <a:pt x="1230368" y="472570"/>
                  </a:cubicBezTo>
                  <a:cubicBezTo>
                    <a:pt x="1231017" y="472639"/>
                    <a:pt x="1231654" y="472639"/>
                    <a:pt x="1232303" y="472570"/>
                  </a:cubicBezTo>
                  <a:cubicBezTo>
                    <a:pt x="1232303" y="472570"/>
                    <a:pt x="1232189" y="470863"/>
                    <a:pt x="1232189" y="470522"/>
                  </a:cubicBezTo>
                  <a:lnTo>
                    <a:pt x="1232189" y="471091"/>
                  </a:lnTo>
                  <a:close/>
                  <a:moveTo>
                    <a:pt x="848738" y="726270"/>
                  </a:moveTo>
                  <a:cubicBezTo>
                    <a:pt x="833190" y="732905"/>
                    <a:pt x="818667" y="741715"/>
                    <a:pt x="805601" y="752448"/>
                  </a:cubicBezTo>
                  <a:cubicBezTo>
                    <a:pt x="822321" y="749955"/>
                    <a:pt x="838597" y="745130"/>
                    <a:pt x="853973" y="738107"/>
                  </a:cubicBezTo>
                  <a:cubicBezTo>
                    <a:pt x="869498" y="731483"/>
                    <a:pt x="883987" y="722673"/>
                    <a:pt x="896997" y="711929"/>
                  </a:cubicBezTo>
                  <a:cubicBezTo>
                    <a:pt x="880288" y="714308"/>
                    <a:pt x="864035" y="719145"/>
                    <a:pt x="848738" y="726270"/>
                  </a:cubicBezTo>
                  <a:close/>
                  <a:moveTo>
                    <a:pt x="680288" y="1374347"/>
                  </a:moveTo>
                  <a:cubicBezTo>
                    <a:pt x="664775" y="1381017"/>
                    <a:pt x="650285" y="1389872"/>
                    <a:pt x="637265" y="1400639"/>
                  </a:cubicBezTo>
                  <a:cubicBezTo>
                    <a:pt x="653996" y="1398238"/>
                    <a:pt x="670295" y="1393412"/>
                    <a:pt x="685637" y="1386298"/>
                  </a:cubicBezTo>
                  <a:cubicBezTo>
                    <a:pt x="701139" y="1379594"/>
                    <a:pt x="715628" y="1370751"/>
                    <a:pt x="728660" y="1360006"/>
                  </a:cubicBezTo>
                  <a:cubicBezTo>
                    <a:pt x="711940" y="1362453"/>
                    <a:pt x="695642" y="1367291"/>
                    <a:pt x="680288" y="1374347"/>
                  </a:cubicBezTo>
                  <a:close/>
                  <a:moveTo>
                    <a:pt x="301731" y="953222"/>
                  </a:moveTo>
                  <a:cubicBezTo>
                    <a:pt x="286251" y="959926"/>
                    <a:pt x="271774" y="968736"/>
                    <a:pt x="258707" y="979400"/>
                  </a:cubicBezTo>
                  <a:cubicBezTo>
                    <a:pt x="275439" y="976999"/>
                    <a:pt x="291737" y="972173"/>
                    <a:pt x="307080" y="965059"/>
                  </a:cubicBezTo>
                  <a:cubicBezTo>
                    <a:pt x="322582" y="958401"/>
                    <a:pt x="337071" y="949591"/>
                    <a:pt x="350103" y="938881"/>
                  </a:cubicBezTo>
                  <a:cubicBezTo>
                    <a:pt x="333349" y="941511"/>
                    <a:pt x="317062" y="946530"/>
                    <a:pt x="301731" y="953791"/>
                  </a:cubicBezTo>
                  <a:lnTo>
                    <a:pt x="301731" y="953222"/>
                  </a:lnTo>
                  <a:close/>
                  <a:moveTo>
                    <a:pt x="43023" y="1856137"/>
                  </a:moveTo>
                  <a:cubicBezTo>
                    <a:pt x="27498" y="1862739"/>
                    <a:pt x="12998" y="1871559"/>
                    <a:pt x="0" y="1882315"/>
                  </a:cubicBezTo>
                  <a:cubicBezTo>
                    <a:pt x="16731" y="1879914"/>
                    <a:pt x="33030" y="1875088"/>
                    <a:pt x="48372" y="1867974"/>
                  </a:cubicBezTo>
                  <a:cubicBezTo>
                    <a:pt x="63886" y="1861304"/>
                    <a:pt x="78375" y="1852449"/>
                    <a:pt x="91396" y="1841682"/>
                  </a:cubicBezTo>
                  <a:cubicBezTo>
                    <a:pt x="74619" y="1844289"/>
                    <a:pt x="58320" y="1849342"/>
                    <a:pt x="43023" y="1856706"/>
                  </a:cubicBezTo>
                  <a:lnTo>
                    <a:pt x="43023" y="1856137"/>
                  </a:lnTo>
                  <a:close/>
                  <a:moveTo>
                    <a:pt x="716368" y="1758140"/>
                  </a:moveTo>
                  <a:cubicBezTo>
                    <a:pt x="700843" y="1764753"/>
                    <a:pt x="686354" y="1773574"/>
                    <a:pt x="673345" y="1784318"/>
                  </a:cubicBezTo>
                  <a:cubicBezTo>
                    <a:pt x="690065" y="1781871"/>
                    <a:pt x="706363" y="1777034"/>
                    <a:pt x="721717" y="1769977"/>
                  </a:cubicBezTo>
                  <a:cubicBezTo>
                    <a:pt x="737208" y="1763262"/>
                    <a:pt x="751697" y="1754407"/>
                    <a:pt x="764740" y="1743685"/>
                  </a:cubicBezTo>
                  <a:cubicBezTo>
                    <a:pt x="747952" y="1746246"/>
                    <a:pt x="731654" y="1751311"/>
                    <a:pt x="716368" y="1758709"/>
                  </a:cubicBezTo>
                  <a:lnTo>
                    <a:pt x="716368" y="1758140"/>
                  </a:lnTo>
                  <a:close/>
                  <a:moveTo>
                    <a:pt x="1474735" y="1773392"/>
                  </a:moveTo>
                  <a:cubicBezTo>
                    <a:pt x="1463967" y="1776306"/>
                    <a:pt x="1453462" y="1780118"/>
                    <a:pt x="1443321" y="1784774"/>
                  </a:cubicBezTo>
                  <a:cubicBezTo>
                    <a:pt x="1427853" y="1791489"/>
                    <a:pt x="1413376" y="1800298"/>
                    <a:pt x="1400298" y="1810951"/>
                  </a:cubicBezTo>
                  <a:cubicBezTo>
                    <a:pt x="1417029" y="1808539"/>
                    <a:pt x="1433328" y="1803701"/>
                    <a:pt x="1448670" y="1796611"/>
                  </a:cubicBezTo>
                  <a:cubicBezTo>
                    <a:pt x="1458185" y="1792377"/>
                    <a:pt x="1467393" y="1787471"/>
                    <a:pt x="1476214" y="1781928"/>
                  </a:cubicBezTo>
                  <a:cubicBezTo>
                    <a:pt x="1475531" y="1778969"/>
                    <a:pt x="1474735" y="1776123"/>
                    <a:pt x="1474735" y="1773392"/>
                  </a:cubicBezTo>
                  <a:close/>
                  <a:moveTo>
                    <a:pt x="1128615" y="1328706"/>
                  </a:moveTo>
                  <a:cubicBezTo>
                    <a:pt x="1113056" y="1335376"/>
                    <a:pt x="1098533" y="1344231"/>
                    <a:pt x="1085478" y="1354998"/>
                  </a:cubicBezTo>
                  <a:cubicBezTo>
                    <a:pt x="1102005" y="1352472"/>
                    <a:pt x="1118099" y="1347646"/>
                    <a:pt x="1133282" y="1340657"/>
                  </a:cubicBezTo>
                  <a:cubicBezTo>
                    <a:pt x="1148852" y="1334010"/>
                    <a:pt x="1163375" y="1325155"/>
                    <a:pt x="1176419" y="1314366"/>
                  </a:cubicBezTo>
                  <a:cubicBezTo>
                    <a:pt x="1159801" y="1316813"/>
                    <a:pt x="1143628" y="1321650"/>
                    <a:pt x="1128388" y="1328706"/>
                  </a:cubicBezTo>
                  <a:lnTo>
                    <a:pt x="1128615" y="1328706"/>
                  </a:lnTo>
                  <a:close/>
                  <a:moveTo>
                    <a:pt x="618826" y="101070"/>
                  </a:moveTo>
                  <a:cubicBezTo>
                    <a:pt x="612179" y="85534"/>
                    <a:pt x="603324" y="71045"/>
                    <a:pt x="592534" y="58047"/>
                  </a:cubicBezTo>
                  <a:cubicBezTo>
                    <a:pt x="595027" y="74733"/>
                    <a:pt x="599853" y="90974"/>
                    <a:pt x="606875" y="106306"/>
                  </a:cubicBezTo>
                  <a:cubicBezTo>
                    <a:pt x="613522" y="121876"/>
                    <a:pt x="622377" y="136399"/>
                    <a:pt x="633167" y="149442"/>
                  </a:cubicBezTo>
                  <a:cubicBezTo>
                    <a:pt x="630743" y="132711"/>
                    <a:pt x="625917" y="116413"/>
                    <a:pt x="618826" y="101070"/>
                  </a:cubicBezTo>
                  <a:close/>
                  <a:moveTo>
                    <a:pt x="389711" y="1837357"/>
                  </a:moveTo>
                  <a:cubicBezTo>
                    <a:pt x="383110" y="1821798"/>
                    <a:pt x="374289" y="1807264"/>
                    <a:pt x="363533" y="1794220"/>
                  </a:cubicBezTo>
                  <a:cubicBezTo>
                    <a:pt x="365958" y="1810951"/>
                    <a:pt x="370784" y="1827250"/>
                    <a:pt x="377875" y="1842593"/>
                  </a:cubicBezTo>
                  <a:cubicBezTo>
                    <a:pt x="384510" y="1858140"/>
                    <a:pt x="393320" y="1872663"/>
                    <a:pt x="404052" y="1885730"/>
                  </a:cubicBezTo>
                  <a:cubicBezTo>
                    <a:pt x="401742" y="1868976"/>
                    <a:pt x="396905" y="1852666"/>
                    <a:pt x="389711" y="1837357"/>
                  </a:cubicBezTo>
                  <a:close/>
                  <a:moveTo>
                    <a:pt x="295584" y="1414525"/>
                  </a:moveTo>
                  <a:cubicBezTo>
                    <a:pt x="288869" y="1399034"/>
                    <a:pt x="279980" y="1384591"/>
                    <a:pt x="269179" y="1371616"/>
                  </a:cubicBezTo>
                  <a:cubicBezTo>
                    <a:pt x="271683" y="1388290"/>
                    <a:pt x="276509" y="1404532"/>
                    <a:pt x="283520" y="1419874"/>
                  </a:cubicBezTo>
                  <a:cubicBezTo>
                    <a:pt x="290178" y="1435422"/>
                    <a:pt x="299079" y="1449922"/>
                    <a:pt x="309925" y="1462897"/>
                  </a:cubicBezTo>
                  <a:cubicBezTo>
                    <a:pt x="307410" y="1446189"/>
                    <a:pt x="302584" y="1429901"/>
                    <a:pt x="295584" y="1414525"/>
                  </a:cubicBezTo>
                  <a:close/>
                  <a:moveTo>
                    <a:pt x="862624" y="1124063"/>
                  </a:moveTo>
                  <a:cubicBezTo>
                    <a:pt x="855931" y="1108538"/>
                    <a:pt x="847122" y="1094026"/>
                    <a:pt x="836445" y="1080926"/>
                  </a:cubicBezTo>
                  <a:cubicBezTo>
                    <a:pt x="838813" y="1097668"/>
                    <a:pt x="843650" y="1113967"/>
                    <a:pt x="850786" y="1129298"/>
                  </a:cubicBezTo>
                  <a:cubicBezTo>
                    <a:pt x="857377" y="1144868"/>
                    <a:pt x="866197" y="1159403"/>
                    <a:pt x="876965" y="1172435"/>
                  </a:cubicBezTo>
                  <a:cubicBezTo>
                    <a:pt x="874472" y="1155715"/>
                    <a:pt x="869646" y="1139439"/>
                    <a:pt x="862624" y="1124063"/>
                  </a:cubicBezTo>
                  <a:close/>
                  <a:moveTo>
                    <a:pt x="621786" y="589120"/>
                  </a:moveTo>
                  <a:cubicBezTo>
                    <a:pt x="615116" y="573561"/>
                    <a:pt x="606261" y="559038"/>
                    <a:pt x="595494" y="545983"/>
                  </a:cubicBezTo>
                  <a:cubicBezTo>
                    <a:pt x="597861" y="562725"/>
                    <a:pt x="602698" y="579024"/>
                    <a:pt x="609835" y="594355"/>
                  </a:cubicBezTo>
                  <a:cubicBezTo>
                    <a:pt x="616482" y="609926"/>
                    <a:pt x="625337" y="624449"/>
                    <a:pt x="636127" y="637492"/>
                  </a:cubicBezTo>
                  <a:cubicBezTo>
                    <a:pt x="633657" y="620955"/>
                    <a:pt x="628819" y="604861"/>
                    <a:pt x="621786" y="589689"/>
                  </a:cubicBezTo>
                  <a:lnTo>
                    <a:pt x="621786" y="589120"/>
                  </a:lnTo>
                  <a:close/>
                  <a:moveTo>
                    <a:pt x="982929" y="1820171"/>
                  </a:moveTo>
                  <a:cubicBezTo>
                    <a:pt x="984966" y="1834182"/>
                    <a:pt x="988790" y="1847874"/>
                    <a:pt x="994310" y="1860917"/>
                  </a:cubicBezTo>
                  <a:lnTo>
                    <a:pt x="1007969" y="1860007"/>
                  </a:lnTo>
                  <a:cubicBezTo>
                    <a:pt x="1001356" y="1845893"/>
                    <a:pt x="992945" y="1832691"/>
                    <a:pt x="982929" y="1820740"/>
                  </a:cubicBezTo>
                  <a:lnTo>
                    <a:pt x="982929" y="1820171"/>
                  </a:lnTo>
                  <a:close/>
                  <a:moveTo>
                    <a:pt x="1397225" y="1474962"/>
                  </a:moveTo>
                  <a:cubicBezTo>
                    <a:pt x="1390532" y="1459426"/>
                    <a:pt x="1381643" y="1444937"/>
                    <a:pt x="1370819" y="1431939"/>
                  </a:cubicBezTo>
                  <a:cubicBezTo>
                    <a:pt x="1373391" y="1448602"/>
                    <a:pt x="1378217" y="1464832"/>
                    <a:pt x="1385160" y="1480198"/>
                  </a:cubicBezTo>
                  <a:cubicBezTo>
                    <a:pt x="1391853" y="1495711"/>
                    <a:pt x="1400696" y="1510189"/>
                    <a:pt x="1411452" y="1523221"/>
                  </a:cubicBezTo>
                  <a:cubicBezTo>
                    <a:pt x="1409039" y="1506535"/>
                    <a:pt x="1404247" y="1490282"/>
                    <a:pt x="1397225" y="1474962"/>
                  </a:cubicBezTo>
                  <a:close/>
                  <a:moveTo>
                    <a:pt x="1053609" y="248578"/>
                  </a:moveTo>
                  <a:cubicBezTo>
                    <a:pt x="1046894" y="233121"/>
                    <a:pt x="1038039" y="218678"/>
                    <a:pt x="1027318" y="205668"/>
                  </a:cubicBezTo>
                  <a:cubicBezTo>
                    <a:pt x="1029822" y="222354"/>
                    <a:pt x="1034693" y="238607"/>
                    <a:pt x="1041773" y="253927"/>
                  </a:cubicBezTo>
                  <a:cubicBezTo>
                    <a:pt x="1048340" y="269474"/>
                    <a:pt x="1057161" y="283975"/>
                    <a:pt x="1067950" y="296950"/>
                  </a:cubicBezTo>
                  <a:cubicBezTo>
                    <a:pt x="1065503" y="280230"/>
                    <a:pt x="1060666" y="263932"/>
                    <a:pt x="1053609" y="248578"/>
                  </a:cubicBezTo>
                  <a:close/>
                  <a:moveTo>
                    <a:pt x="917028" y="11382"/>
                  </a:moveTo>
                  <a:cubicBezTo>
                    <a:pt x="901344" y="5258"/>
                    <a:pt x="884863" y="1423"/>
                    <a:pt x="868087" y="0"/>
                  </a:cubicBezTo>
                  <a:cubicBezTo>
                    <a:pt x="881631" y="10062"/>
                    <a:pt x="896541" y="18142"/>
                    <a:pt x="912362" y="24016"/>
                  </a:cubicBezTo>
                  <a:cubicBezTo>
                    <a:pt x="928069" y="30082"/>
                    <a:pt x="944538" y="33906"/>
                    <a:pt x="961303" y="35397"/>
                  </a:cubicBezTo>
                  <a:cubicBezTo>
                    <a:pt x="947759" y="25336"/>
                    <a:pt x="932849" y="17255"/>
                    <a:pt x="917028" y="11382"/>
                  </a:cubicBezTo>
                  <a:close/>
                  <a:moveTo>
                    <a:pt x="487936" y="1190987"/>
                  </a:moveTo>
                  <a:cubicBezTo>
                    <a:pt x="472297" y="1184602"/>
                    <a:pt x="455805" y="1180573"/>
                    <a:pt x="438995" y="1179036"/>
                  </a:cubicBezTo>
                  <a:cubicBezTo>
                    <a:pt x="452573" y="1189132"/>
                    <a:pt x="467517" y="1197259"/>
                    <a:pt x="483383" y="1203166"/>
                  </a:cubicBezTo>
                  <a:cubicBezTo>
                    <a:pt x="499102" y="1209186"/>
                    <a:pt x="515571" y="1213022"/>
                    <a:pt x="532325" y="1214547"/>
                  </a:cubicBezTo>
                  <a:cubicBezTo>
                    <a:pt x="518906" y="1204600"/>
                    <a:pt x="504098" y="1196667"/>
                    <a:pt x="488391" y="1190987"/>
                  </a:cubicBezTo>
                  <a:lnTo>
                    <a:pt x="487936" y="1190987"/>
                  </a:lnTo>
                  <a:close/>
                  <a:moveTo>
                    <a:pt x="116891" y="1615299"/>
                  </a:moveTo>
                  <a:cubicBezTo>
                    <a:pt x="101195" y="1608994"/>
                    <a:pt x="84669" y="1604964"/>
                    <a:pt x="67835" y="1603348"/>
                  </a:cubicBezTo>
                  <a:cubicBezTo>
                    <a:pt x="95288" y="1623232"/>
                    <a:pt x="127464" y="1635593"/>
                    <a:pt x="161166" y="1639201"/>
                  </a:cubicBezTo>
                  <a:cubicBezTo>
                    <a:pt x="147758" y="1629219"/>
                    <a:pt x="133007" y="1621172"/>
                    <a:pt x="117346" y="1615299"/>
                  </a:cubicBezTo>
                  <a:lnTo>
                    <a:pt x="116891" y="1615299"/>
                  </a:lnTo>
                  <a:close/>
                  <a:moveTo>
                    <a:pt x="1159346" y="1649444"/>
                  </a:moveTo>
                  <a:cubicBezTo>
                    <a:pt x="1143651" y="1643139"/>
                    <a:pt x="1127124" y="1639110"/>
                    <a:pt x="1110291" y="1637494"/>
                  </a:cubicBezTo>
                  <a:cubicBezTo>
                    <a:pt x="1137743" y="1657378"/>
                    <a:pt x="1169920" y="1669738"/>
                    <a:pt x="1203621" y="1673346"/>
                  </a:cubicBezTo>
                  <a:cubicBezTo>
                    <a:pt x="1190202" y="1663375"/>
                    <a:pt x="1175451" y="1655340"/>
                    <a:pt x="1159801" y="1649444"/>
                  </a:cubicBezTo>
                  <a:lnTo>
                    <a:pt x="1159346" y="1649444"/>
                  </a:lnTo>
                  <a:close/>
                  <a:moveTo>
                    <a:pt x="1086389" y="1018212"/>
                  </a:moveTo>
                  <a:cubicBezTo>
                    <a:pt x="1070716" y="1012043"/>
                    <a:pt x="1054235" y="1008207"/>
                    <a:pt x="1037447" y="1006830"/>
                  </a:cubicBezTo>
                  <a:cubicBezTo>
                    <a:pt x="1050969" y="1016937"/>
                    <a:pt x="1065879" y="1025018"/>
                    <a:pt x="1081722" y="1030846"/>
                  </a:cubicBezTo>
                  <a:cubicBezTo>
                    <a:pt x="1097407" y="1037060"/>
                    <a:pt x="1113876" y="1041078"/>
                    <a:pt x="1130664" y="1042797"/>
                  </a:cubicBezTo>
                  <a:cubicBezTo>
                    <a:pt x="1117347" y="1032496"/>
                    <a:pt x="1102574" y="1024210"/>
                    <a:pt x="1086844" y="1018212"/>
                  </a:cubicBezTo>
                  <a:lnTo>
                    <a:pt x="1086389" y="1018212"/>
                  </a:lnTo>
                  <a:close/>
                  <a:moveTo>
                    <a:pt x="947076" y="487367"/>
                  </a:moveTo>
                  <a:cubicBezTo>
                    <a:pt x="931415" y="481175"/>
                    <a:pt x="914923" y="477340"/>
                    <a:pt x="898135" y="475985"/>
                  </a:cubicBezTo>
                  <a:cubicBezTo>
                    <a:pt x="911656" y="486058"/>
                    <a:pt x="926578" y="494105"/>
                    <a:pt x="942410" y="499887"/>
                  </a:cubicBezTo>
                  <a:cubicBezTo>
                    <a:pt x="958071" y="506192"/>
                    <a:pt x="974552" y="510221"/>
                    <a:pt x="991351" y="511838"/>
                  </a:cubicBezTo>
                  <a:cubicBezTo>
                    <a:pt x="978035" y="501571"/>
                    <a:pt x="963261" y="493320"/>
                    <a:pt x="947531" y="487367"/>
                  </a:cubicBezTo>
                  <a:lnTo>
                    <a:pt x="947076" y="487367"/>
                  </a:lnTo>
                  <a:close/>
                  <a:moveTo>
                    <a:pt x="325177" y="676076"/>
                  </a:moveTo>
                  <a:cubicBezTo>
                    <a:pt x="319008" y="691749"/>
                    <a:pt x="315172" y="708230"/>
                    <a:pt x="313795" y="725018"/>
                  </a:cubicBezTo>
                  <a:cubicBezTo>
                    <a:pt x="333508" y="697474"/>
                    <a:pt x="345846" y="665343"/>
                    <a:pt x="349648" y="631688"/>
                  </a:cubicBezTo>
                  <a:cubicBezTo>
                    <a:pt x="339336" y="645198"/>
                    <a:pt x="331095" y="660153"/>
                    <a:pt x="325177" y="676076"/>
                  </a:cubicBezTo>
                  <a:close/>
                  <a:moveTo>
                    <a:pt x="889826" y="1526407"/>
                  </a:moveTo>
                  <a:cubicBezTo>
                    <a:pt x="883657" y="1542080"/>
                    <a:pt x="879821" y="1558561"/>
                    <a:pt x="878444" y="1575349"/>
                  </a:cubicBezTo>
                  <a:cubicBezTo>
                    <a:pt x="888540" y="1561805"/>
                    <a:pt x="896666" y="1546895"/>
                    <a:pt x="902573" y="1531074"/>
                  </a:cubicBezTo>
                  <a:cubicBezTo>
                    <a:pt x="908583" y="1515356"/>
                    <a:pt x="912407" y="1498886"/>
                    <a:pt x="913955" y="1482133"/>
                  </a:cubicBezTo>
                  <a:cubicBezTo>
                    <a:pt x="903871" y="1495643"/>
                    <a:pt x="895824" y="1510564"/>
                    <a:pt x="890054" y="1526407"/>
                  </a:cubicBezTo>
                  <a:lnTo>
                    <a:pt x="889826" y="1526407"/>
                  </a:lnTo>
                  <a:close/>
                  <a:moveTo>
                    <a:pt x="1152289" y="727750"/>
                  </a:moveTo>
                  <a:cubicBezTo>
                    <a:pt x="1146120" y="743502"/>
                    <a:pt x="1142285" y="760062"/>
                    <a:pt x="1140908" y="776919"/>
                  </a:cubicBezTo>
                  <a:cubicBezTo>
                    <a:pt x="1160769" y="749409"/>
                    <a:pt x="1173129" y="717210"/>
                    <a:pt x="1176760" y="683475"/>
                  </a:cubicBezTo>
                  <a:cubicBezTo>
                    <a:pt x="1166608" y="696996"/>
                    <a:pt x="1158436" y="711906"/>
                    <a:pt x="1152517" y="727750"/>
                  </a:cubicBezTo>
                  <a:lnTo>
                    <a:pt x="1152289" y="727750"/>
                  </a:lnTo>
                  <a:close/>
                  <a:moveTo>
                    <a:pt x="507740" y="1596064"/>
                  </a:moveTo>
                  <a:cubicBezTo>
                    <a:pt x="501571" y="1611771"/>
                    <a:pt x="497736" y="1628297"/>
                    <a:pt x="496358" y="1645119"/>
                  </a:cubicBezTo>
                  <a:cubicBezTo>
                    <a:pt x="506397" y="1631473"/>
                    <a:pt x="514478" y="1616494"/>
                    <a:pt x="520374" y="1600617"/>
                  </a:cubicBezTo>
                  <a:cubicBezTo>
                    <a:pt x="526452" y="1584921"/>
                    <a:pt x="530276" y="1568441"/>
                    <a:pt x="531756" y="1551675"/>
                  </a:cubicBezTo>
                  <a:cubicBezTo>
                    <a:pt x="521728" y="1565254"/>
                    <a:pt x="513716" y="1580198"/>
                    <a:pt x="507968" y="1596064"/>
                  </a:cubicBezTo>
                  <a:lnTo>
                    <a:pt x="507740" y="1596064"/>
                  </a:lnTo>
                  <a:close/>
                  <a:moveTo>
                    <a:pt x="81835" y="1194629"/>
                  </a:moveTo>
                  <a:cubicBezTo>
                    <a:pt x="75757" y="1210370"/>
                    <a:pt x="71933" y="1226885"/>
                    <a:pt x="70453" y="1243685"/>
                  </a:cubicBezTo>
                  <a:cubicBezTo>
                    <a:pt x="80583" y="1230140"/>
                    <a:pt x="88664" y="1215185"/>
                    <a:pt x="94469" y="1199296"/>
                  </a:cubicBezTo>
                  <a:cubicBezTo>
                    <a:pt x="100660" y="1183634"/>
                    <a:pt x="104496" y="1167142"/>
                    <a:pt x="105850" y="1150354"/>
                  </a:cubicBezTo>
                  <a:cubicBezTo>
                    <a:pt x="95937" y="1163955"/>
                    <a:pt x="87936" y="1178854"/>
                    <a:pt x="82063" y="1194629"/>
                  </a:cubicBezTo>
                  <a:lnTo>
                    <a:pt x="81835" y="1194629"/>
                  </a:lnTo>
                  <a:close/>
                  <a:moveTo>
                    <a:pt x="609721" y="922150"/>
                  </a:moveTo>
                  <a:cubicBezTo>
                    <a:pt x="603495" y="937845"/>
                    <a:pt x="599659" y="954372"/>
                    <a:pt x="598339" y="971205"/>
                  </a:cubicBezTo>
                  <a:cubicBezTo>
                    <a:pt x="618177" y="943730"/>
                    <a:pt x="630538" y="911565"/>
                    <a:pt x="634192" y="877875"/>
                  </a:cubicBezTo>
                  <a:cubicBezTo>
                    <a:pt x="623903" y="891351"/>
                    <a:pt x="615662" y="906273"/>
                    <a:pt x="609721" y="922150"/>
                  </a:cubicBezTo>
                  <a:close/>
                  <a:moveTo>
                    <a:pt x="769976" y="286820"/>
                  </a:moveTo>
                  <a:cubicBezTo>
                    <a:pt x="763978" y="302584"/>
                    <a:pt x="760154" y="319088"/>
                    <a:pt x="758594" y="335876"/>
                  </a:cubicBezTo>
                  <a:cubicBezTo>
                    <a:pt x="768713" y="322343"/>
                    <a:pt x="776839" y="307433"/>
                    <a:pt x="782724" y="291601"/>
                  </a:cubicBezTo>
                  <a:cubicBezTo>
                    <a:pt x="788790" y="275860"/>
                    <a:pt x="792614" y="259345"/>
                    <a:pt x="794105" y="242545"/>
                  </a:cubicBezTo>
                  <a:cubicBezTo>
                    <a:pt x="784067" y="256112"/>
                    <a:pt x="775986" y="271011"/>
                    <a:pt x="770090" y="286820"/>
                  </a:cubicBezTo>
                  <a:lnTo>
                    <a:pt x="769976" y="2868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8" name="Freeform: Shape 369"/>
            <p:cNvSpPr>
              <a:spLocks/>
            </p:cNvSpPr>
            <p:nvPr/>
          </p:nvSpPr>
          <p:spPr bwMode="auto">
            <a:xfrm>
              <a:off x="9866163" y="2429353"/>
              <a:ext cx="476248" cy="288951"/>
            </a:xfrm>
            <a:custGeom>
              <a:avLst/>
              <a:gdLst>
                <a:gd name="T0" fmla="*/ 2955 w 477552"/>
                <a:gd name="T1" fmla="*/ 1235 h 288277"/>
                <a:gd name="T2" fmla="*/ 172837 w 477552"/>
                <a:gd name="T3" fmla="*/ 217794 h 288277"/>
                <a:gd name="T4" fmla="*/ 296674 w 477552"/>
                <a:gd name="T5" fmla="*/ 273858 h 288277"/>
                <a:gd name="T6" fmla="*/ 367262 w 477552"/>
                <a:gd name="T7" fmla="*/ 266621 h 288277"/>
                <a:gd name="T8" fmla="*/ 418035 w 477552"/>
                <a:gd name="T9" fmla="*/ 218139 h 288277"/>
                <a:gd name="T10" fmla="*/ 451134 w 477552"/>
                <a:gd name="T11" fmla="*/ 145072 h 288277"/>
                <a:gd name="T12" fmla="*/ 470610 w 477552"/>
                <a:gd name="T13" fmla="*/ 56494 h 288277"/>
                <a:gd name="T14" fmla="*/ 471138 w 477552"/>
                <a:gd name="T15" fmla="*/ 55311 h 288277"/>
                <a:gd name="T16" fmla="*/ 472299 w 477552"/>
                <a:gd name="T17" fmla="*/ 55851 h 288277"/>
                <a:gd name="T18" fmla="*/ 472299 w 477552"/>
                <a:gd name="T19" fmla="*/ 56494 h 288277"/>
                <a:gd name="T20" fmla="*/ 460252 w 477552"/>
                <a:gd name="T21" fmla="*/ 141510 h 288277"/>
                <a:gd name="T22" fmla="*/ 435486 w 477552"/>
                <a:gd name="T23" fmla="*/ 213199 h 288277"/>
                <a:gd name="T24" fmla="*/ 390454 w 477552"/>
                <a:gd name="T25" fmla="*/ 269264 h 288277"/>
                <a:gd name="T26" fmla="*/ 320429 w 477552"/>
                <a:gd name="T27" fmla="*/ 290861 h 288277"/>
                <a:gd name="T28" fmla="*/ 184208 w 477552"/>
                <a:gd name="T29" fmla="*/ 243529 h 288277"/>
                <a:gd name="T30" fmla="*/ 78833 w 477552"/>
                <a:gd name="T31" fmla="*/ 145646 h 288277"/>
                <a:gd name="T32" fmla="*/ 28 w 477552"/>
                <a:gd name="T33" fmla="*/ 1808 h 288277"/>
                <a:gd name="T34" fmla="*/ 1211 w 477552"/>
                <a:gd name="T35" fmla="*/ 28 h 288277"/>
                <a:gd name="T36" fmla="*/ 2955 w 477552"/>
                <a:gd name="T37" fmla="*/ 1235 h 2882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77552" h="288277">
                  <a:moveTo>
                    <a:pt x="2987" y="1223"/>
                  </a:moveTo>
                  <a:cubicBezTo>
                    <a:pt x="40342" y="86620"/>
                    <a:pt x="99584" y="160636"/>
                    <a:pt x="174738" y="215769"/>
                  </a:cubicBezTo>
                  <a:cubicBezTo>
                    <a:pt x="211421" y="244030"/>
                    <a:pt x="254365" y="263083"/>
                    <a:pt x="299937" y="271312"/>
                  </a:cubicBezTo>
                  <a:cubicBezTo>
                    <a:pt x="323907" y="276047"/>
                    <a:pt x="348742" y="273543"/>
                    <a:pt x="371301" y="264142"/>
                  </a:cubicBezTo>
                  <a:cubicBezTo>
                    <a:pt x="392232" y="252783"/>
                    <a:pt x="409908" y="236245"/>
                    <a:pt x="422633" y="216111"/>
                  </a:cubicBezTo>
                  <a:cubicBezTo>
                    <a:pt x="437418" y="193837"/>
                    <a:pt x="448708" y="169423"/>
                    <a:pt x="456095" y="143723"/>
                  </a:cubicBezTo>
                  <a:cubicBezTo>
                    <a:pt x="464768" y="114984"/>
                    <a:pt x="471347" y="85653"/>
                    <a:pt x="475786" y="55969"/>
                  </a:cubicBezTo>
                  <a:cubicBezTo>
                    <a:pt x="475615" y="55503"/>
                    <a:pt x="475854" y="54979"/>
                    <a:pt x="476320" y="54797"/>
                  </a:cubicBezTo>
                  <a:cubicBezTo>
                    <a:pt x="476799" y="54626"/>
                    <a:pt x="477322" y="54865"/>
                    <a:pt x="477493" y="55332"/>
                  </a:cubicBezTo>
                  <a:cubicBezTo>
                    <a:pt x="477572" y="55537"/>
                    <a:pt x="477572" y="55765"/>
                    <a:pt x="477493" y="55969"/>
                  </a:cubicBezTo>
                  <a:cubicBezTo>
                    <a:pt x="473395" y="84082"/>
                    <a:pt x="471574" y="112878"/>
                    <a:pt x="465314" y="140194"/>
                  </a:cubicBezTo>
                  <a:cubicBezTo>
                    <a:pt x="460158" y="164882"/>
                    <a:pt x="451747" y="188760"/>
                    <a:pt x="440275" y="211217"/>
                  </a:cubicBezTo>
                  <a:cubicBezTo>
                    <a:pt x="429268" y="232785"/>
                    <a:pt x="413744" y="251736"/>
                    <a:pt x="394748" y="266760"/>
                  </a:cubicBezTo>
                  <a:cubicBezTo>
                    <a:pt x="374294" y="281784"/>
                    <a:pt x="349300" y="289341"/>
                    <a:pt x="323953" y="288157"/>
                  </a:cubicBezTo>
                  <a:cubicBezTo>
                    <a:pt x="274533" y="285858"/>
                    <a:pt x="226787" y="269594"/>
                    <a:pt x="186234" y="241265"/>
                  </a:cubicBezTo>
                  <a:cubicBezTo>
                    <a:pt x="145885" y="214688"/>
                    <a:pt x="109942" y="181965"/>
                    <a:pt x="79700" y="144292"/>
                  </a:cubicBezTo>
                  <a:cubicBezTo>
                    <a:pt x="45373" y="101576"/>
                    <a:pt x="18444" y="53409"/>
                    <a:pt x="28" y="1792"/>
                  </a:cubicBezTo>
                  <a:cubicBezTo>
                    <a:pt x="-131" y="973"/>
                    <a:pt x="404" y="187"/>
                    <a:pt x="1223" y="28"/>
                  </a:cubicBezTo>
                  <a:cubicBezTo>
                    <a:pt x="2043" y="-131"/>
                    <a:pt x="2828" y="404"/>
                    <a:pt x="2987" y="122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9" name="Freeform: Shape 370"/>
            <p:cNvSpPr>
              <a:spLocks/>
            </p:cNvSpPr>
            <p:nvPr/>
          </p:nvSpPr>
          <p:spPr bwMode="auto">
            <a:xfrm>
              <a:off x="9916963" y="2038792"/>
              <a:ext cx="423333" cy="611243"/>
            </a:xfrm>
            <a:custGeom>
              <a:avLst/>
              <a:gdLst>
                <a:gd name="T0" fmla="*/ 286073 w 423197"/>
                <a:gd name="T1" fmla="*/ 610678 h 611072"/>
                <a:gd name="T2" fmla="*/ 479 w 423197"/>
                <a:gd name="T3" fmla="*/ 367064 h 611072"/>
                <a:gd name="T4" fmla="*/ 29424 w 423197"/>
                <a:gd name="T5" fmla="*/ 184752 h 611072"/>
                <a:gd name="T6" fmla="*/ 52220 w 423197"/>
                <a:gd name="T7" fmla="*/ 842 h 611072"/>
                <a:gd name="T8" fmla="*/ 423741 w 423197"/>
                <a:gd name="T9" fmla="*/ 117296 h 611072"/>
                <a:gd name="T10" fmla="*/ 372001 w 423197"/>
                <a:gd name="T11" fmla="*/ 345984 h 611072"/>
                <a:gd name="T12" fmla="*/ 373028 w 423197"/>
                <a:gd name="T13" fmla="*/ 370824 h 611072"/>
                <a:gd name="T14" fmla="*/ 373028 w 423197"/>
                <a:gd name="T15" fmla="*/ 374925 h 611072"/>
                <a:gd name="T16" fmla="*/ 286073 w 423197"/>
                <a:gd name="T17" fmla="*/ 610678 h 6110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3197" h="611072">
                  <a:moveTo>
                    <a:pt x="285705" y="609994"/>
                  </a:moveTo>
                  <a:cubicBezTo>
                    <a:pt x="196017" y="625018"/>
                    <a:pt x="53176" y="480014"/>
                    <a:pt x="479" y="366652"/>
                  </a:cubicBezTo>
                  <a:cubicBezTo>
                    <a:pt x="-3050" y="358912"/>
                    <a:pt x="13568" y="280492"/>
                    <a:pt x="29388" y="184544"/>
                  </a:cubicBezTo>
                  <a:cubicBezTo>
                    <a:pt x="38721" y="126156"/>
                    <a:pt x="47827" y="60938"/>
                    <a:pt x="52152" y="842"/>
                  </a:cubicBezTo>
                  <a:cubicBezTo>
                    <a:pt x="52949" y="-11564"/>
                    <a:pt x="423197" y="117164"/>
                    <a:pt x="423197" y="117164"/>
                  </a:cubicBezTo>
                  <a:cubicBezTo>
                    <a:pt x="423197" y="117164"/>
                    <a:pt x="377670" y="240770"/>
                    <a:pt x="371524" y="345596"/>
                  </a:cubicBezTo>
                  <a:cubicBezTo>
                    <a:pt x="371160" y="353882"/>
                    <a:pt x="371501" y="362179"/>
                    <a:pt x="372548" y="370408"/>
                  </a:cubicBezTo>
                  <a:cubicBezTo>
                    <a:pt x="372617" y="371774"/>
                    <a:pt x="372617" y="373140"/>
                    <a:pt x="372548" y="374505"/>
                  </a:cubicBezTo>
                  <a:cubicBezTo>
                    <a:pt x="376873" y="421740"/>
                    <a:pt x="372434" y="595312"/>
                    <a:pt x="285705" y="609994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0" name="Freeform: Shape 371"/>
            <p:cNvSpPr>
              <a:spLocks/>
            </p:cNvSpPr>
            <p:nvPr/>
          </p:nvSpPr>
          <p:spPr bwMode="auto">
            <a:xfrm>
              <a:off x="9980462" y="2040379"/>
              <a:ext cx="359833" cy="374684"/>
            </a:xfrm>
            <a:custGeom>
              <a:avLst/>
              <a:gdLst>
                <a:gd name="T0" fmla="*/ 269005 w 360574"/>
                <a:gd name="T1" fmla="*/ 375050 h 374280"/>
                <a:gd name="T2" fmla="*/ 307498 w 360574"/>
                <a:gd name="T3" fmla="*/ 375050 h 374280"/>
                <a:gd name="T4" fmla="*/ 307498 w 360574"/>
                <a:gd name="T5" fmla="*/ 370936 h 374280"/>
                <a:gd name="T6" fmla="*/ 306596 w 360574"/>
                <a:gd name="T7" fmla="*/ 346016 h 374280"/>
                <a:gd name="T8" fmla="*/ 357620 w 360574"/>
                <a:gd name="T9" fmla="*/ 116711 h 374280"/>
                <a:gd name="T10" fmla="*/ 0 w 360574"/>
                <a:gd name="T11" fmla="*/ 0 h 374280"/>
                <a:gd name="T12" fmla="*/ 269005 w 360574"/>
                <a:gd name="T13" fmla="*/ 375050 h 3742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0574" h="374280">
                  <a:moveTo>
                    <a:pt x="271227" y="373435"/>
                  </a:moveTo>
                  <a:cubicBezTo>
                    <a:pt x="284146" y="374562"/>
                    <a:pt x="297121" y="374562"/>
                    <a:pt x="310039" y="373435"/>
                  </a:cubicBezTo>
                  <a:cubicBezTo>
                    <a:pt x="310039" y="371842"/>
                    <a:pt x="310039" y="370476"/>
                    <a:pt x="310039" y="369338"/>
                  </a:cubicBezTo>
                  <a:cubicBezTo>
                    <a:pt x="308924" y="361120"/>
                    <a:pt x="308616" y="352812"/>
                    <a:pt x="309129" y="344526"/>
                  </a:cubicBezTo>
                  <a:cubicBezTo>
                    <a:pt x="315389" y="239700"/>
                    <a:pt x="360574" y="116208"/>
                    <a:pt x="360574" y="116208"/>
                  </a:cubicBezTo>
                  <a:cubicBezTo>
                    <a:pt x="360574" y="116208"/>
                    <a:pt x="60096" y="11609"/>
                    <a:pt x="0" y="0"/>
                  </a:cubicBezTo>
                  <a:cubicBezTo>
                    <a:pt x="6943" y="70567"/>
                    <a:pt x="49283" y="353859"/>
                    <a:pt x="271227" y="37343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1" name="Freeform: Shape 372"/>
            <p:cNvSpPr>
              <a:spLocks/>
            </p:cNvSpPr>
            <p:nvPr/>
          </p:nvSpPr>
          <p:spPr bwMode="auto">
            <a:xfrm>
              <a:off x="9904263" y="1408497"/>
              <a:ext cx="654048" cy="917658"/>
            </a:xfrm>
            <a:custGeom>
              <a:avLst/>
              <a:gdLst>
                <a:gd name="T0" fmla="*/ 10709 w 653602"/>
                <a:gd name="T1" fmla="*/ 219895 h 918245"/>
                <a:gd name="T2" fmla="*/ 143214 w 653602"/>
                <a:gd name="T3" fmla="*/ 824086 h 918245"/>
                <a:gd name="T4" fmla="*/ 614679 w 653602"/>
                <a:gd name="T5" fmla="*/ 790027 h 918245"/>
                <a:gd name="T6" fmla="*/ 501235 w 653602"/>
                <a:gd name="T7" fmla="*/ 51194 h 918245"/>
                <a:gd name="T8" fmla="*/ 10709 w 653602"/>
                <a:gd name="T9" fmla="*/ 219895 h 918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3602" h="918245">
                  <a:moveTo>
                    <a:pt x="10681" y="220459"/>
                  </a:moveTo>
                  <a:cubicBezTo>
                    <a:pt x="-28700" y="354650"/>
                    <a:pt x="46534" y="741629"/>
                    <a:pt x="142823" y="826196"/>
                  </a:cubicBezTo>
                  <a:cubicBezTo>
                    <a:pt x="282363" y="949688"/>
                    <a:pt x="508633" y="959021"/>
                    <a:pt x="613004" y="792050"/>
                  </a:cubicBezTo>
                  <a:cubicBezTo>
                    <a:pt x="714187" y="629974"/>
                    <a:pt x="607199" y="128494"/>
                    <a:pt x="499869" y="51326"/>
                  </a:cubicBezTo>
                  <a:cubicBezTo>
                    <a:pt x="341890" y="-62720"/>
                    <a:pt x="68728" y="21847"/>
                    <a:pt x="10681" y="220459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2" name="Freeform: Shape 373"/>
            <p:cNvSpPr>
              <a:spLocks/>
            </p:cNvSpPr>
            <p:nvPr/>
          </p:nvSpPr>
          <p:spPr bwMode="auto">
            <a:xfrm>
              <a:off x="10268329" y="1864151"/>
              <a:ext cx="21167" cy="73032"/>
            </a:xfrm>
            <a:custGeom>
              <a:avLst/>
              <a:gdLst>
                <a:gd name="T0" fmla="*/ 12028 w 22614"/>
                <a:gd name="T1" fmla="*/ 221 h 73918"/>
                <a:gd name="T2" fmla="*/ 10891 w 22614"/>
                <a:gd name="T3" fmla="*/ 2717 h 73918"/>
                <a:gd name="T4" fmla="*/ 234 w 22614"/>
                <a:gd name="T5" fmla="*/ 69094 h 73918"/>
                <a:gd name="T6" fmla="*/ 234 w 22614"/>
                <a:gd name="T7" fmla="*/ 70395 h 73918"/>
                <a:gd name="T8" fmla="*/ 12028 w 22614"/>
                <a:gd name="T9" fmla="*/ 221 h 739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14" h="73918">
                  <a:moveTo>
                    <a:pt x="15669" y="233"/>
                  </a:moveTo>
                  <a:cubicBezTo>
                    <a:pt x="15669" y="-791"/>
                    <a:pt x="13962" y="1827"/>
                    <a:pt x="14189" y="2851"/>
                  </a:cubicBezTo>
                  <a:cubicBezTo>
                    <a:pt x="19880" y="28802"/>
                    <a:pt x="22156" y="59760"/>
                    <a:pt x="304" y="72508"/>
                  </a:cubicBezTo>
                  <a:cubicBezTo>
                    <a:pt x="-379" y="72508"/>
                    <a:pt x="304" y="74215"/>
                    <a:pt x="304" y="73873"/>
                  </a:cubicBezTo>
                  <a:cubicBezTo>
                    <a:pt x="28644" y="64427"/>
                    <a:pt x="25344" y="23794"/>
                    <a:pt x="15669" y="2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3" name="Freeform: Shape 374"/>
            <p:cNvSpPr>
              <a:spLocks/>
            </p:cNvSpPr>
            <p:nvPr/>
          </p:nvSpPr>
          <p:spPr bwMode="auto">
            <a:xfrm>
              <a:off x="10228111" y="1840336"/>
              <a:ext cx="61384" cy="85733"/>
            </a:xfrm>
            <a:custGeom>
              <a:avLst/>
              <a:gdLst>
                <a:gd name="T0" fmla="*/ 28967 w 60012"/>
                <a:gd name="T1" fmla="*/ 141 h 85213"/>
                <a:gd name="T2" fmla="*/ 39433 w 60012"/>
                <a:gd name="T3" fmla="*/ 87140 h 85213"/>
                <a:gd name="T4" fmla="*/ 28967 w 60012"/>
                <a:gd name="T5" fmla="*/ 141 h 852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012" h="85213">
                  <a:moveTo>
                    <a:pt x="26463" y="137"/>
                  </a:moveTo>
                  <a:cubicBezTo>
                    <a:pt x="-15990" y="4917"/>
                    <a:pt x="-3357" y="89483"/>
                    <a:pt x="36024" y="85045"/>
                  </a:cubicBezTo>
                  <a:cubicBezTo>
                    <a:pt x="75405" y="80606"/>
                    <a:pt x="62088" y="-3847"/>
                    <a:pt x="26463" y="13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4" name="Freeform: Shape 375"/>
            <p:cNvSpPr>
              <a:spLocks/>
            </p:cNvSpPr>
            <p:nvPr/>
          </p:nvSpPr>
          <p:spPr bwMode="auto">
            <a:xfrm>
              <a:off x="10444011" y="1835574"/>
              <a:ext cx="38100" cy="65093"/>
            </a:xfrm>
            <a:custGeom>
              <a:avLst/>
              <a:gdLst>
                <a:gd name="T0" fmla="*/ 90 w 39213"/>
                <a:gd name="T1" fmla="*/ 294 h 64827"/>
                <a:gd name="T2" fmla="*/ 2220 w 39213"/>
                <a:gd name="T3" fmla="*/ 2261 h 64827"/>
                <a:gd name="T4" fmla="*/ 34375 w 39213"/>
                <a:gd name="T5" fmla="*/ 64391 h 64827"/>
                <a:gd name="T6" fmla="*/ 34375 w 39213"/>
                <a:gd name="T7" fmla="*/ 65895 h 64827"/>
                <a:gd name="T8" fmla="*/ 90 w 39213"/>
                <a:gd name="T9" fmla="*/ 294 h 648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213" h="64827">
                  <a:moveTo>
                    <a:pt x="102" y="290"/>
                  </a:moveTo>
                  <a:cubicBezTo>
                    <a:pt x="102" y="-734"/>
                    <a:pt x="2378" y="1201"/>
                    <a:pt x="2492" y="2225"/>
                  </a:cubicBezTo>
                  <a:cubicBezTo>
                    <a:pt x="5565" y="28631"/>
                    <a:pt x="13874" y="58224"/>
                    <a:pt x="38572" y="63345"/>
                  </a:cubicBezTo>
                  <a:cubicBezTo>
                    <a:pt x="39369" y="63345"/>
                    <a:pt x="39483" y="64825"/>
                    <a:pt x="38572" y="64825"/>
                  </a:cubicBezTo>
                  <a:cubicBezTo>
                    <a:pt x="8980" y="65166"/>
                    <a:pt x="-1150" y="25672"/>
                    <a:pt x="102" y="29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5" name="Freeform: Shape 376"/>
            <p:cNvSpPr>
              <a:spLocks/>
            </p:cNvSpPr>
            <p:nvPr/>
          </p:nvSpPr>
          <p:spPr bwMode="auto">
            <a:xfrm>
              <a:off x="10444011" y="1805408"/>
              <a:ext cx="59267" cy="84146"/>
            </a:xfrm>
            <a:custGeom>
              <a:avLst/>
              <a:gdLst>
                <a:gd name="T0" fmla="*/ 17966 w 60519"/>
                <a:gd name="T1" fmla="*/ 716 h 84821"/>
                <a:gd name="T2" fmla="*/ 35450 w 60519"/>
                <a:gd name="T3" fmla="*/ 81521 h 84821"/>
                <a:gd name="T4" fmla="*/ 17966 w 60519"/>
                <a:gd name="T5" fmla="*/ 716 h 848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519" h="84821">
                  <a:moveTo>
                    <a:pt x="19534" y="740"/>
                  </a:moveTo>
                  <a:cubicBezTo>
                    <a:pt x="61192" y="-8707"/>
                    <a:pt x="77126" y="75290"/>
                    <a:pt x="38542" y="84168"/>
                  </a:cubicBezTo>
                  <a:cubicBezTo>
                    <a:pt x="-42" y="93046"/>
                    <a:pt x="-15408" y="8707"/>
                    <a:pt x="19534" y="74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6" name="Freeform: Shape 377"/>
            <p:cNvSpPr>
              <a:spLocks/>
            </p:cNvSpPr>
            <p:nvPr/>
          </p:nvSpPr>
          <p:spPr bwMode="auto">
            <a:xfrm>
              <a:off x="10190011" y="1741902"/>
              <a:ext cx="86784" cy="66681"/>
            </a:xfrm>
            <a:custGeom>
              <a:avLst/>
              <a:gdLst>
                <a:gd name="T0" fmla="*/ 25998 w 87240"/>
                <a:gd name="T1" fmla="*/ 63584 h 67277"/>
                <a:gd name="T2" fmla="*/ 56315 w 87240"/>
                <a:gd name="T3" fmla="*/ 47658 h 67277"/>
                <a:gd name="T4" fmla="*/ 84179 w 87240"/>
                <a:gd name="T5" fmla="*/ 25689 h 67277"/>
                <a:gd name="T6" fmla="*/ 78272 w 87240"/>
                <a:gd name="T7" fmla="*/ 5151 h 67277"/>
                <a:gd name="T8" fmla="*/ 33689 w 87240"/>
                <a:gd name="T9" fmla="*/ 7238 h 67277"/>
                <a:gd name="T10" fmla="*/ 1033 w 87240"/>
                <a:gd name="T11" fmla="*/ 40189 h 67277"/>
                <a:gd name="T12" fmla="*/ 12802 w 87240"/>
                <a:gd name="T13" fmla="*/ 63914 h 67277"/>
                <a:gd name="T14" fmla="*/ 25998 w 87240"/>
                <a:gd name="T15" fmla="*/ 63584 h 672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240" h="67277">
                  <a:moveTo>
                    <a:pt x="26549" y="65888"/>
                  </a:moveTo>
                  <a:cubicBezTo>
                    <a:pt x="37134" y="60903"/>
                    <a:pt x="47469" y="55394"/>
                    <a:pt x="57508" y="49385"/>
                  </a:cubicBezTo>
                  <a:cubicBezTo>
                    <a:pt x="69231" y="45117"/>
                    <a:pt x="79224" y="37126"/>
                    <a:pt x="85962" y="26621"/>
                  </a:cubicBezTo>
                  <a:cubicBezTo>
                    <a:pt x="88990" y="18973"/>
                    <a:pt x="86508" y="10254"/>
                    <a:pt x="79930" y="5337"/>
                  </a:cubicBezTo>
                  <a:cubicBezTo>
                    <a:pt x="65475" y="-3996"/>
                    <a:pt x="49085" y="329"/>
                    <a:pt x="34403" y="7500"/>
                  </a:cubicBezTo>
                  <a:cubicBezTo>
                    <a:pt x="19402" y="14306"/>
                    <a:pt x="7508" y="26485"/>
                    <a:pt x="1054" y="41645"/>
                  </a:cubicBezTo>
                  <a:cubicBezTo>
                    <a:pt x="-2417" y="51752"/>
                    <a:pt x="2966" y="62758"/>
                    <a:pt x="13073" y="66230"/>
                  </a:cubicBezTo>
                  <a:cubicBezTo>
                    <a:pt x="17467" y="67732"/>
                    <a:pt x="22247" y="67618"/>
                    <a:pt x="26549" y="6588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7" name="Freeform: Shape 378"/>
            <p:cNvSpPr>
              <a:spLocks/>
            </p:cNvSpPr>
            <p:nvPr/>
          </p:nvSpPr>
          <p:spPr bwMode="auto">
            <a:xfrm>
              <a:off x="10414378" y="1706974"/>
              <a:ext cx="95250" cy="50805"/>
            </a:xfrm>
            <a:custGeom>
              <a:avLst/>
              <a:gdLst>
                <a:gd name="T0" fmla="*/ 78430 w 94120"/>
                <a:gd name="T1" fmla="*/ 48839 h 51478"/>
                <a:gd name="T2" fmla="*/ 41780 w 94120"/>
                <a:gd name="T3" fmla="*/ 45385 h 51478"/>
                <a:gd name="T4" fmla="*/ 5248 w 94120"/>
                <a:gd name="T5" fmla="*/ 35342 h 51478"/>
                <a:gd name="T6" fmla="*/ 2861 w 94120"/>
                <a:gd name="T7" fmla="*/ 14501 h 51478"/>
                <a:gd name="T8" fmla="*/ 47867 w 94120"/>
                <a:gd name="T9" fmla="*/ 249 h 51478"/>
                <a:gd name="T10" fmla="*/ 93591 w 94120"/>
                <a:gd name="T11" fmla="*/ 18280 h 51478"/>
                <a:gd name="T12" fmla="*/ 91921 w 94120"/>
                <a:gd name="T13" fmla="*/ 44197 h 51478"/>
                <a:gd name="T14" fmla="*/ 78430 w 94120"/>
                <a:gd name="T15" fmla="*/ 48839 h 514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120" h="51478">
                  <a:moveTo>
                    <a:pt x="74774" y="51479"/>
                  </a:moveTo>
                  <a:cubicBezTo>
                    <a:pt x="63073" y="50887"/>
                    <a:pt x="51407" y="49669"/>
                    <a:pt x="39832" y="47837"/>
                  </a:cubicBezTo>
                  <a:cubicBezTo>
                    <a:pt x="27380" y="48212"/>
                    <a:pt x="15145" y="44502"/>
                    <a:pt x="5003" y="37252"/>
                  </a:cubicBezTo>
                  <a:cubicBezTo>
                    <a:pt x="-687" y="31310"/>
                    <a:pt x="-1632" y="22262"/>
                    <a:pt x="2727" y="15285"/>
                  </a:cubicBezTo>
                  <a:cubicBezTo>
                    <a:pt x="12629" y="1285"/>
                    <a:pt x="29474" y="-877"/>
                    <a:pt x="45636" y="261"/>
                  </a:cubicBezTo>
                  <a:cubicBezTo>
                    <a:pt x="62003" y="1035"/>
                    <a:pt x="77517" y="7796"/>
                    <a:pt x="89229" y="19268"/>
                  </a:cubicBezTo>
                  <a:cubicBezTo>
                    <a:pt x="96331" y="27247"/>
                    <a:pt x="95614" y="39482"/>
                    <a:pt x="87635" y="46585"/>
                  </a:cubicBezTo>
                  <a:cubicBezTo>
                    <a:pt x="84095" y="49737"/>
                    <a:pt x="79520" y="51479"/>
                    <a:pt x="74774" y="5147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8" name="Freeform: Shape 379"/>
            <p:cNvSpPr>
              <a:spLocks/>
            </p:cNvSpPr>
            <p:nvPr/>
          </p:nvSpPr>
          <p:spPr bwMode="auto">
            <a:xfrm>
              <a:off x="10293729" y="2102298"/>
              <a:ext cx="55033" cy="20639"/>
            </a:xfrm>
            <a:custGeom>
              <a:avLst/>
              <a:gdLst>
                <a:gd name="T0" fmla="*/ 2384 w 55487"/>
                <a:gd name="T1" fmla="*/ 234 h 21922"/>
                <a:gd name="T2" fmla="*/ 25953 w 55487"/>
                <a:gd name="T3" fmla="*/ 9713 h 21922"/>
                <a:gd name="T4" fmla="*/ 52277 w 55487"/>
                <a:gd name="T5" fmla="*/ 1217 h 21922"/>
                <a:gd name="T6" fmla="*/ 53511 w 55487"/>
                <a:gd name="T7" fmla="*/ 1343 h 21922"/>
                <a:gd name="T8" fmla="*/ 53599 w 55487"/>
                <a:gd name="T9" fmla="*/ 2113 h 21922"/>
                <a:gd name="T10" fmla="*/ 23421 w 55487"/>
                <a:gd name="T11" fmla="*/ 17224 h 21922"/>
                <a:gd name="T12" fmla="*/ 181 w 55487"/>
                <a:gd name="T13" fmla="*/ 1396 h 21922"/>
                <a:gd name="T14" fmla="*/ 2384 w 55487"/>
                <a:gd name="T15" fmla="*/ 234 h 219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487" h="21922">
                  <a:moveTo>
                    <a:pt x="2464" y="297"/>
                  </a:moveTo>
                  <a:cubicBezTo>
                    <a:pt x="9634" y="5419"/>
                    <a:pt x="17260" y="12931"/>
                    <a:pt x="26820" y="12362"/>
                  </a:cubicBezTo>
                  <a:cubicBezTo>
                    <a:pt x="36541" y="10700"/>
                    <a:pt x="45817" y="7012"/>
                    <a:pt x="54023" y="1549"/>
                  </a:cubicBezTo>
                  <a:cubicBezTo>
                    <a:pt x="54421" y="1242"/>
                    <a:pt x="54990" y="1310"/>
                    <a:pt x="55298" y="1709"/>
                  </a:cubicBezTo>
                  <a:cubicBezTo>
                    <a:pt x="55514" y="1993"/>
                    <a:pt x="55548" y="2369"/>
                    <a:pt x="55389" y="2688"/>
                  </a:cubicBezTo>
                  <a:cubicBezTo>
                    <a:pt x="49345" y="14365"/>
                    <a:pt x="37349" y="21763"/>
                    <a:pt x="24203" y="21923"/>
                  </a:cubicBezTo>
                  <a:cubicBezTo>
                    <a:pt x="12844" y="20705"/>
                    <a:pt x="3363" y="12749"/>
                    <a:pt x="187" y="1777"/>
                  </a:cubicBezTo>
                  <a:cubicBezTo>
                    <a:pt x="-610" y="411"/>
                    <a:pt x="1325" y="-500"/>
                    <a:pt x="2464" y="29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9" name="Freeform: Shape 380"/>
            <p:cNvSpPr>
              <a:spLocks/>
            </p:cNvSpPr>
            <p:nvPr/>
          </p:nvSpPr>
          <p:spPr bwMode="auto">
            <a:xfrm>
              <a:off x="10310662" y="1718088"/>
              <a:ext cx="150282" cy="331817"/>
            </a:xfrm>
            <a:custGeom>
              <a:avLst/>
              <a:gdLst>
                <a:gd name="T0" fmla="*/ 763 w 150435"/>
                <a:gd name="T1" fmla="*/ 299810 h 332233"/>
                <a:gd name="T2" fmla="*/ 66057 w 150435"/>
                <a:gd name="T3" fmla="*/ 330501 h 332233"/>
                <a:gd name="T4" fmla="*/ 98250 w 150435"/>
                <a:gd name="T5" fmla="*/ 327102 h 332233"/>
                <a:gd name="T6" fmla="*/ 104144 w 150435"/>
                <a:gd name="T7" fmla="*/ 325517 h 332233"/>
                <a:gd name="T8" fmla="*/ 109811 w 150435"/>
                <a:gd name="T9" fmla="*/ 323818 h 332233"/>
                <a:gd name="T10" fmla="*/ 114119 w 150435"/>
                <a:gd name="T11" fmla="*/ 317136 h 332233"/>
                <a:gd name="T12" fmla="*/ 114119 w 150435"/>
                <a:gd name="T13" fmla="*/ 317136 h 332233"/>
                <a:gd name="T14" fmla="*/ 113438 w 150435"/>
                <a:gd name="T15" fmla="*/ 314532 h 332233"/>
                <a:gd name="T16" fmla="*/ 113438 w 150435"/>
                <a:gd name="T17" fmla="*/ 314532 h 332233"/>
                <a:gd name="T18" fmla="*/ 113438 w 150435"/>
                <a:gd name="T19" fmla="*/ 312268 h 332233"/>
                <a:gd name="T20" fmla="*/ 104371 w 150435"/>
                <a:gd name="T21" fmla="*/ 261871 h 332233"/>
                <a:gd name="T22" fmla="*/ 149712 w 150435"/>
                <a:gd name="T23" fmla="*/ 265269 h 332233"/>
                <a:gd name="T24" fmla="*/ 75011 w 150435"/>
                <a:gd name="T25" fmla="*/ 1740 h 332233"/>
                <a:gd name="T26" fmla="*/ 72008 w 150435"/>
                <a:gd name="T27" fmla="*/ 98 h 332233"/>
                <a:gd name="T28" fmla="*/ 70362 w 150435"/>
                <a:gd name="T29" fmla="*/ 3098 h 332233"/>
                <a:gd name="T30" fmla="*/ 128968 w 150435"/>
                <a:gd name="T31" fmla="*/ 250320 h 332233"/>
                <a:gd name="T32" fmla="*/ 85099 w 150435"/>
                <a:gd name="T33" fmla="*/ 243864 h 332233"/>
                <a:gd name="T34" fmla="*/ 99156 w 150435"/>
                <a:gd name="T35" fmla="*/ 311248 h 332233"/>
                <a:gd name="T36" fmla="*/ 99156 w 150435"/>
                <a:gd name="T37" fmla="*/ 312268 h 332233"/>
                <a:gd name="T38" fmla="*/ 2917 w 150435"/>
                <a:gd name="T39" fmla="*/ 297432 h 332233"/>
                <a:gd name="T40" fmla="*/ 763 w 150435"/>
                <a:gd name="T41" fmla="*/ 299810 h 3322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0435" h="332233">
                  <a:moveTo>
                    <a:pt x="767" y="301316"/>
                  </a:moveTo>
                  <a:cubicBezTo>
                    <a:pt x="17350" y="320312"/>
                    <a:pt x="41115" y="331500"/>
                    <a:pt x="66325" y="332161"/>
                  </a:cubicBezTo>
                  <a:cubicBezTo>
                    <a:pt x="77206" y="332547"/>
                    <a:pt x="88087" y="331398"/>
                    <a:pt x="98650" y="328746"/>
                  </a:cubicBezTo>
                  <a:cubicBezTo>
                    <a:pt x="100664" y="328405"/>
                    <a:pt x="102656" y="327870"/>
                    <a:pt x="104568" y="327153"/>
                  </a:cubicBezTo>
                  <a:cubicBezTo>
                    <a:pt x="106503" y="327153"/>
                    <a:pt x="108210" y="326128"/>
                    <a:pt x="110259" y="325445"/>
                  </a:cubicBezTo>
                  <a:cubicBezTo>
                    <a:pt x="113047" y="324432"/>
                    <a:pt x="114812" y="321689"/>
                    <a:pt x="114584" y="318730"/>
                  </a:cubicBezTo>
                  <a:cubicBezTo>
                    <a:pt x="114482" y="317831"/>
                    <a:pt x="114254" y="316955"/>
                    <a:pt x="113901" y="316112"/>
                  </a:cubicBezTo>
                  <a:lnTo>
                    <a:pt x="113901" y="313836"/>
                  </a:lnTo>
                  <a:cubicBezTo>
                    <a:pt x="111397" y="293576"/>
                    <a:pt x="104796" y="263187"/>
                    <a:pt x="104796" y="263187"/>
                  </a:cubicBezTo>
                  <a:cubicBezTo>
                    <a:pt x="112763" y="265691"/>
                    <a:pt x="152827" y="277073"/>
                    <a:pt x="150323" y="266602"/>
                  </a:cubicBezTo>
                  <a:cubicBezTo>
                    <a:pt x="132112" y="180100"/>
                    <a:pt x="111852" y="84494"/>
                    <a:pt x="75317" y="1748"/>
                  </a:cubicBezTo>
                  <a:cubicBezTo>
                    <a:pt x="74941" y="462"/>
                    <a:pt x="73587" y="-278"/>
                    <a:pt x="72301" y="98"/>
                  </a:cubicBezTo>
                  <a:cubicBezTo>
                    <a:pt x="71015" y="473"/>
                    <a:pt x="70275" y="1828"/>
                    <a:pt x="70650" y="3114"/>
                  </a:cubicBezTo>
                  <a:cubicBezTo>
                    <a:pt x="84878" y="86884"/>
                    <a:pt x="113787" y="167694"/>
                    <a:pt x="129494" y="251578"/>
                  </a:cubicBezTo>
                  <a:cubicBezTo>
                    <a:pt x="115176" y="247401"/>
                    <a:pt x="100357" y="245215"/>
                    <a:pt x="85447" y="245090"/>
                  </a:cubicBezTo>
                  <a:cubicBezTo>
                    <a:pt x="82715" y="246342"/>
                    <a:pt x="99219" y="303592"/>
                    <a:pt x="99560" y="312812"/>
                  </a:cubicBezTo>
                  <a:cubicBezTo>
                    <a:pt x="99628" y="313153"/>
                    <a:pt x="99628" y="313494"/>
                    <a:pt x="99560" y="313836"/>
                  </a:cubicBezTo>
                  <a:cubicBezTo>
                    <a:pt x="66325" y="323169"/>
                    <a:pt x="39237" y="316795"/>
                    <a:pt x="2929" y="298926"/>
                  </a:cubicBezTo>
                  <a:cubicBezTo>
                    <a:pt x="653" y="297446"/>
                    <a:pt x="-1055" y="299495"/>
                    <a:pt x="767" y="3013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0" name="Freeform: Shape 381"/>
            <p:cNvSpPr>
              <a:spLocks/>
            </p:cNvSpPr>
            <p:nvPr/>
          </p:nvSpPr>
          <p:spPr bwMode="auto">
            <a:xfrm>
              <a:off x="10306429" y="2018152"/>
              <a:ext cx="91016" cy="65094"/>
            </a:xfrm>
            <a:custGeom>
              <a:avLst/>
              <a:gdLst>
                <a:gd name="T0" fmla="*/ 93566 w 90182"/>
                <a:gd name="T1" fmla="*/ 19507 h 65247"/>
                <a:gd name="T2" fmla="*/ 54597 w 90182"/>
                <a:gd name="T3" fmla="*/ 58407 h 65247"/>
                <a:gd name="T4" fmla="*/ 24839 w 90182"/>
                <a:gd name="T5" fmla="*/ 64383 h 65247"/>
                <a:gd name="T6" fmla="*/ 277 w 90182"/>
                <a:gd name="T7" fmla="*/ 26272 h 65247"/>
                <a:gd name="T8" fmla="*/ 6064 w 90182"/>
                <a:gd name="T9" fmla="*/ 0 h 65247"/>
                <a:gd name="T10" fmla="*/ 93566 w 90182"/>
                <a:gd name="T11" fmla="*/ 19507 h 65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182" h="65247">
                  <a:moveTo>
                    <a:pt x="90183" y="19691"/>
                  </a:moveTo>
                  <a:cubicBezTo>
                    <a:pt x="81225" y="35773"/>
                    <a:pt x="68295" y="49294"/>
                    <a:pt x="52623" y="58958"/>
                  </a:cubicBezTo>
                  <a:cubicBezTo>
                    <a:pt x="43927" y="63920"/>
                    <a:pt x="33900" y="66026"/>
                    <a:pt x="23941" y="64990"/>
                  </a:cubicBezTo>
                  <a:cubicBezTo>
                    <a:pt x="2202" y="62714"/>
                    <a:pt x="-1099" y="43592"/>
                    <a:pt x="267" y="26520"/>
                  </a:cubicBezTo>
                  <a:cubicBezTo>
                    <a:pt x="1041" y="17483"/>
                    <a:pt x="2907" y="8582"/>
                    <a:pt x="5844" y="0"/>
                  </a:cubicBezTo>
                  <a:cubicBezTo>
                    <a:pt x="31134" y="15400"/>
                    <a:pt x="60692" y="22297"/>
                    <a:pt x="90183" y="1969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1" name="Freeform: Shape 382"/>
            <p:cNvSpPr>
              <a:spLocks/>
            </p:cNvSpPr>
            <p:nvPr/>
          </p:nvSpPr>
          <p:spPr bwMode="auto">
            <a:xfrm>
              <a:off x="10306429" y="2045143"/>
              <a:ext cx="52916" cy="38103"/>
            </a:xfrm>
            <a:custGeom>
              <a:avLst/>
              <a:gdLst>
                <a:gd name="T0" fmla="*/ 53809 w 52622"/>
                <a:gd name="T1" fmla="*/ 30259 h 38789"/>
                <a:gd name="T2" fmla="*/ 24481 w 52622"/>
                <a:gd name="T3" fmla="*/ 35878 h 38789"/>
                <a:gd name="T4" fmla="*/ 273 w 52622"/>
                <a:gd name="T5" fmla="*/ 57 h 38789"/>
                <a:gd name="T6" fmla="*/ 53809 w 52622"/>
                <a:gd name="T7" fmla="*/ 30259 h 387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622" h="38789">
                  <a:moveTo>
                    <a:pt x="52623" y="32499"/>
                  </a:moveTo>
                  <a:cubicBezTo>
                    <a:pt x="43927" y="37462"/>
                    <a:pt x="33900" y="39568"/>
                    <a:pt x="23941" y="38532"/>
                  </a:cubicBezTo>
                  <a:cubicBezTo>
                    <a:pt x="2202" y="36255"/>
                    <a:pt x="-1099" y="17134"/>
                    <a:pt x="267" y="61"/>
                  </a:cubicBezTo>
                  <a:cubicBezTo>
                    <a:pt x="23030" y="-963"/>
                    <a:pt x="47501" y="10874"/>
                    <a:pt x="52623" y="32499"/>
                  </a:cubicBezTo>
                  <a:close/>
                </a:path>
              </a:pathLst>
            </a:custGeom>
            <a:solidFill>
              <a:srgbClr val="FF9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2" name="Freeform: Shape 383"/>
            <p:cNvSpPr>
              <a:spLocks/>
            </p:cNvSpPr>
            <p:nvPr/>
          </p:nvSpPr>
          <p:spPr bwMode="auto">
            <a:xfrm>
              <a:off x="10103229" y="1549798"/>
              <a:ext cx="254000" cy="93671"/>
            </a:xfrm>
            <a:custGeom>
              <a:avLst/>
              <a:gdLst>
                <a:gd name="T0" fmla="*/ 255505 w 252395"/>
                <a:gd name="T1" fmla="*/ 978 h 93157"/>
                <a:gd name="T2" fmla="*/ 136663 w 252395"/>
                <a:gd name="T3" fmla="*/ 82424 h 93157"/>
                <a:gd name="T4" fmla="*/ 2180 w 252395"/>
                <a:gd name="T5" fmla="*/ 23434 h 93157"/>
                <a:gd name="T6" fmla="*/ 193 w 252395"/>
                <a:gd name="T7" fmla="*/ 24714 h 93157"/>
                <a:gd name="T8" fmla="*/ 137480 w 252395"/>
                <a:gd name="T9" fmla="*/ 94525 h 93157"/>
                <a:gd name="T10" fmla="*/ 258774 w 252395"/>
                <a:gd name="T11" fmla="*/ 3188 h 93157"/>
                <a:gd name="T12" fmla="*/ 255505 w 252395"/>
                <a:gd name="T13" fmla="*/ 978 h 93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2395" h="93157">
                  <a:moveTo>
                    <a:pt x="249108" y="958"/>
                  </a:moveTo>
                  <a:cubicBezTo>
                    <a:pt x="226856" y="45768"/>
                    <a:pt x="183037" y="75895"/>
                    <a:pt x="133241" y="80630"/>
                  </a:cubicBezTo>
                  <a:cubicBezTo>
                    <a:pt x="84641" y="84727"/>
                    <a:pt x="30237" y="64013"/>
                    <a:pt x="2124" y="22924"/>
                  </a:cubicBezTo>
                  <a:cubicBezTo>
                    <a:pt x="1327" y="21672"/>
                    <a:pt x="-608" y="22924"/>
                    <a:pt x="189" y="24176"/>
                  </a:cubicBezTo>
                  <a:cubicBezTo>
                    <a:pt x="30237" y="68110"/>
                    <a:pt x="79861" y="98158"/>
                    <a:pt x="134038" y="92467"/>
                  </a:cubicBezTo>
                  <a:cubicBezTo>
                    <a:pt x="186542" y="85843"/>
                    <a:pt x="231580" y="51823"/>
                    <a:pt x="252295" y="3120"/>
                  </a:cubicBezTo>
                  <a:cubicBezTo>
                    <a:pt x="252977" y="389"/>
                    <a:pt x="250018" y="-1091"/>
                    <a:pt x="249108" y="95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3" name="Freeform: Shape 384"/>
            <p:cNvSpPr>
              <a:spLocks/>
            </p:cNvSpPr>
            <p:nvPr/>
          </p:nvSpPr>
          <p:spPr bwMode="auto">
            <a:xfrm>
              <a:off x="9986812" y="1283073"/>
              <a:ext cx="279400" cy="203218"/>
            </a:xfrm>
            <a:custGeom>
              <a:avLst/>
              <a:gdLst>
                <a:gd name="T0" fmla="*/ 154930 w 280797"/>
                <a:gd name="T1" fmla="*/ 87 h 203592"/>
                <a:gd name="T2" fmla="*/ 14688 w 280797"/>
                <a:gd name="T3" fmla="*/ 96009 h 203592"/>
                <a:gd name="T4" fmla="*/ 1745 w 280797"/>
                <a:gd name="T5" fmla="*/ 200970 h 203592"/>
                <a:gd name="T6" fmla="*/ 2862 w 280797"/>
                <a:gd name="T7" fmla="*/ 202100 h 203592"/>
                <a:gd name="T8" fmla="*/ 3977 w 280797"/>
                <a:gd name="T9" fmla="*/ 200970 h 203592"/>
                <a:gd name="T10" fmla="*/ 67125 w 280797"/>
                <a:gd name="T11" fmla="*/ 44149 h 203592"/>
                <a:gd name="T12" fmla="*/ 214621 w 280797"/>
                <a:gd name="T13" fmla="*/ 29462 h 203592"/>
                <a:gd name="T14" fmla="*/ 270404 w 280797"/>
                <a:gd name="T15" fmla="*/ 95897 h 203592"/>
                <a:gd name="T16" fmla="*/ 273864 w 280797"/>
                <a:gd name="T17" fmla="*/ 97010 h 203592"/>
                <a:gd name="T18" fmla="*/ 275202 w 280797"/>
                <a:gd name="T19" fmla="*/ 94202 h 203592"/>
                <a:gd name="T20" fmla="*/ 154930 w 280797"/>
                <a:gd name="T21" fmla="*/ 87 h 2035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0797" h="203592">
                  <a:moveTo>
                    <a:pt x="158052" y="87"/>
                  </a:moveTo>
                  <a:cubicBezTo>
                    <a:pt x="96022" y="-2190"/>
                    <a:pt x="38430" y="40719"/>
                    <a:pt x="14984" y="96718"/>
                  </a:cubicBezTo>
                  <a:cubicBezTo>
                    <a:pt x="1655" y="130264"/>
                    <a:pt x="-2886" y="166660"/>
                    <a:pt x="1781" y="202454"/>
                  </a:cubicBezTo>
                  <a:cubicBezTo>
                    <a:pt x="1781" y="203082"/>
                    <a:pt x="2293" y="203592"/>
                    <a:pt x="2919" y="203592"/>
                  </a:cubicBezTo>
                  <a:cubicBezTo>
                    <a:pt x="3545" y="203592"/>
                    <a:pt x="4057" y="203082"/>
                    <a:pt x="4057" y="202454"/>
                  </a:cubicBezTo>
                  <a:cubicBezTo>
                    <a:pt x="1325" y="145545"/>
                    <a:pt x="22951" y="81352"/>
                    <a:pt x="68478" y="44475"/>
                  </a:cubicBezTo>
                  <a:cubicBezTo>
                    <a:pt x="110351" y="7980"/>
                    <a:pt x="170766" y="2040"/>
                    <a:pt x="218945" y="29679"/>
                  </a:cubicBezTo>
                  <a:cubicBezTo>
                    <a:pt x="245009" y="44830"/>
                    <a:pt x="265086" y="68449"/>
                    <a:pt x="275853" y="96604"/>
                  </a:cubicBezTo>
                  <a:cubicBezTo>
                    <a:pt x="276514" y="97888"/>
                    <a:pt x="278096" y="98391"/>
                    <a:pt x="279382" y="97727"/>
                  </a:cubicBezTo>
                  <a:cubicBezTo>
                    <a:pt x="280418" y="97193"/>
                    <a:pt x="280975" y="96039"/>
                    <a:pt x="280748" y="94897"/>
                  </a:cubicBezTo>
                  <a:cubicBezTo>
                    <a:pt x="263982" y="40552"/>
                    <a:pt x="214870" y="2605"/>
                    <a:pt x="158052" y="8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4" name="Freeform: Shape 385"/>
            <p:cNvSpPr>
              <a:spLocks/>
            </p:cNvSpPr>
            <p:nvPr/>
          </p:nvSpPr>
          <p:spPr bwMode="auto">
            <a:xfrm>
              <a:off x="10361462" y="1235444"/>
              <a:ext cx="277282" cy="339756"/>
            </a:xfrm>
            <a:custGeom>
              <a:avLst/>
              <a:gdLst>
                <a:gd name="T0" fmla="*/ 251459 w 277780"/>
                <a:gd name="T1" fmla="*/ 80836 h 338846"/>
                <a:gd name="T2" fmla="*/ 157440 w 277780"/>
                <a:gd name="T3" fmla="*/ 7205 h 338846"/>
                <a:gd name="T4" fmla="*/ 705 w 277780"/>
                <a:gd name="T5" fmla="*/ 26189 h 338846"/>
                <a:gd name="T6" fmla="*/ 1494 w 277780"/>
                <a:gd name="T7" fmla="*/ 28375 h 338846"/>
                <a:gd name="T8" fmla="*/ 136308 w 277780"/>
                <a:gd name="T9" fmla="*/ 10083 h 338846"/>
                <a:gd name="T10" fmla="*/ 232248 w 277780"/>
                <a:gd name="T11" fmla="*/ 72668 h 338846"/>
                <a:gd name="T12" fmla="*/ 215637 w 277780"/>
                <a:gd name="T13" fmla="*/ 292862 h 338846"/>
                <a:gd name="T14" fmla="*/ 90089 w 277780"/>
                <a:gd name="T15" fmla="*/ 338881 h 338846"/>
                <a:gd name="T16" fmla="*/ 89524 w 277780"/>
                <a:gd name="T17" fmla="*/ 341643 h 338846"/>
                <a:gd name="T18" fmla="*/ 274962 w 277780"/>
                <a:gd name="T19" fmla="*/ 186985 h 338846"/>
                <a:gd name="T20" fmla="*/ 251459 w 277780"/>
                <a:gd name="T21" fmla="*/ 80836 h 3388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7780" h="338846">
                  <a:moveTo>
                    <a:pt x="253270" y="79973"/>
                  </a:moveTo>
                  <a:cubicBezTo>
                    <a:pt x="231269" y="45291"/>
                    <a:pt x="197738" y="19493"/>
                    <a:pt x="158574" y="7129"/>
                  </a:cubicBezTo>
                  <a:cubicBezTo>
                    <a:pt x="104283" y="-10171"/>
                    <a:pt x="52154" y="7129"/>
                    <a:pt x="709" y="25909"/>
                  </a:cubicBezTo>
                  <a:cubicBezTo>
                    <a:pt x="-657" y="25909"/>
                    <a:pt x="140" y="28527"/>
                    <a:pt x="1506" y="28072"/>
                  </a:cubicBezTo>
                  <a:cubicBezTo>
                    <a:pt x="45325" y="12479"/>
                    <a:pt x="90625" y="-838"/>
                    <a:pt x="137290" y="9975"/>
                  </a:cubicBezTo>
                  <a:cubicBezTo>
                    <a:pt x="175681" y="18845"/>
                    <a:pt x="209826" y="40720"/>
                    <a:pt x="233921" y="71892"/>
                  </a:cubicBezTo>
                  <a:cubicBezTo>
                    <a:pt x="283318" y="138556"/>
                    <a:pt x="276193" y="231400"/>
                    <a:pt x="217190" y="289738"/>
                  </a:cubicBezTo>
                  <a:cubicBezTo>
                    <a:pt x="183102" y="321664"/>
                    <a:pt x="137358" y="338134"/>
                    <a:pt x="90738" y="335265"/>
                  </a:cubicBezTo>
                  <a:cubicBezTo>
                    <a:pt x="88917" y="335265"/>
                    <a:pt x="88234" y="337883"/>
                    <a:pt x="90169" y="337997"/>
                  </a:cubicBezTo>
                  <a:cubicBezTo>
                    <a:pt x="184001" y="347319"/>
                    <a:pt x="267622" y="278818"/>
                    <a:pt x="276944" y="184990"/>
                  </a:cubicBezTo>
                  <a:cubicBezTo>
                    <a:pt x="280586" y="148347"/>
                    <a:pt x="272278" y="111509"/>
                    <a:pt x="253270" y="7997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5" name="Freeform: Shape 386"/>
            <p:cNvSpPr>
              <a:spLocks/>
            </p:cNvSpPr>
            <p:nvPr/>
          </p:nvSpPr>
          <p:spPr bwMode="auto">
            <a:xfrm>
              <a:off x="9900029" y="1235444"/>
              <a:ext cx="709081" cy="430251"/>
            </a:xfrm>
            <a:custGeom>
              <a:avLst/>
              <a:gdLst>
                <a:gd name="T0" fmla="*/ 8193 w 708878"/>
                <a:gd name="T1" fmla="*/ 429230 h 429971"/>
                <a:gd name="T2" fmla="*/ 10018 w 708878"/>
                <a:gd name="T3" fmla="*/ 272664 h 429971"/>
                <a:gd name="T4" fmla="*/ 94453 w 708878"/>
                <a:gd name="T5" fmla="*/ 208076 h 429971"/>
                <a:gd name="T6" fmla="*/ 200310 w 708878"/>
                <a:gd name="T7" fmla="*/ 75589 h 429971"/>
                <a:gd name="T8" fmla="*/ 353457 w 708878"/>
                <a:gd name="T9" fmla="*/ 110623 h 429971"/>
                <a:gd name="T10" fmla="*/ 585799 w 708878"/>
                <a:gd name="T11" fmla="*/ 5412 h 429971"/>
                <a:gd name="T12" fmla="*/ 645507 w 708878"/>
                <a:gd name="T13" fmla="*/ 317283 h 429971"/>
                <a:gd name="T14" fmla="*/ 438920 w 708878"/>
                <a:gd name="T15" fmla="*/ 332347 h 429971"/>
                <a:gd name="T16" fmla="*/ 222418 w 708878"/>
                <a:gd name="T17" fmla="*/ 352317 h 429971"/>
                <a:gd name="T18" fmla="*/ 105392 w 708878"/>
                <a:gd name="T19" fmla="*/ 397963 h 429971"/>
                <a:gd name="T20" fmla="*/ 8193 w 708878"/>
                <a:gd name="T21" fmla="*/ 429230 h 4299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8878" h="429971">
                  <a:moveTo>
                    <a:pt x="8185" y="428114"/>
                  </a:moveTo>
                  <a:cubicBezTo>
                    <a:pt x="8185" y="428114"/>
                    <a:pt x="-11391" y="313386"/>
                    <a:pt x="10006" y="271956"/>
                  </a:cubicBezTo>
                  <a:cubicBezTo>
                    <a:pt x="31404" y="230527"/>
                    <a:pt x="94345" y="207536"/>
                    <a:pt x="94345" y="207536"/>
                  </a:cubicBezTo>
                  <a:cubicBezTo>
                    <a:pt x="94345" y="207536"/>
                    <a:pt x="110166" y="102823"/>
                    <a:pt x="200082" y="75393"/>
                  </a:cubicBezTo>
                  <a:cubicBezTo>
                    <a:pt x="280778" y="50809"/>
                    <a:pt x="353053" y="110335"/>
                    <a:pt x="353053" y="110335"/>
                  </a:cubicBezTo>
                  <a:cubicBezTo>
                    <a:pt x="353053" y="110335"/>
                    <a:pt x="440465" y="-28750"/>
                    <a:pt x="585127" y="5396"/>
                  </a:cubicBezTo>
                  <a:cubicBezTo>
                    <a:pt x="722391" y="37606"/>
                    <a:pt x="750162" y="228933"/>
                    <a:pt x="644767" y="316459"/>
                  </a:cubicBezTo>
                  <a:cubicBezTo>
                    <a:pt x="570786" y="377921"/>
                    <a:pt x="438416" y="331483"/>
                    <a:pt x="438416" y="331483"/>
                  </a:cubicBezTo>
                  <a:cubicBezTo>
                    <a:pt x="427831" y="335694"/>
                    <a:pt x="331996" y="430846"/>
                    <a:pt x="222162" y="351401"/>
                  </a:cubicBezTo>
                  <a:cubicBezTo>
                    <a:pt x="222162" y="351401"/>
                    <a:pt x="159335" y="429252"/>
                    <a:pt x="105272" y="396928"/>
                  </a:cubicBezTo>
                  <a:cubicBezTo>
                    <a:pt x="105613" y="397383"/>
                    <a:pt x="53029" y="439154"/>
                    <a:pt x="8185" y="42811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6" name="Freeform: Shape 387"/>
            <p:cNvSpPr>
              <a:spLocks/>
            </p:cNvSpPr>
            <p:nvPr/>
          </p:nvSpPr>
          <p:spPr bwMode="auto">
            <a:xfrm>
              <a:off x="9904263" y="1527571"/>
              <a:ext cx="91016" cy="427076"/>
            </a:xfrm>
            <a:custGeom>
              <a:avLst/>
              <a:gdLst>
                <a:gd name="T0" fmla="*/ 67317 w 90458"/>
                <a:gd name="T1" fmla="*/ 0 h 426246"/>
                <a:gd name="T2" fmla="*/ 88897 w 90458"/>
                <a:gd name="T3" fmla="*/ 269906 h 426246"/>
                <a:gd name="T4" fmla="*/ 27303 w 90458"/>
                <a:gd name="T5" fmla="*/ 429577 h 426246"/>
                <a:gd name="T6" fmla="*/ 10973 w 90458"/>
                <a:gd name="T7" fmla="*/ 102089 h 426246"/>
                <a:gd name="T8" fmla="*/ 67317 w 90458"/>
                <a:gd name="T9" fmla="*/ 0 h 426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458" h="426246">
                  <a:moveTo>
                    <a:pt x="65681" y="0"/>
                  </a:moveTo>
                  <a:cubicBezTo>
                    <a:pt x="74900" y="58844"/>
                    <a:pt x="99826" y="226725"/>
                    <a:pt x="86737" y="267813"/>
                  </a:cubicBezTo>
                  <a:cubicBezTo>
                    <a:pt x="73648" y="308901"/>
                    <a:pt x="45421" y="414865"/>
                    <a:pt x="26641" y="426247"/>
                  </a:cubicBezTo>
                  <a:cubicBezTo>
                    <a:pt x="122" y="301048"/>
                    <a:pt x="-9211" y="169133"/>
                    <a:pt x="10707" y="101298"/>
                  </a:cubicBezTo>
                  <a:cubicBezTo>
                    <a:pt x="21713" y="64045"/>
                    <a:pt x="40448" y="29524"/>
                    <a:pt x="65681" y="0"/>
                  </a:cubicBezTo>
                  <a:close/>
                </a:path>
              </a:pathLst>
            </a:custGeom>
            <a:solidFill>
              <a:srgbClr val="263238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7" name="Freeform: Shape 388"/>
            <p:cNvSpPr>
              <a:spLocks/>
            </p:cNvSpPr>
            <p:nvPr/>
          </p:nvSpPr>
          <p:spPr bwMode="auto">
            <a:xfrm>
              <a:off x="9817479" y="1845099"/>
              <a:ext cx="192617" cy="246084"/>
            </a:xfrm>
            <a:custGeom>
              <a:avLst/>
              <a:gdLst>
                <a:gd name="T0" fmla="*/ 166217 w 192939"/>
                <a:gd name="T1" fmla="*/ 95446 h 245775"/>
                <a:gd name="T2" fmla="*/ 20030 w 192939"/>
                <a:gd name="T3" fmla="*/ 5648 h 245775"/>
                <a:gd name="T4" fmla="*/ 102676 w 192939"/>
                <a:gd name="T5" fmla="*/ 241751 h 245775"/>
                <a:gd name="T6" fmla="*/ 190524 w 192939"/>
                <a:gd name="T7" fmla="*/ 205226 h 245775"/>
                <a:gd name="T8" fmla="*/ 191656 w 192939"/>
                <a:gd name="T9" fmla="*/ 202286 h 245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939" h="245775">
                  <a:moveTo>
                    <a:pt x="167331" y="94967"/>
                  </a:moveTo>
                  <a:cubicBezTo>
                    <a:pt x="167331" y="94967"/>
                    <a:pt x="76277" y="-27273"/>
                    <a:pt x="20165" y="5620"/>
                  </a:cubicBezTo>
                  <a:cubicBezTo>
                    <a:pt x="-35947" y="38513"/>
                    <a:pt x="35872" y="217890"/>
                    <a:pt x="103365" y="240539"/>
                  </a:cubicBezTo>
                  <a:cubicBezTo>
                    <a:pt x="137818" y="254926"/>
                    <a:pt x="177415" y="238650"/>
                    <a:pt x="191802" y="204197"/>
                  </a:cubicBezTo>
                  <a:cubicBezTo>
                    <a:pt x="192200" y="203230"/>
                    <a:pt x="192587" y="202251"/>
                    <a:pt x="192940" y="201272"/>
                  </a:cubicBezTo>
                  <a:lnTo>
                    <a:pt x="167331" y="94967"/>
                  </a:ln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8" name="Freeform: Shape 389"/>
            <p:cNvSpPr>
              <a:spLocks/>
            </p:cNvSpPr>
            <p:nvPr/>
          </p:nvSpPr>
          <p:spPr bwMode="auto">
            <a:xfrm>
              <a:off x="9857696" y="1900667"/>
              <a:ext cx="116416" cy="152414"/>
            </a:xfrm>
            <a:custGeom>
              <a:avLst/>
              <a:gdLst>
                <a:gd name="T0" fmla="*/ 947 w 115319"/>
                <a:gd name="T1" fmla="*/ 0 h 151764"/>
                <a:gd name="T2" fmla="*/ 0 w 115319"/>
                <a:gd name="T3" fmla="*/ 927 h 151764"/>
                <a:gd name="T4" fmla="*/ 947 w 115319"/>
                <a:gd name="T5" fmla="*/ 1853 h 151764"/>
                <a:gd name="T6" fmla="*/ 96341 w 115319"/>
                <a:gd name="T7" fmla="*/ 108024 h 151764"/>
                <a:gd name="T8" fmla="*/ 37947 w 115319"/>
                <a:gd name="T9" fmla="*/ 99455 h 151764"/>
                <a:gd name="T10" fmla="*/ 39364 w 115319"/>
                <a:gd name="T11" fmla="*/ 101888 h 151764"/>
                <a:gd name="T12" fmla="*/ 87476 w 115319"/>
                <a:gd name="T13" fmla="*/ 115201 h 151764"/>
                <a:gd name="T14" fmla="*/ 111117 w 115319"/>
                <a:gd name="T15" fmla="*/ 152251 h 151764"/>
                <a:gd name="T16" fmla="*/ 119512 w 115319"/>
                <a:gd name="T17" fmla="*/ 149125 h 151764"/>
                <a:gd name="T18" fmla="*/ 119512 w 115319"/>
                <a:gd name="T19" fmla="*/ 147967 h 151764"/>
                <a:gd name="T20" fmla="*/ 947 w 115319"/>
                <a:gd name="T21" fmla="*/ 0 h 1517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319" h="151764">
                  <a:moveTo>
                    <a:pt x="911" y="0"/>
                  </a:moveTo>
                  <a:cubicBezTo>
                    <a:pt x="410" y="0"/>
                    <a:pt x="0" y="410"/>
                    <a:pt x="0" y="911"/>
                  </a:cubicBezTo>
                  <a:cubicBezTo>
                    <a:pt x="0" y="1411"/>
                    <a:pt x="410" y="1821"/>
                    <a:pt x="911" y="1821"/>
                  </a:cubicBezTo>
                  <a:cubicBezTo>
                    <a:pt x="48145" y="19235"/>
                    <a:pt x="74209" y="61803"/>
                    <a:pt x="92761" y="106192"/>
                  </a:cubicBezTo>
                  <a:cubicBezTo>
                    <a:pt x="78420" y="89347"/>
                    <a:pt x="59185" y="80469"/>
                    <a:pt x="36536" y="97769"/>
                  </a:cubicBezTo>
                  <a:cubicBezTo>
                    <a:pt x="35284" y="98680"/>
                    <a:pt x="36536" y="100501"/>
                    <a:pt x="37901" y="100160"/>
                  </a:cubicBezTo>
                  <a:cubicBezTo>
                    <a:pt x="54553" y="94287"/>
                    <a:pt x="73105" y="99534"/>
                    <a:pt x="84225" y="113249"/>
                  </a:cubicBezTo>
                  <a:cubicBezTo>
                    <a:pt x="93069" y="124562"/>
                    <a:pt x="100694" y="136763"/>
                    <a:pt x="106988" y="149670"/>
                  </a:cubicBezTo>
                  <a:cubicBezTo>
                    <a:pt x="109265" y="153768"/>
                    <a:pt x="116777" y="151377"/>
                    <a:pt x="115070" y="146597"/>
                  </a:cubicBezTo>
                  <a:cubicBezTo>
                    <a:pt x="115047" y="146221"/>
                    <a:pt x="115047" y="145835"/>
                    <a:pt x="115070" y="145459"/>
                  </a:cubicBezTo>
                  <a:cubicBezTo>
                    <a:pt x="114045" y="85932"/>
                    <a:pt x="65104" y="3984"/>
                    <a:pt x="9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9" name="Freeform: Shape 390"/>
            <p:cNvSpPr>
              <a:spLocks/>
            </p:cNvSpPr>
            <p:nvPr/>
          </p:nvSpPr>
          <p:spPr bwMode="auto">
            <a:xfrm>
              <a:off x="10393211" y="3112040"/>
              <a:ext cx="1377948" cy="530273"/>
            </a:xfrm>
            <a:custGeom>
              <a:avLst/>
              <a:gdLst>
                <a:gd name="T0" fmla="*/ 554037 w 1379001"/>
                <a:gd name="T1" fmla="*/ 168231 h 530019"/>
                <a:gd name="T2" fmla="*/ 453615 w 1379001"/>
                <a:gd name="T3" fmla="*/ 93993 h 530019"/>
                <a:gd name="T4" fmla="*/ 346272 w 1379001"/>
                <a:gd name="T5" fmla="*/ 142116 h 530019"/>
                <a:gd name="T6" fmla="*/ 267864 w 1379001"/>
                <a:gd name="T7" fmla="*/ 70503 h 530019"/>
                <a:gd name="T8" fmla="*/ 142024 w 1379001"/>
                <a:gd name="T9" fmla="*/ 186817 h 530019"/>
                <a:gd name="T10" fmla="*/ 529 w 1379001"/>
                <a:gd name="T11" fmla="*/ 247600 h 530019"/>
                <a:gd name="T12" fmla="*/ 253225 w 1379001"/>
                <a:gd name="T13" fmla="*/ 402232 h 530019"/>
                <a:gd name="T14" fmla="*/ 581610 w 1379001"/>
                <a:gd name="T15" fmla="*/ 530750 h 530019"/>
                <a:gd name="T16" fmla="*/ 815813 w 1379001"/>
                <a:gd name="T17" fmla="*/ 443284 h 530019"/>
                <a:gd name="T18" fmla="*/ 1164280 w 1379001"/>
                <a:gd name="T19" fmla="*/ 411128 h 530019"/>
                <a:gd name="T20" fmla="*/ 1374767 w 1379001"/>
                <a:gd name="T21" fmla="*/ 203810 h 530019"/>
                <a:gd name="T22" fmla="*/ 1242461 w 1379001"/>
                <a:gd name="T23" fmla="*/ 156485 h 530019"/>
                <a:gd name="T24" fmla="*/ 1150323 w 1379001"/>
                <a:gd name="T25" fmla="*/ 54878 h 530019"/>
                <a:gd name="T26" fmla="*/ 1017789 w 1379001"/>
                <a:gd name="T27" fmla="*/ 85782 h 530019"/>
                <a:gd name="T28" fmla="*/ 863584 w 1379001"/>
                <a:gd name="T29" fmla="*/ 2308 h 530019"/>
                <a:gd name="T30" fmla="*/ 773828 w 1379001"/>
                <a:gd name="T31" fmla="*/ 83730 h 530019"/>
                <a:gd name="T32" fmla="*/ 631990 w 1379001"/>
                <a:gd name="T33" fmla="*/ 79396 h 530019"/>
                <a:gd name="T34" fmla="*/ 554037 w 1379001"/>
                <a:gd name="T35" fmla="*/ 168231 h 5300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79001" h="530019">
                  <a:moveTo>
                    <a:pt x="555732" y="167908"/>
                  </a:moveTo>
                  <a:cubicBezTo>
                    <a:pt x="495067" y="179290"/>
                    <a:pt x="511229" y="99049"/>
                    <a:pt x="455003" y="93813"/>
                  </a:cubicBezTo>
                  <a:cubicBezTo>
                    <a:pt x="398777" y="88578"/>
                    <a:pt x="381932" y="150722"/>
                    <a:pt x="347332" y="141844"/>
                  </a:cubicBezTo>
                  <a:cubicBezTo>
                    <a:pt x="312731" y="132966"/>
                    <a:pt x="337543" y="70936"/>
                    <a:pt x="268684" y="70367"/>
                  </a:cubicBezTo>
                  <a:cubicBezTo>
                    <a:pt x="199824" y="69798"/>
                    <a:pt x="184117" y="164608"/>
                    <a:pt x="142460" y="186461"/>
                  </a:cubicBezTo>
                  <a:cubicBezTo>
                    <a:pt x="100803" y="208314"/>
                    <a:pt x="11228" y="171209"/>
                    <a:pt x="529" y="247126"/>
                  </a:cubicBezTo>
                  <a:cubicBezTo>
                    <a:pt x="-10169" y="323042"/>
                    <a:pt x="143598" y="348309"/>
                    <a:pt x="254001" y="401462"/>
                  </a:cubicBezTo>
                  <a:cubicBezTo>
                    <a:pt x="364404" y="454615"/>
                    <a:pt x="483799" y="535425"/>
                    <a:pt x="583389" y="529734"/>
                  </a:cubicBezTo>
                  <a:cubicBezTo>
                    <a:pt x="690150" y="523019"/>
                    <a:pt x="736588" y="453477"/>
                    <a:pt x="818309" y="442436"/>
                  </a:cubicBezTo>
                  <a:cubicBezTo>
                    <a:pt x="900030" y="431396"/>
                    <a:pt x="1087829" y="481931"/>
                    <a:pt x="1167843" y="410340"/>
                  </a:cubicBezTo>
                  <a:cubicBezTo>
                    <a:pt x="1247856" y="338749"/>
                    <a:pt x="1377039" y="281043"/>
                    <a:pt x="1378974" y="203419"/>
                  </a:cubicBezTo>
                  <a:cubicBezTo>
                    <a:pt x="1380909" y="125796"/>
                    <a:pt x="1278928" y="159941"/>
                    <a:pt x="1246263" y="156185"/>
                  </a:cubicBezTo>
                  <a:cubicBezTo>
                    <a:pt x="1213597" y="152429"/>
                    <a:pt x="1216671" y="66725"/>
                    <a:pt x="1153843" y="54774"/>
                  </a:cubicBezTo>
                  <a:cubicBezTo>
                    <a:pt x="1091016" y="42823"/>
                    <a:pt x="1075536" y="81748"/>
                    <a:pt x="1020904" y="85618"/>
                  </a:cubicBezTo>
                  <a:cubicBezTo>
                    <a:pt x="966272" y="89488"/>
                    <a:pt x="942825" y="-16818"/>
                    <a:pt x="866226" y="2304"/>
                  </a:cubicBezTo>
                  <a:cubicBezTo>
                    <a:pt x="789627" y="21425"/>
                    <a:pt x="809317" y="64676"/>
                    <a:pt x="776196" y="83570"/>
                  </a:cubicBezTo>
                  <a:cubicBezTo>
                    <a:pt x="743075" y="102463"/>
                    <a:pt x="678655" y="59554"/>
                    <a:pt x="633924" y="79244"/>
                  </a:cubicBezTo>
                  <a:cubicBezTo>
                    <a:pt x="589194" y="98935"/>
                    <a:pt x="609795" y="158234"/>
                    <a:pt x="555732" y="16790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0" name="Freeform: Shape 391"/>
            <p:cNvSpPr>
              <a:spLocks/>
            </p:cNvSpPr>
            <p:nvPr/>
          </p:nvSpPr>
          <p:spPr bwMode="auto">
            <a:xfrm>
              <a:off x="10359344" y="3196184"/>
              <a:ext cx="1416048" cy="496933"/>
            </a:xfrm>
            <a:custGeom>
              <a:avLst/>
              <a:gdLst>
                <a:gd name="T0" fmla="*/ 840118 w 1414259"/>
                <a:gd name="T1" fmla="*/ 134377 h 496543"/>
                <a:gd name="T2" fmla="*/ 933921 w 1414259"/>
                <a:gd name="T3" fmla="*/ 47604 h 496543"/>
                <a:gd name="T4" fmla="*/ 1050489 w 1414259"/>
                <a:gd name="T5" fmla="*/ 81857 h 496543"/>
                <a:gd name="T6" fmla="*/ 1121873 w 1414259"/>
                <a:gd name="T7" fmla="*/ 681 h 496543"/>
                <a:gd name="T8" fmla="*/ 1266125 w 1414259"/>
                <a:gd name="T9" fmla="*/ 100126 h 496543"/>
                <a:gd name="T10" fmla="*/ 1419527 w 1414259"/>
                <a:gd name="T11" fmla="*/ 142371 h 496543"/>
                <a:gd name="T12" fmla="*/ 1179298 w 1414259"/>
                <a:gd name="T13" fmla="*/ 328363 h 496543"/>
                <a:gd name="T14" fmla="*/ 857964 w 1414259"/>
                <a:gd name="T15" fmla="*/ 497572 h 496543"/>
                <a:gd name="T16" fmla="*/ 606296 w 1414259"/>
                <a:gd name="T17" fmla="*/ 440483 h 496543"/>
                <a:gd name="T18" fmla="*/ 243780 w 1414259"/>
                <a:gd name="T19" fmla="*/ 453157 h 496543"/>
                <a:gd name="T20" fmla="*/ 919 w 1414259"/>
                <a:gd name="T21" fmla="*/ 274358 h 496543"/>
                <a:gd name="T22" fmla="*/ 130872 w 1414259"/>
                <a:gd name="T23" fmla="*/ 210306 h 496543"/>
                <a:gd name="T24" fmla="*/ 212664 w 1414259"/>
                <a:gd name="T25" fmla="*/ 97614 h 496543"/>
                <a:gd name="T26" fmla="*/ 352912 w 1414259"/>
                <a:gd name="T27" fmla="*/ 111314 h 496543"/>
                <a:gd name="T28" fmla="*/ 500824 w 1414259"/>
                <a:gd name="T29" fmla="*/ 8558 h 496543"/>
                <a:gd name="T30" fmla="*/ 603780 w 1414259"/>
                <a:gd name="T31" fmla="*/ 77861 h 496543"/>
                <a:gd name="T32" fmla="*/ 749060 w 1414259"/>
                <a:gd name="T33" fmla="*/ 55026 h 496543"/>
                <a:gd name="T34" fmla="*/ 840118 w 1414259"/>
                <a:gd name="T35" fmla="*/ 134377 h 4965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14259" h="496543">
                  <a:moveTo>
                    <a:pt x="835881" y="133957"/>
                  </a:moveTo>
                  <a:cubicBezTo>
                    <a:pt x="899163" y="137030"/>
                    <a:pt x="872530" y="59862"/>
                    <a:pt x="929211" y="47456"/>
                  </a:cubicBezTo>
                  <a:cubicBezTo>
                    <a:pt x="985892" y="35050"/>
                    <a:pt x="1010932" y="94690"/>
                    <a:pt x="1045191" y="81601"/>
                  </a:cubicBezTo>
                  <a:cubicBezTo>
                    <a:pt x="1079450" y="68512"/>
                    <a:pt x="1046102" y="10124"/>
                    <a:pt x="1116214" y="677"/>
                  </a:cubicBezTo>
                  <a:cubicBezTo>
                    <a:pt x="1186325" y="-8770"/>
                    <a:pt x="1214438" y="83536"/>
                    <a:pt x="1259737" y="99812"/>
                  </a:cubicBezTo>
                  <a:cubicBezTo>
                    <a:pt x="1305037" y="116088"/>
                    <a:pt x="1391652" y="67943"/>
                    <a:pt x="1412367" y="141924"/>
                  </a:cubicBezTo>
                  <a:cubicBezTo>
                    <a:pt x="1433082" y="215906"/>
                    <a:pt x="1279200" y="260522"/>
                    <a:pt x="1173350" y="327333"/>
                  </a:cubicBezTo>
                  <a:cubicBezTo>
                    <a:pt x="1067500" y="394144"/>
                    <a:pt x="956072" y="489523"/>
                    <a:pt x="853636" y="496011"/>
                  </a:cubicBezTo>
                  <a:cubicBezTo>
                    <a:pt x="743916" y="502954"/>
                    <a:pt x="687577" y="439785"/>
                    <a:pt x="603238" y="439102"/>
                  </a:cubicBezTo>
                  <a:cubicBezTo>
                    <a:pt x="518899" y="438419"/>
                    <a:pt x="333262" y="512628"/>
                    <a:pt x="242550" y="451736"/>
                  </a:cubicBezTo>
                  <a:cubicBezTo>
                    <a:pt x="151837" y="390843"/>
                    <a:pt x="12866" y="350210"/>
                    <a:pt x="915" y="273498"/>
                  </a:cubicBezTo>
                  <a:cubicBezTo>
                    <a:pt x="-11036" y="196785"/>
                    <a:pt x="97432" y="217499"/>
                    <a:pt x="130212" y="209646"/>
                  </a:cubicBezTo>
                  <a:cubicBezTo>
                    <a:pt x="162991" y="201793"/>
                    <a:pt x="149105" y="117112"/>
                    <a:pt x="211591" y="97308"/>
                  </a:cubicBezTo>
                  <a:cubicBezTo>
                    <a:pt x="274077" y="77504"/>
                    <a:pt x="294906" y="114039"/>
                    <a:pt x="351132" y="110966"/>
                  </a:cubicBezTo>
                  <a:cubicBezTo>
                    <a:pt x="407358" y="107893"/>
                    <a:pt x="417715" y="-348"/>
                    <a:pt x="498298" y="8530"/>
                  </a:cubicBezTo>
                  <a:cubicBezTo>
                    <a:pt x="578881" y="17408"/>
                    <a:pt x="564084" y="63163"/>
                    <a:pt x="600734" y="77617"/>
                  </a:cubicBezTo>
                  <a:cubicBezTo>
                    <a:pt x="637383" y="92072"/>
                    <a:pt x="697251" y="41423"/>
                    <a:pt x="745282" y="54854"/>
                  </a:cubicBezTo>
                  <a:cubicBezTo>
                    <a:pt x="793313" y="68284"/>
                    <a:pt x="779541" y="131226"/>
                    <a:pt x="835881" y="133957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1" name="Freeform: Shape 392"/>
            <p:cNvSpPr>
              <a:spLocks/>
            </p:cNvSpPr>
            <p:nvPr/>
          </p:nvSpPr>
          <p:spPr bwMode="auto">
            <a:xfrm>
              <a:off x="10441895" y="3293031"/>
              <a:ext cx="296333" cy="298477"/>
            </a:xfrm>
            <a:custGeom>
              <a:avLst/>
              <a:gdLst>
                <a:gd name="T0" fmla="*/ 61177 w 295717"/>
                <a:gd name="T1" fmla="*/ 33375 h 298148"/>
                <a:gd name="T2" fmla="*/ 21007 w 295717"/>
                <a:gd name="T3" fmla="*/ 237207 h 298148"/>
                <a:gd name="T4" fmla="*/ 227591 w 295717"/>
                <a:gd name="T5" fmla="*/ 272648 h 298148"/>
                <a:gd name="T6" fmla="*/ 279696 w 295717"/>
                <a:gd name="T7" fmla="*/ 71443 h 298148"/>
                <a:gd name="T8" fmla="*/ 61177 w 295717"/>
                <a:gd name="T9" fmla="*/ 33375 h 298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5717" h="298148">
                  <a:moveTo>
                    <a:pt x="60670" y="33227"/>
                  </a:moveTo>
                  <a:cubicBezTo>
                    <a:pt x="6948" y="69421"/>
                    <a:pt x="-22417" y="154898"/>
                    <a:pt x="20833" y="236163"/>
                  </a:cubicBezTo>
                  <a:cubicBezTo>
                    <a:pt x="64084" y="317429"/>
                    <a:pt x="173577" y="307072"/>
                    <a:pt x="225705" y="271447"/>
                  </a:cubicBezTo>
                  <a:cubicBezTo>
                    <a:pt x="277834" y="235822"/>
                    <a:pt x="321881" y="146930"/>
                    <a:pt x="277378" y="71128"/>
                  </a:cubicBezTo>
                  <a:cubicBezTo>
                    <a:pt x="239249" y="5341"/>
                    <a:pt x="154797" y="-30170"/>
                    <a:pt x="60670" y="33227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2" name="Freeform: Shape 393"/>
            <p:cNvSpPr>
              <a:spLocks/>
            </p:cNvSpPr>
            <p:nvPr/>
          </p:nvSpPr>
          <p:spPr bwMode="auto">
            <a:xfrm>
              <a:off x="10441895" y="3293031"/>
              <a:ext cx="296333" cy="298477"/>
            </a:xfrm>
            <a:custGeom>
              <a:avLst/>
              <a:gdLst>
                <a:gd name="T0" fmla="*/ 61177 w 295717"/>
                <a:gd name="T1" fmla="*/ 33375 h 298148"/>
                <a:gd name="T2" fmla="*/ 21007 w 295717"/>
                <a:gd name="T3" fmla="*/ 237207 h 298148"/>
                <a:gd name="T4" fmla="*/ 227591 w 295717"/>
                <a:gd name="T5" fmla="*/ 272648 h 298148"/>
                <a:gd name="T6" fmla="*/ 279696 w 295717"/>
                <a:gd name="T7" fmla="*/ 71443 h 298148"/>
                <a:gd name="T8" fmla="*/ 61177 w 295717"/>
                <a:gd name="T9" fmla="*/ 33375 h 298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5717" h="298148">
                  <a:moveTo>
                    <a:pt x="60670" y="33227"/>
                  </a:moveTo>
                  <a:cubicBezTo>
                    <a:pt x="6948" y="69421"/>
                    <a:pt x="-22417" y="154898"/>
                    <a:pt x="20833" y="236163"/>
                  </a:cubicBezTo>
                  <a:cubicBezTo>
                    <a:pt x="64084" y="317429"/>
                    <a:pt x="173577" y="307072"/>
                    <a:pt x="225705" y="271447"/>
                  </a:cubicBezTo>
                  <a:cubicBezTo>
                    <a:pt x="277834" y="235822"/>
                    <a:pt x="321881" y="146930"/>
                    <a:pt x="277378" y="71128"/>
                  </a:cubicBezTo>
                  <a:cubicBezTo>
                    <a:pt x="239249" y="5341"/>
                    <a:pt x="154797" y="-30170"/>
                    <a:pt x="60670" y="33227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3" name="Freeform: Shape 394"/>
            <p:cNvSpPr>
              <a:spLocks/>
            </p:cNvSpPr>
            <p:nvPr/>
          </p:nvSpPr>
          <p:spPr bwMode="auto">
            <a:xfrm>
              <a:off x="10469411" y="3320021"/>
              <a:ext cx="241300" cy="244497"/>
            </a:xfrm>
            <a:custGeom>
              <a:avLst/>
              <a:gdLst>
                <a:gd name="T0" fmla="*/ 49101 w 242033"/>
                <a:gd name="T1" fmla="*/ 27614 h 243515"/>
                <a:gd name="T2" fmla="*/ 17055 w 242033"/>
                <a:gd name="T3" fmla="*/ 196022 h 243515"/>
                <a:gd name="T4" fmla="*/ 182573 w 242033"/>
                <a:gd name="T5" fmla="*/ 225285 h 243515"/>
                <a:gd name="T6" fmla="*/ 224402 w 242033"/>
                <a:gd name="T7" fmla="*/ 58960 h 243515"/>
                <a:gd name="T8" fmla="*/ 49101 w 242033"/>
                <a:gd name="T9" fmla="*/ 27614 h 2435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2033" h="243515">
                  <a:moveTo>
                    <a:pt x="49701" y="27173"/>
                  </a:moveTo>
                  <a:cubicBezTo>
                    <a:pt x="5881" y="56652"/>
                    <a:pt x="-18590" y="126536"/>
                    <a:pt x="17263" y="192892"/>
                  </a:cubicBezTo>
                  <a:cubicBezTo>
                    <a:pt x="53115" y="259247"/>
                    <a:pt x="142462" y="250825"/>
                    <a:pt x="184802" y="221687"/>
                  </a:cubicBezTo>
                  <a:cubicBezTo>
                    <a:pt x="227142" y="192550"/>
                    <a:pt x="263450" y="120048"/>
                    <a:pt x="227142" y="58018"/>
                  </a:cubicBezTo>
                  <a:cubicBezTo>
                    <a:pt x="195729" y="4296"/>
                    <a:pt x="126755" y="-24614"/>
                    <a:pt x="49701" y="27173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4" name="Freeform: Shape 395"/>
            <p:cNvSpPr>
              <a:spLocks/>
            </p:cNvSpPr>
            <p:nvPr/>
          </p:nvSpPr>
          <p:spPr bwMode="auto">
            <a:xfrm>
              <a:off x="10609111" y="3369238"/>
              <a:ext cx="12700" cy="15876"/>
            </a:xfrm>
            <a:custGeom>
              <a:avLst/>
              <a:gdLst>
                <a:gd name="T0" fmla="*/ 1098 w 14000"/>
                <a:gd name="T1" fmla="*/ 16014 h 15657"/>
                <a:gd name="T2" fmla="*/ 7957 w 14000"/>
                <a:gd name="T3" fmla="*/ 1214 h 15657"/>
                <a:gd name="T4" fmla="*/ 1098 w 14000"/>
                <a:gd name="T5" fmla="*/ 16014 h 156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00" h="15657">
                  <a:moveTo>
                    <a:pt x="1620" y="15148"/>
                  </a:moveTo>
                  <a:cubicBezTo>
                    <a:pt x="5490" y="18221"/>
                    <a:pt x="19376" y="6611"/>
                    <a:pt x="11750" y="1148"/>
                  </a:cubicBezTo>
                  <a:cubicBezTo>
                    <a:pt x="4124" y="-4315"/>
                    <a:pt x="-3388" y="11278"/>
                    <a:pt x="1620" y="15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5" name="Freeform: Shape 396"/>
            <p:cNvSpPr>
              <a:spLocks/>
            </p:cNvSpPr>
            <p:nvPr/>
          </p:nvSpPr>
          <p:spPr bwMode="auto">
            <a:xfrm>
              <a:off x="10642977" y="3458146"/>
              <a:ext cx="16933" cy="12701"/>
            </a:xfrm>
            <a:custGeom>
              <a:avLst/>
              <a:gdLst>
                <a:gd name="T0" fmla="*/ 183 w 16789"/>
                <a:gd name="T1" fmla="*/ 3066 h 12587"/>
                <a:gd name="T2" fmla="*/ 16905 w 16789"/>
                <a:gd name="T3" fmla="*/ 9555 h 12587"/>
                <a:gd name="T4" fmla="*/ 183 w 16789"/>
                <a:gd name="T5" fmla="*/ 3066 h 12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89" h="12587">
                  <a:moveTo>
                    <a:pt x="175" y="2957"/>
                  </a:moveTo>
                  <a:cubicBezTo>
                    <a:pt x="-1760" y="7396"/>
                    <a:pt x="12922" y="17981"/>
                    <a:pt x="16337" y="9217"/>
                  </a:cubicBezTo>
                  <a:cubicBezTo>
                    <a:pt x="19752" y="453"/>
                    <a:pt x="2793" y="-2962"/>
                    <a:pt x="175" y="2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6" name="Freeform: Shape 397"/>
            <p:cNvSpPr>
              <a:spLocks/>
            </p:cNvSpPr>
            <p:nvPr/>
          </p:nvSpPr>
          <p:spPr bwMode="auto">
            <a:xfrm>
              <a:off x="10674728" y="3423218"/>
              <a:ext cx="16933" cy="11113"/>
            </a:xfrm>
            <a:custGeom>
              <a:avLst/>
              <a:gdLst>
                <a:gd name="T0" fmla="*/ 43 w 17150"/>
                <a:gd name="T1" fmla="*/ 6708 h 11686"/>
                <a:gd name="T2" fmla="*/ 16162 w 17150"/>
                <a:gd name="T3" fmla="*/ 3729 h 11686"/>
                <a:gd name="T4" fmla="*/ 43 w 17150"/>
                <a:gd name="T5" fmla="*/ 6708 h 116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50" h="11686">
                  <a:moveTo>
                    <a:pt x="47" y="8202"/>
                  </a:moveTo>
                  <a:cubicBezTo>
                    <a:pt x="843" y="12983"/>
                    <a:pt x="18941" y="13779"/>
                    <a:pt x="17006" y="4560"/>
                  </a:cubicBezTo>
                  <a:cubicBezTo>
                    <a:pt x="15071" y="-4659"/>
                    <a:pt x="-977" y="1942"/>
                    <a:pt x="47" y="8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7" name="Freeform: Shape 398"/>
            <p:cNvSpPr>
              <a:spLocks/>
            </p:cNvSpPr>
            <p:nvPr/>
          </p:nvSpPr>
          <p:spPr bwMode="auto">
            <a:xfrm>
              <a:off x="10600644" y="3334310"/>
              <a:ext cx="12700" cy="17464"/>
            </a:xfrm>
            <a:custGeom>
              <a:avLst/>
              <a:gdLst>
                <a:gd name="T0" fmla="*/ 11383 w 11682"/>
                <a:gd name="T1" fmla="*/ 18442 h 17134"/>
                <a:gd name="T2" fmla="*/ 6457 w 11682"/>
                <a:gd name="T3" fmla="*/ 140 h 17134"/>
                <a:gd name="T4" fmla="*/ 11383 w 11682"/>
                <a:gd name="T5" fmla="*/ 18442 h 171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82" h="17134">
                  <a:moveTo>
                    <a:pt x="8150" y="17088"/>
                  </a:moveTo>
                  <a:cubicBezTo>
                    <a:pt x="12930" y="16291"/>
                    <a:pt x="13841" y="-1692"/>
                    <a:pt x="4622" y="129"/>
                  </a:cubicBezTo>
                  <a:cubicBezTo>
                    <a:pt x="-4597" y="1951"/>
                    <a:pt x="1776" y="18112"/>
                    <a:pt x="8150" y="170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8" name="Freeform: Shape 399"/>
            <p:cNvSpPr>
              <a:spLocks/>
            </p:cNvSpPr>
            <p:nvPr/>
          </p:nvSpPr>
          <p:spPr bwMode="auto">
            <a:xfrm>
              <a:off x="10505395" y="3407342"/>
              <a:ext cx="16933" cy="11113"/>
            </a:xfrm>
            <a:custGeom>
              <a:avLst/>
              <a:gdLst>
                <a:gd name="T0" fmla="*/ 16103 w 17196"/>
                <a:gd name="T1" fmla="*/ 5898 h 11930"/>
                <a:gd name="T2" fmla="*/ 158 w 17196"/>
                <a:gd name="T3" fmla="*/ 3155 h 11930"/>
                <a:gd name="T4" fmla="*/ 16103 w 17196"/>
                <a:gd name="T5" fmla="*/ 5898 h 119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96" h="11930">
                  <a:moveTo>
                    <a:pt x="17127" y="7833"/>
                  </a:moveTo>
                  <a:cubicBezTo>
                    <a:pt x="18379" y="3166"/>
                    <a:pt x="2217" y="-5029"/>
                    <a:pt x="168" y="4190"/>
                  </a:cubicBezTo>
                  <a:cubicBezTo>
                    <a:pt x="-1880" y="13410"/>
                    <a:pt x="15420" y="14093"/>
                    <a:pt x="17127" y="78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9" name="Freeform: Shape 400"/>
            <p:cNvSpPr>
              <a:spLocks/>
            </p:cNvSpPr>
            <p:nvPr/>
          </p:nvSpPr>
          <p:spPr bwMode="auto">
            <a:xfrm>
              <a:off x="10549844" y="3515301"/>
              <a:ext cx="12700" cy="15876"/>
            </a:xfrm>
            <a:custGeom>
              <a:avLst/>
              <a:gdLst>
                <a:gd name="T0" fmla="*/ 8726 w 13719"/>
                <a:gd name="T1" fmla="*/ 425 h 15890"/>
                <a:gd name="T2" fmla="*/ 1788 w 13719"/>
                <a:gd name="T3" fmla="*/ 14828 h 15890"/>
                <a:gd name="T4" fmla="*/ 8726 w 13719"/>
                <a:gd name="T5" fmla="*/ 425 h 158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19" h="15890">
                  <a:moveTo>
                    <a:pt x="11881" y="425"/>
                  </a:moveTo>
                  <a:cubicBezTo>
                    <a:pt x="7897" y="-2420"/>
                    <a:pt x="-5419" y="9758"/>
                    <a:pt x="2434" y="14880"/>
                  </a:cubicBezTo>
                  <a:cubicBezTo>
                    <a:pt x="10288" y="20002"/>
                    <a:pt x="17117" y="4181"/>
                    <a:pt x="11881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0" name="Freeform: Shape 401"/>
            <p:cNvSpPr>
              <a:spLocks/>
            </p:cNvSpPr>
            <p:nvPr/>
          </p:nvSpPr>
          <p:spPr bwMode="auto">
            <a:xfrm>
              <a:off x="10585828" y="3508951"/>
              <a:ext cx="12700" cy="17464"/>
            </a:xfrm>
            <a:custGeom>
              <a:avLst/>
              <a:gdLst>
                <a:gd name="T0" fmla="*/ 9599 w 11636"/>
                <a:gd name="T1" fmla="*/ 27 h 17267"/>
                <a:gd name="T2" fmla="*/ 6692 w 11636"/>
                <a:gd name="T3" fmla="*/ 18013 h 17267"/>
                <a:gd name="T4" fmla="*/ 9599 w 11636"/>
                <a:gd name="T5" fmla="*/ 27 h 172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36" h="17267">
                  <a:moveTo>
                    <a:pt x="6764" y="27"/>
                  </a:moveTo>
                  <a:cubicBezTo>
                    <a:pt x="1983" y="-769"/>
                    <a:pt x="-4618" y="16076"/>
                    <a:pt x="4715" y="17214"/>
                  </a:cubicBezTo>
                  <a:cubicBezTo>
                    <a:pt x="14048" y="18352"/>
                    <a:pt x="13137" y="1052"/>
                    <a:pt x="676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1" name="Freeform: Shape 402"/>
            <p:cNvSpPr>
              <a:spLocks/>
            </p:cNvSpPr>
            <p:nvPr/>
          </p:nvSpPr>
          <p:spPr bwMode="auto">
            <a:xfrm>
              <a:off x="10545611" y="3424805"/>
              <a:ext cx="14817" cy="14289"/>
            </a:xfrm>
            <a:custGeom>
              <a:avLst/>
              <a:gdLst>
                <a:gd name="T0" fmla="*/ 13383 w 15091"/>
                <a:gd name="T1" fmla="*/ 12390 h 14541"/>
                <a:gd name="T2" fmla="*/ 1431 w 15091"/>
                <a:gd name="T3" fmla="*/ 1777 h 14541"/>
                <a:gd name="T4" fmla="*/ 13383 w 15091"/>
                <a:gd name="T5" fmla="*/ 12390 h 145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091" h="14541">
                  <a:moveTo>
                    <a:pt x="14400" y="13287"/>
                  </a:moveTo>
                  <a:cubicBezTo>
                    <a:pt x="17814" y="9872"/>
                    <a:pt x="7798" y="-5265"/>
                    <a:pt x="1539" y="1905"/>
                  </a:cubicBezTo>
                  <a:cubicBezTo>
                    <a:pt x="-4721" y="9075"/>
                    <a:pt x="9847" y="17840"/>
                    <a:pt x="14400" y="13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2" name="Freeform: Shape 403"/>
            <p:cNvSpPr>
              <a:spLocks/>
            </p:cNvSpPr>
            <p:nvPr/>
          </p:nvSpPr>
          <p:spPr bwMode="auto">
            <a:xfrm>
              <a:off x="10460944" y="3447032"/>
              <a:ext cx="101600" cy="101609"/>
            </a:xfrm>
            <a:custGeom>
              <a:avLst/>
              <a:gdLst>
                <a:gd name="T0" fmla="*/ 1474 w 102789"/>
                <a:gd name="T1" fmla="*/ 2778 h 100650"/>
                <a:gd name="T2" fmla="*/ 96753 w 102789"/>
                <a:gd name="T3" fmla="*/ 11171 h 100650"/>
                <a:gd name="T4" fmla="*/ 38085 w 102789"/>
                <a:gd name="T5" fmla="*/ 104091 h 100650"/>
                <a:gd name="T6" fmla="*/ 1474 w 102789"/>
                <a:gd name="T7" fmla="*/ 2778 h 1006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789" h="100650">
                  <a:moveTo>
                    <a:pt x="1544" y="2675"/>
                  </a:moveTo>
                  <a:cubicBezTo>
                    <a:pt x="1544" y="2675"/>
                    <a:pt x="89752" y="-7113"/>
                    <a:pt x="101362" y="10757"/>
                  </a:cubicBezTo>
                  <a:cubicBezTo>
                    <a:pt x="112971" y="28626"/>
                    <a:pt x="50258" y="107160"/>
                    <a:pt x="39900" y="100217"/>
                  </a:cubicBezTo>
                  <a:cubicBezTo>
                    <a:pt x="29543" y="93274"/>
                    <a:pt x="-8017" y="32495"/>
                    <a:pt x="1544" y="2675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3" name="Freeform: Shape 404"/>
            <p:cNvSpPr>
              <a:spLocks/>
            </p:cNvSpPr>
            <p:nvPr/>
          </p:nvSpPr>
          <p:spPr bwMode="auto">
            <a:xfrm>
              <a:off x="10460944" y="3447032"/>
              <a:ext cx="101600" cy="101609"/>
            </a:xfrm>
            <a:custGeom>
              <a:avLst/>
              <a:gdLst>
                <a:gd name="T0" fmla="*/ 1474 w 102789"/>
                <a:gd name="T1" fmla="*/ 2778 h 100650"/>
                <a:gd name="T2" fmla="*/ 96753 w 102789"/>
                <a:gd name="T3" fmla="*/ 11171 h 100650"/>
                <a:gd name="T4" fmla="*/ 38085 w 102789"/>
                <a:gd name="T5" fmla="*/ 104091 h 100650"/>
                <a:gd name="T6" fmla="*/ 1474 w 102789"/>
                <a:gd name="T7" fmla="*/ 2778 h 1006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789" h="100650">
                  <a:moveTo>
                    <a:pt x="1544" y="2675"/>
                  </a:moveTo>
                  <a:cubicBezTo>
                    <a:pt x="1544" y="2675"/>
                    <a:pt x="89752" y="-7113"/>
                    <a:pt x="101362" y="10757"/>
                  </a:cubicBezTo>
                  <a:cubicBezTo>
                    <a:pt x="112971" y="28626"/>
                    <a:pt x="50258" y="107160"/>
                    <a:pt x="39900" y="100217"/>
                  </a:cubicBezTo>
                  <a:cubicBezTo>
                    <a:pt x="29543" y="93274"/>
                    <a:pt x="-8017" y="32495"/>
                    <a:pt x="1544" y="2675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4" name="Freeform: Shape 405"/>
            <p:cNvSpPr>
              <a:spLocks/>
            </p:cNvSpPr>
            <p:nvPr/>
          </p:nvSpPr>
          <p:spPr bwMode="auto">
            <a:xfrm>
              <a:off x="10596411" y="3464497"/>
              <a:ext cx="105833" cy="103196"/>
            </a:xfrm>
            <a:custGeom>
              <a:avLst/>
              <a:gdLst>
                <a:gd name="T0" fmla="*/ 16326 w 104459"/>
                <a:gd name="T1" fmla="*/ 104740 h 102617"/>
                <a:gd name="T2" fmla="*/ 5173 w 104459"/>
                <a:gd name="T3" fmla="*/ 2883 h 102617"/>
                <a:gd name="T4" fmla="*/ 109869 w 104459"/>
                <a:gd name="T5" fmla="*/ 47584 h 102617"/>
                <a:gd name="T6" fmla="*/ 16326 w 104459"/>
                <a:gd name="T7" fmla="*/ 104740 h 1026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459" h="102617">
                  <a:moveTo>
                    <a:pt x="15495" y="102409"/>
                  </a:moveTo>
                  <a:cubicBezTo>
                    <a:pt x="15495" y="102409"/>
                    <a:pt x="-10569" y="17501"/>
                    <a:pt x="4910" y="2819"/>
                  </a:cubicBezTo>
                  <a:cubicBezTo>
                    <a:pt x="20389" y="-11863"/>
                    <a:pt x="109053" y="35029"/>
                    <a:pt x="104273" y="46525"/>
                  </a:cubicBezTo>
                  <a:cubicBezTo>
                    <a:pt x="99493" y="58020"/>
                    <a:pt x="46568" y="106165"/>
                    <a:pt x="15495" y="102409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5" name="Freeform: Shape 406"/>
            <p:cNvSpPr>
              <a:spLocks/>
            </p:cNvSpPr>
            <p:nvPr/>
          </p:nvSpPr>
          <p:spPr bwMode="auto">
            <a:xfrm>
              <a:off x="10596411" y="3464497"/>
              <a:ext cx="105833" cy="103196"/>
            </a:xfrm>
            <a:custGeom>
              <a:avLst/>
              <a:gdLst>
                <a:gd name="T0" fmla="*/ 16326 w 104459"/>
                <a:gd name="T1" fmla="*/ 104740 h 102617"/>
                <a:gd name="T2" fmla="*/ 5173 w 104459"/>
                <a:gd name="T3" fmla="*/ 2883 h 102617"/>
                <a:gd name="T4" fmla="*/ 109869 w 104459"/>
                <a:gd name="T5" fmla="*/ 47584 h 102617"/>
                <a:gd name="T6" fmla="*/ 16326 w 104459"/>
                <a:gd name="T7" fmla="*/ 104740 h 1026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459" h="102617">
                  <a:moveTo>
                    <a:pt x="15495" y="102409"/>
                  </a:moveTo>
                  <a:cubicBezTo>
                    <a:pt x="15495" y="102409"/>
                    <a:pt x="-10569" y="17501"/>
                    <a:pt x="4910" y="2819"/>
                  </a:cubicBezTo>
                  <a:cubicBezTo>
                    <a:pt x="20389" y="-11863"/>
                    <a:pt x="109053" y="35029"/>
                    <a:pt x="104273" y="46525"/>
                  </a:cubicBezTo>
                  <a:cubicBezTo>
                    <a:pt x="99493" y="58020"/>
                    <a:pt x="46568" y="106165"/>
                    <a:pt x="15495" y="102409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6" name="Freeform: Shape 407"/>
            <p:cNvSpPr>
              <a:spLocks/>
            </p:cNvSpPr>
            <p:nvPr/>
          </p:nvSpPr>
          <p:spPr bwMode="auto">
            <a:xfrm>
              <a:off x="10621811" y="3318433"/>
              <a:ext cx="103717" cy="103196"/>
            </a:xfrm>
            <a:custGeom>
              <a:avLst/>
              <a:gdLst>
                <a:gd name="T0" fmla="*/ 105959 w 102821"/>
                <a:gd name="T1" fmla="*/ 92835 h 103003"/>
                <a:gd name="T2" fmla="*/ 2380 w 102821"/>
                <a:gd name="T3" fmla="*/ 97535 h 103003"/>
                <a:gd name="T4" fmla="*/ 53638 w 102821"/>
                <a:gd name="T5" fmla="*/ 295 h 103003"/>
                <a:gd name="T6" fmla="*/ 105959 w 102821"/>
                <a:gd name="T7" fmla="*/ 92835 h 1030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821" h="103003">
                  <a:moveTo>
                    <a:pt x="102345" y="92142"/>
                  </a:moveTo>
                  <a:cubicBezTo>
                    <a:pt x="102345" y="92142"/>
                    <a:pt x="16071" y="113084"/>
                    <a:pt x="2299" y="96808"/>
                  </a:cubicBezTo>
                  <a:cubicBezTo>
                    <a:pt x="-11473" y="80533"/>
                    <a:pt x="40656" y="-5627"/>
                    <a:pt x="51810" y="291"/>
                  </a:cubicBezTo>
                  <a:cubicBezTo>
                    <a:pt x="62964" y="6210"/>
                    <a:pt x="107922" y="60842"/>
                    <a:pt x="102345" y="92142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7" name="Freeform: Shape 408"/>
            <p:cNvSpPr>
              <a:spLocks/>
            </p:cNvSpPr>
            <p:nvPr/>
          </p:nvSpPr>
          <p:spPr bwMode="auto">
            <a:xfrm>
              <a:off x="10621811" y="3318433"/>
              <a:ext cx="103717" cy="103196"/>
            </a:xfrm>
            <a:custGeom>
              <a:avLst/>
              <a:gdLst>
                <a:gd name="T0" fmla="*/ 105959 w 102821"/>
                <a:gd name="T1" fmla="*/ 92835 h 103003"/>
                <a:gd name="T2" fmla="*/ 2380 w 102821"/>
                <a:gd name="T3" fmla="*/ 97535 h 103003"/>
                <a:gd name="T4" fmla="*/ 53638 w 102821"/>
                <a:gd name="T5" fmla="*/ 295 h 103003"/>
                <a:gd name="T6" fmla="*/ 105959 w 102821"/>
                <a:gd name="T7" fmla="*/ 92835 h 1030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821" h="103003">
                  <a:moveTo>
                    <a:pt x="102345" y="92142"/>
                  </a:moveTo>
                  <a:cubicBezTo>
                    <a:pt x="102345" y="92142"/>
                    <a:pt x="16071" y="113084"/>
                    <a:pt x="2299" y="96808"/>
                  </a:cubicBezTo>
                  <a:cubicBezTo>
                    <a:pt x="-11473" y="80533"/>
                    <a:pt x="40656" y="-5627"/>
                    <a:pt x="51810" y="291"/>
                  </a:cubicBezTo>
                  <a:cubicBezTo>
                    <a:pt x="62964" y="6210"/>
                    <a:pt x="107922" y="60842"/>
                    <a:pt x="102345" y="92142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8" name="Freeform: Shape 409"/>
            <p:cNvSpPr>
              <a:spLocks/>
            </p:cNvSpPr>
            <p:nvPr/>
          </p:nvSpPr>
          <p:spPr bwMode="auto">
            <a:xfrm>
              <a:off x="10486344" y="3307319"/>
              <a:ext cx="103717" cy="103197"/>
            </a:xfrm>
            <a:custGeom>
              <a:avLst/>
              <a:gdLst>
                <a:gd name="T0" fmla="*/ 94415 w 103084"/>
                <a:gd name="T1" fmla="*/ 503 h 102839"/>
                <a:gd name="T2" fmla="*/ 99313 w 103084"/>
                <a:gd name="T3" fmla="*/ 101947 h 102839"/>
                <a:gd name="T4" fmla="*/ 288 w 103084"/>
                <a:gd name="T5" fmla="*/ 51745 h 102839"/>
                <a:gd name="T6" fmla="*/ 94415 w 103084"/>
                <a:gd name="T7" fmla="*/ 503 h 1028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084" h="102839">
                  <a:moveTo>
                    <a:pt x="92131" y="495"/>
                  </a:moveTo>
                  <a:cubicBezTo>
                    <a:pt x="92131" y="495"/>
                    <a:pt x="113187" y="86768"/>
                    <a:pt x="96911" y="100540"/>
                  </a:cubicBezTo>
                  <a:cubicBezTo>
                    <a:pt x="80635" y="114312"/>
                    <a:pt x="-5525" y="62184"/>
                    <a:pt x="280" y="51030"/>
                  </a:cubicBezTo>
                  <a:cubicBezTo>
                    <a:pt x="6085" y="39876"/>
                    <a:pt x="61400" y="-5196"/>
                    <a:pt x="92131" y="495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9" name="Freeform: Shape 410"/>
            <p:cNvSpPr>
              <a:spLocks/>
            </p:cNvSpPr>
            <p:nvPr/>
          </p:nvSpPr>
          <p:spPr bwMode="auto">
            <a:xfrm>
              <a:off x="10486344" y="3307319"/>
              <a:ext cx="103717" cy="103197"/>
            </a:xfrm>
            <a:custGeom>
              <a:avLst/>
              <a:gdLst>
                <a:gd name="T0" fmla="*/ 94415 w 103084"/>
                <a:gd name="T1" fmla="*/ 503 h 102839"/>
                <a:gd name="T2" fmla="*/ 99313 w 103084"/>
                <a:gd name="T3" fmla="*/ 101947 h 102839"/>
                <a:gd name="T4" fmla="*/ 288 w 103084"/>
                <a:gd name="T5" fmla="*/ 51745 h 102839"/>
                <a:gd name="T6" fmla="*/ 94415 w 103084"/>
                <a:gd name="T7" fmla="*/ 503 h 1028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084" h="102839">
                  <a:moveTo>
                    <a:pt x="92131" y="495"/>
                  </a:moveTo>
                  <a:cubicBezTo>
                    <a:pt x="92131" y="495"/>
                    <a:pt x="113187" y="86768"/>
                    <a:pt x="96911" y="100540"/>
                  </a:cubicBezTo>
                  <a:cubicBezTo>
                    <a:pt x="80635" y="114312"/>
                    <a:pt x="-5525" y="62184"/>
                    <a:pt x="280" y="51030"/>
                  </a:cubicBezTo>
                  <a:cubicBezTo>
                    <a:pt x="6085" y="39876"/>
                    <a:pt x="61400" y="-5196"/>
                    <a:pt x="92131" y="495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0" name="Freeform: Shape 411"/>
            <p:cNvSpPr>
              <a:spLocks/>
            </p:cNvSpPr>
            <p:nvPr/>
          </p:nvSpPr>
          <p:spPr bwMode="auto">
            <a:xfrm>
              <a:off x="10784794" y="3123153"/>
              <a:ext cx="309033" cy="290539"/>
            </a:xfrm>
            <a:custGeom>
              <a:avLst/>
              <a:gdLst>
                <a:gd name="T0" fmla="*/ 180905 w 308722"/>
                <a:gd name="T1" fmla="*/ 2824 h 289978"/>
                <a:gd name="T2" fmla="*/ 5946 w 308722"/>
                <a:gd name="T3" fmla="*/ 115003 h 289978"/>
                <a:gd name="T4" fmla="*/ 122622 w 308722"/>
                <a:gd name="T5" fmla="*/ 289118 h 289978"/>
                <a:gd name="T6" fmla="*/ 303980 w 308722"/>
                <a:gd name="T7" fmla="*/ 187379 h 289978"/>
                <a:gd name="T8" fmla="*/ 180905 w 308722"/>
                <a:gd name="T9" fmla="*/ 2824 h 289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722" h="289978">
                  <a:moveTo>
                    <a:pt x="180177" y="2804"/>
                  </a:moveTo>
                  <a:cubicBezTo>
                    <a:pt x="116894" y="-11082"/>
                    <a:pt x="34832" y="26705"/>
                    <a:pt x="5922" y="114117"/>
                  </a:cubicBezTo>
                  <a:cubicBezTo>
                    <a:pt x="-22988" y="201529"/>
                    <a:pt x="60099" y="273462"/>
                    <a:pt x="122130" y="286892"/>
                  </a:cubicBezTo>
                  <a:cubicBezTo>
                    <a:pt x="184160" y="300323"/>
                    <a:pt x="278515" y="270503"/>
                    <a:pt x="302758" y="185936"/>
                  </a:cubicBezTo>
                  <a:cubicBezTo>
                    <a:pt x="323701" y="112751"/>
                    <a:pt x="291035" y="27161"/>
                    <a:pt x="180177" y="2804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1" name="Freeform: Shape 412"/>
            <p:cNvSpPr>
              <a:spLocks/>
            </p:cNvSpPr>
            <p:nvPr/>
          </p:nvSpPr>
          <p:spPr bwMode="auto">
            <a:xfrm>
              <a:off x="10784794" y="3123153"/>
              <a:ext cx="309033" cy="290539"/>
            </a:xfrm>
            <a:custGeom>
              <a:avLst/>
              <a:gdLst>
                <a:gd name="T0" fmla="*/ 180905 w 308722"/>
                <a:gd name="T1" fmla="*/ 2824 h 289978"/>
                <a:gd name="T2" fmla="*/ 5946 w 308722"/>
                <a:gd name="T3" fmla="*/ 115003 h 289978"/>
                <a:gd name="T4" fmla="*/ 122622 w 308722"/>
                <a:gd name="T5" fmla="*/ 289118 h 289978"/>
                <a:gd name="T6" fmla="*/ 303980 w 308722"/>
                <a:gd name="T7" fmla="*/ 187379 h 289978"/>
                <a:gd name="T8" fmla="*/ 180905 w 308722"/>
                <a:gd name="T9" fmla="*/ 2824 h 289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722" h="289978">
                  <a:moveTo>
                    <a:pt x="180177" y="2804"/>
                  </a:moveTo>
                  <a:cubicBezTo>
                    <a:pt x="116894" y="-11082"/>
                    <a:pt x="34832" y="26705"/>
                    <a:pt x="5922" y="114117"/>
                  </a:cubicBezTo>
                  <a:cubicBezTo>
                    <a:pt x="-22988" y="201529"/>
                    <a:pt x="60099" y="273462"/>
                    <a:pt x="122130" y="286892"/>
                  </a:cubicBezTo>
                  <a:cubicBezTo>
                    <a:pt x="184160" y="300323"/>
                    <a:pt x="278515" y="270503"/>
                    <a:pt x="302758" y="185936"/>
                  </a:cubicBezTo>
                  <a:cubicBezTo>
                    <a:pt x="323701" y="112751"/>
                    <a:pt x="291035" y="27161"/>
                    <a:pt x="180177" y="2804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2" name="Freeform: Shape 413"/>
            <p:cNvSpPr>
              <a:spLocks/>
            </p:cNvSpPr>
            <p:nvPr/>
          </p:nvSpPr>
          <p:spPr bwMode="auto">
            <a:xfrm>
              <a:off x="10814428" y="3150143"/>
              <a:ext cx="251882" cy="236559"/>
            </a:xfrm>
            <a:custGeom>
              <a:avLst/>
              <a:gdLst>
                <a:gd name="T0" fmla="*/ 145844 w 252434"/>
                <a:gd name="T1" fmla="*/ 2283 h 236960"/>
                <a:gd name="T2" fmla="*/ 4811 w 252434"/>
                <a:gd name="T3" fmla="*/ 92723 h 236960"/>
                <a:gd name="T4" fmla="*/ 98909 w 252434"/>
                <a:gd name="T5" fmla="*/ 232904 h 236960"/>
                <a:gd name="T6" fmla="*/ 245581 w 252434"/>
                <a:gd name="T7" fmla="*/ 151057 h 236960"/>
                <a:gd name="T8" fmla="*/ 145844 w 252434"/>
                <a:gd name="T9" fmla="*/ 2283 h 236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434" h="236960">
                  <a:moveTo>
                    <a:pt x="147127" y="2299"/>
                  </a:moveTo>
                  <a:cubicBezTo>
                    <a:pt x="95567" y="-9083"/>
                    <a:pt x="28529" y="21876"/>
                    <a:pt x="4855" y="93353"/>
                  </a:cubicBezTo>
                  <a:cubicBezTo>
                    <a:pt x="-18819" y="164831"/>
                    <a:pt x="49130" y="223674"/>
                    <a:pt x="99779" y="234487"/>
                  </a:cubicBezTo>
                  <a:cubicBezTo>
                    <a:pt x="150428" y="245300"/>
                    <a:pt x="227596" y="221170"/>
                    <a:pt x="247741" y="152083"/>
                  </a:cubicBezTo>
                  <a:cubicBezTo>
                    <a:pt x="264473" y="92556"/>
                    <a:pt x="237725" y="22672"/>
                    <a:pt x="147127" y="2299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3" name="Freeform: Shape 414"/>
            <p:cNvSpPr>
              <a:spLocks/>
            </p:cNvSpPr>
            <p:nvPr/>
          </p:nvSpPr>
          <p:spPr bwMode="auto">
            <a:xfrm>
              <a:off x="10998577" y="3237463"/>
              <a:ext cx="16933" cy="11114"/>
            </a:xfrm>
            <a:custGeom>
              <a:avLst/>
              <a:gdLst>
                <a:gd name="T0" fmla="*/ 20 w 17268"/>
                <a:gd name="T1" fmla="*/ 6338 h 11561"/>
                <a:gd name="T2" fmla="*/ 15910 w 17268"/>
                <a:gd name="T3" fmla="*/ 4296 h 11561"/>
                <a:gd name="T4" fmla="*/ 20 w 17268"/>
                <a:gd name="T5" fmla="*/ 6338 h 115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68" h="11561">
                  <a:moveTo>
                    <a:pt x="20" y="7421"/>
                  </a:moveTo>
                  <a:cubicBezTo>
                    <a:pt x="20" y="12315"/>
                    <a:pt x="18459" y="14363"/>
                    <a:pt x="17207" y="5030"/>
                  </a:cubicBezTo>
                  <a:cubicBezTo>
                    <a:pt x="15955" y="-4303"/>
                    <a:pt x="-662" y="1047"/>
                    <a:pt x="20" y="7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4" name="Freeform: Shape 415"/>
            <p:cNvSpPr>
              <a:spLocks/>
            </p:cNvSpPr>
            <p:nvPr/>
          </p:nvSpPr>
          <p:spPr bwMode="auto">
            <a:xfrm>
              <a:off x="10962594" y="3320021"/>
              <a:ext cx="12700" cy="15876"/>
            </a:xfrm>
            <a:custGeom>
              <a:avLst/>
              <a:gdLst>
                <a:gd name="T0" fmla="*/ 2600 w 12335"/>
                <a:gd name="T1" fmla="*/ 176 h 16724"/>
                <a:gd name="T2" fmla="*/ 9890 w 12335"/>
                <a:gd name="T3" fmla="*/ 13208 h 16724"/>
                <a:gd name="T4" fmla="*/ 2600 w 12335"/>
                <a:gd name="T5" fmla="*/ 176 h 167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35" h="16724">
                  <a:moveTo>
                    <a:pt x="2314" y="216"/>
                  </a:moveTo>
                  <a:cubicBezTo>
                    <a:pt x="-2352" y="1923"/>
                    <a:pt x="152" y="19793"/>
                    <a:pt x="8802" y="16265"/>
                  </a:cubicBezTo>
                  <a:cubicBezTo>
                    <a:pt x="17452" y="12736"/>
                    <a:pt x="8233" y="-1946"/>
                    <a:pt x="2314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5" name="Freeform: Shape 416"/>
            <p:cNvSpPr>
              <a:spLocks/>
            </p:cNvSpPr>
            <p:nvPr/>
          </p:nvSpPr>
          <p:spPr bwMode="auto">
            <a:xfrm>
              <a:off x="11009161" y="3321609"/>
              <a:ext cx="14816" cy="14288"/>
            </a:xfrm>
            <a:custGeom>
              <a:avLst/>
              <a:gdLst>
                <a:gd name="T0" fmla="*/ 363 w 15788"/>
                <a:gd name="T1" fmla="*/ 1949 h 13862"/>
                <a:gd name="T2" fmla="*/ 11396 w 15788"/>
                <a:gd name="T3" fmla="*/ 12998 h 13862"/>
                <a:gd name="T4" fmla="*/ 363 w 15788"/>
                <a:gd name="T5" fmla="*/ 1949 h 13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788" h="13862">
                  <a:moveTo>
                    <a:pt x="468" y="1727"/>
                  </a:moveTo>
                  <a:cubicBezTo>
                    <a:pt x="-2491" y="5710"/>
                    <a:pt x="9346" y="19255"/>
                    <a:pt x="14695" y="11515"/>
                  </a:cubicBezTo>
                  <a:cubicBezTo>
                    <a:pt x="20044" y="3775"/>
                    <a:pt x="4224" y="-3395"/>
                    <a:pt x="468" y="17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6" name="Freeform: Shape 417"/>
            <p:cNvSpPr>
              <a:spLocks/>
            </p:cNvSpPr>
            <p:nvPr/>
          </p:nvSpPr>
          <p:spPr bwMode="auto">
            <a:xfrm>
              <a:off x="11019743" y="3205710"/>
              <a:ext cx="12700" cy="14289"/>
            </a:xfrm>
            <a:custGeom>
              <a:avLst/>
              <a:gdLst>
                <a:gd name="T0" fmla="*/ 1180 w 13934"/>
                <a:gd name="T1" fmla="*/ 10412 h 15708"/>
                <a:gd name="T2" fmla="*/ 8015 w 13934"/>
                <a:gd name="T3" fmla="*/ 749 h 15708"/>
                <a:gd name="T4" fmla="*/ 1180 w 13934"/>
                <a:gd name="T5" fmla="*/ 10412 h 157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934" h="15708">
                  <a:moveTo>
                    <a:pt x="1711" y="15207"/>
                  </a:moveTo>
                  <a:cubicBezTo>
                    <a:pt x="5580" y="18280"/>
                    <a:pt x="19353" y="6443"/>
                    <a:pt x="11613" y="1094"/>
                  </a:cubicBezTo>
                  <a:cubicBezTo>
                    <a:pt x="3873" y="-4256"/>
                    <a:pt x="-3411" y="11565"/>
                    <a:pt x="1711" y="152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7" name="Freeform: Shape 418"/>
            <p:cNvSpPr>
              <a:spLocks/>
            </p:cNvSpPr>
            <p:nvPr/>
          </p:nvSpPr>
          <p:spPr bwMode="auto">
            <a:xfrm>
              <a:off x="10903328" y="3185071"/>
              <a:ext cx="14816" cy="17464"/>
            </a:xfrm>
            <a:custGeom>
              <a:avLst/>
              <a:gdLst>
                <a:gd name="T0" fmla="*/ 18217 w 13273"/>
                <a:gd name="T1" fmla="*/ 21531 h 16129"/>
                <a:gd name="T2" fmla="*/ 4257 w 13273"/>
                <a:gd name="T3" fmla="*/ 1193 h 16129"/>
                <a:gd name="T4" fmla="*/ 18217 w 13273"/>
                <a:gd name="T5" fmla="*/ 21531 h 161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273" h="16129">
                  <a:moveTo>
                    <a:pt x="11733" y="15664"/>
                  </a:moveTo>
                  <a:cubicBezTo>
                    <a:pt x="16058" y="13274"/>
                    <a:pt x="10709" y="-4027"/>
                    <a:pt x="2742" y="868"/>
                  </a:cubicBezTo>
                  <a:cubicBezTo>
                    <a:pt x="-5226" y="5762"/>
                    <a:pt x="6156" y="18737"/>
                    <a:pt x="11733" y="156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8" name="Freeform: Shape 419"/>
            <p:cNvSpPr>
              <a:spLocks/>
            </p:cNvSpPr>
            <p:nvPr/>
          </p:nvSpPr>
          <p:spPr bwMode="auto">
            <a:xfrm>
              <a:off x="10852528" y="3294618"/>
              <a:ext cx="16933" cy="12701"/>
            </a:xfrm>
            <a:custGeom>
              <a:avLst/>
              <a:gdLst>
                <a:gd name="T0" fmla="*/ 16091 w 17214"/>
                <a:gd name="T1" fmla="*/ 5465 h 11581"/>
                <a:gd name="T2" fmla="*/ 106 w 17214"/>
                <a:gd name="T3" fmla="*/ 9912 h 11581"/>
                <a:gd name="T4" fmla="*/ 16091 w 17214"/>
                <a:gd name="T5" fmla="*/ 5465 h 115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14" h="11581">
                  <a:moveTo>
                    <a:pt x="17186" y="3778"/>
                  </a:moveTo>
                  <a:cubicBezTo>
                    <a:pt x="16503" y="-1116"/>
                    <a:pt x="-1594" y="-2368"/>
                    <a:pt x="114" y="6851"/>
                  </a:cubicBezTo>
                  <a:cubicBezTo>
                    <a:pt x="1821" y="16070"/>
                    <a:pt x="17983" y="10038"/>
                    <a:pt x="17186" y="37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9" name="Freeform: Shape 420"/>
            <p:cNvSpPr>
              <a:spLocks/>
            </p:cNvSpPr>
            <p:nvPr/>
          </p:nvSpPr>
          <p:spPr bwMode="auto">
            <a:xfrm>
              <a:off x="10880044" y="3316845"/>
              <a:ext cx="16933" cy="12701"/>
            </a:xfrm>
            <a:custGeom>
              <a:avLst/>
              <a:gdLst>
                <a:gd name="T0" fmla="*/ 20523 w 15661"/>
                <a:gd name="T1" fmla="*/ 856 h 13876"/>
                <a:gd name="T2" fmla="*/ 1544 w 15661"/>
                <a:gd name="T3" fmla="*/ 8126 h 13876"/>
                <a:gd name="T4" fmla="*/ 20523 w 15661"/>
                <a:gd name="T5" fmla="*/ 856 h 138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661" h="13876">
                  <a:moveTo>
                    <a:pt x="15016" y="1218"/>
                  </a:moveTo>
                  <a:cubicBezTo>
                    <a:pt x="12285" y="-2879"/>
                    <a:pt x="-4447" y="4064"/>
                    <a:pt x="1130" y="11576"/>
                  </a:cubicBezTo>
                  <a:cubicBezTo>
                    <a:pt x="6707" y="19088"/>
                    <a:pt x="18544" y="6226"/>
                    <a:pt x="15016" y="12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0" name="Freeform: Shape 421"/>
            <p:cNvSpPr>
              <a:spLocks/>
            </p:cNvSpPr>
            <p:nvPr/>
          </p:nvSpPr>
          <p:spPr bwMode="auto">
            <a:xfrm>
              <a:off x="10918144" y="3226350"/>
              <a:ext cx="10584" cy="17464"/>
            </a:xfrm>
            <a:custGeom>
              <a:avLst/>
              <a:gdLst>
                <a:gd name="T0" fmla="*/ 4890 w 11025"/>
                <a:gd name="T1" fmla="*/ 17608 h 17416"/>
                <a:gd name="T2" fmla="*/ 4890 w 11025"/>
                <a:gd name="T3" fmla="*/ 2 h 17416"/>
                <a:gd name="T4" fmla="*/ 4890 w 11025"/>
                <a:gd name="T5" fmla="*/ 17608 h 174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25" h="17416">
                  <a:moveTo>
                    <a:pt x="5757" y="17416"/>
                  </a:moveTo>
                  <a:cubicBezTo>
                    <a:pt x="10651" y="17416"/>
                    <a:pt x="14635" y="-225"/>
                    <a:pt x="5757" y="2"/>
                  </a:cubicBezTo>
                  <a:cubicBezTo>
                    <a:pt x="-3120" y="230"/>
                    <a:pt x="-616" y="17303"/>
                    <a:pt x="5757" y="174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1" name="Freeform: Shape 422"/>
            <p:cNvSpPr>
              <a:spLocks/>
            </p:cNvSpPr>
            <p:nvPr/>
          </p:nvSpPr>
          <p:spPr bwMode="auto">
            <a:xfrm>
              <a:off x="10803844" y="3181896"/>
              <a:ext cx="107950" cy="101609"/>
            </a:xfrm>
            <a:custGeom>
              <a:avLst/>
              <a:gdLst>
                <a:gd name="T0" fmla="*/ 44691 w 107667"/>
                <a:gd name="T1" fmla="*/ 0 h 100804"/>
                <a:gd name="T2" fmla="*/ 108527 w 107667"/>
                <a:gd name="T3" fmla="*/ 80369 h 100804"/>
                <a:gd name="T4" fmla="*/ 177 w 107667"/>
                <a:gd name="T5" fmla="*/ 98228 h 100804"/>
                <a:gd name="T6" fmla="*/ 44691 w 107667"/>
                <a:gd name="T7" fmla="*/ 0 h 1008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667" h="100804">
                  <a:moveTo>
                    <a:pt x="44224" y="0"/>
                  </a:moveTo>
                  <a:cubicBezTo>
                    <a:pt x="44224" y="0"/>
                    <a:pt x="112515" y="56909"/>
                    <a:pt x="107393" y="77851"/>
                  </a:cubicBezTo>
                  <a:cubicBezTo>
                    <a:pt x="102271" y="98794"/>
                    <a:pt x="2339" y="107444"/>
                    <a:pt x="177" y="95152"/>
                  </a:cubicBezTo>
                  <a:cubicBezTo>
                    <a:pt x="-1986" y="82859"/>
                    <a:pt x="15884" y="13772"/>
                    <a:pt x="44224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2" name="Freeform: Shape 423"/>
            <p:cNvSpPr>
              <a:spLocks/>
            </p:cNvSpPr>
            <p:nvPr/>
          </p:nvSpPr>
          <p:spPr bwMode="auto">
            <a:xfrm>
              <a:off x="10803844" y="3181896"/>
              <a:ext cx="107950" cy="101609"/>
            </a:xfrm>
            <a:custGeom>
              <a:avLst/>
              <a:gdLst>
                <a:gd name="T0" fmla="*/ 44691 w 107667"/>
                <a:gd name="T1" fmla="*/ 0 h 100804"/>
                <a:gd name="T2" fmla="*/ 108527 w 107667"/>
                <a:gd name="T3" fmla="*/ 80369 h 100804"/>
                <a:gd name="T4" fmla="*/ 177 w 107667"/>
                <a:gd name="T5" fmla="*/ 98228 h 100804"/>
                <a:gd name="T6" fmla="*/ 44691 w 107667"/>
                <a:gd name="T7" fmla="*/ 0 h 1008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667" h="100804">
                  <a:moveTo>
                    <a:pt x="44224" y="0"/>
                  </a:moveTo>
                  <a:cubicBezTo>
                    <a:pt x="44224" y="0"/>
                    <a:pt x="112515" y="56909"/>
                    <a:pt x="107393" y="77851"/>
                  </a:cubicBezTo>
                  <a:cubicBezTo>
                    <a:pt x="102271" y="98794"/>
                    <a:pt x="2339" y="107444"/>
                    <a:pt x="177" y="95152"/>
                  </a:cubicBezTo>
                  <a:cubicBezTo>
                    <a:pt x="-1986" y="82859"/>
                    <a:pt x="15884" y="13772"/>
                    <a:pt x="44224" y="0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3" name="Freeform: Shape 424"/>
            <p:cNvSpPr>
              <a:spLocks/>
            </p:cNvSpPr>
            <p:nvPr/>
          </p:nvSpPr>
          <p:spPr bwMode="auto">
            <a:xfrm>
              <a:off x="10867344" y="3296206"/>
              <a:ext cx="105833" cy="103196"/>
            </a:xfrm>
            <a:custGeom>
              <a:avLst/>
              <a:gdLst>
                <a:gd name="T0" fmla="*/ 0 w 104408"/>
                <a:gd name="T1" fmla="*/ 74154 h 104001"/>
                <a:gd name="T2" fmla="*/ 68251 w 104408"/>
                <a:gd name="T3" fmla="*/ 10 h 104001"/>
                <a:gd name="T4" fmla="*/ 107302 w 104408"/>
                <a:gd name="T5" fmla="*/ 99310 h 104001"/>
                <a:gd name="T6" fmla="*/ 0 w 104408"/>
                <a:gd name="T7" fmla="*/ 74154 h 10400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408" h="104001">
                  <a:moveTo>
                    <a:pt x="0" y="76495"/>
                  </a:moveTo>
                  <a:cubicBezTo>
                    <a:pt x="0" y="76495"/>
                    <a:pt x="43364" y="-1014"/>
                    <a:pt x="64649" y="10"/>
                  </a:cubicBezTo>
                  <a:cubicBezTo>
                    <a:pt x="85932" y="1035"/>
                    <a:pt x="113249" y="97666"/>
                    <a:pt x="101639" y="102446"/>
                  </a:cubicBezTo>
                  <a:cubicBezTo>
                    <a:pt x="90030" y="107226"/>
                    <a:pt x="18666" y="101649"/>
                    <a:pt x="0" y="76495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4" name="Freeform: Shape 425"/>
            <p:cNvSpPr>
              <a:spLocks/>
            </p:cNvSpPr>
            <p:nvPr/>
          </p:nvSpPr>
          <p:spPr bwMode="auto">
            <a:xfrm>
              <a:off x="10867344" y="3296206"/>
              <a:ext cx="105833" cy="103196"/>
            </a:xfrm>
            <a:custGeom>
              <a:avLst/>
              <a:gdLst>
                <a:gd name="T0" fmla="*/ 0 w 104408"/>
                <a:gd name="T1" fmla="*/ 74154 h 104001"/>
                <a:gd name="T2" fmla="*/ 68251 w 104408"/>
                <a:gd name="T3" fmla="*/ 10 h 104001"/>
                <a:gd name="T4" fmla="*/ 107302 w 104408"/>
                <a:gd name="T5" fmla="*/ 99310 h 104001"/>
                <a:gd name="T6" fmla="*/ 0 w 104408"/>
                <a:gd name="T7" fmla="*/ 74154 h 10400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408" h="104001">
                  <a:moveTo>
                    <a:pt x="0" y="76495"/>
                  </a:moveTo>
                  <a:cubicBezTo>
                    <a:pt x="0" y="76495"/>
                    <a:pt x="43364" y="-1014"/>
                    <a:pt x="64649" y="10"/>
                  </a:cubicBezTo>
                  <a:cubicBezTo>
                    <a:pt x="85932" y="1035"/>
                    <a:pt x="113249" y="97666"/>
                    <a:pt x="101639" y="102446"/>
                  </a:cubicBezTo>
                  <a:cubicBezTo>
                    <a:pt x="90030" y="107226"/>
                    <a:pt x="18666" y="101649"/>
                    <a:pt x="0" y="76495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5" name="Freeform: Shape 426"/>
            <p:cNvSpPr>
              <a:spLocks/>
            </p:cNvSpPr>
            <p:nvPr/>
          </p:nvSpPr>
          <p:spPr bwMode="auto">
            <a:xfrm>
              <a:off x="10985877" y="3242227"/>
              <a:ext cx="105833" cy="103196"/>
            </a:xfrm>
            <a:custGeom>
              <a:avLst/>
              <a:gdLst>
                <a:gd name="T0" fmla="*/ 75367 w 104831"/>
                <a:gd name="T1" fmla="*/ 102538 h 103416"/>
                <a:gd name="T2" fmla="*/ 51 w 104831"/>
                <a:gd name="T3" fmla="*/ 33925 h 103416"/>
                <a:gd name="T4" fmla="*/ 108117 w 104831"/>
                <a:gd name="T5" fmla="*/ 3343 h 103416"/>
                <a:gd name="T6" fmla="*/ 75367 w 104831"/>
                <a:gd name="T7" fmla="*/ 102538 h 103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831" h="103416">
                  <a:moveTo>
                    <a:pt x="72553" y="103416"/>
                  </a:moveTo>
                  <a:cubicBezTo>
                    <a:pt x="72553" y="103416"/>
                    <a:pt x="-2226" y="55385"/>
                    <a:pt x="51" y="34215"/>
                  </a:cubicBezTo>
                  <a:cubicBezTo>
                    <a:pt x="2327" y="13045"/>
                    <a:pt x="100438" y="-8466"/>
                    <a:pt x="104080" y="3371"/>
                  </a:cubicBezTo>
                  <a:cubicBezTo>
                    <a:pt x="107722" y="15208"/>
                    <a:pt x="98276" y="86458"/>
                    <a:pt x="72553" y="103416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6" name="Freeform: Shape 427"/>
            <p:cNvSpPr>
              <a:spLocks/>
            </p:cNvSpPr>
            <p:nvPr/>
          </p:nvSpPr>
          <p:spPr bwMode="auto">
            <a:xfrm>
              <a:off x="10985877" y="3242227"/>
              <a:ext cx="105833" cy="103196"/>
            </a:xfrm>
            <a:custGeom>
              <a:avLst/>
              <a:gdLst>
                <a:gd name="T0" fmla="*/ 75367 w 104831"/>
                <a:gd name="T1" fmla="*/ 102538 h 103416"/>
                <a:gd name="T2" fmla="*/ 51 w 104831"/>
                <a:gd name="T3" fmla="*/ 33925 h 103416"/>
                <a:gd name="T4" fmla="*/ 108117 w 104831"/>
                <a:gd name="T5" fmla="*/ 3343 h 103416"/>
                <a:gd name="T6" fmla="*/ 75367 w 104831"/>
                <a:gd name="T7" fmla="*/ 102538 h 103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831" h="103416">
                  <a:moveTo>
                    <a:pt x="72553" y="103416"/>
                  </a:moveTo>
                  <a:cubicBezTo>
                    <a:pt x="72553" y="103416"/>
                    <a:pt x="-2226" y="55385"/>
                    <a:pt x="51" y="34215"/>
                  </a:cubicBezTo>
                  <a:cubicBezTo>
                    <a:pt x="2327" y="13045"/>
                    <a:pt x="100438" y="-8466"/>
                    <a:pt x="104080" y="3371"/>
                  </a:cubicBezTo>
                  <a:cubicBezTo>
                    <a:pt x="107722" y="15208"/>
                    <a:pt x="98276" y="86458"/>
                    <a:pt x="72553" y="103416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7" name="Freeform: Shape 428"/>
            <p:cNvSpPr>
              <a:spLocks/>
            </p:cNvSpPr>
            <p:nvPr/>
          </p:nvSpPr>
          <p:spPr bwMode="auto">
            <a:xfrm>
              <a:off x="10928727" y="3135854"/>
              <a:ext cx="103716" cy="104785"/>
            </a:xfrm>
            <a:custGeom>
              <a:avLst/>
              <a:gdLst>
                <a:gd name="T0" fmla="*/ 104968 w 103302"/>
                <a:gd name="T1" fmla="*/ 32210 h 104890"/>
                <a:gd name="T2" fmla="*/ 34767 w 103302"/>
                <a:gd name="T3" fmla="*/ 104419 h 104890"/>
                <a:gd name="T4" fmla="*/ 3427 w 103302"/>
                <a:gd name="T5" fmla="*/ 806 h 104890"/>
                <a:gd name="T6" fmla="*/ 104968 w 103302"/>
                <a:gd name="T7" fmla="*/ 32210 h 1048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302" h="104890">
                  <a:moveTo>
                    <a:pt x="103302" y="32338"/>
                  </a:moveTo>
                  <a:cubicBezTo>
                    <a:pt x="103302" y="32338"/>
                    <a:pt x="55385" y="107116"/>
                    <a:pt x="34215" y="104839"/>
                  </a:cubicBezTo>
                  <a:cubicBezTo>
                    <a:pt x="13045" y="102563"/>
                    <a:pt x="-8467" y="4566"/>
                    <a:pt x="3371" y="810"/>
                  </a:cubicBezTo>
                  <a:cubicBezTo>
                    <a:pt x="15208" y="-2946"/>
                    <a:pt x="86116" y="6159"/>
                    <a:pt x="103302" y="32338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8" name="Freeform: Shape 429"/>
            <p:cNvSpPr>
              <a:spLocks/>
            </p:cNvSpPr>
            <p:nvPr/>
          </p:nvSpPr>
          <p:spPr bwMode="auto">
            <a:xfrm>
              <a:off x="10928727" y="3135854"/>
              <a:ext cx="103716" cy="104785"/>
            </a:xfrm>
            <a:custGeom>
              <a:avLst/>
              <a:gdLst>
                <a:gd name="T0" fmla="*/ 104968 w 103302"/>
                <a:gd name="T1" fmla="*/ 32210 h 104890"/>
                <a:gd name="T2" fmla="*/ 34767 w 103302"/>
                <a:gd name="T3" fmla="*/ 104419 h 104890"/>
                <a:gd name="T4" fmla="*/ 3427 w 103302"/>
                <a:gd name="T5" fmla="*/ 806 h 104890"/>
                <a:gd name="T6" fmla="*/ 104968 w 103302"/>
                <a:gd name="T7" fmla="*/ 32210 h 1048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302" h="104890">
                  <a:moveTo>
                    <a:pt x="103302" y="32338"/>
                  </a:moveTo>
                  <a:cubicBezTo>
                    <a:pt x="103302" y="32338"/>
                    <a:pt x="55385" y="107116"/>
                    <a:pt x="34215" y="104839"/>
                  </a:cubicBezTo>
                  <a:cubicBezTo>
                    <a:pt x="13045" y="102563"/>
                    <a:pt x="-8467" y="4566"/>
                    <a:pt x="3371" y="810"/>
                  </a:cubicBezTo>
                  <a:cubicBezTo>
                    <a:pt x="15208" y="-2946"/>
                    <a:pt x="86116" y="6159"/>
                    <a:pt x="103302" y="32338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9" name="Freeform: Shape 430"/>
            <p:cNvSpPr>
              <a:spLocks/>
            </p:cNvSpPr>
            <p:nvPr/>
          </p:nvSpPr>
          <p:spPr bwMode="auto">
            <a:xfrm>
              <a:off x="11085361" y="3285092"/>
              <a:ext cx="302682" cy="292127"/>
            </a:xfrm>
            <a:custGeom>
              <a:avLst/>
              <a:gdLst>
                <a:gd name="T0" fmla="*/ 57915 w 304017"/>
                <a:gd name="T1" fmla="*/ 256248 h 292483"/>
                <a:gd name="T2" fmla="*/ 260889 w 304017"/>
                <a:gd name="T3" fmla="*/ 247639 h 292483"/>
                <a:gd name="T4" fmla="*/ 247471 w 304017"/>
                <a:gd name="T5" fmla="*/ 40932 h 292483"/>
                <a:gd name="T6" fmla="*/ 44160 w 304017"/>
                <a:gd name="T7" fmla="*/ 37420 h 292483"/>
                <a:gd name="T8" fmla="*/ 57915 w 304017"/>
                <a:gd name="T9" fmla="*/ 256248 h 2924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017" h="292483">
                  <a:moveTo>
                    <a:pt x="58944" y="257499"/>
                  </a:moveTo>
                  <a:cubicBezTo>
                    <a:pt x="106633" y="301319"/>
                    <a:pt x="196549" y="309855"/>
                    <a:pt x="265523" y="248849"/>
                  </a:cubicBezTo>
                  <a:cubicBezTo>
                    <a:pt x="334496" y="187843"/>
                    <a:pt x="298757" y="83700"/>
                    <a:pt x="251865" y="41132"/>
                  </a:cubicBezTo>
                  <a:cubicBezTo>
                    <a:pt x="204972" y="-1436"/>
                    <a:pt x="108340" y="-23289"/>
                    <a:pt x="44944" y="37604"/>
                  </a:cubicBezTo>
                  <a:cubicBezTo>
                    <a:pt x="-9916" y="90415"/>
                    <a:pt x="-24712" y="180786"/>
                    <a:pt x="58944" y="257499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0" name="Freeform: Shape 431"/>
            <p:cNvSpPr>
              <a:spLocks/>
            </p:cNvSpPr>
            <p:nvPr/>
          </p:nvSpPr>
          <p:spPr bwMode="auto">
            <a:xfrm>
              <a:off x="11085361" y="3285092"/>
              <a:ext cx="302682" cy="292127"/>
            </a:xfrm>
            <a:custGeom>
              <a:avLst/>
              <a:gdLst>
                <a:gd name="T0" fmla="*/ 57915 w 304017"/>
                <a:gd name="T1" fmla="*/ 256248 h 292483"/>
                <a:gd name="T2" fmla="*/ 260889 w 304017"/>
                <a:gd name="T3" fmla="*/ 247639 h 292483"/>
                <a:gd name="T4" fmla="*/ 247471 w 304017"/>
                <a:gd name="T5" fmla="*/ 40932 h 292483"/>
                <a:gd name="T6" fmla="*/ 44160 w 304017"/>
                <a:gd name="T7" fmla="*/ 37420 h 292483"/>
                <a:gd name="T8" fmla="*/ 57915 w 304017"/>
                <a:gd name="T9" fmla="*/ 256248 h 2924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017" h="292483">
                  <a:moveTo>
                    <a:pt x="58944" y="257499"/>
                  </a:moveTo>
                  <a:cubicBezTo>
                    <a:pt x="106633" y="301319"/>
                    <a:pt x="196549" y="309855"/>
                    <a:pt x="265523" y="248849"/>
                  </a:cubicBezTo>
                  <a:cubicBezTo>
                    <a:pt x="334496" y="187843"/>
                    <a:pt x="298757" y="83700"/>
                    <a:pt x="251865" y="41132"/>
                  </a:cubicBezTo>
                  <a:cubicBezTo>
                    <a:pt x="204972" y="-1436"/>
                    <a:pt x="108340" y="-23289"/>
                    <a:pt x="44944" y="37604"/>
                  </a:cubicBezTo>
                  <a:cubicBezTo>
                    <a:pt x="-9916" y="90415"/>
                    <a:pt x="-24712" y="180786"/>
                    <a:pt x="58944" y="257499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1" name="Freeform: Shape 432"/>
            <p:cNvSpPr>
              <a:spLocks/>
            </p:cNvSpPr>
            <p:nvPr/>
          </p:nvSpPr>
          <p:spPr bwMode="auto">
            <a:xfrm>
              <a:off x="11112877" y="3312083"/>
              <a:ext cx="247650" cy="238147"/>
            </a:xfrm>
            <a:custGeom>
              <a:avLst/>
              <a:gdLst>
                <a:gd name="T0" fmla="*/ 47581 w 248381"/>
                <a:gd name="T1" fmla="*/ 207410 h 239030"/>
                <a:gd name="T2" fmla="*/ 214393 w 248381"/>
                <a:gd name="T3" fmla="*/ 200458 h 239030"/>
                <a:gd name="T4" fmla="*/ 203146 w 248381"/>
                <a:gd name="T5" fmla="*/ 33138 h 239030"/>
                <a:gd name="T6" fmla="*/ 36107 w 248381"/>
                <a:gd name="T7" fmla="*/ 30334 h 239030"/>
                <a:gd name="T8" fmla="*/ 47581 w 248381"/>
                <a:gd name="T9" fmla="*/ 207410 h 2390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381" h="239030">
                  <a:moveTo>
                    <a:pt x="48145" y="210504"/>
                  </a:moveTo>
                  <a:cubicBezTo>
                    <a:pt x="87070" y="246243"/>
                    <a:pt x="160597" y="253186"/>
                    <a:pt x="216936" y="203448"/>
                  </a:cubicBezTo>
                  <a:cubicBezTo>
                    <a:pt x="273276" y="153710"/>
                    <a:pt x="244139" y="68574"/>
                    <a:pt x="205555" y="33632"/>
                  </a:cubicBezTo>
                  <a:cubicBezTo>
                    <a:pt x="166971" y="-1310"/>
                    <a:pt x="88323" y="-18952"/>
                    <a:pt x="36536" y="30786"/>
                  </a:cubicBezTo>
                  <a:cubicBezTo>
                    <a:pt x="-8081" y="73923"/>
                    <a:pt x="-20146" y="147791"/>
                    <a:pt x="48145" y="210504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2" name="Freeform: Shape 433"/>
            <p:cNvSpPr>
              <a:spLocks/>
            </p:cNvSpPr>
            <p:nvPr/>
          </p:nvSpPr>
          <p:spPr bwMode="auto">
            <a:xfrm>
              <a:off x="11159443" y="3415279"/>
              <a:ext cx="16933" cy="12701"/>
            </a:xfrm>
            <a:custGeom>
              <a:avLst/>
              <a:gdLst>
                <a:gd name="T0" fmla="*/ 17377 w 16722"/>
                <a:gd name="T1" fmla="*/ 10513 h 12499"/>
                <a:gd name="T2" fmla="*/ 502 w 16722"/>
                <a:gd name="T3" fmla="*/ 3475 h 12499"/>
                <a:gd name="T4" fmla="*/ 17377 w 16722"/>
                <a:gd name="T5" fmla="*/ 10513 h 124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22" h="12499">
                  <a:moveTo>
                    <a:pt x="16526" y="9860"/>
                  </a:moveTo>
                  <a:cubicBezTo>
                    <a:pt x="18575" y="5421"/>
                    <a:pt x="4006" y="-5391"/>
                    <a:pt x="478" y="3259"/>
                  </a:cubicBezTo>
                  <a:cubicBezTo>
                    <a:pt x="-3050" y="11909"/>
                    <a:pt x="14022" y="15323"/>
                    <a:pt x="16526" y="98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3" name="Freeform: Shape 434"/>
            <p:cNvSpPr>
              <a:spLocks/>
            </p:cNvSpPr>
            <p:nvPr/>
          </p:nvSpPr>
          <p:spPr bwMode="auto">
            <a:xfrm>
              <a:off x="11237760" y="3358124"/>
              <a:ext cx="10583" cy="17465"/>
            </a:xfrm>
            <a:custGeom>
              <a:avLst/>
              <a:gdLst>
                <a:gd name="T0" fmla="*/ 3352 w 11508"/>
                <a:gd name="T1" fmla="*/ 17940 h 17298"/>
                <a:gd name="T2" fmla="*/ 4980 w 11508"/>
                <a:gd name="T3" fmla="*/ 80 h 17298"/>
                <a:gd name="T4" fmla="*/ 3352 w 11508"/>
                <a:gd name="T5" fmla="*/ 17940 h 172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08" h="17298">
                  <a:moveTo>
                    <a:pt x="4687" y="17263"/>
                  </a:moveTo>
                  <a:cubicBezTo>
                    <a:pt x="9467" y="18173"/>
                    <a:pt x="16068" y="1442"/>
                    <a:pt x="6963" y="76"/>
                  </a:cubicBezTo>
                  <a:cubicBezTo>
                    <a:pt x="-2142" y="-1289"/>
                    <a:pt x="-1687" y="16125"/>
                    <a:pt x="4687" y="17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4" name="Freeform: Shape 435"/>
            <p:cNvSpPr>
              <a:spLocks/>
            </p:cNvSpPr>
            <p:nvPr/>
          </p:nvSpPr>
          <p:spPr bwMode="auto">
            <a:xfrm>
              <a:off x="11195427" y="3334310"/>
              <a:ext cx="12700" cy="15876"/>
            </a:xfrm>
            <a:custGeom>
              <a:avLst/>
              <a:gdLst>
                <a:gd name="T0" fmla="*/ 10660 w 12707"/>
                <a:gd name="T1" fmla="*/ 13968 h 16469"/>
                <a:gd name="T2" fmla="*/ 3278 w 12707"/>
                <a:gd name="T3" fmla="*/ 502 h 16469"/>
                <a:gd name="T4" fmla="*/ 10660 w 12707"/>
                <a:gd name="T5" fmla="*/ 13968 h 164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707" h="16469">
                  <a:moveTo>
                    <a:pt x="10684" y="16174"/>
                  </a:moveTo>
                  <a:cubicBezTo>
                    <a:pt x="15236" y="14352"/>
                    <a:pt x="11822" y="-3403"/>
                    <a:pt x="3286" y="581"/>
                  </a:cubicBezTo>
                  <a:cubicBezTo>
                    <a:pt x="-5251" y="4564"/>
                    <a:pt x="4879" y="18678"/>
                    <a:pt x="10684" y="16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5" name="Freeform: Shape 436"/>
            <p:cNvSpPr>
              <a:spLocks/>
            </p:cNvSpPr>
            <p:nvPr/>
          </p:nvSpPr>
          <p:spPr bwMode="auto">
            <a:xfrm>
              <a:off x="11125576" y="3431156"/>
              <a:ext cx="16933" cy="12701"/>
            </a:xfrm>
            <a:custGeom>
              <a:avLst/>
              <a:gdLst>
                <a:gd name="T0" fmla="*/ 17823 w 16548"/>
                <a:gd name="T1" fmla="*/ 2088 h 12639"/>
                <a:gd name="T2" fmla="*/ 603 w 16548"/>
                <a:gd name="T3" fmla="*/ 9517 h 12639"/>
                <a:gd name="T4" fmla="*/ 17823 w 16548"/>
                <a:gd name="T5" fmla="*/ 2088 h 126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548" h="12639">
                  <a:moveTo>
                    <a:pt x="16257" y="2048"/>
                  </a:moveTo>
                  <a:cubicBezTo>
                    <a:pt x="14436" y="-2504"/>
                    <a:pt x="-3320" y="796"/>
                    <a:pt x="550" y="9333"/>
                  </a:cubicBezTo>
                  <a:cubicBezTo>
                    <a:pt x="4420" y="17869"/>
                    <a:pt x="18761" y="7853"/>
                    <a:pt x="16257" y="20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6" name="Freeform: Shape 437"/>
            <p:cNvSpPr>
              <a:spLocks/>
            </p:cNvSpPr>
            <p:nvPr/>
          </p:nvSpPr>
          <p:spPr bwMode="auto">
            <a:xfrm>
              <a:off x="11218710" y="3502600"/>
              <a:ext cx="10584" cy="17464"/>
            </a:xfrm>
            <a:custGeom>
              <a:avLst/>
              <a:gdLst>
                <a:gd name="T0" fmla="*/ 4364 w 11119"/>
                <a:gd name="T1" fmla="*/ 0 h 17300"/>
                <a:gd name="T2" fmla="*/ 4364 w 11119"/>
                <a:gd name="T3" fmla="*/ 17966 h 17300"/>
                <a:gd name="T4" fmla="*/ 4364 w 11119"/>
                <a:gd name="T5" fmla="*/ 0 h 173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19" h="17300">
                  <a:moveTo>
                    <a:pt x="5316" y="0"/>
                  </a:moveTo>
                  <a:cubicBezTo>
                    <a:pt x="422" y="0"/>
                    <a:pt x="-3675" y="17414"/>
                    <a:pt x="5316" y="17300"/>
                  </a:cubicBezTo>
                  <a:cubicBezTo>
                    <a:pt x="14308" y="17187"/>
                    <a:pt x="11690" y="114"/>
                    <a:pt x="5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7" name="Freeform: Shape 438"/>
            <p:cNvSpPr>
              <a:spLocks/>
            </p:cNvSpPr>
            <p:nvPr/>
          </p:nvSpPr>
          <p:spPr bwMode="auto">
            <a:xfrm>
              <a:off x="11313960" y="3439094"/>
              <a:ext cx="16933" cy="11113"/>
            </a:xfrm>
            <a:custGeom>
              <a:avLst/>
              <a:gdLst>
                <a:gd name="T0" fmla="*/ 158 w 16824"/>
                <a:gd name="T1" fmla="*/ 1953 h 12425"/>
                <a:gd name="T2" fmla="*/ 16859 w 16824"/>
                <a:gd name="T3" fmla="*/ 5740 h 12425"/>
                <a:gd name="T4" fmla="*/ 158 w 16824"/>
                <a:gd name="T5" fmla="*/ 1953 h 124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24" h="12425">
                  <a:moveTo>
                    <a:pt x="154" y="3052"/>
                  </a:moveTo>
                  <a:cubicBezTo>
                    <a:pt x="-1668" y="7604"/>
                    <a:pt x="13243" y="17734"/>
                    <a:pt x="16429" y="8970"/>
                  </a:cubicBezTo>
                  <a:cubicBezTo>
                    <a:pt x="19616" y="206"/>
                    <a:pt x="2544" y="-2867"/>
                    <a:pt x="154" y="30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8" name="Freeform: Shape 439"/>
            <p:cNvSpPr>
              <a:spLocks/>
            </p:cNvSpPr>
            <p:nvPr/>
          </p:nvSpPr>
          <p:spPr bwMode="auto">
            <a:xfrm>
              <a:off x="11299143" y="3405753"/>
              <a:ext cx="16933" cy="11114"/>
            </a:xfrm>
            <a:custGeom>
              <a:avLst/>
              <a:gdLst>
                <a:gd name="T0" fmla="*/ 9 w 17246"/>
                <a:gd name="T1" fmla="*/ 6263 h 11506"/>
                <a:gd name="T2" fmla="*/ 15981 w 17246"/>
                <a:gd name="T3" fmla="*/ 4481 h 11506"/>
                <a:gd name="T4" fmla="*/ 9 w 17246"/>
                <a:gd name="T5" fmla="*/ 6263 h 115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46" h="11506">
                  <a:moveTo>
                    <a:pt x="9" y="7195"/>
                  </a:moveTo>
                  <a:cubicBezTo>
                    <a:pt x="9" y="12089"/>
                    <a:pt x="18334" y="14480"/>
                    <a:pt x="17195" y="5147"/>
                  </a:cubicBezTo>
                  <a:cubicBezTo>
                    <a:pt x="16057" y="-4186"/>
                    <a:pt x="-446" y="822"/>
                    <a:pt x="9" y="71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9" name="Freeform: Shape 440"/>
            <p:cNvSpPr>
              <a:spLocks/>
            </p:cNvSpPr>
            <p:nvPr/>
          </p:nvSpPr>
          <p:spPr bwMode="auto">
            <a:xfrm>
              <a:off x="11227176" y="3461321"/>
              <a:ext cx="12700" cy="15876"/>
            </a:xfrm>
            <a:custGeom>
              <a:avLst/>
              <a:gdLst>
                <a:gd name="T0" fmla="*/ 9207 w 13282"/>
                <a:gd name="T1" fmla="*/ 279 h 16319"/>
                <a:gd name="T2" fmla="*/ 2356 w 13282"/>
                <a:gd name="T3" fmla="*/ 13940 h 16319"/>
                <a:gd name="T4" fmla="*/ 9207 w 13282"/>
                <a:gd name="T5" fmla="*/ 279 h 163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282" h="16319">
                  <a:moveTo>
                    <a:pt x="11014" y="311"/>
                  </a:moveTo>
                  <a:cubicBezTo>
                    <a:pt x="6803" y="-2193"/>
                    <a:pt x="-5489" y="11124"/>
                    <a:pt x="2819" y="15562"/>
                  </a:cubicBezTo>
                  <a:cubicBezTo>
                    <a:pt x="11128" y="20001"/>
                    <a:pt x="16591" y="3612"/>
                    <a:pt x="11014" y="3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0" name="Freeform: Shape 441"/>
            <p:cNvSpPr>
              <a:spLocks/>
            </p:cNvSpPr>
            <p:nvPr/>
          </p:nvSpPr>
          <p:spPr bwMode="auto">
            <a:xfrm>
              <a:off x="11254694" y="3450207"/>
              <a:ext cx="103716" cy="103197"/>
            </a:xfrm>
            <a:custGeom>
              <a:avLst/>
              <a:gdLst>
                <a:gd name="T0" fmla="*/ 18165 w 105583"/>
                <a:gd name="T1" fmla="*/ 105438 h 102436"/>
                <a:gd name="T2" fmla="*/ 3752 w 105583"/>
                <a:gd name="T3" fmla="*/ 3441 h 102436"/>
                <a:gd name="T4" fmla="*/ 98179 w 105583"/>
                <a:gd name="T5" fmla="*/ 43419 h 102436"/>
                <a:gd name="T6" fmla="*/ 18165 w 105583"/>
                <a:gd name="T7" fmla="*/ 105438 h 1024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583" h="102436">
                  <a:moveTo>
                    <a:pt x="19509" y="102362"/>
                  </a:moveTo>
                  <a:cubicBezTo>
                    <a:pt x="19509" y="102362"/>
                    <a:pt x="-10653" y="18820"/>
                    <a:pt x="4030" y="3341"/>
                  </a:cubicBezTo>
                  <a:cubicBezTo>
                    <a:pt x="18712" y="-12138"/>
                    <a:pt x="109653" y="30543"/>
                    <a:pt x="105441" y="42153"/>
                  </a:cubicBezTo>
                  <a:cubicBezTo>
                    <a:pt x="101230" y="53762"/>
                    <a:pt x="50809" y="104638"/>
                    <a:pt x="19509" y="102362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1" name="Freeform: Shape 442"/>
            <p:cNvSpPr>
              <a:spLocks/>
            </p:cNvSpPr>
            <p:nvPr/>
          </p:nvSpPr>
          <p:spPr bwMode="auto">
            <a:xfrm>
              <a:off x="11254694" y="3450207"/>
              <a:ext cx="103716" cy="103197"/>
            </a:xfrm>
            <a:custGeom>
              <a:avLst/>
              <a:gdLst>
                <a:gd name="T0" fmla="*/ 18165 w 105583"/>
                <a:gd name="T1" fmla="*/ 105438 h 102436"/>
                <a:gd name="T2" fmla="*/ 3752 w 105583"/>
                <a:gd name="T3" fmla="*/ 3441 h 102436"/>
                <a:gd name="T4" fmla="*/ 98179 w 105583"/>
                <a:gd name="T5" fmla="*/ 43419 h 102436"/>
                <a:gd name="T6" fmla="*/ 18165 w 105583"/>
                <a:gd name="T7" fmla="*/ 105438 h 1024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583" h="102436">
                  <a:moveTo>
                    <a:pt x="19509" y="102362"/>
                  </a:moveTo>
                  <a:cubicBezTo>
                    <a:pt x="19509" y="102362"/>
                    <a:pt x="-10653" y="18820"/>
                    <a:pt x="4030" y="3341"/>
                  </a:cubicBezTo>
                  <a:cubicBezTo>
                    <a:pt x="18712" y="-12138"/>
                    <a:pt x="109653" y="30543"/>
                    <a:pt x="105441" y="42153"/>
                  </a:cubicBezTo>
                  <a:cubicBezTo>
                    <a:pt x="101230" y="53762"/>
                    <a:pt x="50809" y="104638"/>
                    <a:pt x="19509" y="102362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2" name="Freeform: Shape 443"/>
            <p:cNvSpPr>
              <a:spLocks/>
            </p:cNvSpPr>
            <p:nvPr/>
          </p:nvSpPr>
          <p:spPr bwMode="auto">
            <a:xfrm>
              <a:off x="11250460" y="3305732"/>
              <a:ext cx="101600" cy="109547"/>
            </a:xfrm>
            <a:custGeom>
              <a:avLst/>
              <a:gdLst>
                <a:gd name="T0" fmla="*/ 104610 w 100616"/>
                <a:gd name="T1" fmla="*/ 75271 h 108792"/>
                <a:gd name="T2" fmla="*/ 6510 w 100616"/>
                <a:gd name="T3" fmla="*/ 109788 h 108792"/>
                <a:gd name="T4" fmla="*/ 26509 w 100616"/>
                <a:gd name="T5" fmla="*/ 32 h 108792"/>
                <a:gd name="T6" fmla="*/ 104610 w 100616"/>
                <a:gd name="T7" fmla="*/ 75271 h 1087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16" h="108792">
                  <a:moveTo>
                    <a:pt x="100616" y="73217"/>
                  </a:moveTo>
                  <a:cubicBezTo>
                    <a:pt x="100616" y="73217"/>
                    <a:pt x="24131" y="118744"/>
                    <a:pt x="6262" y="106793"/>
                  </a:cubicBezTo>
                  <a:cubicBezTo>
                    <a:pt x="-11608" y="94842"/>
                    <a:pt x="13205" y="-2017"/>
                    <a:pt x="25497" y="32"/>
                  </a:cubicBezTo>
                  <a:cubicBezTo>
                    <a:pt x="37789" y="2081"/>
                    <a:pt x="96974" y="41689"/>
                    <a:pt x="100616" y="73217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3" name="Freeform: Shape 444"/>
            <p:cNvSpPr>
              <a:spLocks/>
            </p:cNvSpPr>
            <p:nvPr/>
          </p:nvSpPr>
          <p:spPr bwMode="auto">
            <a:xfrm>
              <a:off x="11250460" y="3305732"/>
              <a:ext cx="101600" cy="109547"/>
            </a:xfrm>
            <a:custGeom>
              <a:avLst/>
              <a:gdLst>
                <a:gd name="T0" fmla="*/ 104610 w 100616"/>
                <a:gd name="T1" fmla="*/ 75271 h 108792"/>
                <a:gd name="T2" fmla="*/ 6510 w 100616"/>
                <a:gd name="T3" fmla="*/ 109788 h 108792"/>
                <a:gd name="T4" fmla="*/ 26509 w 100616"/>
                <a:gd name="T5" fmla="*/ 32 h 108792"/>
                <a:gd name="T6" fmla="*/ 104610 w 100616"/>
                <a:gd name="T7" fmla="*/ 75271 h 1087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16" h="108792">
                  <a:moveTo>
                    <a:pt x="100616" y="73217"/>
                  </a:moveTo>
                  <a:cubicBezTo>
                    <a:pt x="100616" y="73217"/>
                    <a:pt x="24131" y="118744"/>
                    <a:pt x="6262" y="106793"/>
                  </a:cubicBezTo>
                  <a:cubicBezTo>
                    <a:pt x="-11608" y="94842"/>
                    <a:pt x="13205" y="-2017"/>
                    <a:pt x="25497" y="32"/>
                  </a:cubicBezTo>
                  <a:cubicBezTo>
                    <a:pt x="37789" y="2081"/>
                    <a:pt x="96974" y="41689"/>
                    <a:pt x="100616" y="73217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4" name="Freeform: Shape 445"/>
            <p:cNvSpPr>
              <a:spLocks/>
            </p:cNvSpPr>
            <p:nvPr/>
          </p:nvSpPr>
          <p:spPr bwMode="auto">
            <a:xfrm>
              <a:off x="11095943" y="3305732"/>
              <a:ext cx="107950" cy="101609"/>
            </a:xfrm>
            <a:custGeom>
              <a:avLst/>
              <a:gdLst>
                <a:gd name="T0" fmla="*/ 77519 w 107967"/>
                <a:gd name="T1" fmla="*/ 0 h 101280"/>
                <a:gd name="T2" fmla="*/ 105498 w 107967"/>
                <a:gd name="T3" fmla="*/ 97430 h 101280"/>
                <a:gd name="T4" fmla="*/ 57 w 107967"/>
                <a:gd name="T5" fmla="*/ 71488 h 101280"/>
                <a:gd name="T6" fmla="*/ 77519 w 107967"/>
                <a:gd name="T7" fmla="*/ 0 h 101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967" h="101280">
                  <a:moveTo>
                    <a:pt x="77567" y="0"/>
                  </a:moveTo>
                  <a:cubicBezTo>
                    <a:pt x="77567" y="0"/>
                    <a:pt x="118086" y="78989"/>
                    <a:pt x="105566" y="96176"/>
                  </a:cubicBezTo>
                  <a:cubicBezTo>
                    <a:pt x="93046" y="113362"/>
                    <a:pt x="-2675" y="82632"/>
                    <a:pt x="57" y="70567"/>
                  </a:cubicBezTo>
                  <a:cubicBezTo>
                    <a:pt x="2789" y="58502"/>
                    <a:pt x="46381" y="1707"/>
                    <a:pt x="77567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5" name="Freeform: Shape 446"/>
            <p:cNvSpPr>
              <a:spLocks/>
            </p:cNvSpPr>
            <p:nvPr/>
          </p:nvSpPr>
          <p:spPr bwMode="auto">
            <a:xfrm>
              <a:off x="11095943" y="3305732"/>
              <a:ext cx="107950" cy="101609"/>
            </a:xfrm>
            <a:custGeom>
              <a:avLst/>
              <a:gdLst>
                <a:gd name="T0" fmla="*/ 77519 w 107967"/>
                <a:gd name="T1" fmla="*/ 0 h 101280"/>
                <a:gd name="T2" fmla="*/ 105498 w 107967"/>
                <a:gd name="T3" fmla="*/ 97430 h 101280"/>
                <a:gd name="T4" fmla="*/ 57 w 107967"/>
                <a:gd name="T5" fmla="*/ 71488 h 101280"/>
                <a:gd name="T6" fmla="*/ 77519 w 107967"/>
                <a:gd name="T7" fmla="*/ 0 h 101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967" h="101280">
                  <a:moveTo>
                    <a:pt x="77567" y="0"/>
                  </a:moveTo>
                  <a:cubicBezTo>
                    <a:pt x="77567" y="0"/>
                    <a:pt x="118086" y="78989"/>
                    <a:pt x="105566" y="96176"/>
                  </a:cubicBezTo>
                  <a:cubicBezTo>
                    <a:pt x="93046" y="113362"/>
                    <a:pt x="-2675" y="82632"/>
                    <a:pt x="57" y="70567"/>
                  </a:cubicBezTo>
                  <a:cubicBezTo>
                    <a:pt x="2789" y="58502"/>
                    <a:pt x="46381" y="1707"/>
                    <a:pt x="77567" y="0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6" name="Freeform: Shape 447"/>
            <p:cNvSpPr>
              <a:spLocks/>
            </p:cNvSpPr>
            <p:nvPr/>
          </p:nvSpPr>
          <p:spPr bwMode="auto">
            <a:xfrm>
              <a:off x="11106527" y="3442270"/>
              <a:ext cx="101600" cy="107960"/>
            </a:xfrm>
            <a:custGeom>
              <a:avLst/>
              <a:gdLst>
                <a:gd name="T0" fmla="*/ 0 w 101393"/>
                <a:gd name="T1" fmla="*/ 30274 h 108007"/>
                <a:gd name="T2" fmla="*/ 97079 w 101393"/>
                <a:gd name="T3" fmla="*/ 2437 h 108007"/>
                <a:gd name="T4" fmla="*/ 71145 w 101393"/>
                <a:gd name="T5" fmla="*/ 107762 h 108007"/>
                <a:gd name="T6" fmla="*/ 0 w 101393"/>
                <a:gd name="T7" fmla="*/ 30274 h 1080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393" h="108007">
                  <a:moveTo>
                    <a:pt x="0" y="30326"/>
                  </a:moveTo>
                  <a:cubicBezTo>
                    <a:pt x="0" y="30326"/>
                    <a:pt x="79103" y="-10193"/>
                    <a:pt x="96290" y="2441"/>
                  </a:cubicBezTo>
                  <a:cubicBezTo>
                    <a:pt x="113476" y="15075"/>
                    <a:pt x="82745" y="110682"/>
                    <a:pt x="70567" y="107950"/>
                  </a:cubicBezTo>
                  <a:cubicBezTo>
                    <a:pt x="58388" y="105218"/>
                    <a:pt x="1707" y="61626"/>
                    <a:pt x="0" y="30326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7" name="Freeform: Shape 448"/>
            <p:cNvSpPr>
              <a:spLocks/>
            </p:cNvSpPr>
            <p:nvPr/>
          </p:nvSpPr>
          <p:spPr bwMode="auto">
            <a:xfrm>
              <a:off x="11106527" y="3442270"/>
              <a:ext cx="101600" cy="107960"/>
            </a:xfrm>
            <a:custGeom>
              <a:avLst/>
              <a:gdLst>
                <a:gd name="T0" fmla="*/ 0 w 101393"/>
                <a:gd name="T1" fmla="*/ 30274 h 108007"/>
                <a:gd name="T2" fmla="*/ 97079 w 101393"/>
                <a:gd name="T3" fmla="*/ 2437 h 108007"/>
                <a:gd name="T4" fmla="*/ 71145 w 101393"/>
                <a:gd name="T5" fmla="*/ 107762 h 108007"/>
                <a:gd name="T6" fmla="*/ 0 w 101393"/>
                <a:gd name="T7" fmla="*/ 30274 h 1080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393" h="108007">
                  <a:moveTo>
                    <a:pt x="0" y="30326"/>
                  </a:moveTo>
                  <a:cubicBezTo>
                    <a:pt x="0" y="30326"/>
                    <a:pt x="79103" y="-10193"/>
                    <a:pt x="96290" y="2441"/>
                  </a:cubicBezTo>
                  <a:cubicBezTo>
                    <a:pt x="113476" y="15075"/>
                    <a:pt x="82745" y="110682"/>
                    <a:pt x="70567" y="107950"/>
                  </a:cubicBezTo>
                  <a:cubicBezTo>
                    <a:pt x="58388" y="105218"/>
                    <a:pt x="1707" y="61626"/>
                    <a:pt x="0" y="30326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8" name="Freeform: Shape 449"/>
            <p:cNvSpPr>
              <a:spLocks/>
            </p:cNvSpPr>
            <p:nvPr/>
          </p:nvSpPr>
          <p:spPr bwMode="auto">
            <a:xfrm>
              <a:off x="11432493" y="3142204"/>
              <a:ext cx="304799" cy="292127"/>
            </a:xfrm>
            <a:custGeom>
              <a:avLst/>
              <a:gdLst>
                <a:gd name="T0" fmla="*/ 59504 w 303804"/>
                <a:gd name="T1" fmla="*/ 256069 h 292577"/>
                <a:gd name="T2" fmla="*/ 268803 w 303804"/>
                <a:gd name="T3" fmla="*/ 247358 h 292577"/>
                <a:gd name="T4" fmla="*/ 254965 w 303804"/>
                <a:gd name="T5" fmla="*/ 40917 h 292577"/>
                <a:gd name="T6" fmla="*/ 45320 w 303804"/>
                <a:gd name="T7" fmla="*/ 37409 h 292577"/>
                <a:gd name="T8" fmla="*/ 59504 w 303804"/>
                <a:gd name="T9" fmla="*/ 256069 h 292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3804" h="292577">
                  <a:moveTo>
                    <a:pt x="58731" y="257650"/>
                  </a:moveTo>
                  <a:cubicBezTo>
                    <a:pt x="106421" y="301470"/>
                    <a:pt x="196337" y="309892"/>
                    <a:pt x="265310" y="248886"/>
                  </a:cubicBezTo>
                  <a:cubicBezTo>
                    <a:pt x="334283" y="187880"/>
                    <a:pt x="298545" y="83851"/>
                    <a:pt x="251652" y="41169"/>
                  </a:cubicBezTo>
                  <a:cubicBezTo>
                    <a:pt x="204759" y="-1513"/>
                    <a:pt x="108128" y="-23252"/>
                    <a:pt x="44731" y="37641"/>
                  </a:cubicBezTo>
                  <a:cubicBezTo>
                    <a:pt x="-9559" y="90452"/>
                    <a:pt x="-24925" y="180368"/>
                    <a:pt x="58731" y="25765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9" name="Freeform: Shape 450"/>
            <p:cNvSpPr>
              <a:spLocks/>
            </p:cNvSpPr>
            <p:nvPr/>
          </p:nvSpPr>
          <p:spPr bwMode="auto">
            <a:xfrm>
              <a:off x="11432493" y="3142204"/>
              <a:ext cx="304799" cy="292127"/>
            </a:xfrm>
            <a:custGeom>
              <a:avLst/>
              <a:gdLst>
                <a:gd name="T0" fmla="*/ 59504 w 303804"/>
                <a:gd name="T1" fmla="*/ 256069 h 292577"/>
                <a:gd name="T2" fmla="*/ 268803 w 303804"/>
                <a:gd name="T3" fmla="*/ 247358 h 292577"/>
                <a:gd name="T4" fmla="*/ 254965 w 303804"/>
                <a:gd name="T5" fmla="*/ 40917 h 292577"/>
                <a:gd name="T6" fmla="*/ 45320 w 303804"/>
                <a:gd name="T7" fmla="*/ 37409 h 292577"/>
                <a:gd name="T8" fmla="*/ 59504 w 303804"/>
                <a:gd name="T9" fmla="*/ 256069 h 292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3804" h="292577">
                  <a:moveTo>
                    <a:pt x="58731" y="257650"/>
                  </a:moveTo>
                  <a:cubicBezTo>
                    <a:pt x="106421" y="301470"/>
                    <a:pt x="196337" y="309892"/>
                    <a:pt x="265310" y="248886"/>
                  </a:cubicBezTo>
                  <a:cubicBezTo>
                    <a:pt x="334283" y="187880"/>
                    <a:pt x="298545" y="83851"/>
                    <a:pt x="251652" y="41169"/>
                  </a:cubicBezTo>
                  <a:cubicBezTo>
                    <a:pt x="204759" y="-1513"/>
                    <a:pt x="108128" y="-23252"/>
                    <a:pt x="44731" y="37641"/>
                  </a:cubicBezTo>
                  <a:cubicBezTo>
                    <a:pt x="-9559" y="90452"/>
                    <a:pt x="-24925" y="180368"/>
                    <a:pt x="58731" y="257650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0" name="Freeform: Shape 451"/>
            <p:cNvSpPr>
              <a:spLocks/>
            </p:cNvSpPr>
            <p:nvPr/>
          </p:nvSpPr>
          <p:spPr bwMode="auto">
            <a:xfrm>
              <a:off x="11460009" y="3169195"/>
              <a:ext cx="247650" cy="238147"/>
            </a:xfrm>
            <a:custGeom>
              <a:avLst/>
              <a:gdLst>
                <a:gd name="T0" fmla="*/ 47581 w 248381"/>
                <a:gd name="T1" fmla="*/ 207438 h 239025"/>
                <a:gd name="T2" fmla="*/ 214393 w 248381"/>
                <a:gd name="T3" fmla="*/ 200373 h 239025"/>
                <a:gd name="T4" fmla="*/ 203146 w 248381"/>
                <a:gd name="T5" fmla="*/ 33150 h 239025"/>
                <a:gd name="T6" fmla="*/ 36106 w 248381"/>
                <a:gd name="T7" fmla="*/ 30347 h 239025"/>
                <a:gd name="T8" fmla="*/ 47581 w 248381"/>
                <a:gd name="T9" fmla="*/ 207438 h 2390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381" h="239025">
                  <a:moveTo>
                    <a:pt x="48145" y="210514"/>
                  </a:moveTo>
                  <a:cubicBezTo>
                    <a:pt x="87070" y="246253"/>
                    <a:pt x="160597" y="253196"/>
                    <a:pt x="216936" y="203344"/>
                  </a:cubicBezTo>
                  <a:cubicBezTo>
                    <a:pt x="273276" y="153492"/>
                    <a:pt x="244139" y="68470"/>
                    <a:pt x="205555" y="33642"/>
                  </a:cubicBezTo>
                  <a:cubicBezTo>
                    <a:pt x="166971" y="-1186"/>
                    <a:pt x="88323" y="-19056"/>
                    <a:pt x="36535" y="30797"/>
                  </a:cubicBezTo>
                  <a:cubicBezTo>
                    <a:pt x="-8081" y="73933"/>
                    <a:pt x="-20146" y="147573"/>
                    <a:pt x="48145" y="210514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1" name="Freeform: Shape 452"/>
            <p:cNvSpPr>
              <a:spLocks/>
            </p:cNvSpPr>
            <p:nvPr/>
          </p:nvSpPr>
          <p:spPr bwMode="auto">
            <a:xfrm>
              <a:off x="11506576" y="3272391"/>
              <a:ext cx="16933" cy="11114"/>
            </a:xfrm>
            <a:custGeom>
              <a:avLst/>
              <a:gdLst>
                <a:gd name="T0" fmla="*/ 17358 w 16728"/>
                <a:gd name="T1" fmla="*/ 5937 h 12587"/>
                <a:gd name="T2" fmla="*/ 508 w 16728"/>
                <a:gd name="T3" fmla="*/ 1993 h 12587"/>
                <a:gd name="T4" fmla="*/ 17358 w 16728"/>
                <a:gd name="T5" fmla="*/ 5937 h 12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28" h="12587">
                  <a:moveTo>
                    <a:pt x="16532" y="9767"/>
                  </a:moveTo>
                  <a:cubicBezTo>
                    <a:pt x="18581" y="5328"/>
                    <a:pt x="4012" y="-5371"/>
                    <a:pt x="484" y="3279"/>
                  </a:cubicBezTo>
                  <a:cubicBezTo>
                    <a:pt x="-3045" y="11929"/>
                    <a:pt x="13800" y="15572"/>
                    <a:pt x="16532" y="97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2" name="Freeform: Shape 453"/>
            <p:cNvSpPr>
              <a:spLocks/>
            </p:cNvSpPr>
            <p:nvPr/>
          </p:nvSpPr>
          <p:spPr bwMode="auto">
            <a:xfrm>
              <a:off x="11584893" y="3215236"/>
              <a:ext cx="10583" cy="17465"/>
            </a:xfrm>
            <a:custGeom>
              <a:avLst/>
              <a:gdLst>
                <a:gd name="T0" fmla="*/ 3291 w 11643"/>
                <a:gd name="T1" fmla="*/ 18014 h 17277"/>
                <a:gd name="T2" fmla="*/ 4847 w 11643"/>
                <a:gd name="T3" fmla="*/ 67 h 17277"/>
                <a:gd name="T4" fmla="*/ 3291 w 11643"/>
                <a:gd name="T5" fmla="*/ 18014 h 172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43" h="17277">
                  <a:moveTo>
                    <a:pt x="4822" y="17250"/>
                  </a:moveTo>
                  <a:cubicBezTo>
                    <a:pt x="9603" y="18046"/>
                    <a:pt x="16204" y="1315"/>
                    <a:pt x="7099" y="63"/>
                  </a:cubicBezTo>
                  <a:cubicBezTo>
                    <a:pt x="-2007" y="-1189"/>
                    <a:pt x="-1893" y="16567"/>
                    <a:pt x="4822" y="17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3" name="Freeform: Shape 454"/>
            <p:cNvSpPr>
              <a:spLocks/>
            </p:cNvSpPr>
            <p:nvPr/>
          </p:nvSpPr>
          <p:spPr bwMode="auto">
            <a:xfrm>
              <a:off x="11542560" y="3191422"/>
              <a:ext cx="12700" cy="15876"/>
            </a:xfrm>
            <a:custGeom>
              <a:avLst/>
              <a:gdLst>
                <a:gd name="T0" fmla="*/ 10660 w 12707"/>
                <a:gd name="T1" fmla="*/ 13692 h 16580"/>
                <a:gd name="T2" fmla="*/ 3278 w 12707"/>
                <a:gd name="T3" fmla="*/ 486 h 16580"/>
                <a:gd name="T4" fmla="*/ 10660 w 12707"/>
                <a:gd name="T5" fmla="*/ 13692 h 165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707" h="16580">
                  <a:moveTo>
                    <a:pt x="10684" y="16287"/>
                  </a:moveTo>
                  <a:cubicBezTo>
                    <a:pt x="15237" y="14352"/>
                    <a:pt x="11822" y="-3403"/>
                    <a:pt x="3286" y="580"/>
                  </a:cubicBezTo>
                  <a:cubicBezTo>
                    <a:pt x="-5251" y="4564"/>
                    <a:pt x="4879" y="18791"/>
                    <a:pt x="10684" y="16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4" name="Freeform: Shape 455"/>
            <p:cNvSpPr>
              <a:spLocks/>
            </p:cNvSpPr>
            <p:nvPr/>
          </p:nvSpPr>
          <p:spPr bwMode="auto">
            <a:xfrm>
              <a:off x="11474827" y="3288268"/>
              <a:ext cx="16933" cy="12701"/>
            </a:xfrm>
            <a:custGeom>
              <a:avLst/>
              <a:gdLst>
                <a:gd name="T0" fmla="*/ 17823 w 16548"/>
                <a:gd name="T1" fmla="*/ 2101 h 12587"/>
                <a:gd name="T2" fmla="*/ 603 w 16548"/>
                <a:gd name="T3" fmla="*/ 9653 h 12587"/>
                <a:gd name="T4" fmla="*/ 17823 w 16548"/>
                <a:gd name="T5" fmla="*/ 2101 h 12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548" h="12587">
                  <a:moveTo>
                    <a:pt x="16257" y="2026"/>
                  </a:moveTo>
                  <a:cubicBezTo>
                    <a:pt x="14436" y="-2526"/>
                    <a:pt x="-3320" y="888"/>
                    <a:pt x="550" y="9311"/>
                  </a:cubicBezTo>
                  <a:cubicBezTo>
                    <a:pt x="4420" y="17733"/>
                    <a:pt x="18761" y="7945"/>
                    <a:pt x="16257" y="20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5" name="Freeform: Shape 456"/>
            <p:cNvSpPr>
              <a:spLocks/>
            </p:cNvSpPr>
            <p:nvPr/>
          </p:nvSpPr>
          <p:spPr bwMode="auto">
            <a:xfrm>
              <a:off x="11565842" y="3359712"/>
              <a:ext cx="12700" cy="17464"/>
            </a:xfrm>
            <a:custGeom>
              <a:avLst/>
              <a:gdLst>
                <a:gd name="T0" fmla="*/ 9047 w 11119"/>
                <a:gd name="T1" fmla="*/ 0 h 17302"/>
                <a:gd name="T2" fmla="*/ 9047 w 11119"/>
                <a:gd name="T3" fmla="*/ 17957 h 17302"/>
                <a:gd name="T4" fmla="*/ 9047 w 11119"/>
                <a:gd name="T5" fmla="*/ 0 h 173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19" h="17302">
                  <a:moveTo>
                    <a:pt x="5316" y="0"/>
                  </a:moveTo>
                  <a:cubicBezTo>
                    <a:pt x="422" y="0"/>
                    <a:pt x="-3676" y="17528"/>
                    <a:pt x="5316" y="17300"/>
                  </a:cubicBezTo>
                  <a:cubicBezTo>
                    <a:pt x="14308" y="17073"/>
                    <a:pt x="11690" y="228"/>
                    <a:pt x="5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6" name="Freeform: Shape 457"/>
            <p:cNvSpPr>
              <a:spLocks/>
            </p:cNvSpPr>
            <p:nvPr/>
          </p:nvSpPr>
          <p:spPr bwMode="auto">
            <a:xfrm>
              <a:off x="11661093" y="3296206"/>
              <a:ext cx="16933" cy="11113"/>
            </a:xfrm>
            <a:custGeom>
              <a:avLst/>
              <a:gdLst>
                <a:gd name="T0" fmla="*/ 158 w 16824"/>
                <a:gd name="T1" fmla="*/ 1980 h 12444"/>
                <a:gd name="T2" fmla="*/ 16859 w 16824"/>
                <a:gd name="T3" fmla="*/ 5671 h 12444"/>
                <a:gd name="T4" fmla="*/ 158 w 16824"/>
                <a:gd name="T5" fmla="*/ 1980 h 124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24" h="12444">
                  <a:moveTo>
                    <a:pt x="154" y="3112"/>
                  </a:moveTo>
                  <a:cubicBezTo>
                    <a:pt x="-1668" y="7665"/>
                    <a:pt x="13243" y="17795"/>
                    <a:pt x="16429" y="8917"/>
                  </a:cubicBezTo>
                  <a:cubicBezTo>
                    <a:pt x="19616" y="39"/>
                    <a:pt x="2544" y="-2806"/>
                    <a:pt x="154" y="3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7" name="Freeform: Shape 458"/>
            <p:cNvSpPr>
              <a:spLocks/>
            </p:cNvSpPr>
            <p:nvPr/>
          </p:nvSpPr>
          <p:spPr bwMode="auto">
            <a:xfrm>
              <a:off x="11648393" y="3261278"/>
              <a:ext cx="16933" cy="12701"/>
            </a:xfrm>
            <a:custGeom>
              <a:avLst/>
              <a:gdLst>
                <a:gd name="T0" fmla="*/ 9 w 17246"/>
                <a:gd name="T1" fmla="*/ 10904 h 11398"/>
                <a:gd name="T2" fmla="*/ 15982 w 17246"/>
                <a:gd name="T3" fmla="*/ 7919 h 11398"/>
                <a:gd name="T4" fmla="*/ 9 w 17246"/>
                <a:gd name="T5" fmla="*/ 10904 h 113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46" h="11398">
                  <a:moveTo>
                    <a:pt x="9" y="7072"/>
                  </a:moveTo>
                  <a:cubicBezTo>
                    <a:pt x="9" y="11966"/>
                    <a:pt x="18334" y="14356"/>
                    <a:pt x="17196" y="5137"/>
                  </a:cubicBezTo>
                  <a:cubicBezTo>
                    <a:pt x="16058" y="-4082"/>
                    <a:pt x="-446" y="698"/>
                    <a:pt x="9" y="70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8" name="Freeform: Shape 459"/>
            <p:cNvSpPr>
              <a:spLocks/>
            </p:cNvSpPr>
            <p:nvPr/>
          </p:nvSpPr>
          <p:spPr bwMode="auto">
            <a:xfrm>
              <a:off x="11574309" y="3318433"/>
              <a:ext cx="14817" cy="15876"/>
            </a:xfrm>
            <a:custGeom>
              <a:avLst/>
              <a:gdLst>
                <a:gd name="T0" fmla="*/ 17058 w 13282"/>
                <a:gd name="T1" fmla="*/ 278 h 16353"/>
                <a:gd name="T2" fmla="*/ 4365 w 13282"/>
                <a:gd name="T3" fmla="*/ 13827 h 16353"/>
                <a:gd name="T4" fmla="*/ 17058 w 13282"/>
                <a:gd name="T5" fmla="*/ 278 h 163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282" h="16353">
                  <a:moveTo>
                    <a:pt x="11014" y="313"/>
                  </a:moveTo>
                  <a:cubicBezTo>
                    <a:pt x="6803" y="-2191"/>
                    <a:pt x="-5490" y="11012"/>
                    <a:pt x="2819" y="15565"/>
                  </a:cubicBezTo>
                  <a:cubicBezTo>
                    <a:pt x="11128" y="20117"/>
                    <a:pt x="16591" y="3614"/>
                    <a:pt x="11014" y="3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9" name="Freeform: Shape 460"/>
            <p:cNvSpPr>
              <a:spLocks/>
            </p:cNvSpPr>
            <p:nvPr/>
          </p:nvSpPr>
          <p:spPr bwMode="auto">
            <a:xfrm>
              <a:off x="11601826" y="3307319"/>
              <a:ext cx="105833" cy="103197"/>
            </a:xfrm>
            <a:custGeom>
              <a:avLst/>
              <a:gdLst>
                <a:gd name="T0" fmla="*/ 19695 w 105582"/>
                <a:gd name="T1" fmla="*/ 105883 h 102292"/>
                <a:gd name="T2" fmla="*/ 4070 w 105582"/>
                <a:gd name="T3" fmla="*/ 3429 h 102292"/>
                <a:gd name="T4" fmla="*/ 106447 w 105582"/>
                <a:gd name="T5" fmla="*/ 43633 h 102292"/>
                <a:gd name="T6" fmla="*/ 19695 w 105582"/>
                <a:gd name="T7" fmla="*/ 105883 h 1022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582" h="102292">
                  <a:moveTo>
                    <a:pt x="19509" y="102218"/>
                  </a:moveTo>
                  <a:cubicBezTo>
                    <a:pt x="19509" y="102218"/>
                    <a:pt x="-10652" y="18676"/>
                    <a:pt x="4030" y="3310"/>
                  </a:cubicBezTo>
                  <a:cubicBezTo>
                    <a:pt x="18712" y="-12055"/>
                    <a:pt x="109652" y="30399"/>
                    <a:pt x="105441" y="42122"/>
                  </a:cubicBezTo>
                  <a:cubicBezTo>
                    <a:pt x="101230" y="53845"/>
                    <a:pt x="50809" y="104494"/>
                    <a:pt x="19509" y="102218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0" name="Freeform: Shape 461"/>
            <p:cNvSpPr>
              <a:spLocks/>
            </p:cNvSpPr>
            <p:nvPr/>
          </p:nvSpPr>
          <p:spPr bwMode="auto">
            <a:xfrm>
              <a:off x="11601826" y="3307319"/>
              <a:ext cx="105833" cy="103197"/>
            </a:xfrm>
            <a:custGeom>
              <a:avLst/>
              <a:gdLst>
                <a:gd name="T0" fmla="*/ 19695 w 105582"/>
                <a:gd name="T1" fmla="*/ 105883 h 102292"/>
                <a:gd name="T2" fmla="*/ 4070 w 105582"/>
                <a:gd name="T3" fmla="*/ 3429 h 102292"/>
                <a:gd name="T4" fmla="*/ 106447 w 105582"/>
                <a:gd name="T5" fmla="*/ 43633 h 102292"/>
                <a:gd name="T6" fmla="*/ 19695 w 105582"/>
                <a:gd name="T7" fmla="*/ 105883 h 1022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582" h="102292">
                  <a:moveTo>
                    <a:pt x="19509" y="102218"/>
                  </a:moveTo>
                  <a:cubicBezTo>
                    <a:pt x="19509" y="102218"/>
                    <a:pt x="-10652" y="18676"/>
                    <a:pt x="4030" y="3310"/>
                  </a:cubicBezTo>
                  <a:cubicBezTo>
                    <a:pt x="18712" y="-12055"/>
                    <a:pt x="109652" y="30399"/>
                    <a:pt x="105441" y="42122"/>
                  </a:cubicBezTo>
                  <a:cubicBezTo>
                    <a:pt x="101230" y="53845"/>
                    <a:pt x="50809" y="104494"/>
                    <a:pt x="19509" y="102218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1" name="Freeform: Shape 462"/>
            <p:cNvSpPr>
              <a:spLocks/>
            </p:cNvSpPr>
            <p:nvPr/>
          </p:nvSpPr>
          <p:spPr bwMode="auto">
            <a:xfrm>
              <a:off x="11599709" y="3162844"/>
              <a:ext cx="99484" cy="109547"/>
            </a:xfrm>
            <a:custGeom>
              <a:avLst/>
              <a:gdLst>
                <a:gd name="T0" fmla="*/ 96164 w 100616"/>
                <a:gd name="T1" fmla="*/ 74972 h 108729"/>
                <a:gd name="T2" fmla="*/ 5985 w 100616"/>
                <a:gd name="T3" fmla="*/ 110156 h 108729"/>
                <a:gd name="T4" fmla="*/ 24369 w 100616"/>
                <a:gd name="T5" fmla="*/ 28 h 108729"/>
                <a:gd name="T6" fmla="*/ 96164 w 100616"/>
                <a:gd name="T7" fmla="*/ 74972 h 1087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16" h="108729">
                  <a:moveTo>
                    <a:pt x="100616" y="72758"/>
                  </a:moveTo>
                  <a:cubicBezTo>
                    <a:pt x="100616" y="72758"/>
                    <a:pt x="24131" y="118285"/>
                    <a:pt x="6262" y="106903"/>
                  </a:cubicBezTo>
                  <a:cubicBezTo>
                    <a:pt x="-11607" y="95521"/>
                    <a:pt x="13205" y="-1906"/>
                    <a:pt x="25497" y="28"/>
                  </a:cubicBezTo>
                  <a:cubicBezTo>
                    <a:pt x="37789" y="1963"/>
                    <a:pt x="97430" y="41686"/>
                    <a:pt x="100616" y="72758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2" name="Freeform: Shape 463"/>
            <p:cNvSpPr>
              <a:spLocks/>
            </p:cNvSpPr>
            <p:nvPr/>
          </p:nvSpPr>
          <p:spPr bwMode="auto">
            <a:xfrm>
              <a:off x="11599709" y="3162844"/>
              <a:ext cx="99484" cy="109547"/>
            </a:xfrm>
            <a:custGeom>
              <a:avLst/>
              <a:gdLst>
                <a:gd name="T0" fmla="*/ 96164 w 100616"/>
                <a:gd name="T1" fmla="*/ 74972 h 108729"/>
                <a:gd name="T2" fmla="*/ 5985 w 100616"/>
                <a:gd name="T3" fmla="*/ 110156 h 108729"/>
                <a:gd name="T4" fmla="*/ 24369 w 100616"/>
                <a:gd name="T5" fmla="*/ 28 h 108729"/>
                <a:gd name="T6" fmla="*/ 96164 w 100616"/>
                <a:gd name="T7" fmla="*/ 74972 h 1087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16" h="108729">
                  <a:moveTo>
                    <a:pt x="100616" y="72758"/>
                  </a:moveTo>
                  <a:cubicBezTo>
                    <a:pt x="100616" y="72758"/>
                    <a:pt x="24131" y="118285"/>
                    <a:pt x="6262" y="106903"/>
                  </a:cubicBezTo>
                  <a:cubicBezTo>
                    <a:pt x="-11607" y="95521"/>
                    <a:pt x="13205" y="-1906"/>
                    <a:pt x="25497" y="28"/>
                  </a:cubicBezTo>
                  <a:cubicBezTo>
                    <a:pt x="37789" y="1963"/>
                    <a:pt x="97430" y="41686"/>
                    <a:pt x="100616" y="72758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3" name="Freeform: Shape 464"/>
            <p:cNvSpPr>
              <a:spLocks/>
            </p:cNvSpPr>
            <p:nvPr/>
          </p:nvSpPr>
          <p:spPr bwMode="auto">
            <a:xfrm>
              <a:off x="11443076" y="3162844"/>
              <a:ext cx="107950" cy="101609"/>
            </a:xfrm>
            <a:custGeom>
              <a:avLst/>
              <a:gdLst>
                <a:gd name="T0" fmla="*/ 77519 w 107967"/>
                <a:gd name="T1" fmla="*/ 0 h 101292"/>
                <a:gd name="T2" fmla="*/ 105498 w 107967"/>
                <a:gd name="T3" fmla="*/ 97386 h 101292"/>
                <a:gd name="T4" fmla="*/ 57 w 107967"/>
                <a:gd name="T5" fmla="*/ 71455 h 101292"/>
                <a:gd name="T6" fmla="*/ 77519 w 107967"/>
                <a:gd name="T7" fmla="*/ 0 h 1012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967" h="101292">
                  <a:moveTo>
                    <a:pt x="77567" y="0"/>
                  </a:moveTo>
                  <a:cubicBezTo>
                    <a:pt x="77567" y="0"/>
                    <a:pt x="118086" y="78989"/>
                    <a:pt x="105566" y="96176"/>
                  </a:cubicBezTo>
                  <a:cubicBezTo>
                    <a:pt x="93046" y="113362"/>
                    <a:pt x="-2674" y="82745"/>
                    <a:pt x="57" y="70567"/>
                  </a:cubicBezTo>
                  <a:cubicBezTo>
                    <a:pt x="2789" y="58388"/>
                    <a:pt x="46381" y="1821"/>
                    <a:pt x="77567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4" name="Freeform: Shape 465"/>
            <p:cNvSpPr>
              <a:spLocks/>
            </p:cNvSpPr>
            <p:nvPr/>
          </p:nvSpPr>
          <p:spPr bwMode="auto">
            <a:xfrm>
              <a:off x="11443076" y="3162844"/>
              <a:ext cx="107950" cy="101609"/>
            </a:xfrm>
            <a:custGeom>
              <a:avLst/>
              <a:gdLst>
                <a:gd name="T0" fmla="*/ 77519 w 107967"/>
                <a:gd name="T1" fmla="*/ 0 h 101292"/>
                <a:gd name="T2" fmla="*/ 105498 w 107967"/>
                <a:gd name="T3" fmla="*/ 97386 h 101292"/>
                <a:gd name="T4" fmla="*/ 57 w 107967"/>
                <a:gd name="T5" fmla="*/ 71455 h 101292"/>
                <a:gd name="T6" fmla="*/ 77519 w 107967"/>
                <a:gd name="T7" fmla="*/ 0 h 1012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967" h="101292">
                  <a:moveTo>
                    <a:pt x="77567" y="0"/>
                  </a:moveTo>
                  <a:cubicBezTo>
                    <a:pt x="77567" y="0"/>
                    <a:pt x="118086" y="78989"/>
                    <a:pt x="105566" y="96176"/>
                  </a:cubicBezTo>
                  <a:cubicBezTo>
                    <a:pt x="93046" y="113362"/>
                    <a:pt x="-2674" y="82745"/>
                    <a:pt x="57" y="70567"/>
                  </a:cubicBezTo>
                  <a:cubicBezTo>
                    <a:pt x="2789" y="58388"/>
                    <a:pt x="46381" y="1821"/>
                    <a:pt x="77567" y="0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5" name="Freeform: Shape 466"/>
            <p:cNvSpPr>
              <a:spLocks/>
            </p:cNvSpPr>
            <p:nvPr/>
          </p:nvSpPr>
          <p:spPr bwMode="auto">
            <a:xfrm>
              <a:off x="11455776" y="3299382"/>
              <a:ext cx="99484" cy="107960"/>
            </a:xfrm>
            <a:custGeom>
              <a:avLst/>
              <a:gdLst>
                <a:gd name="T0" fmla="*/ 0 w 101393"/>
                <a:gd name="T1" fmla="*/ 30392 h 107967"/>
                <a:gd name="T2" fmla="*/ 89241 w 101393"/>
                <a:gd name="T3" fmla="*/ 2401 h 107967"/>
                <a:gd name="T4" fmla="*/ 65400 w 101393"/>
                <a:gd name="T5" fmla="*/ 107882 h 107967"/>
                <a:gd name="T6" fmla="*/ 0 w 101393"/>
                <a:gd name="T7" fmla="*/ 30392 h 1079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393" h="107967">
                  <a:moveTo>
                    <a:pt x="0" y="30400"/>
                  </a:moveTo>
                  <a:cubicBezTo>
                    <a:pt x="0" y="30400"/>
                    <a:pt x="79103" y="-10119"/>
                    <a:pt x="96290" y="2401"/>
                  </a:cubicBezTo>
                  <a:cubicBezTo>
                    <a:pt x="113476" y="14921"/>
                    <a:pt x="82745" y="110642"/>
                    <a:pt x="70567" y="107910"/>
                  </a:cubicBezTo>
                  <a:cubicBezTo>
                    <a:pt x="58388" y="105178"/>
                    <a:pt x="1707" y="61700"/>
                    <a:pt x="0" y="3040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6" name="Freeform: Shape 467"/>
            <p:cNvSpPr>
              <a:spLocks/>
            </p:cNvSpPr>
            <p:nvPr/>
          </p:nvSpPr>
          <p:spPr bwMode="auto">
            <a:xfrm>
              <a:off x="11455776" y="3299382"/>
              <a:ext cx="99484" cy="107960"/>
            </a:xfrm>
            <a:custGeom>
              <a:avLst/>
              <a:gdLst>
                <a:gd name="T0" fmla="*/ 0 w 101393"/>
                <a:gd name="T1" fmla="*/ 30392 h 107967"/>
                <a:gd name="T2" fmla="*/ 89241 w 101393"/>
                <a:gd name="T3" fmla="*/ 2401 h 107967"/>
                <a:gd name="T4" fmla="*/ 65400 w 101393"/>
                <a:gd name="T5" fmla="*/ 107882 h 107967"/>
                <a:gd name="T6" fmla="*/ 0 w 101393"/>
                <a:gd name="T7" fmla="*/ 30392 h 1079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393" h="107967">
                  <a:moveTo>
                    <a:pt x="0" y="30400"/>
                  </a:moveTo>
                  <a:cubicBezTo>
                    <a:pt x="0" y="30400"/>
                    <a:pt x="79103" y="-10119"/>
                    <a:pt x="96290" y="2401"/>
                  </a:cubicBezTo>
                  <a:cubicBezTo>
                    <a:pt x="113476" y="14921"/>
                    <a:pt x="82745" y="110642"/>
                    <a:pt x="70567" y="107910"/>
                  </a:cubicBezTo>
                  <a:cubicBezTo>
                    <a:pt x="58388" y="105178"/>
                    <a:pt x="1707" y="61700"/>
                    <a:pt x="0" y="30400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7" name="Freeform: Shape 468"/>
            <p:cNvSpPr>
              <a:spLocks/>
            </p:cNvSpPr>
            <p:nvPr/>
          </p:nvSpPr>
          <p:spPr bwMode="auto">
            <a:xfrm>
              <a:off x="10329711" y="3381939"/>
              <a:ext cx="1477431" cy="547737"/>
            </a:xfrm>
            <a:custGeom>
              <a:avLst/>
              <a:gdLst>
                <a:gd name="T0" fmla="*/ 0 w 1477124"/>
                <a:gd name="T1" fmla="*/ 93523 h 547121"/>
                <a:gd name="T2" fmla="*/ 333534 w 1477124"/>
                <a:gd name="T3" fmla="*/ 549589 h 547121"/>
                <a:gd name="T4" fmla="*/ 1204507 w 1477124"/>
                <a:gd name="T5" fmla="*/ 494481 h 547121"/>
                <a:gd name="T6" fmla="*/ 1478353 w 1477124"/>
                <a:gd name="T7" fmla="*/ 0 h 547121"/>
                <a:gd name="T8" fmla="*/ 0 w 1477124"/>
                <a:gd name="T9" fmla="*/ 93523 h 547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7124" h="547121">
                  <a:moveTo>
                    <a:pt x="0" y="93103"/>
                  </a:moveTo>
                  <a:lnTo>
                    <a:pt x="333258" y="547121"/>
                  </a:lnTo>
                  <a:lnTo>
                    <a:pt x="1203507" y="492261"/>
                  </a:lnTo>
                  <a:lnTo>
                    <a:pt x="1477125" y="0"/>
                  </a:lnTo>
                  <a:lnTo>
                    <a:pt x="0" y="9310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8" name="Freeform: Shape 469"/>
            <p:cNvSpPr>
              <a:spLocks/>
            </p:cNvSpPr>
            <p:nvPr/>
          </p:nvSpPr>
          <p:spPr bwMode="auto">
            <a:xfrm>
              <a:off x="9341230" y="2516673"/>
              <a:ext cx="1299631" cy="1705130"/>
            </a:xfrm>
            <a:custGeom>
              <a:avLst/>
              <a:gdLst>
                <a:gd name="T0" fmla="*/ 294132 w 1299807"/>
                <a:gd name="T1" fmla="*/ 200591 h 1705628"/>
                <a:gd name="T2" fmla="*/ 44667 w 1299807"/>
                <a:gd name="T3" fmla="*/ 1476931 h 1705628"/>
                <a:gd name="T4" fmla="*/ 1201108 w 1299807"/>
                <a:gd name="T5" fmla="*/ 1702822 h 1705628"/>
                <a:gd name="T6" fmla="*/ 1223860 w 1299807"/>
                <a:gd name="T7" fmla="*/ 1055843 h 1705628"/>
                <a:gd name="T8" fmla="*/ 557931 w 1299807"/>
                <a:gd name="T9" fmla="*/ 1021737 h 1705628"/>
                <a:gd name="T10" fmla="*/ 561460 w 1299807"/>
                <a:gd name="T11" fmla="*/ 320415 h 1705628"/>
                <a:gd name="T12" fmla="*/ 294132 w 1299807"/>
                <a:gd name="T13" fmla="*/ 200591 h 17056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807" h="1705628">
                  <a:moveTo>
                    <a:pt x="294292" y="200827"/>
                  </a:moveTo>
                  <a:cubicBezTo>
                    <a:pt x="86120" y="754777"/>
                    <a:pt x="-84151" y="1358238"/>
                    <a:pt x="44691" y="1478657"/>
                  </a:cubicBezTo>
                  <a:cubicBezTo>
                    <a:pt x="148720" y="1575743"/>
                    <a:pt x="1012709" y="1717674"/>
                    <a:pt x="1201760" y="1704812"/>
                  </a:cubicBezTo>
                  <a:cubicBezTo>
                    <a:pt x="1282115" y="1699577"/>
                    <a:pt x="1363723" y="1078816"/>
                    <a:pt x="1224524" y="1057077"/>
                  </a:cubicBezTo>
                  <a:cubicBezTo>
                    <a:pt x="1184915" y="1050931"/>
                    <a:pt x="564382" y="1036703"/>
                    <a:pt x="558235" y="1022931"/>
                  </a:cubicBezTo>
                  <a:cubicBezTo>
                    <a:pt x="537862" y="980364"/>
                    <a:pt x="554138" y="679430"/>
                    <a:pt x="561764" y="320791"/>
                  </a:cubicBezTo>
                  <a:cubicBezTo>
                    <a:pt x="571325" y="-140170"/>
                    <a:pt x="382387" y="-33637"/>
                    <a:pt x="294292" y="200827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9" name="Freeform: Shape 470"/>
            <p:cNvSpPr>
              <a:spLocks/>
            </p:cNvSpPr>
            <p:nvPr/>
          </p:nvSpPr>
          <p:spPr bwMode="auto">
            <a:xfrm>
              <a:off x="10484228" y="3621673"/>
              <a:ext cx="1126065" cy="628707"/>
            </a:xfrm>
            <a:custGeom>
              <a:avLst/>
              <a:gdLst>
                <a:gd name="T0" fmla="*/ 15166 w 1125529"/>
                <a:gd name="T1" fmla="*/ 596815 h 627908"/>
                <a:gd name="T2" fmla="*/ 754224 w 1125529"/>
                <a:gd name="T3" fmla="*/ 567413 h 627908"/>
                <a:gd name="T4" fmla="*/ 816487 w 1125529"/>
                <a:gd name="T5" fmla="*/ 512274 h 627908"/>
                <a:gd name="T6" fmla="*/ 933373 w 1125529"/>
                <a:gd name="T7" fmla="*/ 404283 h 627908"/>
                <a:gd name="T8" fmla="*/ 1021636 w 1125529"/>
                <a:gd name="T9" fmla="*/ 266090 h 627908"/>
                <a:gd name="T10" fmla="*/ 1125520 w 1125529"/>
                <a:gd name="T11" fmla="*/ 132130 h 627908"/>
                <a:gd name="T12" fmla="*/ 809645 w 1125529"/>
                <a:gd name="T13" fmla="*/ 128583 h 627908"/>
                <a:gd name="T14" fmla="*/ 0 w 1125529"/>
                <a:gd name="T15" fmla="*/ 0 h 6279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5529" h="627908">
                  <a:moveTo>
                    <a:pt x="15138" y="593786"/>
                  </a:moveTo>
                  <a:cubicBezTo>
                    <a:pt x="240155" y="620420"/>
                    <a:pt x="518667" y="667313"/>
                    <a:pt x="752789" y="564535"/>
                  </a:cubicBezTo>
                  <a:cubicBezTo>
                    <a:pt x="779059" y="553723"/>
                    <a:pt x="800946" y="534408"/>
                    <a:pt x="814934" y="509675"/>
                  </a:cubicBezTo>
                  <a:cubicBezTo>
                    <a:pt x="920670" y="465514"/>
                    <a:pt x="931597" y="402232"/>
                    <a:pt x="931597" y="402232"/>
                  </a:cubicBezTo>
                  <a:cubicBezTo>
                    <a:pt x="1017415" y="330868"/>
                    <a:pt x="1019692" y="264740"/>
                    <a:pt x="1019692" y="264740"/>
                  </a:cubicBezTo>
                  <a:cubicBezTo>
                    <a:pt x="1019692" y="264740"/>
                    <a:pt x="1143184" y="211473"/>
                    <a:pt x="1123379" y="131460"/>
                  </a:cubicBezTo>
                  <a:cubicBezTo>
                    <a:pt x="1101413" y="41544"/>
                    <a:pt x="932166" y="133964"/>
                    <a:pt x="808105" y="127931"/>
                  </a:cubicBezTo>
                  <a:cubicBezTo>
                    <a:pt x="523561" y="113932"/>
                    <a:pt x="81266" y="12179"/>
                    <a:pt x="0" y="0"/>
                  </a:cubicBezTo>
                  <a:lnTo>
                    <a:pt x="15138" y="593786"/>
                  </a:ln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0" name="Freeform: Shape 471"/>
            <p:cNvSpPr>
              <a:spLocks/>
            </p:cNvSpPr>
            <p:nvPr/>
          </p:nvSpPr>
          <p:spPr bwMode="auto">
            <a:xfrm>
              <a:off x="10981643" y="3885222"/>
              <a:ext cx="522816" cy="74620"/>
            </a:xfrm>
            <a:custGeom>
              <a:avLst/>
              <a:gdLst>
                <a:gd name="T0" fmla="*/ 3175 w 523270"/>
                <a:gd name="T1" fmla="*/ 56670 h 75577"/>
                <a:gd name="T2" fmla="*/ 252027 w 523270"/>
                <a:gd name="T3" fmla="*/ 54833 h 75577"/>
                <a:gd name="T4" fmla="*/ 518572 w 523270"/>
                <a:gd name="T5" fmla="*/ 104 h 75577"/>
                <a:gd name="T6" fmla="*/ 521349 w 523270"/>
                <a:gd name="T7" fmla="*/ 1455 h 75577"/>
                <a:gd name="T8" fmla="*/ 519932 w 523270"/>
                <a:gd name="T9" fmla="*/ 4104 h 75577"/>
                <a:gd name="T10" fmla="*/ 2948 w 523270"/>
                <a:gd name="T11" fmla="*/ 60239 h 75577"/>
                <a:gd name="T12" fmla="*/ 3175 w 523270"/>
                <a:gd name="T13" fmla="*/ 56670 h 755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3270" h="75577">
                  <a:moveTo>
                    <a:pt x="3187" y="59634"/>
                  </a:moveTo>
                  <a:cubicBezTo>
                    <a:pt x="86957" y="62024"/>
                    <a:pt x="169247" y="66691"/>
                    <a:pt x="252903" y="57700"/>
                  </a:cubicBezTo>
                  <a:cubicBezTo>
                    <a:pt x="344754" y="47911"/>
                    <a:pt x="431483" y="23554"/>
                    <a:pt x="520375" y="108"/>
                  </a:cubicBezTo>
                  <a:cubicBezTo>
                    <a:pt x="521535" y="-268"/>
                    <a:pt x="522787" y="369"/>
                    <a:pt x="523163" y="1531"/>
                  </a:cubicBezTo>
                  <a:cubicBezTo>
                    <a:pt x="523539" y="2691"/>
                    <a:pt x="522901" y="3943"/>
                    <a:pt x="521740" y="4319"/>
                  </a:cubicBezTo>
                  <a:cubicBezTo>
                    <a:pt x="367404" y="71471"/>
                    <a:pt x="168906" y="91162"/>
                    <a:pt x="2960" y="63390"/>
                  </a:cubicBezTo>
                  <a:cubicBezTo>
                    <a:pt x="-1024" y="62821"/>
                    <a:pt x="-1024" y="59521"/>
                    <a:pt x="3187" y="596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1" name="Freeform: Shape 472"/>
            <p:cNvSpPr>
              <a:spLocks/>
            </p:cNvSpPr>
            <p:nvPr/>
          </p:nvSpPr>
          <p:spPr bwMode="auto">
            <a:xfrm>
              <a:off x="10947777" y="4021759"/>
              <a:ext cx="469899" cy="98434"/>
            </a:xfrm>
            <a:custGeom>
              <a:avLst/>
              <a:gdLst>
                <a:gd name="T0" fmla="*/ 3939 w 469215"/>
                <a:gd name="T1" fmla="*/ 90816 h 99169"/>
                <a:gd name="T2" fmla="*/ 470911 w 469215"/>
                <a:gd name="T3" fmla="*/ 0 h 99169"/>
                <a:gd name="T4" fmla="*/ 471598 w 469215"/>
                <a:gd name="T5" fmla="*/ 1326 h 99169"/>
                <a:gd name="T6" fmla="*/ 4053 w 469215"/>
                <a:gd name="T7" fmla="*/ 94572 h 99169"/>
                <a:gd name="T8" fmla="*/ 3939 w 469215"/>
                <a:gd name="T9" fmla="*/ 90816 h 99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9215" h="99169">
                  <a:moveTo>
                    <a:pt x="3915" y="93558"/>
                  </a:moveTo>
                  <a:cubicBezTo>
                    <a:pt x="85522" y="91396"/>
                    <a:pt x="229046" y="86729"/>
                    <a:pt x="468177" y="0"/>
                  </a:cubicBezTo>
                  <a:cubicBezTo>
                    <a:pt x="468974" y="0"/>
                    <a:pt x="469657" y="910"/>
                    <a:pt x="468860" y="1366"/>
                  </a:cubicBezTo>
                  <a:cubicBezTo>
                    <a:pt x="320897" y="78307"/>
                    <a:pt x="168951" y="106875"/>
                    <a:pt x="4029" y="97428"/>
                  </a:cubicBezTo>
                  <a:cubicBezTo>
                    <a:pt x="-1093" y="97086"/>
                    <a:pt x="-1548" y="93672"/>
                    <a:pt x="3915" y="9355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2" name="Freeform: Shape 473"/>
            <p:cNvSpPr>
              <a:spLocks/>
            </p:cNvSpPr>
            <p:nvPr/>
          </p:nvSpPr>
          <p:spPr bwMode="auto">
            <a:xfrm>
              <a:off x="10930843" y="4131307"/>
              <a:ext cx="370417" cy="80969"/>
            </a:xfrm>
            <a:custGeom>
              <a:avLst/>
              <a:gdLst>
                <a:gd name="T0" fmla="*/ 4193 w 369285"/>
                <a:gd name="T1" fmla="*/ 75546 h 81038"/>
                <a:gd name="T2" fmla="*/ 372895 w 369285"/>
                <a:gd name="T3" fmla="*/ 0 h 81038"/>
                <a:gd name="T4" fmla="*/ 373471 w 369285"/>
                <a:gd name="T5" fmla="*/ 1362 h 81038"/>
                <a:gd name="T6" fmla="*/ 3848 w 369285"/>
                <a:gd name="T7" fmla="*/ 80762 h 81038"/>
                <a:gd name="T8" fmla="*/ 4193 w 369285"/>
                <a:gd name="T9" fmla="*/ 75546 h 810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9285" h="81038">
                  <a:moveTo>
                    <a:pt x="4141" y="75803"/>
                  </a:moveTo>
                  <a:cubicBezTo>
                    <a:pt x="142885" y="66925"/>
                    <a:pt x="229159" y="43706"/>
                    <a:pt x="368357" y="0"/>
                  </a:cubicBezTo>
                  <a:cubicBezTo>
                    <a:pt x="369040" y="0"/>
                    <a:pt x="369723" y="1024"/>
                    <a:pt x="368927" y="1366"/>
                  </a:cubicBezTo>
                  <a:cubicBezTo>
                    <a:pt x="216069" y="67721"/>
                    <a:pt x="152673" y="74436"/>
                    <a:pt x="3800" y="81038"/>
                  </a:cubicBezTo>
                  <a:cubicBezTo>
                    <a:pt x="-1322" y="80811"/>
                    <a:pt x="-1322" y="76144"/>
                    <a:pt x="4141" y="7580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3" name="Freeform: Shape 474"/>
            <p:cNvSpPr>
              <a:spLocks/>
            </p:cNvSpPr>
            <p:nvPr/>
          </p:nvSpPr>
          <p:spPr bwMode="auto">
            <a:xfrm>
              <a:off x="10467295" y="3466084"/>
              <a:ext cx="869948" cy="246085"/>
            </a:xfrm>
            <a:custGeom>
              <a:avLst/>
              <a:gdLst>
                <a:gd name="T0" fmla="*/ 485696 w 868757"/>
                <a:gd name="T1" fmla="*/ 250110 h 244758"/>
                <a:gd name="T2" fmla="*/ 526894 w 868757"/>
                <a:gd name="T3" fmla="*/ 196494 h 244758"/>
                <a:gd name="T4" fmla="*/ 873200 w 868757"/>
                <a:gd name="T5" fmla="*/ 68558 h 244758"/>
                <a:gd name="T6" fmla="*/ 341727 w 868757"/>
                <a:gd name="T7" fmla="*/ 22035 h 244758"/>
                <a:gd name="T8" fmla="*/ 0 w 868757"/>
                <a:gd name="T9" fmla="*/ 167998 h 244758"/>
                <a:gd name="T10" fmla="*/ 485696 w 868757"/>
                <a:gd name="T11" fmla="*/ 250110 h 2447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8757" h="244758">
                  <a:moveTo>
                    <a:pt x="483042" y="244759"/>
                  </a:moveTo>
                  <a:cubicBezTo>
                    <a:pt x="446734" y="228256"/>
                    <a:pt x="455043" y="209134"/>
                    <a:pt x="524016" y="192289"/>
                  </a:cubicBezTo>
                  <a:cubicBezTo>
                    <a:pt x="592990" y="175444"/>
                    <a:pt x="879810" y="167135"/>
                    <a:pt x="868428" y="67090"/>
                  </a:cubicBezTo>
                  <a:cubicBezTo>
                    <a:pt x="857046" y="-32956"/>
                    <a:pt x="456864" y="3579"/>
                    <a:pt x="339859" y="21563"/>
                  </a:cubicBezTo>
                  <a:cubicBezTo>
                    <a:pt x="217084" y="42391"/>
                    <a:pt x="100785" y="91265"/>
                    <a:pt x="0" y="164404"/>
                  </a:cubicBezTo>
                  <a:cubicBezTo>
                    <a:pt x="79445" y="176924"/>
                    <a:pt x="327453" y="218581"/>
                    <a:pt x="483042" y="244759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4" name="Freeform: Shape 475"/>
            <p:cNvSpPr>
              <a:spLocks/>
            </p:cNvSpPr>
            <p:nvPr/>
          </p:nvSpPr>
          <p:spPr bwMode="auto">
            <a:xfrm>
              <a:off x="9311597" y="2470631"/>
              <a:ext cx="622299" cy="1071659"/>
            </a:xfrm>
            <a:custGeom>
              <a:avLst/>
              <a:gdLst>
                <a:gd name="T0" fmla="*/ 605352 w 622310"/>
                <a:gd name="T1" fmla="*/ 937754 h 1071317"/>
                <a:gd name="T2" fmla="*/ 0 w 622310"/>
                <a:gd name="T3" fmla="*/ 1072686 h 1071317"/>
                <a:gd name="T4" fmla="*/ 341429 w 622310"/>
                <a:gd name="T5" fmla="*/ 184801 h 1071317"/>
                <a:gd name="T6" fmla="*/ 620717 w 622310"/>
                <a:gd name="T7" fmla="*/ 306400 h 1071317"/>
                <a:gd name="T8" fmla="*/ 605352 w 622310"/>
                <a:gd name="T9" fmla="*/ 937754 h 1071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310" h="1071317">
                  <a:moveTo>
                    <a:pt x="605396" y="936558"/>
                  </a:moveTo>
                  <a:lnTo>
                    <a:pt x="0" y="1071318"/>
                  </a:lnTo>
                  <a:cubicBezTo>
                    <a:pt x="0" y="1071318"/>
                    <a:pt x="207034" y="433370"/>
                    <a:pt x="341453" y="184565"/>
                  </a:cubicBezTo>
                  <a:cubicBezTo>
                    <a:pt x="482586" y="-74711"/>
                    <a:pt x="612111" y="-83931"/>
                    <a:pt x="620761" y="306008"/>
                  </a:cubicBezTo>
                  <a:cubicBezTo>
                    <a:pt x="628387" y="691167"/>
                    <a:pt x="605396" y="936558"/>
                    <a:pt x="605396" y="936558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5" name="Freeform: Shape 476"/>
            <p:cNvSpPr>
              <a:spLocks/>
            </p:cNvSpPr>
            <p:nvPr/>
          </p:nvSpPr>
          <p:spPr bwMode="auto">
            <a:xfrm>
              <a:off x="9387797" y="3318433"/>
              <a:ext cx="491066" cy="104785"/>
            </a:xfrm>
            <a:custGeom>
              <a:avLst/>
              <a:gdLst>
                <a:gd name="T0" fmla="*/ 617 w 489442"/>
                <a:gd name="T1" fmla="*/ 103421 h 104737"/>
                <a:gd name="T2" fmla="*/ 46752 w 489442"/>
                <a:gd name="T3" fmla="*/ 92019 h 104737"/>
                <a:gd name="T4" fmla="*/ 94271 w 489442"/>
                <a:gd name="T5" fmla="*/ 80617 h 104737"/>
                <a:gd name="T6" fmla="*/ 191038 w 489442"/>
                <a:gd name="T7" fmla="*/ 58952 h 104737"/>
                <a:gd name="T8" fmla="*/ 384801 w 489442"/>
                <a:gd name="T9" fmla="*/ 18243 h 104737"/>
                <a:gd name="T10" fmla="*/ 438317 w 489442"/>
                <a:gd name="T11" fmla="*/ 8325 h 104737"/>
                <a:gd name="T12" fmla="*/ 495061 w 489442"/>
                <a:gd name="T13" fmla="*/ 0 h 104737"/>
                <a:gd name="T14" fmla="*/ 495061 w 489442"/>
                <a:gd name="T15" fmla="*/ 1711 h 104737"/>
                <a:gd name="T16" fmla="*/ 447659 w 489442"/>
                <a:gd name="T17" fmla="*/ 14824 h 104737"/>
                <a:gd name="T18" fmla="*/ 398757 w 489442"/>
                <a:gd name="T19" fmla="*/ 26226 h 104737"/>
                <a:gd name="T20" fmla="*/ 301874 w 489442"/>
                <a:gd name="T21" fmla="*/ 47095 h 104737"/>
                <a:gd name="T22" fmla="*/ 110648 w 489442"/>
                <a:gd name="T23" fmla="*/ 85406 h 104737"/>
                <a:gd name="T24" fmla="*/ 57017 w 489442"/>
                <a:gd name="T25" fmla="*/ 95214 h 104737"/>
                <a:gd name="T26" fmla="*/ 617 w 489442"/>
                <a:gd name="T27" fmla="*/ 104904 h 104737"/>
                <a:gd name="T28" fmla="*/ 617 w 489442"/>
                <a:gd name="T29" fmla="*/ 103421 h 1047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9442" h="104737">
                  <a:moveTo>
                    <a:pt x="609" y="103233"/>
                  </a:moveTo>
                  <a:cubicBezTo>
                    <a:pt x="15406" y="98225"/>
                    <a:pt x="31112" y="95265"/>
                    <a:pt x="46136" y="91851"/>
                  </a:cubicBezTo>
                  <a:lnTo>
                    <a:pt x="93029" y="80469"/>
                  </a:lnTo>
                  <a:cubicBezTo>
                    <a:pt x="124784" y="72843"/>
                    <a:pt x="156653" y="65787"/>
                    <a:pt x="188522" y="58844"/>
                  </a:cubicBezTo>
                  <a:cubicBezTo>
                    <a:pt x="252146" y="45072"/>
                    <a:pt x="315884" y="30958"/>
                    <a:pt x="379736" y="18211"/>
                  </a:cubicBezTo>
                  <a:cubicBezTo>
                    <a:pt x="397377" y="14796"/>
                    <a:pt x="414905" y="11268"/>
                    <a:pt x="432547" y="8309"/>
                  </a:cubicBezTo>
                  <a:cubicBezTo>
                    <a:pt x="450189" y="5349"/>
                    <a:pt x="469993" y="3187"/>
                    <a:pt x="488545" y="0"/>
                  </a:cubicBezTo>
                  <a:cubicBezTo>
                    <a:pt x="489683" y="0"/>
                    <a:pt x="489797" y="1480"/>
                    <a:pt x="488545" y="1707"/>
                  </a:cubicBezTo>
                  <a:cubicBezTo>
                    <a:pt x="472838" y="5577"/>
                    <a:pt x="457473" y="10813"/>
                    <a:pt x="441766" y="14796"/>
                  </a:cubicBezTo>
                  <a:cubicBezTo>
                    <a:pt x="426059" y="18780"/>
                    <a:pt x="409670" y="22764"/>
                    <a:pt x="393508" y="26178"/>
                  </a:cubicBezTo>
                  <a:cubicBezTo>
                    <a:pt x="361639" y="33314"/>
                    <a:pt x="329770" y="40257"/>
                    <a:pt x="297901" y="47007"/>
                  </a:cubicBezTo>
                  <a:cubicBezTo>
                    <a:pt x="235074" y="60096"/>
                    <a:pt x="172701" y="73526"/>
                    <a:pt x="109191" y="85250"/>
                  </a:cubicBezTo>
                  <a:lnTo>
                    <a:pt x="56266" y="95038"/>
                  </a:lnTo>
                  <a:cubicBezTo>
                    <a:pt x="37941" y="98452"/>
                    <a:pt x="19275" y="103005"/>
                    <a:pt x="609" y="104712"/>
                  </a:cubicBezTo>
                  <a:cubicBezTo>
                    <a:pt x="40" y="104940"/>
                    <a:pt x="-415" y="103574"/>
                    <a:pt x="609" y="1032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6" name="Freeform: Shape 477"/>
            <p:cNvSpPr>
              <a:spLocks/>
            </p:cNvSpPr>
            <p:nvPr/>
          </p:nvSpPr>
          <p:spPr bwMode="auto">
            <a:xfrm>
              <a:off x="9301013" y="2908821"/>
              <a:ext cx="234950" cy="641408"/>
            </a:xfrm>
            <a:custGeom>
              <a:avLst/>
              <a:gdLst>
                <a:gd name="T0" fmla="*/ 146529 w 235621"/>
                <a:gd name="T1" fmla="*/ 267107 h 640679"/>
                <a:gd name="T2" fmla="*/ 187939 w 235621"/>
                <a:gd name="T3" fmla="*/ 142936 h 640679"/>
                <a:gd name="T4" fmla="*/ 232950 w 235621"/>
                <a:gd name="T5" fmla="*/ 1272 h 640679"/>
                <a:gd name="T6" fmla="*/ 230812 w 235621"/>
                <a:gd name="T7" fmla="*/ 589 h 640679"/>
                <a:gd name="T8" fmla="*/ 137864 w 235621"/>
                <a:gd name="T9" fmla="*/ 246983 h 640679"/>
                <a:gd name="T10" fmla="*/ 49756 w 235621"/>
                <a:gd name="T11" fmla="*/ 495894 h 640679"/>
                <a:gd name="T12" fmla="*/ 20 w 235621"/>
                <a:gd name="T13" fmla="*/ 643044 h 640679"/>
                <a:gd name="T14" fmla="*/ 72149 w 235621"/>
                <a:gd name="T15" fmla="*/ 625551 h 640679"/>
                <a:gd name="T16" fmla="*/ 72712 w 235621"/>
                <a:gd name="T17" fmla="*/ 620863 h 640679"/>
                <a:gd name="T18" fmla="*/ 12847 w 235621"/>
                <a:gd name="T19" fmla="*/ 630811 h 640679"/>
                <a:gd name="T20" fmla="*/ 101968 w 235621"/>
                <a:gd name="T21" fmla="*/ 392761 h 640679"/>
                <a:gd name="T22" fmla="*/ 146529 w 235621"/>
                <a:gd name="T23" fmla="*/ 267107 h 6406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5621" h="640679">
                  <a:moveTo>
                    <a:pt x="148210" y="265894"/>
                  </a:moveTo>
                  <a:cubicBezTo>
                    <a:pt x="162779" y="224806"/>
                    <a:pt x="176095" y="183490"/>
                    <a:pt x="190095" y="142288"/>
                  </a:cubicBezTo>
                  <a:cubicBezTo>
                    <a:pt x="205916" y="95509"/>
                    <a:pt x="220257" y="48274"/>
                    <a:pt x="235622" y="1268"/>
                  </a:cubicBezTo>
                  <a:cubicBezTo>
                    <a:pt x="235622" y="130"/>
                    <a:pt x="233915" y="-553"/>
                    <a:pt x="233460" y="585"/>
                  </a:cubicBezTo>
                  <a:cubicBezTo>
                    <a:pt x="214452" y="50665"/>
                    <a:pt x="149690" y="217521"/>
                    <a:pt x="139446" y="245862"/>
                  </a:cubicBezTo>
                  <a:cubicBezTo>
                    <a:pt x="109512" y="328380"/>
                    <a:pt x="79578" y="410897"/>
                    <a:pt x="50327" y="493643"/>
                  </a:cubicBezTo>
                  <a:cubicBezTo>
                    <a:pt x="33937" y="540080"/>
                    <a:pt x="16182" y="593688"/>
                    <a:pt x="20" y="640126"/>
                  </a:cubicBezTo>
                  <a:cubicBezTo>
                    <a:pt x="-1118" y="643540"/>
                    <a:pt x="47482" y="630338"/>
                    <a:pt x="72977" y="622712"/>
                  </a:cubicBezTo>
                  <a:cubicBezTo>
                    <a:pt x="74343" y="622712"/>
                    <a:pt x="75253" y="617590"/>
                    <a:pt x="73546" y="618045"/>
                  </a:cubicBezTo>
                  <a:cubicBezTo>
                    <a:pt x="49416" y="623508"/>
                    <a:pt x="16637" y="627037"/>
                    <a:pt x="12995" y="627948"/>
                  </a:cubicBezTo>
                  <a:cubicBezTo>
                    <a:pt x="44067" y="549413"/>
                    <a:pt x="73887" y="470310"/>
                    <a:pt x="103138" y="390979"/>
                  </a:cubicBezTo>
                  <a:cubicBezTo>
                    <a:pt x="118390" y="349402"/>
                    <a:pt x="133414" y="307699"/>
                    <a:pt x="148210" y="26589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7" name="Freeform: Shape 478"/>
            <p:cNvSpPr>
              <a:spLocks/>
            </p:cNvSpPr>
            <p:nvPr/>
          </p:nvSpPr>
          <p:spPr bwMode="auto">
            <a:xfrm>
              <a:off x="9889445" y="2978678"/>
              <a:ext cx="59267" cy="438190"/>
            </a:xfrm>
            <a:custGeom>
              <a:avLst/>
              <a:gdLst>
                <a:gd name="T0" fmla="*/ 45321 w 59923"/>
                <a:gd name="T1" fmla="*/ 129463 h 437663"/>
                <a:gd name="T2" fmla="*/ 57302 w 59923"/>
                <a:gd name="T3" fmla="*/ 58555 h 437663"/>
                <a:gd name="T4" fmla="*/ 56538 w 59923"/>
                <a:gd name="T5" fmla="*/ 58555 h 437663"/>
                <a:gd name="T6" fmla="*/ 45648 w 59923"/>
                <a:gd name="T7" fmla="*/ 122029 h 437663"/>
                <a:gd name="T8" fmla="*/ 45648 w 59923"/>
                <a:gd name="T9" fmla="*/ 95612 h 437663"/>
                <a:gd name="T10" fmla="*/ 44558 w 59923"/>
                <a:gd name="T11" fmla="*/ 0 h 437663"/>
                <a:gd name="T12" fmla="*/ 43686 w 59923"/>
                <a:gd name="T13" fmla="*/ 0 h 437663"/>
                <a:gd name="T14" fmla="*/ 36172 w 59923"/>
                <a:gd name="T15" fmla="*/ 166861 h 437663"/>
                <a:gd name="T16" fmla="*/ 29310 w 59923"/>
                <a:gd name="T17" fmla="*/ 336010 h 437663"/>
                <a:gd name="T18" fmla="*/ 26261 w 59923"/>
                <a:gd name="T19" fmla="*/ 428189 h 437663"/>
                <a:gd name="T20" fmla="*/ 1318 w 59923"/>
                <a:gd name="T21" fmla="*/ 435394 h 437663"/>
                <a:gd name="T22" fmla="*/ 2300 w 59923"/>
                <a:gd name="T23" fmla="*/ 439741 h 437663"/>
                <a:gd name="T24" fmla="*/ 33666 w 59923"/>
                <a:gd name="T25" fmla="*/ 431964 h 437663"/>
                <a:gd name="T26" fmla="*/ 45321 w 59923"/>
                <a:gd name="T27" fmla="*/ 129463 h 4376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923" h="437663">
                  <a:moveTo>
                    <a:pt x="47361" y="128841"/>
                  </a:moveTo>
                  <a:cubicBezTo>
                    <a:pt x="56147" y="106374"/>
                    <a:pt x="60404" y="82393"/>
                    <a:pt x="59881" y="58275"/>
                  </a:cubicBezTo>
                  <a:lnTo>
                    <a:pt x="59084" y="58275"/>
                  </a:lnTo>
                  <a:cubicBezTo>
                    <a:pt x="57069" y="79615"/>
                    <a:pt x="53268" y="100740"/>
                    <a:pt x="47702" y="121443"/>
                  </a:cubicBezTo>
                  <a:cubicBezTo>
                    <a:pt x="47702" y="112679"/>
                    <a:pt x="47702" y="103916"/>
                    <a:pt x="47702" y="95152"/>
                  </a:cubicBezTo>
                  <a:cubicBezTo>
                    <a:pt x="47702" y="63396"/>
                    <a:pt x="47702" y="31641"/>
                    <a:pt x="46564" y="0"/>
                  </a:cubicBezTo>
                  <a:cubicBezTo>
                    <a:pt x="46564" y="0"/>
                    <a:pt x="45653" y="0"/>
                    <a:pt x="45653" y="0"/>
                  </a:cubicBezTo>
                  <a:cubicBezTo>
                    <a:pt x="41784" y="55315"/>
                    <a:pt x="40418" y="110744"/>
                    <a:pt x="37800" y="166060"/>
                  </a:cubicBezTo>
                  <a:cubicBezTo>
                    <a:pt x="35182" y="221375"/>
                    <a:pt x="32906" y="278284"/>
                    <a:pt x="30629" y="334396"/>
                  </a:cubicBezTo>
                  <a:cubicBezTo>
                    <a:pt x="29377" y="364899"/>
                    <a:pt x="28012" y="395516"/>
                    <a:pt x="27443" y="426133"/>
                  </a:cubicBezTo>
                  <a:cubicBezTo>
                    <a:pt x="17768" y="429206"/>
                    <a:pt x="9915" y="430572"/>
                    <a:pt x="1378" y="433303"/>
                  </a:cubicBezTo>
                  <a:cubicBezTo>
                    <a:pt x="-898" y="433986"/>
                    <a:pt x="-215" y="438084"/>
                    <a:pt x="2403" y="437629"/>
                  </a:cubicBezTo>
                  <a:cubicBezTo>
                    <a:pt x="13557" y="436137"/>
                    <a:pt x="24540" y="433542"/>
                    <a:pt x="35182" y="429889"/>
                  </a:cubicBezTo>
                  <a:cubicBezTo>
                    <a:pt x="44743" y="329843"/>
                    <a:pt x="46792" y="229570"/>
                    <a:pt x="47361" y="12884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8" name="Freeform: Shape 479"/>
            <p:cNvSpPr>
              <a:spLocks/>
            </p:cNvSpPr>
            <p:nvPr/>
          </p:nvSpPr>
          <p:spPr bwMode="auto">
            <a:xfrm>
              <a:off x="9478813" y="2530962"/>
              <a:ext cx="376766" cy="922421"/>
            </a:xfrm>
            <a:custGeom>
              <a:avLst/>
              <a:gdLst>
                <a:gd name="T0" fmla="*/ 349272 w 377418"/>
                <a:gd name="T1" fmla="*/ 865975 h 921922"/>
                <a:gd name="T2" fmla="*/ 339664 w 377418"/>
                <a:gd name="T3" fmla="*/ 898598 h 921922"/>
                <a:gd name="T4" fmla="*/ 349498 w 377418"/>
                <a:gd name="T5" fmla="*/ 896431 h 921922"/>
                <a:gd name="T6" fmla="*/ 349498 w 377418"/>
                <a:gd name="T7" fmla="*/ 896431 h 921922"/>
                <a:gd name="T8" fmla="*/ 361367 w 377418"/>
                <a:gd name="T9" fmla="*/ 870767 h 921922"/>
                <a:gd name="T10" fmla="*/ 372671 w 377418"/>
                <a:gd name="T11" fmla="*/ 821719 h 921922"/>
                <a:gd name="T12" fmla="*/ 349272 w 377418"/>
                <a:gd name="T13" fmla="*/ 865975 h 921922"/>
                <a:gd name="T14" fmla="*/ 66689 w 377418"/>
                <a:gd name="T15" fmla="*/ 619370 h 921922"/>
                <a:gd name="T16" fmla="*/ 55387 w 377418"/>
                <a:gd name="T17" fmla="*/ 668416 h 921922"/>
                <a:gd name="T18" fmla="*/ 90992 w 377418"/>
                <a:gd name="T19" fmla="*/ 574884 h 921922"/>
                <a:gd name="T20" fmla="*/ 66689 w 377418"/>
                <a:gd name="T21" fmla="*/ 619370 h 921922"/>
                <a:gd name="T22" fmla="*/ 360576 w 377418"/>
                <a:gd name="T23" fmla="*/ 532794 h 921922"/>
                <a:gd name="T24" fmla="*/ 334464 w 377418"/>
                <a:gd name="T25" fmla="*/ 489564 h 921922"/>
                <a:gd name="T26" fmla="*/ 348707 w 377418"/>
                <a:gd name="T27" fmla="*/ 538042 h 921922"/>
                <a:gd name="T28" fmla="*/ 374817 w 377418"/>
                <a:gd name="T29" fmla="*/ 581270 h 921922"/>
                <a:gd name="T30" fmla="*/ 361255 w 377418"/>
                <a:gd name="T31" fmla="*/ 532794 h 921922"/>
                <a:gd name="T32" fmla="*/ 357637 w 377418"/>
                <a:gd name="T33" fmla="*/ 43115 h 921922"/>
                <a:gd name="T34" fmla="*/ 331525 w 377418"/>
                <a:gd name="T35" fmla="*/ 0 h 921922"/>
                <a:gd name="T36" fmla="*/ 345770 w 377418"/>
                <a:gd name="T37" fmla="*/ 48363 h 921922"/>
                <a:gd name="T38" fmla="*/ 371878 w 377418"/>
                <a:gd name="T39" fmla="*/ 91594 h 921922"/>
                <a:gd name="T40" fmla="*/ 358316 w 377418"/>
                <a:gd name="T41" fmla="*/ 43115 h 921922"/>
                <a:gd name="T42" fmla="*/ 42727 w 377418"/>
                <a:gd name="T43" fmla="*/ 897685 h 921922"/>
                <a:gd name="T44" fmla="*/ 0 w 377418"/>
                <a:gd name="T45" fmla="*/ 923921 h 921922"/>
                <a:gd name="T46" fmla="*/ 48039 w 377418"/>
                <a:gd name="T47" fmla="*/ 909548 h 921922"/>
                <a:gd name="T48" fmla="*/ 90766 w 377418"/>
                <a:gd name="T49" fmla="*/ 883314 h 921922"/>
                <a:gd name="T50" fmla="*/ 43405 w 377418"/>
                <a:gd name="T51" fmla="*/ 897685 h 921922"/>
                <a:gd name="T52" fmla="*/ 216346 w 377418"/>
                <a:gd name="T53" fmla="*/ 290749 h 921922"/>
                <a:gd name="T54" fmla="*/ 173506 w 377418"/>
                <a:gd name="T55" fmla="*/ 316983 h 921922"/>
                <a:gd name="T56" fmla="*/ 221545 w 377418"/>
                <a:gd name="T57" fmla="*/ 302155 h 921922"/>
                <a:gd name="T58" fmla="*/ 264384 w 377418"/>
                <a:gd name="T59" fmla="*/ 275921 h 921922"/>
                <a:gd name="T60" fmla="*/ 216346 w 377418"/>
                <a:gd name="T61" fmla="*/ 290749 h 9219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77418" h="921922">
                  <a:moveTo>
                    <a:pt x="351696" y="864103"/>
                  </a:moveTo>
                  <a:cubicBezTo>
                    <a:pt x="347565" y="874665"/>
                    <a:pt x="344321" y="885546"/>
                    <a:pt x="342022" y="896655"/>
                  </a:cubicBezTo>
                  <a:lnTo>
                    <a:pt x="351924" y="894493"/>
                  </a:lnTo>
                  <a:cubicBezTo>
                    <a:pt x="356386" y="886184"/>
                    <a:pt x="360381" y="877636"/>
                    <a:pt x="363875" y="868884"/>
                  </a:cubicBezTo>
                  <a:cubicBezTo>
                    <a:pt x="369896" y="853165"/>
                    <a:pt x="373731" y="836696"/>
                    <a:pt x="375257" y="819942"/>
                  </a:cubicBezTo>
                  <a:cubicBezTo>
                    <a:pt x="365298" y="833441"/>
                    <a:pt x="357364" y="848317"/>
                    <a:pt x="351696" y="864103"/>
                  </a:cubicBezTo>
                  <a:close/>
                  <a:moveTo>
                    <a:pt x="67152" y="618030"/>
                  </a:moveTo>
                  <a:cubicBezTo>
                    <a:pt x="60983" y="633702"/>
                    <a:pt x="57148" y="650183"/>
                    <a:pt x="55771" y="666971"/>
                  </a:cubicBezTo>
                  <a:cubicBezTo>
                    <a:pt x="75484" y="639427"/>
                    <a:pt x="87822" y="607297"/>
                    <a:pt x="91623" y="573641"/>
                  </a:cubicBezTo>
                  <a:cubicBezTo>
                    <a:pt x="81311" y="587151"/>
                    <a:pt x="73071" y="602106"/>
                    <a:pt x="67152" y="618030"/>
                  </a:cubicBezTo>
                  <a:close/>
                  <a:moveTo>
                    <a:pt x="363078" y="531642"/>
                  </a:moveTo>
                  <a:cubicBezTo>
                    <a:pt x="356408" y="516083"/>
                    <a:pt x="347553" y="501560"/>
                    <a:pt x="336786" y="488505"/>
                  </a:cubicBezTo>
                  <a:cubicBezTo>
                    <a:pt x="339154" y="505248"/>
                    <a:pt x="343991" y="521546"/>
                    <a:pt x="351127" y="536878"/>
                  </a:cubicBezTo>
                  <a:cubicBezTo>
                    <a:pt x="357774" y="552448"/>
                    <a:pt x="366629" y="566971"/>
                    <a:pt x="377419" y="580014"/>
                  </a:cubicBezTo>
                  <a:cubicBezTo>
                    <a:pt x="375222" y="563318"/>
                    <a:pt x="370613" y="547030"/>
                    <a:pt x="363761" y="531642"/>
                  </a:cubicBezTo>
                  <a:lnTo>
                    <a:pt x="363078" y="531642"/>
                  </a:lnTo>
                  <a:close/>
                  <a:moveTo>
                    <a:pt x="360119" y="43023"/>
                  </a:moveTo>
                  <a:cubicBezTo>
                    <a:pt x="353472" y="27487"/>
                    <a:pt x="344617" y="12998"/>
                    <a:pt x="333827" y="0"/>
                  </a:cubicBezTo>
                  <a:cubicBezTo>
                    <a:pt x="336320" y="16686"/>
                    <a:pt x="341145" y="32927"/>
                    <a:pt x="348168" y="48259"/>
                  </a:cubicBezTo>
                  <a:cubicBezTo>
                    <a:pt x="354815" y="63829"/>
                    <a:pt x="363670" y="78352"/>
                    <a:pt x="374460" y="91396"/>
                  </a:cubicBezTo>
                  <a:cubicBezTo>
                    <a:pt x="372263" y="74699"/>
                    <a:pt x="367653" y="58411"/>
                    <a:pt x="360802" y="43023"/>
                  </a:cubicBezTo>
                  <a:lnTo>
                    <a:pt x="360119" y="43023"/>
                  </a:lnTo>
                  <a:close/>
                  <a:moveTo>
                    <a:pt x="43023" y="895744"/>
                  </a:moveTo>
                  <a:cubicBezTo>
                    <a:pt x="27544" y="902448"/>
                    <a:pt x="13066" y="911258"/>
                    <a:pt x="0" y="921923"/>
                  </a:cubicBezTo>
                  <a:cubicBezTo>
                    <a:pt x="16731" y="919521"/>
                    <a:pt x="33030" y="914695"/>
                    <a:pt x="48372" y="907581"/>
                  </a:cubicBezTo>
                  <a:cubicBezTo>
                    <a:pt x="63874" y="900923"/>
                    <a:pt x="78363" y="892114"/>
                    <a:pt x="91396" y="881404"/>
                  </a:cubicBezTo>
                  <a:cubicBezTo>
                    <a:pt x="74903" y="883919"/>
                    <a:pt x="58844" y="888745"/>
                    <a:pt x="43706" y="895744"/>
                  </a:cubicBezTo>
                  <a:lnTo>
                    <a:pt x="43023" y="895744"/>
                  </a:lnTo>
                  <a:close/>
                  <a:moveTo>
                    <a:pt x="217847" y="290121"/>
                  </a:moveTo>
                  <a:cubicBezTo>
                    <a:pt x="202299" y="296768"/>
                    <a:pt x="187776" y="305578"/>
                    <a:pt x="174710" y="316299"/>
                  </a:cubicBezTo>
                  <a:cubicBezTo>
                    <a:pt x="191475" y="313784"/>
                    <a:pt x="207774" y="308799"/>
                    <a:pt x="223082" y="301503"/>
                  </a:cubicBezTo>
                  <a:cubicBezTo>
                    <a:pt x="238653" y="294913"/>
                    <a:pt x="253187" y="286092"/>
                    <a:pt x="266219" y="275325"/>
                  </a:cubicBezTo>
                  <a:cubicBezTo>
                    <a:pt x="249477" y="277943"/>
                    <a:pt x="233189" y="282928"/>
                    <a:pt x="217847" y="290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11" name="Graphic 166"/>
          <p:cNvGrpSpPr>
            <a:grpSpLocks/>
          </p:cNvGrpSpPr>
          <p:nvPr/>
        </p:nvGrpSpPr>
        <p:grpSpPr bwMode="auto">
          <a:xfrm>
            <a:off x="2122488" y="7062788"/>
            <a:ext cx="311150" cy="1101725"/>
            <a:chOff x="10269789" y="4359439"/>
            <a:chExt cx="416230" cy="1101715"/>
          </a:xfrm>
        </p:grpSpPr>
        <p:sp>
          <p:nvSpPr>
            <p:cNvPr id="51353" name="Freeform: Shape 481"/>
            <p:cNvSpPr>
              <a:spLocks/>
            </p:cNvSpPr>
            <p:nvPr/>
          </p:nvSpPr>
          <p:spPr bwMode="auto">
            <a:xfrm>
              <a:off x="10269789" y="4432463"/>
              <a:ext cx="416230" cy="1028691"/>
            </a:xfrm>
            <a:custGeom>
              <a:avLst/>
              <a:gdLst>
                <a:gd name="T0" fmla="*/ 413499 w 416230"/>
                <a:gd name="T1" fmla="*/ 993360 h 1028642"/>
                <a:gd name="T2" fmla="*/ 0 w 416230"/>
                <a:gd name="T3" fmla="*/ 992677 h 1028642"/>
                <a:gd name="T4" fmla="*/ 2049 w 416230"/>
                <a:gd name="T5" fmla="*/ 509771 h 1028642"/>
                <a:gd name="T6" fmla="*/ 27885 w 416230"/>
                <a:gd name="T7" fmla="*/ 503284 h 1028642"/>
                <a:gd name="T8" fmla="*/ 31585 w 416230"/>
                <a:gd name="T9" fmla="*/ 493666 h 1028642"/>
                <a:gd name="T10" fmla="*/ 27885 w 416230"/>
                <a:gd name="T11" fmla="*/ 489963 h 1028642"/>
                <a:gd name="T12" fmla="*/ 1935 w 416230"/>
                <a:gd name="T13" fmla="*/ 481882 h 1028642"/>
                <a:gd name="T14" fmla="*/ 1935 w 416230"/>
                <a:gd name="T15" fmla="*/ 455928 h 1028642"/>
                <a:gd name="T16" fmla="*/ 27885 w 416230"/>
                <a:gd name="T17" fmla="*/ 449550 h 1028642"/>
                <a:gd name="T18" fmla="*/ 31243 w 416230"/>
                <a:gd name="T19" fmla="*/ 439135 h 1028642"/>
                <a:gd name="T20" fmla="*/ 27885 w 416230"/>
                <a:gd name="T21" fmla="*/ 435778 h 1028642"/>
                <a:gd name="T22" fmla="*/ 1935 w 416230"/>
                <a:gd name="T23" fmla="*/ 428148 h 1028642"/>
                <a:gd name="T24" fmla="*/ 1935 w 416230"/>
                <a:gd name="T25" fmla="*/ 402194 h 1028642"/>
                <a:gd name="T26" fmla="*/ 27885 w 416230"/>
                <a:gd name="T27" fmla="*/ 395706 h 1028642"/>
                <a:gd name="T28" fmla="*/ 31323 w 416230"/>
                <a:gd name="T29" fmla="*/ 385481 h 1028642"/>
                <a:gd name="T30" fmla="*/ 27885 w 416230"/>
                <a:gd name="T31" fmla="*/ 382044 h 1028642"/>
                <a:gd name="T32" fmla="*/ 1935 w 416230"/>
                <a:gd name="T33" fmla="*/ 374304 h 1028642"/>
                <a:gd name="T34" fmla="*/ 1935 w 416230"/>
                <a:gd name="T35" fmla="*/ 348008 h 1028642"/>
                <a:gd name="T36" fmla="*/ 27885 w 416230"/>
                <a:gd name="T37" fmla="*/ 341858 h 1028642"/>
                <a:gd name="T38" fmla="*/ 31323 w 416230"/>
                <a:gd name="T39" fmla="*/ 331638 h 1028642"/>
                <a:gd name="T40" fmla="*/ 27885 w 416230"/>
                <a:gd name="T41" fmla="*/ 328200 h 1028642"/>
                <a:gd name="T42" fmla="*/ 1935 w 416230"/>
                <a:gd name="T43" fmla="*/ 320229 h 1028642"/>
                <a:gd name="T44" fmla="*/ 1935 w 416230"/>
                <a:gd name="T45" fmla="*/ 211058 h 1028642"/>
                <a:gd name="T46" fmla="*/ 149101 w 416230"/>
                <a:gd name="T47" fmla="*/ 32105 h 1028642"/>
                <a:gd name="T48" fmla="*/ 151719 w 416230"/>
                <a:gd name="T49" fmla="*/ 29711 h 1028642"/>
                <a:gd name="T50" fmla="*/ 151719 w 416230"/>
                <a:gd name="T51" fmla="*/ 29711 h 1028642"/>
                <a:gd name="T52" fmla="*/ 151719 w 416230"/>
                <a:gd name="T53" fmla="*/ 0 h 1028642"/>
                <a:gd name="T54" fmla="*/ 266788 w 416230"/>
                <a:gd name="T55" fmla="*/ 0 h 1028642"/>
                <a:gd name="T56" fmla="*/ 266788 w 416230"/>
                <a:gd name="T57" fmla="*/ 29711 h 1028642"/>
                <a:gd name="T58" fmla="*/ 416117 w 416230"/>
                <a:gd name="T59" fmla="*/ 211855 h 1028642"/>
                <a:gd name="T60" fmla="*/ 416117 w 416230"/>
                <a:gd name="T61" fmla="*/ 320912 h 1028642"/>
                <a:gd name="T62" fmla="*/ 390167 w 416230"/>
                <a:gd name="T63" fmla="*/ 328997 h 1028642"/>
                <a:gd name="T64" fmla="*/ 387207 w 416230"/>
                <a:gd name="T65" fmla="*/ 331501 h 1028642"/>
                <a:gd name="T66" fmla="*/ 388004 w 416230"/>
                <a:gd name="T67" fmla="*/ 340948 h 1028642"/>
                <a:gd name="T68" fmla="*/ 390167 w 416230"/>
                <a:gd name="T69" fmla="*/ 342655 h 1028642"/>
                <a:gd name="T70" fmla="*/ 416003 w 416230"/>
                <a:gd name="T71" fmla="*/ 348805 h 1028642"/>
                <a:gd name="T72" fmla="*/ 416003 w 416230"/>
                <a:gd name="T73" fmla="*/ 375101 h 1028642"/>
                <a:gd name="T74" fmla="*/ 390963 w 416230"/>
                <a:gd name="T75" fmla="*/ 382385 h 1028642"/>
                <a:gd name="T76" fmla="*/ 390053 w 416230"/>
                <a:gd name="T77" fmla="*/ 382385 h 1028642"/>
                <a:gd name="T78" fmla="*/ 386616 w 416230"/>
                <a:gd name="T79" fmla="*/ 392610 h 1028642"/>
                <a:gd name="T80" fmla="*/ 390053 w 416230"/>
                <a:gd name="T81" fmla="*/ 396047 h 1028642"/>
                <a:gd name="T82" fmla="*/ 392102 w 416230"/>
                <a:gd name="T83" fmla="*/ 396844 h 1028642"/>
                <a:gd name="T84" fmla="*/ 416117 w 416230"/>
                <a:gd name="T85" fmla="*/ 402649 h 1028642"/>
                <a:gd name="T86" fmla="*/ 416117 w 416230"/>
                <a:gd name="T87" fmla="*/ 428603 h 1028642"/>
                <a:gd name="T88" fmla="*/ 395061 w 416230"/>
                <a:gd name="T89" fmla="*/ 434412 h 1028642"/>
                <a:gd name="T90" fmla="*/ 390167 w 416230"/>
                <a:gd name="T91" fmla="*/ 436233 h 1028642"/>
                <a:gd name="T92" fmla="*/ 386730 w 416230"/>
                <a:gd name="T93" fmla="*/ 446454 h 1028642"/>
                <a:gd name="T94" fmla="*/ 390167 w 416230"/>
                <a:gd name="T95" fmla="*/ 449891 h 1028642"/>
                <a:gd name="T96" fmla="*/ 396199 w 416230"/>
                <a:gd name="T97" fmla="*/ 452171 h 1028642"/>
                <a:gd name="T98" fmla="*/ 416117 w 416230"/>
                <a:gd name="T99" fmla="*/ 456383 h 1028642"/>
                <a:gd name="T100" fmla="*/ 416117 w 416230"/>
                <a:gd name="T101" fmla="*/ 482337 h 1028642"/>
                <a:gd name="T102" fmla="*/ 398589 w 416230"/>
                <a:gd name="T103" fmla="*/ 486890 h 1028642"/>
                <a:gd name="T104" fmla="*/ 390280 w 416230"/>
                <a:gd name="T105" fmla="*/ 490418 h 1028642"/>
                <a:gd name="T106" fmla="*/ 386582 w 416230"/>
                <a:gd name="T107" fmla="*/ 500040 h 1028642"/>
                <a:gd name="T108" fmla="*/ 390280 w 416230"/>
                <a:gd name="T109" fmla="*/ 503739 h 1028642"/>
                <a:gd name="T110" fmla="*/ 400069 w 416230"/>
                <a:gd name="T111" fmla="*/ 507154 h 1028642"/>
                <a:gd name="T112" fmla="*/ 416231 w 416230"/>
                <a:gd name="T113" fmla="*/ 510226 h 1028642"/>
                <a:gd name="T114" fmla="*/ 416231 w 416230"/>
                <a:gd name="T115" fmla="*/ 760673 h 1028642"/>
                <a:gd name="T116" fmla="*/ 416231 w 416230"/>
                <a:gd name="T117" fmla="*/ 760673 h 10286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16230" h="1028642">
                  <a:moveTo>
                    <a:pt x="413499" y="993172"/>
                  </a:moveTo>
                  <a:cubicBezTo>
                    <a:pt x="413499" y="1040862"/>
                    <a:pt x="-114" y="1040293"/>
                    <a:pt x="0" y="992489"/>
                  </a:cubicBezTo>
                  <a:lnTo>
                    <a:pt x="2049" y="509675"/>
                  </a:lnTo>
                  <a:cubicBezTo>
                    <a:pt x="10972" y="508992"/>
                    <a:pt x="19702" y="506796"/>
                    <a:pt x="27885" y="503188"/>
                  </a:cubicBezTo>
                  <a:cubicBezTo>
                    <a:pt x="31562" y="501560"/>
                    <a:pt x="33223" y="497246"/>
                    <a:pt x="31585" y="493570"/>
                  </a:cubicBezTo>
                  <a:cubicBezTo>
                    <a:pt x="30856" y="491920"/>
                    <a:pt x="29536" y="490599"/>
                    <a:pt x="27885" y="489871"/>
                  </a:cubicBezTo>
                  <a:cubicBezTo>
                    <a:pt x="19645" y="486001"/>
                    <a:pt x="10915" y="483292"/>
                    <a:pt x="1935" y="481790"/>
                  </a:cubicBezTo>
                  <a:lnTo>
                    <a:pt x="1935" y="455840"/>
                  </a:lnTo>
                  <a:cubicBezTo>
                    <a:pt x="10881" y="455191"/>
                    <a:pt x="19656" y="453040"/>
                    <a:pt x="27885" y="449466"/>
                  </a:cubicBezTo>
                  <a:cubicBezTo>
                    <a:pt x="31687" y="447519"/>
                    <a:pt x="33189" y="442853"/>
                    <a:pt x="31243" y="439051"/>
                  </a:cubicBezTo>
                  <a:cubicBezTo>
                    <a:pt x="30503" y="437606"/>
                    <a:pt x="29331" y="436434"/>
                    <a:pt x="27885" y="435694"/>
                  </a:cubicBezTo>
                  <a:cubicBezTo>
                    <a:pt x="19531" y="432234"/>
                    <a:pt x="10835" y="429673"/>
                    <a:pt x="1935" y="428068"/>
                  </a:cubicBezTo>
                  <a:lnTo>
                    <a:pt x="1935" y="402118"/>
                  </a:lnTo>
                  <a:cubicBezTo>
                    <a:pt x="10881" y="401378"/>
                    <a:pt x="19645" y="399192"/>
                    <a:pt x="27885" y="395630"/>
                  </a:cubicBezTo>
                  <a:cubicBezTo>
                    <a:pt x="31653" y="393752"/>
                    <a:pt x="33201" y="389177"/>
                    <a:pt x="31323" y="385409"/>
                  </a:cubicBezTo>
                  <a:cubicBezTo>
                    <a:pt x="30583" y="383918"/>
                    <a:pt x="29376" y="382712"/>
                    <a:pt x="27885" y="381972"/>
                  </a:cubicBezTo>
                  <a:cubicBezTo>
                    <a:pt x="19565" y="378387"/>
                    <a:pt x="10858" y="375780"/>
                    <a:pt x="1935" y="374232"/>
                  </a:cubicBezTo>
                  <a:lnTo>
                    <a:pt x="1935" y="347940"/>
                  </a:lnTo>
                  <a:cubicBezTo>
                    <a:pt x="10835" y="347121"/>
                    <a:pt x="19565" y="345049"/>
                    <a:pt x="27885" y="341794"/>
                  </a:cubicBezTo>
                  <a:cubicBezTo>
                    <a:pt x="31653" y="339916"/>
                    <a:pt x="33201" y="335341"/>
                    <a:pt x="31323" y="331574"/>
                  </a:cubicBezTo>
                  <a:cubicBezTo>
                    <a:pt x="30583" y="330082"/>
                    <a:pt x="29376" y="328876"/>
                    <a:pt x="27885" y="328136"/>
                  </a:cubicBezTo>
                  <a:cubicBezTo>
                    <a:pt x="19508" y="324665"/>
                    <a:pt x="10813" y="322002"/>
                    <a:pt x="1935" y="320169"/>
                  </a:cubicBezTo>
                  <a:lnTo>
                    <a:pt x="1935" y="211018"/>
                  </a:lnTo>
                  <a:cubicBezTo>
                    <a:pt x="1935" y="172661"/>
                    <a:pt x="129411" y="50763"/>
                    <a:pt x="149101" y="32097"/>
                  </a:cubicBezTo>
                  <a:lnTo>
                    <a:pt x="151719" y="29707"/>
                  </a:lnTo>
                  <a:lnTo>
                    <a:pt x="151719" y="0"/>
                  </a:lnTo>
                  <a:lnTo>
                    <a:pt x="266788" y="0"/>
                  </a:lnTo>
                  <a:lnTo>
                    <a:pt x="266788" y="29707"/>
                  </a:lnTo>
                  <a:cubicBezTo>
                    <a:pt x="266788" y="29707"/>
                    <a:pt x="416117" y="169930"/>
                    <a:pt x="416117" y="211815"/>
                  </a:cubicBezTo>
                  <a:lnTo>
                    <a:pt x="416117" y="320852"/>
                  </a:lnTo>
                  <a:cubicBezTo>
                    <a:pt x="407240" y="322753"/>
                    <a:pt x="398555" y="325461"/>
                    <a:pt x="390167" y="328933"/>
                  </a:cubicBezTo>
                  <a:cubicBezTo>
                    <a:pt x="388926" y="329411"/>
                    <a:pt x="387890" y="330299"/>
                    <a:pt x="387207" y="331437"/>
                  </a:cubicBezTo>
                  <a:cubicBezTo>
                    <a:pt x="385250" y="334385"/>
                    <a:pt x="385580" y="338300"/>
                    <a:pt x="388004" y="340884"/>
                  </a:cubicBezTo>
                  <a:cubicBezTo>
                    <a:pt x="388539" y="341658"/>
                    <a:pt x="389290" y="342250"/>
                    <a:pt x="390167" y="342591"/>
                  </a:cubicBezTo>
                  <a:cubicBezTo>
                    <a:pt x="398453" y="345846"/>
                    <a:pt x="407148" y="347918"/>
                    <a:pt x="416003" y="348737"/>
                  </a:cubicBezTo>
                  <a:lnTo>
                    <a:pt x="416003" y="375029"/>
                  </a:lnTo>
                  <a:cubicBezTo>
                    <a:pt x="407410" y="376531"/>
                    <a:pt x="399022" y="378978"/>
                    <a:pt x="390963" y="382313"/>
                  </a:cubicBezTo>
                  <a:lnTo>
                    <a:pt x="390053" y="382313"/>
                  </a:lnTo>
                  <a:cubicBezTo>
                    <a:pt x="386286" y="384191"/>
                    <a:pt x="384738" y="388767"/>
                    <a:pt x="386616" y="392534"/>
                  </a:cubicBezTo>
                  <a:cubicBezTo>
                    <a:pt x="387355" y="394025"/>
                    <a:pt x="388562" y="395232"/>
                    <a:pt x="390053" y="395971"/>
                  </a:cubicBezTo>
                  <a:lnTo>
                    <a:pt x="392102" y="396768"/>
                  </a:lnTo>
                  <a:cubicBezTo>
                    <a:pt x="399762" y="399944"/>
                    <a:pt x="407854" y="401901"/>
                    <a:pt x="416117" y="402573"/>
                  </a:cubicBezTo>
                  <a:lnTo>
                    <a:pt x="416117" y="428523"/>
                  </a:lnTo>
                  <a:cubicBezTo>
                    <a:pt x="408935" y="429787"/>
                    <a:pt x="401879" y="431733"/>
                    <a:pt x="395061" y="434328"/>
                  </a:cubicBezTo>
                  <a:lnTo>
                    <a:pt x="390167" y="436149"/>
                  </a:lnTo>
                  <a:cubicBezTo>
                    <a:pt x="386399" y="438027"/>
                    <a:pt x="384851" y="442603"/>
                    <a:pt x="386730" y="446370"/>
                  </a:cubicBezTo>
                  <a:cubicBezTo>
                    <a:pt x="387469" y="447861"/>
                    <a:pt x="388676" y="449067"/>
                    <a:pt x="390167" y="449807"/>
                  </a:cubicBezTo>
                  <a:cubicBezTo>
                    <a:pt x="392090" y="450786"/>
                    <a:pt x="394105" y="451549"/>
                    <a:pt x="396199" y="452083"/>
                  </a:cubicBezTo>
                  <a:cubicBezTo>
                    <a:pt x="402618" y="454394"/>
                    <a:pt x="409311" y="455817"/>
                    <a:pt x="416117" y="456295"/>
                  </a:cubicBezTo>
                  <a:lnTo>
                    <a:pt x="416117" y="482245"/>
                  </a:lnTo>
                  <a:cubicBezTo>
                    <a:pt x="410164" y="483281"/>
                    <a:pt x="404292" y="484795"/>
                    <a:pt x="398589" y="486798"/>
                  </a:cubicBezTo>
                  <a:cubicBezTo>
                    <a:pt x="395516" y="487936"/>
                    <a:pt x="392671" y="489188"/>
                    <a:pt x="390280" y="490326"/>
                  </a:cubicBezTo>
                  <a:cubicBezTo>
                    <a:pt x="386604" y="491954"/>
                    <a:pt x="384942" y="496256"/>
                    <a:pt x="386582" y="499944"/>
                  </a:cubicBezTo>
                  <a:cubicBezTo>
                    <a:pt x="387310" y="501594"/>
                    <a:pt x="388630" y="502914"/>
                    <a:pt x="390280" y="503643"/>
                  </a:cubicBezTo>
                  <a:cubicBezTo>
                    <a:pt x="393445" y="505043"/>
                    <a:pt x="396723" y="506181"/>
                    <a:pt x="400069" y="507058"/>
                  </a:cubicBezTo>
                  <a:cubicBezTo>
                    <a:pt x="405338" y="508651"/>
                    <a:pt x="410745" y="509675"/>
                    <a:pt x="416231" y="510130"/>
                  </a:cubicBezTo>
                  <a:lnTo>
                    <a:pt x="416231" y="760529"/>
                  </a:lnTo>
                  <a:lnTo>
                    <a:pt x="413499" y="993172"/>
                  </a:lnTo>
                  <a:close/>
                </a:path>
              </a:pathLst>
            </a:cu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4" name="Freeform: Shape 482"/>
            <p:cNvSpPr>
              <a:spLocks/>
            </p:cNvSpPr>
            <p:nvPr/>
          </p:nvSpPr>
          <p:spPr bwMode="auto">
            <a:xfrm>
              <a:off x="10308014" y="4695986"/>
              <a:ext cx="341903" cy="722305"/>
            </a:xfrm>
            <a:custGeom>
              <a:avLst/>
              <a:gdLst>
                <a:gd name="T0" fmla="*/ 340527 w 342363"/>
                <a:gd name="T1" fmla="*/ 2163 h 722415"/>
                <a:gd name="T2" fmla="*/ 339961 w 342363"/>
                <a:gd name="T3" fmla="*/ 453970 h 722415"/>
                <a:gd name="T4" fmla="*/ 338602 w 342363"/>
                <a:gd name="T5" fmla="*/ 692839 h 722415"/>
                <a:gd name="T6" fmla="*/ 0 w 342363"/>
                <a:gd name="T7" fmla="*/ 692160 h 722415"/>
                <a:gd name="T8" fmla="*/ 2037 w 342363"/>
                <a:gd name="T9" fmla="*/ 6256 h 722415"/>
                <a:gd name="T10" fmla="*/ 155320 w 342363"/>
                <a:gd name="T11" fmla="*/ 31166 h 722415"/>
                <a:gd name="T12" fmla="*/ 339961 w 342363"/>
                <a:gd name="T13" fmla="*/ 0 h 722415"/>
                <a:gd name="T14" fmla="*/ 340527 w 342363"/>
                <a:gd name="T15" fmla="*/ 2163 h 7224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2363" h="722415">
                  <a:moveTo>
                    <a:pt x="342363" y="2163"/>
                  </a:moveTo>
                  <a:lnTo>
                    <a:pt x="341794" y="454246"/>
                  </a:lnTo>
                  <a:lnTo>
                    <a:pt x="340428" y="693263"/>
                  </a:lnTo>
                  <a:cubicBezTo>
                    <a:pt x="340428" y="732416"/>
                    <a:pt x="-114" y="732075"/>
                    <a:pt x="0" y="692580"/>
                  </a:cubicBezTo>
                  <a:lnTo>
                    <a:pt x="2049" y="6260"/>
                  </a:lnTo>
                  <a:cubicBezTo>
                    <a:pt x="30844" y="16504"/>
                    <a:pt x="97997" y="37333"/>
                    <a:pt x="156158" y="31186"/>
                  </a:cubicBezTo>
                  <a:cubicBezTo>
                    <a:pt x="214319" y="25040"/>
                    <a:pt x="288528" y="4439"/>
                    <a:pt x="341794" y="0"/>
                  </a:cubicBezTo>
                  <a:cubicBezTo>
                    <a:pt x="342102" y="683"/>
                    <a:pt x="342295" y="1412"/>
                    <a:pt x="342363" y="2163"/>
                  </a:cubicBezTo>
                  <a:close/>
                </a:path>
              </a:pathLst>
            </a:custGeom>
            <a:solidFill>
              <a:srgbClr val="EBEBEB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5" name="Freeform: Shape 483"/>
            <p:cNvSpPr>
              <a:spLocks/>
            </p:cNvSpPr>
            <p:nvPr/>
          </p:nvSpPr>
          <p:spPr bwMode="auto">
            <a:xfrm rot="4800">
              <a:off x="10392959" y="4359439"/>
              <a:ext cx="174137" cy="73024"/>
            </a:xfrm>
            <a:custGeom>
              <a:avLst/>
              <a:gdLst>
                <a:gd name="T0" fmla="*/ 167673 w 174368"/>
                <a:gd name="T1" fmla="*/ 0 h 73070"/>
                <a:gd name="T2" fmla="*/ 173447 w 174368"/>
                <a:gd name="T3" fmla="*/ 0 h 73070"/>
                <a:gd name="T4" fmla="*/ 173447 w 174368"/>
                <a:gd name="T5" fmla="*/ 72887 h 73070"/>
                <a:gd name="T6" fmla="*/ 167673 w 174368"/>
                <a:gd name="T7" fmla="*/ 72887 h 73070"/>
                <a:gd name="T8" fmla="*/ 5773 w 174368"/>
                <a:gd name="T9" fmla="*/ 72887 h 73070"/>
                <a:gd name="T10" fmla="*/ 0 w 174368"/>
                <a:gd name="T11" fmla="*/ 72887 h 73070"/>
                <a:gd name="T12" fmla="*/ 0 w 174368"/>
                <a:gd name="T13" fmla="*/ 0 h 73070"/>
                <a:gd name="T14" fmla="*/ 5773 w 174368"/>
                <a:gd name="T15" fmla="*/ 0 h 730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4368" h="73070">
                  <a:moveTo>
                    <a:pt x="168564" y="0"/>
                  </a:moveTo>
                  <a:cubicBezTo>
                    <a:pt x="171770" y="0"/>
                    <a:pt x="174369" y="0"/>
                    <a:pt x="174369" y="0"/>
                  </a:cubicBezTo>
                  <a:lnTo>
                    <a:pt x="174369" y="73071"/>
                  </a:lnTo>
                  <a:cubicBezTo>
                    <a:pt x="174369" y="73071"/>
                    <a:pt x="171770" y="73071"/>
                    <a:pt x="168564" y="73071"/>
                  </a:cubicBezTo>
                  <a:lnTo>
                    <a:pt x="5805" y="73071"/>
                  </a:lnTo>
                  <a:cubicBezTo>
                    <a:pt x="2599" y="73071"/>
                    <a:pt x="0" y="73071"/>
                    <a:pt x="0" y="73071"/>
                  </a:cubicBezTo>
                  <a:lnTo>
                    <a:pt x="0" y="0"/>
                  </a:lnTo>
                  <a:cubicBezTo>
                    <a:pt x="0" y="0"/>
                    <a:pt x="2599" y="0"/>
                    <a:pt x="5805" y="0"/>
                  </a:cubicBezTo>
                  <a:lnTo>
                    <a:pt x="168564" y="0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12" name="Graphic 166"/>
          <p:cNvGrpSpPr>
            <a:grpSpLocks/>
          </p:cNvGrpSpPr>
          <p:nvPr/>
        </p:nvGrpSpPr>
        <p:grpSpPr bwMode="auto">
          <a:xfrm>
            <a:off x="484188" y="7062788"/>
            <a:ext cx="906462" cy="714375"/>
            <a:chOff x="8086995" y="4588511"/>
            <a:chExt cx="1207138" cy="714477"/>
          </a:xfrm>
        </p:grpSpPr>
        <p:sp>
          <p:nvSpPr>
            <p:cNvPr id="51338" name="Freeform: Shape 485"/>
            <p:cNvSpPr>
              <a:spLocks/>
            </p:cNvSpPr>
            <p:nvPr/>
          </p:nvSpPr>
          <p:spPr bwMode="auto">
            <a:xfrm>
              <a:off x="8110249" y="4658371"/>
              <a:ext cx="391105" cy="377879"/>
            </a:xfrm>
            <a:custGeom>
              <a:avLst/>
              <a:gdLst>
                <a:gd name="T0" fmla="*/ 166541 w 392265"/>
                <a:gd name="T1" fmla="*/ 380711 h 376904"/>
                <a:gd name="T2" fmla="*/ 233015 w 392265"/>
                <a:gd name="T3" fmla="*/ 337011 h 376904"/>
                <a:gd name="T4" fmla="*/ 311749 w 392265"/>
                <a:gd name="T5" fmla="*/ 346210 h 376904"/>
                <a:gd name="T6" fmla="*/ 375412 w 392265"/>
                <a:gd name="T7" fmla="*/ 95971 h 376904"/>
                <a:gd name="T8" fmla="*/ 167440 w 392265"/>
                <a:gd name="T9" fmla="*/ 48590 h 376904"/>
                <a:gd name="T10" fmla="*/ 1425 w 392265"/>
                <a:gd name="T11" fmla="*/ 184750 h 376904"/>
                <a:gd name="T12" fmla="*/ 166541 w 392265"/>
                <a:gd name="T13" fmla="*/ 380711 h 3769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2265" h="376904">
                  <a:moveTo>
                    <a:pt x="168525" y="376797"/>
                  </a:moveTo>
                  <a:cubicBezTo>
                    <a:pt x="197429" y="376614"/>
                    <a:pt x="223631" y="359769"/>
                    <a:pt x="235791" y="333546"/>
                  </a:cubicBezTo>
                  <a:cubicBezTo>
                    <a:pt x="235791" y="333546"/>
                    <a:pt x="266067" y="363024"/>
                    <a:pt x="315464" y="342651"/>
                  </a:cubicBezTo>
                  <a:cubicBezTo>
                    <a:pt x="364861" y="322278"/>
                    <a:pt x="416534" y="198217"/>
                    <a:pt x="379885" y="94984"/>
                  </a:cubicBezTo>
                  <a:cubicBezTo>
                    <a:pt x="343235" y="-8249"/>
                    <a:pt x="246946" y="-32605"/>
                    <a:pt x="169436" y="48091"/>
                  </a:cubicBezTo>
                  <a:cubicBezTo>
                    <a:pt x="64610" y="9735"/>
                    <a:pt x="-11534" y="74042"/>
                    <a:pt x="1441" y="182851"/>
                  </a:cubicBezTo>
                  <a:cubicBezTo>
                    <a:pt x="14416" y="291661"/>
                    <a:pt x="115486" y="380438"/>
                    <a:pt x="168525" y="376797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39" name="Freeform: Shape 486"/>
            <p:cNvSpPr>
              <a:spLocks/>
            </p:cNvSpPr>
            <p:nvPr/>
          </p:nvSpPr>
          <p:spPr bwMode="auto">
            <a:xfrm>
              <a:off x="8158874" y="4588511"/>
              <a:ext cx="139529" cy="142895"/>
            </a:xfrm>
            <a:custGeom>
              <a:avLst/>
              <a:gdLst>
                <a:gd name="T0" fmla="*/ 30934 w 139281"/>
                <a:gd name="T1" fmla="*/ 716 h 143580"/>
                <a:gd name="T2" fmla="*/ 139833 w 139281"/>
                <a:gd name="T3" fmla="*/ 116953 h 143580"/>
                <a:gd name="T4" fmla="*/ 99941 w 139281"/>
                <a:gd name="T5" fmla="*/ 125887 h 143580"/>
                <a:gd name="T6" fmla="*/ 11904 w 139281"/>
                <a:gd name="T7" fmla="*/ 52636 h 143580"/>
                <a:gd name="T8" fmla="*/ 30934 w 139281"/>
                <a:gd name="T9" fmla="*/ 716 h 143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281" h="143580">
                  <a:moveTo>
                    <a:pt x="30714" y="728"/>
                  </a:moveTo>
                  <a:cubicBezTo>
                    <a:pt x="85991" y="17038"/>
                    <a:pt x="127645" y="62679"/>
                    <a:pt x="138841" y="119212"/>
                  </a:cubicBezTo>
                  <a:cubicBezTo>
                    <a:pt x="143849" y="144707"/>
                    <a:pt x="104695" y="154040"/>
                    <a:pt x="99232" y="128317"/>
                  </a:cubicBezTo>
                  <a:cubicBezTo>
                    <a:pt x="90696" y="85294"/>
                    <a:pt x="53705" y="66173"/>
                    <a:pt x="11820" y="53653"/>
                  </a:cubicBezTo>
                  <a:cubicBezTo>
                    <a:pt x="-13220" y="46141"/>
                    <a:pt x="5560" y="-6784"/>
                    <a:pt x="30714" y="72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0" name="Freeform: Shape 487"/>
            <p:cNvSpPr>
              <a:spLocks/>
            </p:cNvSpPr>
            <p:nvPr/>
          </p:nvSpPr>
          <p:spPr bwMode="auto">
            <a:xfrm>
              <a:off x="8270919" y="4599625"/>
              <a:ext cx="122617" cy="134957"/>
            </a:xfrm>
            <a:custGeom>
              <a:avLst/>
              <a:gdLst>
                <a:gd name="T0" fmla="*/ 0 w 121898"/>
                <a:gd name="T1" fmla="*/ 137281 h 134191"/>
                <a:gd name="T2" fmla="*/ 124801 w 121898"/>
                <a:gd name="T3" fmla="*/ 0 h 134191"/>
                <a:gd name="T4" fmla="*/ 0 w 121898"/>
                <a:gd name="T5" fmla="*/ 137281 h 134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98" h="134191">
                  <a:moveTo>
                    <a:pt x="0" y="134191"/>
                  </a:moveTo>
                  <a:cubicBezTo>
                    <a:pt x="0" y="134191"/>
                    <a:pt x="7626" y="15479"/>
                    <a:pt x="121899" y="0"/>
                  </a:cubicBezTo>
                  <a:cubicBezTo>
                    <a:pt x="111841" y="65127"/>
                    <a:pt x="63860" y="117938"/>
                    <a:pt x="0" y="13419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1" name="Freeform: Shape 488"/>
            <p:cNvSpPr>
              <a:spLocks/>
            </p:cNvSpPr>
            <p:nvPr/>
          </p:nvSpPr>
          <p:spPr bwMode="auto">
            <a:xfrm>
              <a:off x="8640883" y="4717116"/>
              <a:ext cx="399560" cy="400107"/>
            </a:xfrm>
            <a:custGeom>
              <a:avLst/>
              <a:gdLst>
                <a:gd name="T0" fmla="*/ 20441 w 399829"/>
                <a:gd name="T1" fmla="*/ 296225 h 400898"/>
                <a:gd name="T2" fmla="*/ 96153 w 399829"/>
                <a:gd name="T3" fmla="*/ 321745 h 400898"/>
                <a:gd name="T4" fmla="*/ 138154 w 399829"/>
                <a:gd name="T5" fmla="*/ 389498 h 400898"/>
                <a:gd name="T6" fmla="*/ 372100 w 399829"/>
                <a:gd name="T7" fmla="*/ 287870 h 400898"/>
                <a:gd name="T8" fmla="*/ 279135 w 399829"/>
                <a:gd name="T9" fmla="*/ 94885 h 400898"/>
                <a:gd name="T10" fmla="*/ 69933 w 399829"/>
                <a:gd name="T11" fmla="*/ 46442 h 400898"/>
                <a:gd name="T12" fmla="*/ 20441 w 399829"/>
                <a:gd name="T13" fmla="*/ 296225 h 4008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9829" h="400898">
                  <a:moveTo>
                    <a:pt x="20497" y="298575"/>
                  </a:moveTo>
                  <a:cubicBezTo>
                    <a:pt x="38648" y="321179"/>
                    <a:pt x="68259" y="331218"/>
                    <a:pt x="96413" y="324297"/>
                  </a:cubicBezTo>
                  <a:cubicBezTo>
                    <a:pt x="96413" y="324297"/>
                    <a:pt x="91974" y="366410"/>
                    <a:pt x="138526" y="392588"/>
                  </a:cubicBezTo>
                  <a:cubicBezTo>
                    <a:pt x="185077" y="418766"/>
                    <a:pt x="314601" y="382686"/>
                    <a:pt x="373104" y="290152"/>
                  </a:cubicBezTo>
                  <a:cubicBezTo>
                    <a:pt x="431606" y="197618"/>
                    <a:pt x="391201" y="106792"/>
                    <a:pt x="279887" y="95638"/>
                  </a:cubicBezTo>
                  <a:cubicBezTo>
                    <a:pt x="245742" y="-10440"/>
                    <a:pt x="147631" y="-30586"/>
                    <a:pt x="70121" y="46810"/>
                  </a:cubicBezTo>
                  <a:cubicBezTo>
                    <a:pt x="-7389" y="124206"/>
                    <a:pt x="-15356" y="258738"/>
                    <a:pt x="20497" y="298575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2" name="Freeform: Shape 489"/>
            <p:cNvSpPr>
              <a:spLocks/>
            </p:cNvSpPr>
            <p:nvPr/>
          </p:nvSpPr>
          <p:spPr bwMode="auto">
            <a:xfrm>
              <a:off x="8894573" y="4658371"/>
              <a:ext cx="73992" cy="177825"/>
            </a:xfrm>
            <a:custGeom>
              <a:avLst/>
              <a:gdLst>
                <a:gd name="T0" fmla="*/ 63329 w 73845"/>
                <a:gd name="T1" fmla="*/ 11808 h 176964"/>
                <a:gd name="T2" fmla="*/ 36827 w 73845"/>
                <a:gd name="T3" fmla="*/ 173115 h 176964"/>
                <a:gd name="T4" fmla="*/ 4933 w 73845"/>
                <a:gd name="T5" fmla="*/ 147236 h 176964"/>
                <a:gd name="T6" fmla="*/ 9636 w 73845"/>
                <a:gd name="T7" fmla="*/ 30027 h 176964"/>
                <a:gd name="T8" fmla="*/ 63329 w 73845"/>
                <a:gd name="T9" fmla="*/ 11808 h 176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845" h="176964">
                  <a:moveTo>
                    <a:pt x="62827" y="11581"/>
                  </a:moveTo>
                  <a:cubicBezTo>
                    <a:pt x="84167" y="65098"/>
                    <a:pt x="74038" y="126047"/>
                    <a:pt x="36535" y="169787"/>
                  </a:cubicBezTo>
                  <a:cubicBezTo>
                    <a:pt x="19576" y="189591"/>
                    <a:pt x="-12179" y="164210"/>
                    <a:pt x="4893" y="144405"/>
                  </a:cubicBezTo>
                  <a:cubicBezTo>
                    <a:pt x="33462" y="111057"/>
                    <a:pt x="25722" y="70310"/>
                    <a:pt x="9560" y="29450"/>
                  </a:cubicBezTo>
                  <a:cubicBezTo>
                    <a:pt x="-115" y="5206"/>
                    <a:pt x="53152" y="-12777"/>
                    <a:pt x="62827" y="1158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3" name="Freeform: Shape 490"/>
            <p:cNvSpPr>
              <a:spLocks/>
            </p:cNvSpPr>
            <p:nvPr/>
          </p:nvSpPr>
          <p:spPr bwMode="auto">
            <a:xfrm>
              <a:off x="8894573" y="4796503"/>
              <a:ext cx="181811" cy="61922"/>
            </a:xfrm>
            <a:custGeom>
              <a:avLst/>
              <a:gdLst>
                <a:gd name="T0" fmla="*/ 0 w 180856"/>
                <a:gd name="T1" fmla="*/ 28964 h 60528"/>
                <a:gd name="T2" fmla="*/ 184706 w 180856"/>
                <a:gd name="T3" fmla="*/ 43177 h 60528"/>
                <a:gd name="T4" fmla="*/ 0 w 180856"/>
                <a:gd name="T5" fmla="*/ 28964 h 60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0856" h="60528">
                  <a:moveTo>
                    <a:pt x="0" y="26443"/>
                  </a:moveTo>
                  <a:cubicBezTo>
                    <a:pt x="0" y="26443"/>
                    <a:pt x="98111" y="-40937"/>
                    <a:pt x="180856" y="39418"/>
                  </a:cubicBezTo>
                  <a:cubicBezTo>
                    <a:pt x="123412" y="71720"/>
                    <a:pt x="52242" y="66609"/>
                    <a:pt x="0" y="26443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4" name="Freeform: Shape 491"/>
            <p:cNvSpPr>
              <a:spLocks/>
            </p:cNvSpPr>
            <p:nvPr/>
          </p:nvSpPr>
          <p:spPr bwMode="auto">
            <a:xfrm>
              <a:off x="8393536" y="4699652"/>
              <a:ext cx="395333" cy="390581"/>
            </a:xfrm>
            <a:custGeom>
              <a:avLst/>
              <a:gdLst>
                <a:gd name="T0" fmla="*/ 193103 w 394652"/>
                <a:gd name="T1" fmla="*/ 390060 h 390325"/>
                <a:gd name="T2" fmla="*/ 133164 w 394652"/>
                <a:gd name="T3" fmla="*/ 336539 h 390325"/>
                <a:gd name="T4" fmla="*/ 52254 w 394652"/>
                <a:gd name="T5" fmla="*/ 333002 h 390325"/>
                <a:gd name="T6" fmla="*/ 27729 w 394652"/>
                <a:gd name="T7" fmla="*/ 77496 h 390325"/>
                <a:gd name="T8" fmla="*/ 244446 w 394652"/>
                <a:gd name="T9" fmla="*/ 64371 h 390325"/>
                <a:gd name="T10" fmla="*/ 389995 w 394652"/>
                <a:gd name="T11" fmla="*/ 224136 h 390325"/>
                <a:gd name="T12" fmla="*/ 193103 w 394652"/>
                <a:gd name="T13" fmla="*/ 390060 h 3903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4652" h="390325">
                  <a:moveTo>
                    <a:pt x="191776" y="389039"/>
                  </a:moveTo>
                  <a:cubicBezTo>
                    <a:pt x="163276" y="384258"/>
                    <a:pt x="140090" y="363475"/>
                    <a:pt x="132249" y="335658"/>
                  </a:cubicBezTo>
                  <a:cubicBezTo>
                    <a:pt x="132249" y="335658"/>
                    <a:pt x="98104" y="360015"/>
                    <a:pt x="51894" y="332130"/>
                  </a:cubicBezTo>
                  <a:cubicBezTo>
                    <a:pt x="5684" y="304245"/>
                    <a:pt x="-24933" y="173468"/>
                    <a:pt x="27537" y="77292"/>
                  </a:cubicBezTo>
                  <a:cubicBezTo>
                    <a:pt x="80007" y="-18884"/>
                    <a:pt x="178915" y="-27647"/>
                    <a:pt x="242766" y="64203"/>
                  </a:cubicBezTo>
                  <a:cubicBezTo>
                    <a:pt x="352373" y="43033"/>
                    <a:pt x="417363" y="118608"/>
                    <a:pt x="387315" y="223548"/>
                  </a:cubicBezTo>
                  <a:cubicBezTo>
                    <a:pt x="357267" y="328487"/>
                    <a:pt x="244018" y="400990"/>
                    <a:pt x="191776" y="389039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5" name="Freeform: Shape 492"/>
            <p:cNvSpPr>
              <a:spLocks/>
            </p:cNvSpPr>
            <p:nvPr/>
          </p:nvSpPr>
          <p:spPr bwMode="auto">
            <a:xfrm>
              <a:off x="8393536" y="4699652"/>
              <a:ext cx="395333" cy="390581"/>
            </a:xfrm>
            <a:custGeom>
              <a:avLst/>
              <a:gdLst>
                <a:gd name="T0" fmla="*/ 193103 w 394652"/>
                <a:gd name="T1" fmla="*/ 390060 h 390325"/>
                <a:gd name="T2" fmla="*/ 133164 w 394652"/>
                <a:gd name="T3" fmla="*/ 336539 h 390325"/>
                <a:gd name="T4" fmla="*/ 52254 w 394652"/>
                <a:gd name="T5" fmla="*/ 333002 h 390325"/>
                <a:gd name="T6" fmla="*/ 27729 w 394652"/>
                <a:gd name="T7" fmla="*/ 77496 h 390325"/>
                <a:gd name="T8" fmla="*/ 244446 w 394652"/>
                <a:gd name="T9" fmla="*/ 64371 h 390325"/>
                <a:gd name="T10" fmla="*/ 389995 w 394652"/>
                <a:gd name="T11" fmla="*/ 224136 h 390325"/>
                <a:gd name="T12" fmla="*/ 193103 w 394652"/>
                <a:gd name="T13" fmla="*/ 390060 h 3903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4652" h="390325">
                  <a:moveTo>
                    <a:pt x="191776" y="389039"/>
                  </a:moveTo>
                  <a:cubicBezTo>
                    <a:pt x="163276" y="384258"/>
                    <a:pt x="140090" y="363475"/>
                    <a:pt x="132249" y="335658"/>
                  </a:cubicBezTo>
                  <a:cubicBezTo>
                    <a:pt x="132249" y="335658"/>
                    <a:pt x="98104" y="360015"/>
                    <a:pt x="51894" y="332130"/>
                  </a:cubicBezTo>
                  <a:cubicBezTo>
                    <a:pt x="5684" y="304245"/>
                    <a:pt x="-24933" y="173468"/>
                    <a:pt x="27537" y="77292"/>
                  </a:cubicBezTo>
                  <a:cubicBezTo>
                    <a:pt x="80007" y="-18884"/>
                    <a:pt x="178915" y="-27647"/>
                    <a:pt x="242766" y="64203"/>
                  </a:cubicBezTo>
                  <a:cubicBezTo>
                    <a:pt x="352373" y="43033"/>
                    <a:pt x="417363" y="118608"/>
                    <a:pt x="387315" y="223548"/>
                  </a:cubicBezTo>
                  <a:cubicBezTo>
                    <a:pt x="357267" y="328487"/>
                    <a:pt x="244018" y="400990"/>
                    <a:pt x="191776" y="389039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6" name="Freeform: Shape 493"/>
            <p:cNvSpPr>
              <a:spLocks/>
            </p:cNvSpPr>
            <p:nvPr/>
          </p:nvSpPr>
          <p:spPr bwMode="auto">
            <a:xfrm>
              <a:off x="8617628" y="4661546"/>
              <a:ext cx="152214" cy="128605"/>
            </a:xfrm>
            <a:custGeom>
              <a:avLst/>
              <a:gdLst>
                <a:gd name="T0" fmla="*/ 127377 w 151975"/>
                <a:gd name="T1" fmla="*/ 156 h 127765"/>
                <a:gd name="T2" fmla="*/ 1388 w 151975"/>
                <a:gd name="T3" fmla="*/ 102742 h 127765"/>
                <a:gd name="T4" fmla="*/ 39300 w 151975"/>
                <a:gd name="T5" fmla="*/ 118397 h 127765"/>
                <a:gd name="T6" fmla="*/ 138029 w 151975"/>
                <a:gd name="T7" fmla="*/ 56940 h 127765"/>
                <a:gd name="T8" fmla="*/ 127377 w 151975"/>
                <a:gd name="T9" fmla="*/ 156 h 1277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975" h="127765">
                  <a:moveTo>
                    <a:pt x="126579" y="152"/>
                  </a:moveTo>
                  <a:cubicBezTo>
                    <a:pt x="69535" y="7652"/>
                    <a:pt x="21334" y="46123"/>
                    <a:pt x="1380" y="100084"/>
                  </a:cubicBezTo>
                  <a:cubicBezTo>
                    <a:pt x="-7612" y="124440"/>
                    <a:pt x="29948" y="139920"/>
                    <a:pt x="39053" y="115335"/>
                  </a:cubicBezTo>
                  <a:cubicBezTo>
                    <a:pt x="54191" y="74247"/>
                    <a:pt x="93686" y="61158"/>
                    <a:pt x="137164" y="55467"/>
                  </a:cubicBezTo>
                  <a:cubicBezTo>
                    <a:pt x="162773" y="52053"/>
                    <a:pt x="152529" y="-3263"/>
                    <a:pt x="126579" y="152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7" name="Freeform: Shape 494"/>
            <p:cNvSpPr>
              <a:spLocks/>
            </p:cNvSpPr>
            <p:nvPr/>
          </p:nvSpPr>
          <p:spPr bwMode="auto">
            <a:xfrm>
              <a:off x="8541521" y="4639318"/>
              <a:ext cx="99362" cy="150834"/>
            </a:xfrm>
            <a:custGeom>
              <a:avLst/>
              <a:gdLst>
                <a:gd name="T0" fmla="*/ 98708 w 99470"/>
                <a:gd name="T1" fmla="*/ 148213 h 151718"/>
                <a:gd name="T2" fmla="*/ 3 w 99470"/>
                <a:gd name="T3" fmla="*/ 0 h 151718"/>
                <a:gd name="T4" fmla="*/ 98708 w 99470"/>
                <a:gd name="T5" fmla="*/ 148213 h 1517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470" h="151718">
                  <a:moveTo>
                    <a:pt x="99138" y="151719"/>
                  </a:moveTo>
                  <a:cubicBezTo>
                    <a:pt x="99138" y="151719"/>
                    <a:pt x="110520" y="33348"/>
                    <a:pt x="3" y="0"/>
                  </a:cubicBezTo>
                  <a:cubicBezTo>
                    <a:pt x="-402" y="65889"/>
                    <a:pt x="38635" y="125632"/>
                    <a:pt x="99138" y="151719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8" name="Freeform: Shape 495"/>
            <p:cNvSpPr>
              <a:spLocks/>
            </p:cNvSpPr>
            <p:nvPr/>
          </p:nvSpPr>
          <p:spPr bwMode="auto">
            <a:xfrm>
              <a:off x="8903029" y="4721880"/>
              <a:ext cx="391104" cy="357238"/>
            </a:xfrm>
            <a:custGeom>
              <a:avLst/>
              <a:gdLst>
                <a:gd name="T0" fmla="*/ 285047 w 391039"/>
                <a:gd name="T1" fmla="*/ 343870 h 358127"/>
                <a:gd name="T2" fmla="*/ 207945 w 391039"/>
                <a:gd name="T3" fmla="*/ 322347 h 358127"/>
                <a:gd name="T4" fmla="*/ 134253 w 391039"/>
                <a:gd name="T5" fmla="*/ 354125 h 358127"/>
                <a:gd name="T6" fmla="*/ 201 w 391039"/>
                <a:gd name="T7" fmla="*/ 138207 h 358127"/>
                <a:gd name="T8" fmla="*/ 187897 w 391039"/>
                <a:gd name="T9" fmla="*/ 32841 h 358127"/>
                <a:gd name="T10" fmla="*/ 388006 w 391039"/>
                <a:gd name="T11" fmla="*/ 111726 h 358127"/>
                <a:gd name="T12" fmla="*/ 285047 w 391039"/>
                <a:gd name="T13" fmla="*/ 343870 h 358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1039" h="358127">
                  <a:moveTo>
                    <a:pt x="284859" y="347306"/>
                  </a:moveTo>
                  <a:cubicBezTo>
                    <a:pt x="257133" y="355546"/>
                    <a:pt x="227131" y="347089"/>
                    <a:pt x="207805" y="325567"/>
                  </a:cubicBezTo>
                  <a:cubicBezTo>
                    <a:pt x="207805" y="325567"/>
                    <a:pt x="187545" y="362671"/>
                    <a:pt x="134165" y="357663"/>
                  </a:cubicBezTo>
                  <a:cubicBezTo>
                    <a:pt x="80784" y="352655"/>
                    <a:pt x="-4693" y="249081"/>
                    <a:pt x="201" y="139589"/>
                  </a:cubicBezTo>
                  <a:cubicBezTo>
                    <a:pt x="5095" y="30096"/>
                    <a:pt x="90003" y="-21236"/>
                    <a:pt x="187773" y="33169"/>
                  </a:cubicBezTo>
                  <a:cubicBezTo>
                    <a:pt x="276778" y="-34097"/>
                    <a:pt x="368401" y="5170"/>
                    <a:pt x="387750" y="112842"/>
                  </a:cubicBezTo>
                  <a:cubicBezTo>
                    <a:pt x="407099" y="220513"/>
                    <a:pt x="336987" y="335127"/>
                    <a:pt x="284859" y="347306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9" name="Freeform: Shape 496"/>
            <p:cNvSpPr>
              <a:spLocks/>
            </p:cNvSpPr>
            <p:nvPr/>
          </p:nvSpPr>
          <p:spPr bwMode="auto">
            <a:xfrm>
              <a:off x="8903029" y="4721880"/>
              <a:ext cx="391104" cy="357238"/>
            </a:xfrm>
            <a:custGeom>
              <a:avLst/>
              <a:gdLst>
                <a:gd name="T0" fmla="*/ 285047 w 391039"/>
                <a:gd name="T1" fmla="*/ 343870 h 358127"/>
                <a:gd name="T2" fmla="*/ 207945 w 391039"/>
                <a:gd name="T3" fmla="*/ 322347 h 358127"/>
                <a:gd name="T4" fmla="*/ 134253 w 391039"/>
                <a:gd name="T5" fmla="*/ 354125 h 358127"/>
                <a:gd name="T6" fmla="*/ 201 w 391039"/>
                <a:gd name="T7" fmla="*/ 138207 h 358127"/>
                <a:gd name="T8" fmla="*/ 187897 w 391039"/>
                <a:gd name="T9" fmla="*/ 32841 h 358127"/>
                <a:gd name="T10" fmla="*/ 388006 w 391039"/>
                <a:gd name="T11" fmla="*/ 111726 h 358127"/>
                <a:gd name="T12" fmla="*/ 285047 w 391039"/>
                <a:gd name="T13" fmla="*/ 343870 h 358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1039" h="358127">
                  <a:moveTo>
                    <a:pt x="284859" y="347306"/>
                  </a:moveTo>
                  <a:cubicBezTo>
                    <a:pt x="257133" y="355546"/>
                    <a:pt x="227131" y="347089"/>
                    <a:pt x="207805" y="325567"/>
                  </a:cubicBezTo>
                  <a:cubicBezTo>
                    <a:pt x="207805" y="325567"/>
                    <a:pt x="187545" y="362671"/>
                    <a:pt x="134165" y="357663"/>
                  </a:cubicBezTo>
                  <a:cubicBezTo>
                    <a:pt x="80784" y="352655"/>
                    <a:pt x="-4693" y="249081"/>
                    <a:pt x="201" y="139589"/>
                  </a:cubicBezTo>
                  <a:cubicBezTo>
                    <a:pt x="5095" y="30096"/>
                    <a:pt x="90003" y="-21236"/>
                    <a:pt x="187773" y="33169"/>
                  </a:cubicBezTo>
                  <a:cubicBezTo>
                    <a:pt x="276778" y="-34097"/>
                    <a:pt x="368401" y="5170"/>
                    <a:pt x="387750" y="112842"/>
                  </a:cubicBezTo>
                  <a:cubicBezTo>
                    <a:pt x="407099" y="220513"/>
                    <a:pt x="336987" y="335127"/>
                    <a:pt x="284859" y="347306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0" name="Freeform: Shape 497"/>
            <p:cNvSpPr>
              <a:spLocks/>
            </p:cNvSpPr>
            <p:nvPr/>
          </p:nvSpPr>
          <p:spPr bwMode="auto">
            <a:xfrm>
              <a:off x="9072155" y="4612326"/>
              <a:ext cx="109932" cy="166712"/>
            </a:xfrm>
            <a:custGeom>
              <a:avLst/>
              <a:gdLst>
                <a:gd name="T0" fmla="*/ 68958 w 109991"/>
                <a:gd name="T1" fmla="*/ 2892 h 165689"/>
                <a:gd name="T2" fmla="*/ 815 w 109991"/>
                <a:gd name="T3" fmla="*/ 151393 h 165689"/>
                <a:gd name="T4" fmla="*/ 41246 w 109991"/>
                <a:gd name="T5" fmla="*/ 148477 h 165689"/>
                <a:gd name="T6" fmla="*/ 102917 w 109991"/>
                <a:gd name="T7" fmla="*/ 49087 h 165689"/>
                <a:gd name="T8" fmla="*/ 68958 w 109991"/>
                <a:gd name="T9" fmla="*/ 2892 h 165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991" h="165689">
                  <a:moveTo>
                    <a:pt x="69106" y="2821"/>
                  </a:moveTo>
                  <a:cubicBezTo>
                    <a:pt x="21223" y="34702"/>
                    <a:pt x="-5069" y="90484"/>
                    <a:pt x="815" y="147711"/>
                  </a:cubicBezTo>
                  <a:cubicBezTo>
                    <a:pt x="3433" y="173662"/>
                    <a:pt x="43952" y="170475"/>
                    <a:pt x="41334" y="144866"/>
                  </a:cubicBezTo>
                  <a:cubicBezTo>
                    <a:pt x="36896" y="101273"/>
                    <a:pt x="66602" y="72250"/>
                    <a:pt x="103137" y="47893"/>
                  </a:cubicBezTo>
                  <a:cubicBezTo>
                    <a:pt x="124535" y="33438"/>
                    <a:pt x="90959" y="-11633"/>
                    <a:pt x="69106" y="282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1" name="Freeform: Shape 498"/>
            <p:cNvSpPr>
              <a:spLocks/>
            </p:cNvSpPr>
            <p:nvPr/>
          </p:nvSpPr>
          <p:spPr bwMode="auto">
            <a:xfrm>
              <a:off x="8949539" y="4682186"/>
              <a:ext cx="156442" cy="95264"/>
            </a:xfrm>
            <a:custGeom>
              <a:avLst/>
              <a:gdLst>
                <a:gd name="T0" fmla="*/ 158336 w 155816"/>
                <a:gd name="T1" fmla="*/ 96038 h 94945"/>
                <a:gd name="T2" fmla="*/ 0 w 155816"/>
                <a:gd name="T3" fmla="*/ 2138 h 94945"/>
                <a:gd name="T4" fmla="*/ 158336 w 155816"/>
                <a:gd name="T5" fmla="*/ 96038 h 949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816" h="94945">
                  <a:moveTo>
                    <a:pt x="155816" y="94758"/>
                  </a:moveTo>
                  <a:cubicBezTo>
                    <a:pt x="155816" y="94758"/>
                    <a:pt x="113818" y="-16556"/>
                    <a:pt x="0" y="2110"/>
                  </a:cubicBezTo>
                  <a:cubicBezTo>
                    <a:pt x="28671" y="61432"/>
                    <a:pt x="90007" y="97899"/>
                    <a:pt x="155816" y="9475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2" name="Freeform: Shape 499"/>
            <p:cNvSpPr>
              <a:spLocks/>
            </p:cNvSpPr>
            <p:nvPr/>
          </p:nvSpPr>
          <p:spPr bwMode="auto">
            <a:xfrm>
              <a:off x="8086995" y="4912407"/>
              <a:ext cx="1200796" cy="390581"/>
            </a:xfrm>
            <a:custGeom>
              <a:avLst/>
              <a:gdLst>
                <a:gd name="T0" fmla="*/ 1197794 w 1201799"/>
                <a:gd name="T1" fmla="*/ 0 h 390052"/>
                <a:gd name="T2" fmla="*/ 958212 w 1201799"/>
                <a:gd name="T3" fmla="*/ 392173 h 390052"/>
                <a:gd name="T4" fmla="*/ 239468 w 1201799"/>
                <a:gd name="T5" fmla="*/ 392173 h 390052"/>
                <a:gd name="T6" fmla="*/ 0 w 1201799"/>
                <a:gd name="T7" fmla="*/ 0 h 3900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1799" h="390052">
                  <a:moveTo>
                    <a:pt x="1201800" y="0"/>
                  </a:moveTo>
                  <a:cubicBezTo>
                    <a:pt x="1201800" y="0"/>
                    <a:pt x="1097657" y="390053"/>
                    <a:pt x="961417" y="390053"/>
                  </a:cubicBezTo>
                  <a:lnTo>
                    <a:pt x="240269" y="390053"/>
                  </a:lnTo>
                  <a:cubicBezTo>
                    <a:pt x="103688" y="390053"/>
                    <a:pt x="0" y="0"/>
                    <a:pt x="0" y="0"/>
                  </a:cubicBezTo>
                  <a:lnTo>
                    <a:pt x="120180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13" name="Graphic 166"/>
          <p:cNvGrpSpPr>
            <a:grpSpLocks/>
          </p:cNvGrpSpPr>
          <p:nvPr/>
        </p:nvGrpSpPr>
        <p:grpSpPr bwMode="auto">
          <a:xfrm>
            <a:off x="3054350" y="7307263"/>
            <a:ext cx="673100" cy="1146175"/>
            <a:chOff x="11513170" y="4281760"/>
            <a:chExt cx="897845" cy="1146857"/>
          </a:xfrm>
        </p:grpSpPr>
        <p:sp>
          <p:nvSpPr>
            <p:cNvPr id="51334" name="Freeform: Shape 501"/>
            <p:cNvSpPr>
              <a:spLocks/>
            </p:cNvSpPr>
            <p:nvPr/>
          </p:nvSpPr>
          <p:spPr bwMode="auto">
            <a:xfrm>
              <a:off x="11517405" y="4284937"/>
              <a:ext cx="893610" cy="1142091"/>
            </a:xfrm>
            <a:custGeom>
              <a:avLst/>
              <a:gdLst>
                <a:gd name="T0" fmla="*/ 787804 w 894456"/>
                <a:gd name="T1" fmla="*/ 656262 h 1142045"/>
                <a:gd name="T2" fmla="*/ 890647 w 894456"/>
                <a:gd name="T3" fmla="*/ 479931 h 1142045"/>
                <a:gd name="T4" fmla="*/ 733945 w 894456"/>
                <a:gd name="T5" fmla="*/ 158572 h 1142045"/>
                <a:gd name="T6" fmla="*/ 536084 w 894456"/>
                <a:gd name="T7" fmla="*/ 158572 h 1142045"/>
                <a:gd name="T8" fmla="*/ 538805 w 894456"/>
                <a:gd name="T9" fmla="*/ 84351 h 1142045"/>
                <a:gd name="T10" fmla="*/ 578944 w 894456"/>
                <a:gd name="T11" fmla="*/ 27434 h 1142045"/>
                <a:gd name="T12" fmla="*/ 578944 w 894456"/>
                <a:gd name="T13" fmla="*/ 0 h 1142045"/>
                <a:gd name="T14" fmla="*/ 165875 w 894456"/>
                <a:gd name="T15" fmla="*/ 0 h 1142045"/>
                <a:gd name="T16" fmla="*/ 165875 w 894456"/>
                <a:gd name="T17" fmla="*/ 27434 h 1142045"/>
                <a:gd name="T18" fmla="*/ 282890 w 894456"/>
                <a:gd name="T19" fmla="*/ 75587 h 1142045"/>
                <a:gd name="T20" fmla="*/ 295703 w 894456"/>
                <a:gd name="T21" fmla="*/ 386019 h 1142045"/>
                <a:gd name="T22" fmla="*/ 7358 w 894456"/>
                <a:gd name="T23" fmla="*/ 744487 h 1142045"/>
                <a:gd name="T24" fmla="*/ 416800 w 894456"/>
                <a:gd name="T25" fmla="*/ 1142230 h 1142045"/>
                <a:gd name="T26" fmla="*/ 826356 w 894456"/>
                <a:gd name="T27" fmla="*/ 744487 h 1142045"/>
                <a:gd name="T28" fmla="*/ 787804 w 894456"/>
                <a:gd name="T29" fmla="*/ 656262 h 1142045"/>
                <a:gd name="T30" fmla="*/ 538352 w 894456"/>
                <a:gd name="T31" fmla="*/ 386361 h 1142045"/>
                <a:gd name="T32" fmla="*/ 535404 w 894456"/>
                <a:gd name="T33" fmla="*/ 229948 h 1142045"/>
                <a:gd name="T34" fmla="*/ 730318 w 894456"/>
                <a:gd name="T35" fmla="*/ 229948 h 1142045"/>
                <a:gd name="T36" fmla="*/ 820007 w 894456"/>
                <a:gd name="T37" fmla="*/ 484374 h 1142045"/>
                <a:gd name="T38" fmla="*/ 743810 w 894456"/>
                <a:gd name="T39" fmla="*/ 597411 h 1142045"/>
                <a:gd name="T40" fmla="*/ 537898 w 894456"/>
                <a:gd name="T41" fmla="*/ 386361 h 11420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94456" h="1142045">
                  <a:moveTo>
                    <a:pt x="790792" y="656158"/>
                  </a:moveTo>
                  <a:cubicBezTo>
                    <a:pt x="899033" y="519577"/>
                    <a:pt x="895505" y="491920"/>
                    <a:pt x="894025" y="479855"/>
                  </a:cubicBezTo>
                  <a:cubicBezTo>
                    <a:pt x="894025" y="476668"/>
                    <a:pt x="837685" y="158548"/>
                    <a:pt x="736729" y="158548"/>
                  </a:cubicBezTo>
                  <a:lnTo>
                    <a:pt x="538117" y="158548"/>
                  </a:lnTo>
                  <a:cubicBezTo>
                    <a:pt x="538800" y="120305"/>
                    <a:pt x="539938" y="90940"/>
                    <a:pt x="540849" y="84339"/>
                  </a:cubicBezTo>
                  <a:cubicBezTo>
                    <a:pt x="544832" y="55202"/>
                    <a:pt x="558832" y="27430"/>
                    <a:pt x="581140" y="27430"/>
                  </a:cubicBezTo>
                  <a:cubicBezTo>
                    <a:pt x="603449" y="27430"/>
                    <a:pt x="603904" y="0"/>
                    <a:pt x="581140" y="0"/>
                  </a:cubicBezTo>
                  <a:lnTo>
                    <a:pt x="166503" y="0"/>
                  </a:lnTo>
                  <a:cubicBezTo>
                    <a:pt x="144309" y="0"/>
                    <a:pt x="144309" y="27430"/>
                    <a:pt x="166503" y="27430"/>
                  </a:cubicBezTo>
                  <a:cubicBezTo>
                    <a:pt x="188697" y="27430"/>
                    <a:pt x="271557" y="59413"/>
                    <a:pt x="283963" y="75575"/>
                  </a:cubicBezTo>
                  <a:cubicBezTo>
                    <a:pt x="296369" y="91737"/>
                    <a:pt x="299897" y="331551"/>
                    <a:pt x="296824" y="385955"/>
                  </a:cubicBezTo>
                  <a:cubicBezTo>
                    <a:pt x="293751" y="440360"/>
                    <a:pt x="43125" y="580356"/>
                    <a:pt x="7386" y="744367"/>
                  </a:cubicBezTo>
                  <a:cubicBezTo>
                    <a:pt x="-28353" y="908378"/>
                    <a:pt x="58832" y="1142046"/>
                    <a:pt x="418381" y="1142046"/>
                  </a:cubicBezTo>
                  <a:cubicBezTo>
                    <a:pt x="777931" y="1142046"/>
                    <a:pt x="865001" y="908378"/>
                    <a:pt x="829490" y="744367"/>
                  </a:cubicBezTo>
                  <a:cubicBezTo>
                    <a:pt x="821921" y="712908"/>
                    <a:pt x="808810" y="683042"/>
                    <a:pt x="790792" y="656158"/>
                  </a:cubicBezTo>
                  <a:close/>
                  <a:moveTo>
                    <a:pt x="540394" y="386297"/>
                  </a:moveTo>
                  <a:cubicBezTo>
                    <a:pt x="537434" y="364444"/>
                    <a:pt x="536865" y="296153"/>
                    <a:pt x="537434" y="229912"/>
                  </a:cubicBezTo>
                  <a:lnTo>
                    <a:pt x="733087" y="229912"/>
                  </a:lnTo>
                  <a:cubicBezTo>
                    <a:pt x="764842" y="254610"/>
                    <a:pt x="814808" y="430800"/>
                    <a:pt x="823117" y="484294"/>
                  </a:cubicBezTo>
                  <a:cubicBezTo>
                    <a:pt x="816401" y="501822"/>
                    <a:pt x="782256" y="550991"/>
                    <a:pt x="746631" y="597315"/>
                  </a:cubicBezTo>
                  <a:cubicBezTo>
                    <a:pt x="661382" y="499773"/>
                    <a:pt x="544832" y="422491"/>
                    <a:pt x="539938" y="386297"/>
                  </a:cubicBezTo>
                  <a:lnTo>
                    <a:pt x="540394" y="386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35" name="Freeform: Shape 502"/>
            <p:cNvSpPr>
              <a:spLocks/>
            </p:cNvSpPr>
            <p:nvPr/>
          </p:nvSpPr>
          <p:spPr bwMode="auto">
            <a:xfrm>
              <a:off x="11513170" y="4281760"/>
              <a:ext cx="897845" cy="1146857"/>
            </a:xfrm>
            <a:custGeom>
              <a:avLst/>
              <a:gdLst>
                <a:gd name="T0" fmla="*/ 878131 w 897811"/>
                <a:gd name="T1" fmla="*/ 539098 h 1146857"/>
                <a:gd name="T2" fmla="*/ 889287 w 897811"/>
                <a:gd name="T3" fmla="*/ 446792 h 1146857"/>
                <a:gd name="T4" fmla="*/ 809040 w 897811"/>
                <a:gd name="T5" fmla="*/ 218019 h 1146857"/>
                <a:gd name="T6" fmla="*/ 541435 w 897811"/>
                <a:gd name="T7" fmla="*/ 163386 h 1146857"/>
                <a:gd name="T8" fmla="*/ 540522 w 897811"/>
                <a:gd name="T9" fmla="*/ 113648 h 1146857"/>
                <a:gd name="T10" fmla="*/ 555890 w 897811"/>
                <a:gd name="T11" fmla="*/ 44788 h 1146857"/>
                <a:gd name="T12" fmla="*/ 586964 w 897811"/>
                <a:gd name="T13" fmla="*/ 27488 h 1146857"/>
                <a:gd name="T14" fmla="*/ 592882 w 897811"/>
                <a:gd name="T15" fmla="*/ 8253 h 1146857"/>
                <a:gd name="T16" fmla="*/ 407232 w 897811"/>
                <a:gd name="T17" fmla="*/ 6204 h 1146857"/>
                <a:gd name="T18" fmla="*/ 157271 w 897811"/>
                <a:gd name="T19" fmla="*/ 13830 h 1146857"/>
                <a:gd name="T20" fmla="*/ 177646 w 897811"/>
                <a:gd name="T21" fmla="*/ 27374 h 1146857"/>
                <a:gd name="T22" fmla="*/ 255617 w 897811"/>
                <a:gd name="T23" fmla="*/ 54463 h 1146857"/>
                <a:gd name="T24" fmla="*/ 291244 w 897811"/>
                <a:gd name="T25" fmla="*/ 78933 h 1146857"/>
                <a:gd name="T26" fmla="*/ 303308 w 897811"/>
                <a:gd name="T27" fmla="*/ 226100 h 1146857"/>
                <a:gd name="T28" fmla="*/ 303993 w 897811"/>
                <a:gd name="T29" fmla="*/ 390794 h 1146857"/>
                <a:gd name="T30" fmla="*/ 155791 w 897811"/>
                <a:gd name="T31" fmla="*/ 542626 h 1146857"/>
                <a:gd name="T32" fmla="*/ 10548 w 897811"/>
                <a:gd name="T33" fmla="*/ 865527 h 1146857"/>
                <a:gd name="T34" fmla="*/ 20452 w 897811"/>
                <a:gd name="T35" fmla="*/ 911054 h 1146857"/>
                <a:gd name="T36" fmla="*/ 37980 w 897811"/>
                <a:gd name="T37" fmla="*/ 953963 h 1146857"/>
                <a:gd name="T38" fmla="*/ 91250 w 897811"/>
                <a:gd name="T39" fmla="*/ 1029424 h 1146857"/>
                <a:gd name="T40" fmla="*/ 164896 w 897811"/>
                <a:gd name="T41" fmla="*/ 1085309 h 1146857"/>
                <a:gd name="T42" fmla="*/ 435688 w 897811"/>
                <a:gd name="T43" fmla="*/ 1141876 h 1146857"/>
                <a:gd name="T44" fmla="*/ 574216 w 897811"/>
                <a:gd name="T45" fmla="*/ 1125031 h 1146857"/>
                <a:gd name="T46" fmla="*/ 771590 w 897811"/>
                <a:gd name="T47" fmla="*/ 1009279 h 1146857"/>
                <a:gd name="T48" fmla="*/ 809154 w 897811"/>
                <a:gd name="T49" fmla="*/ 950207 h 1146857"/>
                <a:gd name="T50" fmla="*/ 831576 w 897811"/>
                <a:gd name="T51" fmla="*/ 744653 h 1146857"/>
                <a:gd name="T52" fmla="*/ 832602 w 897811"/>
                <a:gd name="T53" fmla="*/ 743856 h 1146857"/>
                <a:gd name="T54" fmla="*/ 811772 w 897811"/>
                <a:gd name="T55" fmla="*/ 950549 h 1146857"/>
                <a:gd name="T56" fmla="*/ 774208 w 897811"/>
                <a:gd name="T57" fmla="*/ 1010530 h 1146857"/>
                <a:gd name="T58" fmla="*/ 575696 w 897811"/>
                <a:gd name="T59" fmla="*/ 1129128 h 1146857"/>
                <a:gd name="T60" fmla="*/ 436487 w 897811"/>
                <a:gd name="T61" fmla="*/ 1146543 h 1146857"/>
                <a:gd name="T62" fmla="*/ 162734 w 897811"/>
                <a:gd name="T63" fmla="*/ 1089975 h 1146857"/>
                <a:gd name="T64" fmla="*/ 87494 w 897811"/>
                <a:gd name="T65" fmla="*/ 1033294 h 1146857"/>
                <a:gd name="T66" fmla="*/ 32516 w 897811"/>
                <a:gd name="T67" fmla="*/ 956353 h 1146857"/>
                <a:gd name="T68" fmla="*/ 14533 w 897811"/>
                <a:gd name="T69" fmla="*/ 912420 h 1146857"/>
                <a:gd name="T70" fmla="*/ 4174 w 897811"/>
                <a:gd name="T71" fmla="*/ 866893 h 1146857"/>
                <a:gd name="T72" fmla="*/ 85559 w 897811"/>
                <a:gd name="T73" fmla="*/ 605226 h 1146857"/>
                <a:gd name="T74" fmla="*/ 286122 w 897811"/>
                <a:gd name="T75" fmla="*/ 408549 h 1146857"/>
                <a:gd name="T76" fmla="*/ 296479 w 897811"/>
                <a:gd name="T77" fmla="*/ 320227 h 1146857"/>
                <a:gd name="T78" fmla="*/ 285780 w 897811"/>
                <a:gd name="T79" fmla="*/ 87584 h 1146857"/>
                <a:gd name="T80" fmla="*/ 272689 w 897811"/>
                <a:gd name="T81" fmla="*/ 72788 h 1146857"/>
                <a:gd name="T82" fmla="*/ 164327 w 897811"/>
                <a:gd name="T83" fmla="*/ 34089 h 1146857"/>
                <a:gd name="T84" fmla="*/ 159319 w 897811"/>
                <a:gd name="T85" fmla="*/ 2107 h 1146857"/>
                <a:gd name="T86" fmla="*/ 406663 w 897811"/>
                <a:gd name="T87" fmla="*/ 58 h 1146857"/>
                <a:gd name="T88" fmla="*/ 595161 w 897811"/>
                <a:gd name="T89" fmla="*/ 2789 h 1146857"/>
                <a:gd name="T90" fmla="*/ 587078 w 897811"/>
                <a:gd name="T91" fmla="*/ 33179 h 1146857"/>
                <a:gd name="T92" fmla="*/ 549971 w 897811"/>
                <a:gd name="T93" fmla="*/ 68917 h 1146857"/>
                <a:gd name="T94" fmla="*/ 540409 w 897811"/>
                <a:gd name="T95" fmla="*/ 158378 h 1146857"/>
                <a:gd name="T96" fmla="*/ 811658 w 897811"/>
                <a:gd name="T97" fmla="*/ 215401 h 1146857"/>
                <a:gd name="T98" fmla="*/ 890767 w 897811"/>
                <a:gd name="T99" fmla="*/ 445882 h 1146857"/>
                <a:gd name="T100" fmla="*/ 878587 w 897811"/>
                <a:gd name="T101" fmla="*/ 539212 h 11468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97811" h="1146857">
                  <a:moveTo>
                    <a:pt x="794182" y="658720"/>
                  </a:moveTo>
                  <a:cubicBezTo>
                    <a:pt x="814214" y="633111"/>
                    <a:pt x="833904" y="607161"/>
                    <a:pt x="852229" y="580300"/>
                  </a:cubicBezTo>
                  <a:cubicBezTo>
                    <a:pt x="861334" y="566869"/>
                    <a:pt x="870212" y="553211"/>
                    <a:pt x="878065" y="539098"/>
                  </a:cubicBezTo>
                  <a:cubicBezTo>
                    <a:pt x="886545" y="525303"/>
                    <a:pt x="892770" y="510234"/>
                    <a:pt x="896504" y="494482"/>
                  </a:cubicBezTo>
                  <a:cubicBezTo>
                    <a:pt x="897221" y="486446"/>
                    <a:pt x="896447" y="478342"/>
                    <a:pt x="894227" y="470580"/>
                  </a:cubicBezTo>
                  <a:lnTo>
                    <a:pt x="889219" y="446792"/>
                  </a:lnTo>
                  <a:cubicBezTo>
                    <a:pt x="885805" y="430858"/>
                    <a:pt x="882015" y="415037"/>
                    <a:pt x="877838" y="399330"/>
                  </a:cubicBezTo>
                  <a:cubicBezTo>
                    <a:pt x="869756" y="367916"/>
                    <a:pt x="860424" y="336730"/>
                    <a:pt x="849611" y="306114"/>
                  </a:cubicBezTo>
                  <a:cubicBezTo>
                    <a:pt x="839037" y="275474"/>
                    <a:pt x="825425" y="245961"/>
                    <a:pt x="808978" y="218019"/>
                  </a:cubicBezTo>
                  <a:cubicBezTo>
                    <a:pt x="800851" y="204167"/>
                    <a:pt x="790767" y="191556"/>
                    <a:pt x="779044" y="180573"/>
                  </a:cubicBezTo>
                  <a:cubicBezTo>
                    <a:pt x="767708" y="169407"/>
                    <a:pt x="752388" y="163215"/>
                    <a:pt x="736476" y="163386"/>
                  </a:cubicBezTo>
                  <a:lnTo>
                    <a:pt x="541393" y="163386"/>
                  </a:lnTo>
                  <a:lnTo>
                    <a:pt x="538775" y="163386"/>
                  </a:lnTo>
                  <a:lnTo>
                    <a:pt x="538775" y="160768"/>
                  </a:lnTo>
                  <a:lnTo>
                    <a:pt x="540482" y="113648"/>
                  </a:lnTo>
                  <a:lnTo>
                    <a:pt x="541279" y="90202"/>
                  </a:lnTo>
                  <a:cubicBezTo>
                    <a:pt x="541802" y="82234"/>
                    <a:pt x="543294" y="74358"/>
                    <a:pt x="545718" y="66755"/>
                  </a:cubicBezTo>
                  <a:cubicBezTo>
                    <a:pt x="547983" y="58970"/>
                    <a:pt x="551397" y="51572"/>
                    <a:pt x="555848" y="44788"/>
                  </a:cubicBezTo>
                  <a:cubicBezTo>
                    <a:pt x="560321" y="37584"/>
                    <a:pt x="566979" y="31995"/>
                    <a:pt x="574855" y="28854"/>
                  </a:cubicBezTo>
                  <a:cubicBezTo>
                    <a:pt x="576870" y="28102"/>
                    <a:pt x="578976" y="27647"/>
                    <a:pt x="581115" y="27488"/>
                  </a:cubicBezTo>
                  <a:lnTo>
                    <a:pt x="586920" y="27488"/>
                  </a:lnTo>
                  <a:cubicBezTo>
                    <a:pt x="590175" y="27215"/>
                    <a:pt x="593237" y="25803"/>
                    <a:pt x="595570" y="23504"/>
                  </a:cubicBezTo>
                  <a:cubicBezTo>
                    <a:pt x="599178" y="19396"/>
                    <a:pt x="598780" y="13135"/>
                    <a:pt x="594671" y="9528"/>
                  </a:cubicBezTo>
                  <a:cubicBezTo>
                    <a:pt x="594113" y="9038"/>
                    <a:pt x="593499" y="8606"/>
                    <a:pt x="592838" y="8253"/>
                  </a:cubicBezTo>
                  <a:cubicBezTo>
                    <a:pt x="585850" y="6102"/>
                    <a:pt x="578486" y="5396"/>
                    <a:pt x="571213" y="6204"/>
                  </a:cubicBezTo>
                  <a:lnTo>
                    <a:pt x="500987" y="6204"/>
                  </a:lnTo>
                  <a:lnTo>
                    <a:pt x="407202" y="6204"/>
                  </a:lnTo>
                  <a:lnTo>
                    <a:pt x="219630" y="6204"/>
                  </a:lnTo>
                  <a:lnTo>
                    <a:pt x="172852" y="6204"/>
                  </a:lnTo>
                  <a:cubicBezTo>
                    <a:pt x="165340" y="6204"/>
                    <a:pt x="158966" y="8025"/>
                    <a:pt x="157259" y="13830"/>
                  </a:cubicBezTo>
                  <a:cubicBezTo>
                    <a:pt x="155927" y="19202"/>
                    <a:pt x="159193" y="24631"/>
                    <a:pt x="164566" y="25963"/>
                  </a:cubicBezTo>
                  <a:cubicBezTo>
                    <a:pt x="165112" y="26099"/>
                    <a:pt x="165681" y="26190"/>
                    <a:pt x="166250" y="26236"/>
                  </a:cubicBezTo>
                  <a:cubicBezTo>
                    <a:pt x="169095" y="26236"/>
                    <a:pt x="173990" y="26236"/>
                    <a:pt x="177632" y="27374"/>
                  </a:cubicBezTo>
                  <a:cubicBezTo>
                    <a:pt x="181274" y="28512"/>
                    <a:pt x="185485" y="28968"/>
                    <a:pt x="189013" y="29878"/>
                  </a:cubicBezTo>
                  <a:cubicBezTo>
                    <a:pt x="196753" y="31927"/>
                    <a:pt x="204265" y="34203"/>
                    <a:pt x="211777" y="36821"/>
                  </a:cubicBezTo>
                  <a:cubicBezTo>
                    <a:pt x="226687" y="41909"/>
                    <a:pt x="241313" y="47804"/>
                    <a:pt x="255597" y="54463"/>
                  </a:cubicBezTo>
                  <a:cubicBezTo>
                    <a:pt x="262813" y="57866"/>
                    <a:pt x="269847" y="61667"/>
                    <a:pt x="276653" y="65844"/>
                  </a:cubicBezTo>
                  <a:cubicBezTo>
                    <a:pt x="280204" y="68018"/>
                    <a:pt x="283596" y="70454"/>
                    <a:pt x="286783" y="73129"/>
                  </a:cubicBezTo>
                  <a:cubicBezTo>
                    <a:pt x="288638" y="74745"/>
                    <a:pt x="290152" y="76714"/>
                    <a:pt x="291222" y="78933"/>
                  </a:cubicBezTo>
                  <a:cubicBezTo>
                    <a:pt x="292098" y="80948"/>
                    <a:pt x="292747" y="83042"/>
                    <a:pt x="293157" y="85194"/>
                  </a:cubicBezTo>
                  <a:cubicBezTo>
                    <a:pt x="296082" y="100764"/>
                    <a:pt x="298028" y="116505"/>
                    <a:pt x="298961" y="132314"/>
                  </a:cubicBezTo>
                  <a:cubicBezTo>
                    <a:pt x="301238" y="163614"/>
                    <a:pt x="302376" y="194800"/>
                    <a:pt x="303286" y="226100"/>
                  </a:cubicBezTo>
                  <a:cubicBezTo>
                    <a:pt x="304197" y="257400"/>
                    <a:pt x="304766" y="288699"/>
                    <a:pt x="304880" y="319999"/>
                  </a:cubicBezTo>
                  <a:cubicBezTo>
                    <a:pt x="304880" y="335592"/>
                    <a:pt x="304880" y="351299"/>
                    <a:pt x="304880" y="367006"/>
                  </a:cubicBezTo>
                  <a:cubicBezTo>
                    <a:pt x="304880" y="374859"/>
                    <a:pt x="304880" y="382371"/>
                    <a:pt x="303969" y="390794"/>
                  </a:cubicBezTo>
                  <a:cubicBezTo>
                    <a:pt x="302194" y="399239"/>
                    <a:pt x="298278" y="407070"/>
                    <a:pt x="292588" y="413557"/>
                  </a:cubicBezTo>
                  <a:cubicBezTo>
                    <a:pt x="272078" y="437527"/>
                    <a:pt x="249576" y="459721"/>
                    <a:pt x="225321" y="479913"/>
                  </a:cubicBezTo>
                  <a:cubicBezTo>
                    <a:pt x="201875" y="500628"/>
                    <a:pt x="178428" y="521229"/>
                    <a:pt x="155779" y="542626"/>
                  </a:cubicBezTo>
                  <a:cubicBezTo>
                    <a:pt x="110821" y="585536"/>
                    <a:pt x="67229" y="631177"/>
                    <a:pt x="37636" y="685695"/>
                  </a:cubicBezTo>
                  <a:cubicBezTo>
                    <a:pt x="22601" y="712693"/>
                    <a:pt x="13052" y="742399"/>
                    <a:pt x="9523" y="773107"/>
                  </a:cubicBezTo>
                  <a:cubicBezTo>
                    <a:pt x="5369" y="803804"/>
                    <a:pt x="5722" y="834933"/>
                    <a:pt x="10548" y="865527"/>
                  </a:cubicBezTo>
                  <a:lnTo>
                    <a:pt x="12141" y="876909"/>
                  </a:lnTo>
                  <a:cubicBezTo>
                    <a:pt x="12938" y="880664"/>
                    <a:pt x="13962" y="884421"/>
                    <a:pt x="14873" y="888290"/>
                  </a:cubicBezTo>
                  <a:lnTo>
                    <a:pt x="20450" y="911054"/>
                  </a:lnTo>
                  <a:lnTo>
                    <a:pt x="28645" y="932793"/>
                  </a:lnTo>
                  <a:lnTo>
                    <a:pt x="32742" y="943606"/>
                  </a:lnTo>
                  <a:lnTo>
                    <a:pt x="37978" y="953963"/>
                  </a:lnTo>
                  <a:lnTo>
                    <a:pt x="48677" y="974564"/>
                  </a:lnTo>
                  <a:cubicBezTo>
                    <a:pt x="52774" y="981052"/>
                    <a:pt x="57440" y="987312"/>
                    <a:pt x="61765" y="993685"/>
                  </a:cubicBezTo>
                  <a:cubicBezTo>
                    <a:pt x="70541" y="1006433"/>
                    <a:pt x="80397" y="1018384"/>
                    <a:pt x="91244" y="1029424"/>
                  </a:cubicBezTo>
                  <a:cubicBezTo>
                    <a:pt x="96503" y="1035070"/>
                    <a:pt x="102171" y="1040317"/>
                    <a:pt x="108203" y="1045131"/>
                  </a:cubicBezTo>
                  <a:lnTo>
                    <a:pt x="125845" y="1060155"/>
                  </a:lnTo>
                  <a:cubicBezTo>
                    <a:pt x="138934" y="1068464"/>
                    <a:pt x="151454" y="1077683"/>
                    <a:pt x="164884" y="1085309"/>
                  </a:cubicBezTo>
                  <a:cubicBezTo>
                    <a:pt x="178315" y="1092934"/>
                    <a:pt x="192428" y="1099650"/>
                    <a:pt x="206883" y="1105227"/>
                  </a:cubicBezTo>
                  <a:cubicBezTo>
                    <a:pt x="221338" y="1110804"/>
                    <a:pt x="236020" y="1116608"/>
                    <a:pt x="250930" y="1120478"/>
                  </a:cubicBezTo>
                  <a:cubicBezTo>
                    <a:pt x="311151" y="1136458"/>
                    <a:pt x="373375" y="1143674"/>
                    <a:pt x="435656" y="1141876"/>
                  </a:cubicBezTo>
                  <a:lnTo>
                    <a:pt x="482322" y="1140055"/>
                  </a:lnTo>
                  <a:cubicBezTo>
                    <a:pt x="497801" y="1138575"/>
                    <a:pt x="513280" y="1136185"/>
                    <a:pt x="528645" y="1134250"/>
                  </a:cubicBezTo>
                  <a:cubicBezTo>
                    <a:pt x="543999" y="1132133"/>
                    <a:pt x="559205" y="1129060"/>
                    <a:pt x="574172" y="1125031"/>
                  </a:cubicBezTo>
                  <a:cubicBezTo>
                    <a:pt x="581684" y="1123210"/>
                    <a:pt x="589424" y="1121730"/>
                    <a:pt x="596936" y="1119454"/>
                  </a:cubicBezTo>
                  <a:lnTo>
                    <a:pt x="618903" y="1111714"/>
                  </a:lnTo>
                  <a:cubicBezTo>
                    <a:pt x="678111" y="1092012"/>
                    <a:pt x="730865" y="1056604"/>
                    <a:pt x="771532" y="1009279"/>
                  </a:cubicBezTo>
                  <a:cubicBezTo>
                    <a:pt x="776540" y="1003360"/>
                    <a:pt x="780523" y="996645"/>
                    <a:pt x="785076" y="990385"/>
                  </a:cubicBezTo>
                  <a:cubicBezTo>
                    <a:pt x="789834" y="984227"/>
                    <a:pt x="794068" y="977683"/>
                    <a:pt x="797710" y="970808"/>
                  </a:cubicBezTo>
                  <a:lnTo>
                    <a:pt x="809092" y="950207"/>
                  </a:lnTo>
                  <a:cubicBezTo>
                    <a:pt x="812552" y="943242"/>
                    <a:pt x="815557" y="936060"/>
                    <a:pt x="818083" y="928696"/>
                  </a:cubicBezTo>
                  <a:cubicBezTo>
                    <a:pt x="829420" y="899558"/>
                    <a:pt x="836180" y="868850"/>
                    <a:pt x="838115" y="837641"/>
                  </a:cubicBezTo>
                  <a:cubicBezTo>
                    <a:pt x="840198" y="806490"/>
                    <a:pt x="837979" y="775201"/>
                    <a:pt x="831514" y="744653"/>
                  </a:cubicBezTo>
                  <a:cubicBezTo>
                    <a:pt x="824093" y="714081"/>
                    <a:pt x="811471" y="685012"/>
                    <a:pt x="794182" y="658720"/>
                  </a:cubicBezTo>
                  <a:close/>
                  <a:moveTo>
                    <a:pt x="794182" y="658720"/>
                  </a:moveTo>
                  <a:cubicBezTo>
                    <a:pt x="811710" y="684716"/>
                    <a:pt x="824673" y="713512"/>
                    <a:pt x="832538" y="743856"/>
                  </a:cubicBezTo>
                  <a:cubicBezTo>
                    <a:pt x="839299" y="774473"/>
                    <a:pt x="841826" y="805875"/>
                    <a:pt x="840050" y="837186"/>
                  </a:cubicBezTo>
                  <a:cubicBezTo>
                    <a:pt x="838309" y="868543"/>
                    <a:pt x="831741" y="899444"/>
                    <a:pt x="820587" y="928809"/>
                  </a:cubicBezTo>
                  <a:cubicBezTo>
                    <a:pt x="818174" y="936264"/>
                    <a:pt x="815215" y="943538"/>
                    <a:pt x="811710" y="950549"/>
                  </a:cubicBezTo>
                  <a:lnTo>
                    <a:pt x="800328" y="971491"/>
                  </a:lnTo>
                  <a:cubicBezTo>
                    <a:pt x="796686" y="978411"/>
                    <a:pt x="792497" y="985035"/>
                    <a:pt x="787808" y="991295"/>
                  </a:cubicBezTo>
                  <a:cubicBezTo>
                    <a:pt x="783255" y="997669"/>
                    <a:pt x="779272" y="1004498"/>
                    <a:pt x="774150" y="1010530"/>
                  </a:cubicBezTo>
                  <a:cubicBezTo>
                    <a:pt x="733631" y="1059028"/>
                    <a:pt x="680489" y="1095382"/>
                    <a:pt x="620610" y="1115584"/>
                  </a:cubicBezTo>
                  <a:lnTo>
                    <a:pt x="598415" y="1123438"/>
                  </a:lnTo>
                  <a:cubicBezTo>
                    <a:pt x="590903" y="1125714"/>
                    <a:pt x="583164" y="1127193"/>
                    <a:pt x="575652" y="1129128"/>
                  </a:cubicBezTo>
                  <a:cubicBezTo>
                    <a:pt x="560674" y="1133158"/>
                    <a:pt x="545468" y="1136310"/>
                    <a:pt x="530125" y="1138575"/>
                  </a:cubicBezTo>
                  <a:cubicBezTo>
                    <a:pt x="514532" y="1140510"/>
                    <a:pt x="499053" y="1143014"/>
                    <a:pt x="483460" y="1144494"/>
                  </a:cubicBezTo>
                  <a:lnTo>
                    <a:pt x="436453" y="1146543"/>
                  </a:lnTo>
                  <a:cubicBezTo>
                    <a:pt x="373626" y="1148489"/>
                    <a:pt x="310832" y="1141398"/>
                    <a:pt x="250020" y="1125486"/>
                  </a:cubicBezTo>
                  <a:cubicBezTo>
                    <a:pt x="234996" y="1121047"/>
                    <a:pt x="220313" y="1115243"/>
                    <a:pt x="205403" y="1110121"/>
                  </a:cubicBezTo>
                  <a:cubicBezTo>
                    <a:pt x="190493" y="1104999"/>
                    <a:pt x="176949" y="1096690"/>
                    <a:pt x="162722" y="1089975"/>
                  </a:cubicBezTo>
                  <a:cubicBezTo>
                    <a:pt x="148494" y="1083260"/>
                    <a:pt x="136202" y="1073016"/>
                    <a:pt x="122885" y="1064594"/>
                  </a:cubicBezTo>
                  <a:lnTo>
                    <a:pt x="104902" y="1049228"/>
                  </a:lnTo>
                  <a:cubicBezTo>
                    <a:pt x="98699" y="1044368"/>
                    <a:pt x="92883" y="1039042"/>
                    <a:pt x="87488" y="1033294"/>
                  </a:cubicBezTo>
                  <a:cubicBezTo>
                    <a:pt x="76414" y="1022003"/>
                    <a:pt x="66296" y="1009825"/>
                    <a:pt x="57213" y="996872"/>
                  </a:cubicBezTo>
                  <a:cubicBezTo>
                    <a:pt x="52774" y="990385"/>
                    <a:pt x="48108" y="984011"/>
                    <a:pt x="43896" y="977409"/>
                  </a:cubicBezTo>
                  <a:lnTo>
                    <a:pt x="32514" y="956353"/>
                  </a:lnTo>
                  <a:lnTo>
                    <a:pt x="27051" y="945882"/>
                  </a:lnTo>
                  <a:lnTo>
                    <a:pt x="22840" y="934500"/>
                  </a:lnTo>
                  <a:lnTo>
                    <a:pt x="14531" y="912420"/>
                  </a:lnTo>
                  <a:lnTo>
                    <a:pt x="8613" y="889656"/>
                  </a:lnTo>
                  <a:cubicBezTo>
                    <a:pt x="7702" y="885786"/>
                    <a:pt x="6564" y="882030"/>
                    <a:pt x="5767" y="878274"/>
                  </a:cubicBezTo>
                  <a:lnTo>
                    <a:pt x="4174" y="866893"/>
                  </a:lnTo>
                  <a:cubicBezTo>
                    <a:pt x="-891" y="835672"/>
                    <a:pt x="-1346" y="803883"/>
                    <a:pt x="2808" y="772538"/>
                  </a:cubicBezTo>
                  <a:cubicBezTo>
                    <a:pt x="6416" y="740942"/>
                    <a:pt x="16159" y="710359"/>
                    <a:pt x="31490" y="682508"/>
                  </a:cubicBezTo>
                  <a:cubicBezTo>
                    <a:pt x="46616" y="654839"/>
                    <a:pt x="64747" y="628923"/>
                    <a:pt x="85553" y="605226"/>
                  </a:cubicBezTo>
                  <a:cubicBezTo>
                    <a:pt x="106006" y="581301"/>
                    <a:pt x="127745" y="558515"/>
                    <a:pt x="150657" y="536936"/>
                  </a:cubicBezTo>
                  <a:cubicBezTo>
                    <a:pt x="173420" y="515310"/>
                    <a:pt x="196867" y="494595"/>
                    <a:pt x="220200" y="473767"/>
                  </a:cubicBezTo>
                  <a:cubicBezTo>
                    <a:pt x="243942" y="453894"/>
                    <a:pt x="265977" y="432075"/>
                    <a:pt x="286100" y="408549"/>
                  </a:cubicBezTo>
                  <a:cubicBezTo>
                    <a:pt x="290675" y="403109"/>
                    <a:pt x="293908" y="396678"/>
                    <a:pt x="295547" y="389769"/>
                  </a:cubicBezTo>
                  <a:cubicBezTo>
                    <a:pt x="296230" y="382599"/>
                    <a:pt x="296230" y="374404"/>
                    <a:pt x="296457" y="367006"/>
                  </a:cubicBezTo>
                  <a:cubicBezTo>
                    <a:pt x="296457" y="351413"/>
                    <a:pt x="296457" y="335820"/>
                    <a:pt x="296457" y="320227"/>
                  </a:cubicBezTo>
                  <a:cubicBezTo>
                    <a:pt x="296457" y="289041"/>
                    <a:pt x="296457" y="257741"/>
                    <a:pt x="295205" y="226555"/>
                  </a:cubicBezTo>
                  <a:cubicBezTo>
                    <a:pt x="293953" y="195369"/>
                    <a:pt x="293270" y="164183"/>
                    <a:pt x="291108" y="133111"/>
                  </a:cubicBezTo>
                  <a:cubicBezTo>
                    <a:pt x="290254" y="117836"/>
                    <a:pt x="288467" y="102630"/>
                    <a:pt x="285758" y="87584"/>
                  </a:cubicBezTo>
                  <a:cubicBezTo>
                    <a:pt x="285758" y="85649"/>
                    <a:pt x="284734" y="84055"/>
                    <a:pt x="284279" y="82576"/>
                  </a:cubicBezTo>
                  <a:cubicBezTo>
                    <a:pt x="283562" y="81335"/>
                    <a:pt x="282640" y="80220"/>
                    <a:pt x="281547" y="79275"/>
                  </a:cubicBezTo>
                  <a:cubicBezTo>
                    <a:pt x="278747" y="76908"/>
                    <a:pt x="275777" y="74734"/>
                    <a:pt x="272669" y="72788"/>
                  </a:cubicBezTo>
                  <a:cubicBezTo>
                    <a:pt x="266091" y="68838"/>
                    <a:pt x="259285" y="65264"/>
                    <a:pt x="252296" y="62089"/>
                  </a:cubicBezTo>
                  <a:cubicBezTo>
                    <a:pt x="238274" y="55498"/>
                    <a:pt x="223910" y="49648"/>
                    <a:pt x="209273" y="44561"/>
                  </a:cubicBezTo>
                  <a:cubicBezTo>
                    <a:pt x="194852" y="38961"/>
                    <a:pt x="179726" y="35444"/>
                    <a:pt x="164315" y="34089"/>
                  </a:cubicBezTo>
                  <a:cubicBezTo>
                    <a:pt x="159501" y="33406"/>
                    <a:pt x="155153" y="30823"/>
                    <a:pt x="152251" y="26919"/>
                  </a:cubicBezTo>
                  <a:cubicBezTo>
                    <a:pt x="149189" y="22844"/>
                    <a:pt x="148255" y="17563"/>
                    <a:pt x="149747" y="12692"/>
                  </a:cubicBezTo>
                  <a:cubicBezTo>
                    <a:pt x="151260" y="7957"/>
                    <a:pt x="154743" y="4099"/>
                    <a:pt x="159307" y="2107"/>
                  </a:cubicBezTo>
                  <a:cubicBezTo>
                    <a:pt x="163393" y="479"/>
                    <a:pt x="167787" y="-215"/>
                    <a:pt x="172169" y="58"/>
                  </a:cubicBezTo>
                  <a:lnTo>
                    <a:pt x="219061" y="58"/>
                  </a:lnTo>
                  <a:lnTo>
                    <a:pt x="406633" y="58"/>
                  </a:lnTo>
                  <a:lnTo>
                    <a:pt x="500419" y="58"/>
                  </a:lnTo>
                  <a:lnTo>
                    <a:pt x="582367" y="58"/>
                  </a:lnTo>
                  <a:cubicBezTo>
                    <a:pt x="586783" y="-193"/>
                    <a:pt x="591188" y="752"/>
                    <a:pt x="595115" y="2789"/>
                  </a:cubicBezTo>
                  <a:cubicBezTo>
                    <a:pt x="599440" y="5111"/>
                    <a:pt x="602433" y="9323"/>
                    <a:pt x="603196" y="14171"/>
                  </a:cubicBezTo>
                  <a:cubicBezTo>
                    <a:pt x="603958" y="18974"/>
                    <a:pt x="602444" y="23857"/>
                    <a:pt x="599098" y="27374"/>
                  </a:cubicBezTo>
                  <a:cubicBezTo>
                    <a:pt x="595889" y="30675"/>
                    <a:pt x="591621" y="32735"/>
                    <a:pt x="587034" y="33179"/>
                  </a:cubicBezTo>
                  <a:cubicBezTo>
                    <a:pt x="583175" y="33122"/>
                    <a:pt x="579340" y="33657"/>
                    <a:pt x="575652" y="34772"/>
                  </a:cubicBezTo>
                  <a:cubicBezTo>
                    <a:pt x="568880" y="37424"/>
                    <a:pt x="563166" y="42216"/>
                    <a:pt x="559376" y="48430"/>
                  </a:cubicBezTo>
                  <a:cubicBezTo>
                    <a:pt x="555233" y="54759"/>
                    <a:pt x="552046" y="61656"/>
                    <a:pt x="549929" y="68917"/>
                  </a:cubicBezTo>
                  <a:cubicBezTo>
                    <a:pt x="546025" y="83771"/>
                    <a:pt x="544261" y="99102"/>
                    <a:pt x="544693" y="114444"/>
                  </a:cubicBezTo>
                  <a:lnTo>
                    <a:pt x="542986" y="160996"/>
                  </a:lnTo>
                  <a:lnTo>
                    <a:pt x="540369" y="158378"/>
                  </a:lnTo>
                  <a:lnTo>
                    <a:pt x="735452" y="158378"/>
                  </a:lnTo>
                  <a:cubicBezTo>
                    <a:pt x="752467" y="158287"/>
                    <a:pt x="768823" y="164911"/>
                    <a:pt x="780979" y="176817"/>
                  </a:cubicBezTo>
                  <a:cubicBezTo>
                    <a:pt x="793009" y="188119"/>
                    <a:pt x="803321" y="201117"/>
                    <a:pt x="811596" y="215401"/>
                  </a:cubicBezTo>
                  <a:cubicBezTo>
                    <a:pt x="827951" y="243684"/>
                    <a:pt x="841416" y="273539"/>
                    <a:pt x="851773" y="304520"/>
                  </a:cubicBezTo>
                  <a:cubicBezTo>
                    <a:pt x="862472" y="335364"/>
                    <a:pt x="871464" y="366664"/>
                    <a:pt x="879317" y="398306"/>
                  </a:cubicBezTo>
                  <a:cubicBezTo>
                    <a:pt x="883187" y="414012"/>
                    <a:pt x="886829" y="429947"/>
                    <a:pt x="890699" y="445882"/>
                  </a:cubicBezTo>
                  <a:lnTo>
                    <a:pt x="895479" y="469783"/>
                  </a:lnTo>
                  <a:cubicBezTo>
                    <a:pt x="897665" y="477739"/>
                    <a:pt x="898325" y="486048"/>
                    <a:pt x="897414" y="494254"/>
                  </a:cubicBezTo>
                  <a:cubicBezTo>
                    <a:pt x="893624" y="510177"/>
                    <a:pt x="887239" y="525360"/>
                    <a:pt x="878521" y="539212"/>
                  </a:cubicBezTo>
                  <a:cubicBezTo>
                    <a:pt x="870440" y="553439"/>
                    <a:pt x="861448" y="566983"/>
                    <a:pt x="852229" y="580300"/>
                  </a:cubicBezTo>
                  <a:cubicBezTo>
                    <a:pt x="834245" y="607502"/>
                    <a:pt x="814441" y="633225"/>
                    <a:pt x="794182" y="6587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36" name="Freeform: Shape 503"/>
            <p:cNvSpPr>
              <a:spLocks/>
            </p:cNvSpPr>
            <p:nvPr/>
          </p:nvSpPr>
          <p:spPr bwMode="auto">
            <a:xfrm>
              <a:off x="12053148" y="4510496"/>
              <a:ext cx="290105" cy="374873"/>
            </a:xfrm>
            <a:custGeom>
              <a:avLst/>
              <a:gdLst>
                <a:gd name="T0" fmla="*/ 3423 w 289893"/>
                <a:gd name="T1" fmla="*/ 160084 h 374573"/>
                <a:gd name="T2" fmla="*/ 914 w 289893"/>
                <a:gd name="T3" fmla="*/ 120921 h 374573"/>
                <a:gd name="T4" fmla="*/ 0 w 289893"/>
                <a:gd name="T5" fmla="*/ 81640 h 374573"/>
                <a:gd name="T6" fmla="*/ 0 w 289893"/>
                <a:gd name="T7" fmla="*/ 3199 h 374573"/>
                <a:gd name="T8" fmla="*/ 0 w 289893"/>
                <a:gd name="T9" fmla="*/ 2398 h 374573"/>
                <a:gd name="T10" fmla="*/ 801 w 289893"/>
                <a:gd name="T11" fmla="*/ 2398 h 374573"/>
                <a:gd name="T12" fmla="*/ 197025 w 289893"/>
                <a:gd name="T13" fmla="*/ 0 h 374573"/>
                <a:gd name="T14" fmla="*/ 198281 w 289893"/>
                <a:gd name="T15" fmla="*/ 0 h 374573"/>
                <a:gd name="T16" fmla="*/ 198964 w 289893"/>
                <a:gd name="T17" fmla="*/ 687 h 374573"/>
                <a:gd name="T18" fmla="*/ 205472 w 289893"/>
                <a:gd name="T19" fmla="*/ 7194 h 374573"/>
                <a:gd name="T20" fmla="*/ 210609 w 289893"/>
                <a:gd name="T21" fmla="*/ 14503 h 374573"/>
                <a:gd name="T22" fmla="*/ 219511 w 289893"/>
                <a:gd name="T23" fmla="*/ 29461 h 374573"/>
                <a:gd name="T24" fmla="*/ 233781 w 289893"/>
                <a:gd name="T25" fmla="*/ 60746 h 374573"/>
                <a:gd name="T26" fmla="*/ 256611 w 289893"/>
                <a:gd name="T27" fmla="*/ 125258 h 374573"/>
                <a:gd name="T28" fmla="*/ 275902 w 289893"/>
                <a:gd name="T29" fmla="*/ 190799 h 374573"/>
                <a:gd name="T30" fmla="*/ 290741 w 289893"/>
                <a:gd name="T31" fmla="*/ 257824 h 374573"/>
                <a:gd name="T32" fmla="*/ 290741 w 289893"/>
                <a:gd name="T33" fmla="*/ 258852 h 374573"/>
                <a:gd name="T34" fmla="*/ 290741 w 289893"/>
                <a:gd name="T35" fmla="*/ 259766 h 374573"/>
                <a:gd name="T36" fmla="*/ 273506 w 289893"/>
                <a:gd name="T37" fmla="*/ 290252 h 374573"/>
                <a:gd name="T38" fmla="*/ 253871 w 289893"/>
                <a:gd name="T39" fmla="*/ 318570 h 374573"/>
                <a:gd name="T40" fmla="*/ 212548 w 289893"/>
                <a:gd name="T41" fmla="*/ 373377 h 374573"/>
                <a:gd name="T42" fmla="*/ 210609 w 289893"/>
                <a:gd name="T43" fmla="*/ 375774 h 374573"/>
                <a:gd name="T44" fmla="*/ 208553 w 289893"/>
                <a:gd name="T45" fmla="*/ 373491 h 374573"/>
                <a:gd name="T46" fmla="*/ 104106 w 289893"/>
                <a:gd name="T47" fmla="*/ 267986 h 374573"/>
                <a:gd name="T48" fmla="*/ 49085 w 289893"/>
                <a:gd name="T49" fmla="*/ 217860 h 374573"/>
                <a:gd name="T50" fmla="*/ 22945 w 289893"/>
                <a:gd name="T51" fmla="*/ 191370 h 374573"/>
                <a:gd name="T52" fmla="*/ 3423 w 289893"/>
                <a:gd name="T53" fmla="*/ 160084 h 374573"/>
                <a:gd name="T54" fmla="*/ 3423 w 289893"/>
                <a:gd name="T55" fmla="*/ 160084 h 374573"/>
                <a:gd name="T56" fmla="*/ 22945 w 289893"/>
                <a:gd name="T57" fmla="*/ 191143 h 374573"/>
                <a:gd name="T58" fmla="*/ 49313 w 289893"/>
                <a:gd name="T59" fmla="*/ 217404 h 374573"/>
                <a:gd name="T60" fmla="*/ 104790 w 289893"/>
                <a:gd name="T61" fmla="*/ 266845 h 374573"/>
                <a:gd name="T62" fmla="*/ 212207 w 289893"/>
                <a:gd name="T63" fmla="*/ 369609 h 374573"/>
                <a:gd name="T64" fmla="*/ 208211 w 289893"/>
                <a:gd name="T65" fmla="*/ 369609 h 374573"/>
                <a:gd name="T66" fmla="*/ 248163 w 289893"/>
                <a:gd name="T67" fmla="*/ 314116 h 374573"/>
                <a:gd name="T68" fmla="*/ 266999 w 289893"/>
                <a:gd name="T69" fmla="*/ 285684 h 374573"/>
                <a:gd name="T70" fmla="*/ 283437 w 289893"/>
                <a:gd name="T71" fmla="*/ 256454 h 374573"/>
                <a:gd name="T72" fmla="*/ 283437 w 289893"/>
                <a:gd name="T73" fmla="*/ 258395 h 374573"/>
                <a:gd name="T74" fmla="*/ 268026 w 289893"/>
                <a:gd name="T75" fmla="*/ 192398 h 374573"/>
                <a:gd name="T76" fmla="*/ 249078 w 289893"/>
                <a:gd name="T77" fmla="*/ 127086 h 374573"/>
                <a:gd name="T78" fmla="*/ 226247 w 289893"/>
                <a:gd name="T79" fmla="*/ 63027 h 374573"/>
                <a:gd name="T80" fmla="*/ 212662 w 289893"/>
                <a:gd name="T81" fmla="*/ 32087 h 374573"/>
                <a:gd name="T82" fmla="*/ 194627 w 289893"/>
                <a:gd name="T83" fmla="*/ 5138 h 374573"/>
                <a:gd name="T84" fmla="*/ 196568 w 289893"/>
                <a:gd name="T85" fmla="*/ 5824 h 374573"/>
                <a:gd name="T86" fmla="*/ 341 w 289893"/>
                <a:gd name="T87" fmla="*/ 3426 h 374573"/>
                <a:gd name="T88" fmla="*/ 1142 w 289893"/>
                <a:gd name="T89" fmla="*/ 2626 h 374573"/>
                <a:gd name="T90" fmla="*/ 1142 w 289893"/>
                <a:gd name="T91" fmla="*/ 81070 h 374573"/>
                <a:gd name="T92" fmla="*/ 1142 w 289893"/>
                <a:gd name="T93" fmla="*/ 120347 h 374573"/>
                <a:gd name="T94" fmla="*/ 3423 w 289893"/>
                <a:gd name="T95" fmla="*/ 160084 h 3745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9893" h="374573">
                  <a:moveTo>
                    <a:pt x="3414" y="159572"/>
                  </a:moveTo>
                  <a:cubicBezTo>
                    <a:pt x="1821" y="146597"/>
                    <a:pt x="1480" y="133622"/>
                    <a:pt x="910" y="120533"/>
                  </a:cubicBezTo>
                  <a:lnTo>
                    <a:pt x="0" y="81380"/>
                  </a:lnTo>
                  <a:lnTo>
                    <a:pt x="0" y="3187"/>
                  </a:lnTo>
                  <a:lnTo>
                    <a:pt x="0" y="2390"/>
                  </a:lnTo>
                  <a:lnTo>
                    <a:pt x="797" y="2390"/>
                  </a:lnTo>
                  <a:lnTo>
                    <a:pt x="196449" y="0"/>
                  </a:lnTo>
                  <a:lnTo>
                    <a:pt x="197701" y="0"/>
                  </a:lnTo>
                  <a:lnTo>
                    <a:pt x="198384" y="683"/>
                  </a:lnTo>
                  <a:lnTo>
                    <a:pt x="204872" y="7170"/>
                  </a:lnTo>
                  <a:cubicBezTo>
                    <a:pt x="206693" y="9561"/>
                    <a:pt x="208286" y="12065"/>
                    <a:pt x="209993" y="14455"/>
                  </a:cubicBezTo>
                  <a:cubicBezTo>
                    <a:pt x="213214" y="19269"/>
                    <a:pt x="216174" y="24243"/>
                    <a:pt x="218871" y="29365"/>
                  </a:cubicBezTo>
                  <a:cubicBezTo>
                    <a:pt x="224107" y="39608"/>
                    <a:pt x="228659" y="50080"/>
                    <a:pt x="233098" y="60551"/>
                  </a:cubicBezTo>
                  <a:cubicBezTo>
                    <a:pt x="241635" y="81721"/>
                    <a:pt x="249147" y="103232"/>
                    <a:pt x="255862" y="124858"/>
                  </a:cubicBezTo>
                  <a:cubicBezTo>
                    <a:pt x="262577" y="146483"/>
                    <a:pt x="269406" y="168222"/>
                    <a:pt x="275097" y="190189"/>
                  </a:cubicBezTo>
                  <a:cubicBezTo>
                    <a:pt x="280788" y="212156"/>
                    <a:pt x="286479" y="234350"/>
                    <a:pt x="289893" y="257000"/>
                  </a:cubicBezTo>
                  <a:lnTo>
                    <a:pt x="289893" y="258024"/>
                  </a:lnTo>
                  <a:lnTo>
                    <a:pt x="289893" y="258935"/>
                  </a:lnTo>
                  <a:cubicBezTo>
                    <a:pt x="285010" y="269520"/>
                    <a:pt x="279263" y="279684"/>
                    <a:pt x="272707" y="289324"/>
                  </a:cubicBezTo>
                  <a:cubicBezTo>
                    <a:pt x="266447" y="298885"/>
                    <a:pt x="259845" y="308218"/>
                    <a:pt x="253130" y="317551"/>
                  </a:cubicBezTo>
                  <a:cubicBezTo>
                    <a:pt x="239779" y="335989"/>
                    <a:pt x="226042" y="354200"/>
                    <a:pt x="211928" y="372183"/>
                  </a:cubicBezTo>
                  <a:lnTo>
                    <a:pt x="209993" y="374573"/>
                  </a:lnTo>
                  <a:lnTo>
                    <a:pt x="207945" y="372297"/>
                  </a:lnTo>
                  <a:cubicBezTo>
                    <a:pt x="175438" y="335125"/>
                    <a:pt x="140656" y="300000"/>
                    <a:pt x="103802" y="267130"/>
                  </a:cubicBezTo>
                  <a:cubicBezTo>
                    <a:pt x="85477" y="250512"/>
                    <a:pt x="66925" y="234123"/>
                    <a:pt x="48941" y="217164"/>
                  </a:cubicBezTo>
                  <a:cubicBezTo>
                    <a:pt x="39950" y="208627"/>
                    <a:pt x="31072" y="200091"/>
                    <a:pt x="22877" y="190758"/>
                  </a:cubicBezTo>
                  <a:cubicBezTo>
                    <a:pt x="13863" y="182176"/>
                    <a:pt x="7171" y="171443"/>
                    <a:pt x="3414" y="159572"/>
                  </a:cubicBezTo>
                  <a:close/>
                  <a:moveTo>
                    <a:pt x="3414" y="159572"/>
                  </a:moveTo>
                  <a:cubicBezTo>
                    <a:pt x="7205" y="171364"/>
                    <a:pt x="13897" y="182006"/>
                    <a:pt x="22877" y="190531"/>
                  </a:cubicBezTo>
                  <a:cubicBezTo>
                    <a:pt x="31186" y="199750"/>
                    <a:pt x="40178" y="208286"/>
                    <a:pt x="49169" y="216708"/>
                  </a:cubicBezTo>
                  <a:cubicBezTo>
                    <a:pt x="67380" y="233440"/>
                    <a:pt x="86046" y="249715"/>
                    <a:pt x="104484" y="265992"/>
                  </a:cubicBezTo>
                  <a:cubicBezTo>
                    <a:pt x="142204" y="297963"/>
                    <a:pt x="177965" y="332165"/>
                    <a:pt x="211587" y="368427"/>
                  </a:cubicBezTo>
                  <a:lnTo>
                    <a:pt x="207603" y="368427"/>
                  </a:lnTo>
                  <a:cubicBezTo>
                    <a:pt x="221261" y="350217"/>
                    <a:pt x="234544" y="331778"/>
                    <a:pt x="247439" y="313112"/>
                  </a:cubicBezTo>
                  <a:cubicBezTo>
                    <a:pt x="253813" y="303665"/>
                    <a:pt x="260187" y="294218"/>
                    <a:pt x="266219" y="284771"/>
                  </a:cubicBezTo>
                  <a:cubicBezTo>
                    <a:pt x="272456" y="275518"/>
                    <a:pt x="277942" y="265775"/>
                    <a:pt x="282609" y="255634"/>
                  </a:cubicBezTo>
                  <a:lnTo>
                    <a:pt x="282609" y="257569"/>
                  </a:lnTo>
                  <a:cubicBezTo>
                    <a:pt x="278739" y="235602"/>
                    <a:pt x="273162" y="213635"/>
                    <a:pt x="267243" y="191782"/>
                  </a:cubicBezTo>
                  <a:cubicBezTo>
                    <a:pt x="261325" y="169930"/>
                    <a:pt x="255065" y="148304"/>
                    <a:pt x="248350" y="126679"/>
                  </a:cubicBezTo>
                  <a:cubicBezTo>
                    <a:pt x="241635" y="105053"/>
                    <a:pt x="234236" y="83770"/>
                    <a:pt x="225587" y="62827"/>
                  </a:cubicBezTo>
                  <a:cubicBezTo>
                    <a:pt x="221489" y="52356"/>
                    <a:pt x="216936" y="42112"/>
                    <a:pt x="212042" y="31983"/>
                  </a:cubicBezTo>
                  <a:cubicBezTo>
                    <a:pt x="207569" y="22092"/>
                    <a:pt x="201491" y="13021"/>
                    <a:pt x="194059" y="5122"/>
                  </a:cubicBezTo>
                  <a:lnTo>
                    <a:pt x="195994" y="5804"/>
                  </a:lnTo>
                  <a:lnTo>
                    <a:pt x="341" y="3414"/>
                  </a:lnTo>
                  <a:lnTo>
                    <a:pt x="1138" y="2618"/>
                  </a:lnTo>
                  <a:cubicBezTo>
                    <a:pt x="683" y="28716"/>
                    <a:pt x="683" y="54780"/>
                    <a:pt x="1138" y="80810"/>
                  </a:cubicBezTo>
                  <a:lnTo>
                    <a:pt x="1138" y="119963"/>
                  </a:lnTo>
                  <a:cubicBezTo>
                    <a:pt x="1707" y="133508"/>
                    <a:pt x="1935" y="146597"/>
                    <a:pt x="3414" y="15957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37" name="Freeform: Shape 504"/>
            <p:cNvSpPr>
              <a:spLocks/>
            </p:cNvSpPr>
            <p:nvPr/>
          </p:nvSpPr>
          <p:spPr bwMode="auto">
            <a:xfrm>
              <a:off x="11574580" y="4497788"/>
              <a:ext cx="703030" cy="873645"/>
            </a:xfrm>
            <a:custGeom>
              <a:avLst/>
              <a:gdLst>
                <a:gd name="T0" fmla="*/ 349289 w 704307"/>
                <a:gd name="T1" fmla="*/ 874276 h 873435"/>
                <a:gd name="T2" fmla="*/ 6126 w 704307"/>
                <a:gd name="T3" fmla="*/ 539788 h 873435"/>
                <a:gd name="T4" fmla="*/ 283300 w 704307"/>
                <a:gd name="T5" fmla="*/ 202677 h 873435"/>
                <a:gd name="T6" fmla="*/ 281379 w 704307"/>
                <a:gd name="T7" fmla="*/ 0 h 873435"/>
                <a:gd name="T8" fmla="*/ 430871 w 704307"/>
                <a:gd name="T9" fmla="*/ 0 h 873435"/>
                <a:gd name="T10" fmla="*/ 433018 w 704307"/>
                <a:gd name="T11" fmla="*/ 202677 h 873435"/>
                <a:gd name="T12" fmla="*/ 692905 w 704307"/>
                <a:gd name="T13" fmla="*/ 539788 h 873435"/>
                <a:gd name="T14" fmla="*/ 349289 w 704307"/>
                <a:gd name="T15" fmla="*/ 874276 h 8734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4307" h="873435">
                  <a:moveTo>
                    <a:pt x="351834" y="873436"/>
                  </a:moveTo>
                  <a:cubicBezTo>
                    <a:pt x="49534" y="873436"/>
                    <a:pt x="-23764" y="676987"/>
                    <a:pt x="6170" y="539268"/>
                  </a:cubicBezTo>
                  <a:cubicBezTo>
                    <a:pt x="36104" y="401548"/>
                    <a:pt x="290714" y="247212"/>
                    <a:pt x="285364" y="202481"/>
                  </a:cubicBezTo>
                  <a:cubicBezTo>
                    <a:pt x="284454" y="193717"/>
                    <a:pt x="283771" y="18324"/>
                    <a:pt x="283429" y="0"/>
                  </a:cubicBezTo>
                  <a:lnTo>
                    <a:pt x="434010" y="0"/>
                  </a:lnTo>
                  <a:cubicBezTo>
                    <a:pt x="434010" y="19121"/>
                    <a:pt x="435148" y="194628"/>
                    <a:pt x="436173" y="202481"/>
                  </a:cubicBezTo>
                  <a:cubicBezTo>
                    <a:pt x="442205" y="247098"/>
                    <a:pt x="667336" y="401207"/>
                    <a:pt x="697953" y="539268"/>
                  </a:cubicBezTo>
                  <a:cubicBezTo>
                    <a:pt x="728570" y="677328"/>
                    <a:pt x="654133" y="873436"/>
                    <a:pt x="351834" y="873436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14" name="Graphic 166"/>
          <p:cNvGrpSpPr>
            <a:grpSpLocks/>
          </p:cNvGrpSpPr>
          <p:nvPr/>
        </p:nvGrpSpPr>
        <p:grpSpPr bwMode="auto">
          <a:xfrm>
            <a:off x="3402013" y="-762000"/>
            <a:ext cx="566737" cy="690562"/>
            <a:chOff x="10859591" y="988386"/>
            <a:chExt cx="755824" cy="689476"/>
          </a:xfrm>
        </p:grpSpPr>
        <p:sp>
          <p:nvSpPr>
            <p:cNvPr id="51331" name="Freeform: Shape 506"/>
            <p:cNvSpPr>
              <a:spLocks/>
            </p:cNvSpPr>
            <p:nvPr/>
          </p:nvSpPr>
          <p:spPr bwMode="auto">
            <a:xfrm>
              <a:off x="10870176" y="996311"/>
              <a:ext cx="745239" cy="679967"/>
            </a:xfrm>
            <a:custGeom>
              <a:avLst/>
              <a:gdLst>
                <a:gd name="T0" fmla="*/ 746721 w 744138"/>
                <a:gd name="T1" fmla="*/ 371759 h 680906"/>
                <a:gd name="T2" fmla="*/ 370395 w 744138"/>
                <a:gd name="T3" fmla="*/ 675405 h 680906"/>
                <a:gd name="T4" fmla="*/ 171739 w 744138"/>
                <a:gd name="T5" fmla="*/ 586822 h 680906"/>
                <a:gd name="T6" fmla="*/ 0 w 744138"/>
                <a:gd name="T7" fmla="*/ 611838 h 680906"/>
                <a:gd name="T8" fmla="*/ 86099 w 744138"/>
                <a:gd name="T9" fmla="*/ 464689 h 680906"/>
                <a:gd name="T10" fmla="*/ 62512 w 744138"/>
                <a:gd name="T11" fmla="*/ 300901 h 680906"/>
                <a:gd name="T12" fmla="*/ 444196 w 744138"/>
                <a:gd name="T13" fmla="*/ 2320 h 680906"/>
                <a:gd name="T14" fmla="*/ 747065 w 744138"/>
                <a:gd name="T15" fmla="*/ 371646 h 6809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4138" h="680906">
                  <a:moveTo>
                    <a:pt x="742318" y="373817"/>
                  </a:moveTo>
                  <a:cubicBezTo>
                    <a:pt x="723322" y="561434"/>
                    <a:pt x="555828" y="698140"/>
                    <a:pt x="368211" y="679144"/>
                  </a:cubicBezTo>
                  <a:cubicBezTo>
                    <a:pt x="294458" y="671677"/>
                    <a:pt x="225142" y="640412"/>
                    <a:pt x="170726" y="590070"/>
                  </a:cubicBezTo>
                  <a:lnTo>
                    <a:pt x="0" y="615224"/>
                  </a:lnTo>
                  <a:lnTo>
                    <a:pt x="85591" y="467261"/>
                  </a:lnTo>
                  <a:cubicBezTo>
                    <a:pt x="64159" y="415178"/>
                    <a:pt x="56101" y="358562"/>
                    <a:pt x="62144" y="302567"/>
                  </a:cubicBezTo>
                  <a:cubicBezTo>
                    <a:pt x="84020" y="114881"/>
                    <a:pt x="253893" y="-19539"/>
                    <a:pt x="441578" y="2332"/>
                  </a:cubicBezTo>
                  <a:cubicBezTo>
                    <a:pt x="626133" y="23838"/>
                    <a:pt x="759789" y="188697"/>
                    <a:pt x="742660" y="373703"/>
                  </a:cubicBezTo>
                  <a:lnTo>
                    <a:pt x="742318" y="3738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32" name="Freeform: Shape 507"/>
            <p:cNvSpPr>
              <a:spLocks/>
            </p:cNvSpPr>
            <p:nvPr/>
          </p:nvSpPr>
          <p:spPr bwMode="auto">
            <a:xfrm>
              <a:off x="10859591" y="988386"/>
              <a:ext cx="755824" cy="689476"/>
            </a:xfrm>
            <a:custGeom>
              <a:avLst/>
              <a:gdLst>
                <a:gd name="T0" fmla="*/ 753928 w 755824"/>
                <a:gd name="T1" fmla="*/ 380954 h 689476"/>
                <a:gd name="T2" fmla="*/ 684954 w 755824"/>
                <a:gd name="T3" fmla="*/ 554412 h 689476"/>
                <a:gd name="T4" fmla="*/ 653882 w 755824"/>
                <a:gd name="T5" fmla="*/ 590151 h 689476"/>
                <a:gd name="T6" fmla="*/ 617802 w 755824"/>
                <a:gd name="T7" fmla="*/ 620654 h 689476"/>
                <a:gd name="T8" fmla="*/ 535284 w 755824"/>
                <a:gd name="T9" fmla="*/ 666181 h 689476"/>
                <a:gd name="T10" fmla="*/ 443206 w 755824"/>
                <a:gd name="T11" fmla="*/ 688148 h 689476"/>
                <a:gd name="T12" fmla="*/ 395630 w 755824"/>
                <a:gd name="T13" fmla="*/ 689058 h 689476"/>
                <a:gd name="T14" fmla="*/ 348282 w 755824"/>
                <a:gd name="T15" fmla="*/ 684164 h 689476"/>
                <a:gd name="T16" fmla="*/ 179035 w 755824"/>
                <a:gd name="T17" fmla="*/ 600508 h 689476"/>
                <a:gd name="T18" fmla="*/ 183132 w 755824"/>
                <a:gd name="T19" fmla="*/ 601760 h 689476"/>
                <a:gd name="T20" fmla="*/ 12406 w 755824"/>
                <a:gd name="T21" fmla="*/ 628052 h 689476"/>
                <a:gd name="T22" fmla="*/ 0 w 755824"/>
                <a:gd name="T23" fmla="*/ 629987 h 689476"/>
                <a:gd name="T24" fmla="*/ 6260 w 755824"/>
                <a:gd name="T25" fmla="*/ 618605 h 689476"/>
                <a:gd name="T26" fmla="*/ 91396 w 755824"/>
                <a:gd name="T27" fmla="*/ 470642 h 689476"/>
                <a:gd name="T28" fmla="*/ 91396 w 755824"/>
                <a:gd name="T29" fmla="*/ 476447 h 689476"/>
                <a:gd name="T30" fmla="*/ 111769 w 755824"/>
                <a:gd name="T31" fmla="*/ 171643 h 689476"/>
                <a:gd name="T32" fmla="*/ 218871 w 755824"/>
                <a:gd name="T33" fmla="*/ 57826 h 689476"/>
                <a:gd name="T34" fmla="*/ 519578 w 755824"/>
                <a:gd name="T35" fmla="*/ 17307 h 689476"/>
                <a:gd name="T36" fmla="*/ 651606 w 755824"/>
                <a:gd name="T37" fmla="*/ 98231 h 689476"/>
                <a:gd name="T38" fmla="*/ 753928 w 755824"/>
                <a:gd name="T39" fmla="*/ 380954 h 689476"/>
                <a:gd name="T40" fmla="*/ 753928 w 755824"/>
                <a:gd name="T41" fmla="*/ 380954 h 689476"/>
                <a:gd name="T42" fmla="*/ 452721 w 755824"/>
                <a:gd name="T43" fmla="*/ 8688 h 689476"/>
                <a:gd name="T44" fmla="*/ 366037 w 755824"/>
                <a:gd name="T45" fmla="*/ 10705 h 689476"/>
                <a:gd name="T46" fmla="*/ 224676 w 755824"/>
                <a:gd name="T47" fmla="*/ 66590 h 689476"/>
                <a:gd name="T48" fmla="*/ 122240 w 755824"/>
                <a:gd name="T49" fmla="*/ 178245 h 689476"/>
                <a:gd name="T50" fmla="*/ 78762 w 755824"/>
                <a:gd name="T51" fmla="*/ 323021 h 689476"/>
                <a:gd name="T52" fmla="*/ 102891 w 755824"/>
                <a:gd name="T53" fmla="*/ 472008 h 689476"/>
                <a:gd name="T54" fmla="*/ 104143 w 755824"/>
                <a:gd name="T55" fmla="*/ 475081 h 689476"/>
                <a:gd name="T56" fmla="*/ 102436 w 755824"/>
                <a:gd name="T57" fmla="*/ 477813 h 689476"/>
                <a:gd name="T58" fmla="*/ 16390 w 755824"/>
                <a:gd name="T59" fmla="*/ 625776 h 689476"/>
                <a:gd name="T60" fmla="*/ 10244 w 755824"/>
                <a:gd name="T61" fmla="*/ 616784 h 689476"/>
                <a:gd name="T62" fmla="*/ 181653 w 755824"/>
                <a:gd name="T63" fmla="*/ 592768 h 689476"/>
                <a:gd name="T64" fmla="*/ 184043 w 755824"/>
                <a:gd name="T65" fmla="*/ 592768 h 689476"/>
                <a:gd name="T66" fmla="*/ 185750 w 755824"/>
                <a:gd name="T67" fmla="*/ 594362 h 689476"/>
                <a:gd name="T68" fmla="*/ 349534 w 755824"/>
                <a:gd name="T69" fmla="*/ 678701 h 689476"/>
                <a:gd name="T70" fmla="*/ 395971 w 755824"/>
                <a:gd name="T71" fmla="*/ 684392 h 689476"/>
                <a:gd name="T72" fmla="*/ 534146 w 755824"/>
                <a:gd name="T73" fmla="*/ 664132 h 689476"/>
                <a:gd name="T74" fmla="*/ 616664 w 755824"/>
                <a:gd name="T75" fmla="*/ 619743 h 689476"/>
                <a:gd name="T76" fmla="*/ 683930 w 755824"/>
                <a:gd name="T77" fmla="*/ 554184 h 689476"/>
                <a:gd name="T78" fmla="*/ 753928 w 755824"/>
                <a:gd name="T79" fmla="*/ 380954 h 6894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5824" h="689476">
                  <a:moveTo>
                    <a:pt x="753928" y="380954"/>
                  </a:moveTo>
                  <a:cubicBezTo>
                    <a:pt x="747315" y="444015"/>
                    <a:pt x="723459" y="504033"/>
                    <a:pt x="684954" y="554412"/>
                  </a:cubicBezTo>
                  <a:cubicBezTo>
                    <a:pt x="675314" y="566920"/>
                    <a:pt x="664934" y="578860"/>
                    <a:pt x="653882" y="590151"/>
                  </a:cubicBezTo>
                  <a:cubicBezTo>
                    <a:pt x="642489" y="601054"/>
                    <a:pt x="630447" y="611241"/>
                    <a:pt x="617802" y="620654"/>
                  </a:cubicBezTo>
                  <a:cubicBezTo>
                    <a:pt x="592569" y="639616"/>
                    <a:pt x="564786" y="654947"/>
                    <a:pt x="535284" y="666181"/>
                  </a:cubicBezTo>
                  <a:cubicBezTo>
                    <a:pt x="505760" y="677745"/>
                    <a:pt x="474767" y="685131"/>
                    <a:pt x="443206" y="688148"/>
                  </a:cubicBezTo>
                  <a:cubicBezTo>
                    <a:pt x="427385" y="689536"/>
                    <a:pt x="411496" y="689832"/>
                    <a:pt x="395630" y="689058"/>
                  </a:cubicBezTo>
                  <a:cubicBezTo>
                    <a:pt x="379741" y="688683"/>
                    <a:pt x="363909" y="687044"/>
                    <a:pt x="348282" y="684164"/>
                  </a:cubicBezTo>
                  <a:cubicBezTo>
                    <a:pt x="285193" y="672520"/>
                    <a:pt x="226599" y="643554"/>
                    <a:pt x="179035" y="600508"/>
                  </a:cubicBezTo>
                  <a:lnTo>
                    <a:pt x="183132" y="601760"/>
                  </a:lnTo>
                  <a:lnTo>
                    <a:pt x="12406" y="628052"/>
                  </a:lnTo>
                  <a:lnTo>
                    <a:pt x="0" y="629987"/>
                  </a:lnTo>
                  <a:lnTo>
                    <a:pt x="6260" y="618605"/>
                  </a:lnTo>
                  <a:lnTo>
                    <a:pt x="91396" y="470642"/>
                  </a:lnTo>
                  <a:lnTo>
                    <a:pt x="91396" y="476447"/>
                  </a:lnTo>
                  <a:cubicBezTo>
                    <a:pt x="50581" y="377180"/>
                    <a:pt x="58104" y="264595"/>
                    <a:pt x="111769" y="171643"/>
                  </a:cubicBezTo>
                  <a:cubicBezTo>
                    <a:pt x="138448" y="126123"/>
                    <a:pt x="175052" y="87216"/>
                    <a:pt x="218871" y="57826"/>
                  </a:cubicBezTo>
                  <a:cubicBezTo>
                    <a:pt x="307660" y="-896"/>
                    <a:pt x="418416" y="-15820"/>
                    <a:pt x="519578" y="17307"/>
                  </a:cubicBezTo>
                  <a:cubicBezTo>
                    <a:pt x="569054" y="34134"/>
                    <a:pt x="614160" y="61779"/>
                    <a:pt x="651606" y="98231"/>
                  </a:cubicBezTo>
                  <a:cubicBezTo>
                    <a:pt x="727249" y="171804"/>
                    <a:pt x="764968" y="276011"/>
                    <a:pt x="753928" y="380954"/>
                  </a:cubicBezTo>
                  <a:close/>
                  <a:moveTo>
                    <a:pt x="753928" y="380954"/>
                  </a:moveTo>
                  <a:cubicBezTo>
                    <a:pt x="773550" y="194978"/>
                    <a:pt x="638688" y="28310"/>
                    <a:pt x="452721" y="8688"/>
                  </a:cubicBezTo>
                  <a:cubicBezTo>
                    <a:pt x="423857" y="5644"/>
                    <a:pt x="394720" y="6321"/>
                    <a:pt x="366037" y="10705"/>
                  </a:cubicBezTo>
                  <a:cubicBezTo>
                    <a:pt x="315286" y="18360"/>
                    <a:pt x="266948" y="37472"/>
                    <a:pt x="224676" y="66590"/>
                  </a:cubicBezTo>
                  <a:cubicBezTo>
                    <a:pt x="182825" y="95923"/>
                    <a:pt x="147872" y="134026"/>
                    <a:pt x="122240" y="178245"/>
                  </a:cubicBezTo>
                  <a:cubicBezTo>
                    <a:pt x="96995" y="222601"/>
                    <a:pt x="82131" y="272098"/>
                    <a:pt x="78762" y="323021"/>
                  </a:cubicBezTo>
                  <a:cubicBezTo>
                    <a:pt x="75587" y="373861"/>
                    <a:pt x="83838" y="424767"/>
                    <a:pt x="102891" y="472008"/>
                  </a:cubicBezTo>
                  <a:lnTo>
                    <a:pt x="104143" y="475081"/>
                  </a:lnTo>
                  <a:lnTo>
                    <a:pt x="102436" y="477813"/>
                  </a:lnTo>
                  <a:lnTo>
                    <a:pt x="16390" y="625776"/>
                  </a:lnTo>
                  <a:lnTo>
                    <a:pt x="10244" y="616784"/>
                  </a:lnTo>
                  <a:lnTo>
                    <a:pt x="181653" y="592768"/>
                  </a:lnTo>
                  <a:lnTo>
                    <a:pt x="184043" y="592768"/>
                  </a:lnTo>
                  <a:lnTo>
                    <a:pt x="185750" y="594362"/>
                  </a:lnTo>
                  <a:cubicBezTo>
                    <a:pt x="231437" y="637157"/>
                    <a:pt x="288164" y="666363"/>
                    <a:pt x="349534" y="678701"/>
                  </a:cubicBezTo>
                  <a:cubicBezTo>
                    <a:pt x="364843" y="681797"/>
                    <a:pt x="380367" y="683697"/>
                    <a:pt x="395971" y="684392"/>
                  </a:cubicBezTo>
                  <a:cubicBezTo>
                    <a:pt x="442955" y="687635"/>
                    <a:pt x="490076" y="680727"/>
                    <a:pt x="534146" y="664132"/>
                  </a:cubicBezTo>
                  <a:cubicBezTo>
                    <a:pt x="563693" y="653502"/>
                    <a:pt x="591510" y="638535"/>
                    <a:pt x="616664" y="619743"/>
                  </a:cubicBezTo>
                  <a:cubicBezTo>
                    <a:pt x="642295" y="601441"/>
                    <a:pt x="664968" y="579327"/>
                    <a:pt x="683930" y="554184"/>
                  </a:cubicBezTo>
                  <a:cubicBezTo>
                    <a:pt x="722844" y="504033"/>
                    <a:pt x="747076" y="444064"/>
                    <a:pt x="753928" y="38095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33" name="Freeform: Shape 508"/>
            <p:cNvSpPr>
              <a:spLocks/>
            </p:cNvSpPr>
            <p:nvPr/>
          </p:nvSpPr>
          <p:spPr bwMode="auto">
            <a:xfrm>
              <a:off x="11096712" y="1200776"/>
              <a:ext cx="355682" cy="323341"/>
            </a:xfrm>
            <a:custGeom>
              <a:avLst/>
              <a:gdLst>
                <a:gd name="T0" fmla="*/ 320066 w 356182"/>
                <a:gd name="T1" fmla="*/ 198329 h 323212"/>
                <a:gd name="T2" fmla="*/ 177121 w 356182"/>
                <a:gd name="T3" fmla="*/ 323728 h 323212"/>
                <a:gd name="T4" fmla="*/ 34289 w 356182"/>
                <a:gd name="T5" fmla="*/ 198329 h 323212"/>
                <a:gd name="T6" fmla="*/ 58396 w 356182"/>
                <a:gd name="T7" fmla="*/ 3617 h 323212"/>
                <a:gd name="T8" fmla="*/ 177121 w 356182"/>
                <a:gd name="T9" fmla="*/ 99152 h 323212"/>
                <a:gd name="T10" fmla="*/ 295959 w 356182"/>
                <a:gd name="T11" fmla="*/ 3617 h 323212"/>
                <a:gd name="T12" fmla="*/ 320066 w 356182"/>
                <a:gd name="T13" fmla="*/ 198329 h 3232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6182" h="323212">
                  <a:moveTo>
                    <a:pt x="321870" y="198013"/>
                  </a:moveTo>
                  <a:cubicBezTo>
                    <a:pt x="283525" y="249610"/>
                    <a:pt x="234493" y="292317"/>
                    <a:pt x="178119" y="323212"/>
                  </a:cubicBezTo>
                  <a:cubicBezTo>
                    <a:pt x="121790" y="292295"/>
                    <a:pt x="72803" y="249591"/>
                    <a:pt x="34481" y="198013"/>
                  </a:cubicBezTo>
                  <a:cubicBezTo>
                    <a:pt x="-16054" y="131088"/>
                    <a:pt x="-13550" y="26262"/>
                    <a:pt x="58724" y="3613"/>
                  </a:cubicBezTo>
                  <a:cubicBezTo>
                    <a:pt x="138396" y="-21427"/>
                    <a:pt x="178119" y="98992"/>
                    <a:pt x="178119" y="98992"/>
                  </a:cubicBezTo>
                  <a:cubicBezTo>
                    <a:pt x="178119" y="98992"/>
                    <a:pt x="218068" y="-22224"/>
                    <a:pt x="297627" y="3613"/>
                  </a:cubicBezTo>
                  <a:cubicBezTo>
                    <a:pt x="369674" y="27059"/>
                    <a:pt x="372178" y="131088"/>
                    <a:pt x="321870" y="198013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171450" y="2701925"/>
            <a:ext cx="5143500" cy="4613275"/>
            <a:chOff x="-228600" y="2701728"/>
            <a:chExt cx="6858000" cy="4613471"/>
          </a:xfrm>
        </p:grpSpPr>
        <p:sp>
          <p:nvSpPr>
            <p:cNvPr id="51325" name="Freeform: Shape 18"/>
            <p:cNvSpPr>
              <a:spLocks/>
            </p:cNvSpPr>
            <p:nvPr/>
          </p:nvSpPr>
          <p:spPr bwMode="auto">
            <a:xfrm flipH="1">
              <a:off x="6062133" y="5529186"/>
              <a:ext cx="273051" cy="1490725"/>
            </a:xfrm>
            <a:custGeom>
              <a:avLst/>
              <a:gdLst>
                <a:gd name="T0" fmla="*/ 0 w 245782"/>
                <a:gd name="T1" fmla="*/ 0 h 1338434"/>
                <a:gd name="T2" fmla="*/ 44763 w 245782"/>
                <a:gd name="T3" fmla="*/ 2028859 h 1338434"/>
                <a:gd name="T4" fmla="*/ 374389 w 245782"/>
                <a:gd name="T5" fmla="*/ 2043248 h 1338434"/>
                <a:gd name="T6" fmla="*/ 323522 w 245782"/>
                <a:gd name="T7" fmla="*/ 347394 h 1338434"/>
                <a:gd name="T8" fmla="*/ 0 w 245782"/>
                <a:gd name="T9" fmla="*/ 0 h 1338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5782" h="1338434">
                  <a:moveTo>
                    <a:pt x="0" y="0"/>
                  </a:moveTo>
                  <a:cubicBezTo>
                    <a:pt x="9350" y="221738"/>
                    <a:pt x="24044" y="1279671"/>
                    <a:pt x="29387" y="1318408"/>
                  </a:cubicBezTo>
                  <a:cubicBezTo>
                    <a:pt x="34730" y="1357145"/>
                    <a:pt x="245782" y="1327758"/>
                    <a:pt x="245782" y="1327758"/>
                  </a:cubicBezTo>
                  <a:lnTo>
                    <a:pt x="212388" y="225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51326" name="Graphic 16"/>
            <p:cNvGrpSpPr>
              <a:grpSpLocks/>
            </p:cNvGrpSpPr>
            <p:nvPr/>
          </p:nvGrpSpPr>
          <p:grpSpPr bwMode="auto">
            <a:xfrm flipH="1">
              <a:off x="-228600" y="2701728"/>
              <a:ext cx="6858000" cy="4613471"/>
              <a:chOff x="2133387" y="1268724"/>
              <a:chExt cx="6161465" cy="4144902"/>
            </a:xfrm>
          </p:grpSpPr>
          <p:sp>
            <p:nvSpPr>
              <p:cNvPr id="51329" name="Freeform: Shape 20"/>
              <p:cNvSpPr>
                <a:spLocks/>
              </p:cNvSpPr>
              <p:nvPr/>
            </p:nvSpPr>
            <p:spPr bwMode="auto">
              <a:xfrm>
                <a:off x="2140994" y="1278709"/>
                <a:ext cx="6150055" cy="4129212"/>
              </a:xfrm>
              <a:custGeom>
                <a:avLst/>
                <a:gdLst>
                  <a:gd name="T0" fmla="*/ 970635 w 6149765"/>
                  <a:gd name="T1" fmla="*/ 1312605 h 4129608"/>
                  <a:gd name="T2" fmla="*/ 84850 w 6149765"/>
                  <a:gd name="T3" fmla="*/ 1726535 h 4129608"/>
                  <a:gd name="T4" fmla="*/ 60802 w 6149765"/>
                  <a:gd name="T5" fmla="*/ 2299361 h 4129608"/>
                  <a:gd name="T6" fmla="*/ 898487 w 6149765"/>
                  <a:gd name="T7" fmla="*/ 3439675 h 4129608"/>
                  <a:gd name="T8" fmla="*/ 1331362 w 6149765"/>
                  <a:gd name="T9" fmla="*/ 4003155 h 4129608"/>
                  <a:gd name="T10" fmla="*/ 2102246 w 6149765"/>
                  <a:gd name="T11" fmla="*/ 4003155 h 4129608"/>
                  <a:gd name="T12" fmla="*/ 6035505 w 6149765"/>
                  <a:gd name="T13" fmla="*/ 1992254 h 4129608"/>
                  <a:gd name="T14" fmla="*/ 5992753 w 6149765"/>
                  <a:gd name="T15" fmla="*/ 1458148 h 4129608"/>
                  <a:gd name="T16" fmla="*/ 4918588 w 6149765"/>
                  <a:gd name="T17" fmla="*/ 125559 h 4129608"/>
                  <a:gd name="T18" fmla="*/ 4263935 w 6149765"/>
                  <a:gd name="T19" fmla="*/ 86838 h 4129608"/>
                  <a:gd name="T20" fmla="*/ 970635 w 6149765"/>
                  <a:gd name="T21" fmla="*/ 1312605 h 41296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149765" h="4129608">
                    <a:moveTo>
                      <a:pt x="970451" y="1313109"/>
                    </a:moveTo>
                    <a:cubicBezTo>
                      <a:pt x="616471" y="1441343"/>
                      <a:pt x="186352" y="1640374"/>
                      <a:pt x="84834" y="1727199"/>
                    </a:cubicBezTo>
                    <a:cubicBezTo>
                      <a:pt x="-16685" y="1814024"/>
                      <a:pt x="-30043" y="2135945"/>
                      <a:pt x="60790" y="2300245"/>
                    </a:cubicBezTo>
                    <a:cubicBezTo>
                      <a:pt x="151622" y="2464545"/>
                      <a:pt x="763406" y="3276695"/>
                      <a:pt x="898319" y="3440995"/>
                    </a:cubicBezTo>
                    <a:cubicBezTo>
                      <a:pt x="1033232" y="3603960"/>
                      <a:pt x="1279015" y="3945917"/>
                      <a:pt x="1331110" y="4004691"/>
                    </a:cubicBezTo>
                    <a:cubicBezTo>
                      <a:pt x="1384540" y="4062129"/>
                      <a:pt x="1643680" y="4254481"/>
                      <a:pt x="2101850" y="4004691"/>
                    </a:cubicBezTo>
                    <a:cubicBezTo>
                      <a:pt x="2560020" y="3754902"/>
                      <a:pt x="5759196" y="2204070"/>
                      <a:pt x="6034365" y="1993018"/>
                    </a:cubicBezTo>
                    <a:cubicBezTo>
                      <a:pt x="6178629" y="1867455"/>
                      <a:pt x="6212023" y="1737885"/>
                      <a:pt x="5991621" y="1458708"/>
                    </a:cubicBezTo>
                    <a:cubicBezTo>
                      <a:pt x="5769882" y="1179532"/>
                      <a:pt x="5081959" y="269871"/>
                      <a:pt x="4917660" y="125607"/>
                    </a:cubicBezTo>
                    <a:cubicBezTo>
                      <a:pt x="4754695" y="-18656"/>
                      <a:pt x="4571694" y="-48043"/>
                      <a:pt x="4263131" y="86870"/>
                    </a:cubicBezTo>
                    <a:cubicBezTo>
                      <a:pt x="3954567" y="220447"/>
                      <a:pt x="1634330" y="1072670"/>
                      <a:pt x="970451" y="13131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330" name="Freeform: Shape 21"/>
              <p:cNvSpPr>
                <a:spLocks/>
              </p:cNvSpPr>
              <p:nvPr/>
            </p:nvSpPr>
            <p:spPr bwMode="auto">
              <a:xfrm>
                <a:off x="2133387" y="1268724"/>
                <a:ext cx="6161465" cy="4144902"/>
              </a:xfrm>
              <a:custGeom>
                <a:avLst/>
                <a:gdLst>
                  <a:gd name="T0" fmla="*/ 1679280 w 6161465"/>
                  <a:gd name="T1" fmla="*/ 4144903 h 4144902"/>
                  <a:gd name="T2" fmla="*/ 1679280 w 6161465"/>
                  <a:gd name="T3" fmla="*/ 4144903 h 4144902"/>
                  <a:gd name="T4" fmla="*/ 1333315 w 6161465"/>
                  <a:gd name="T5" fmla="*/ 4018004 h 4144902"/>
                  <a:gd name="T6" fmla="*/ 1161000 w 6161465"/>
                  <a:gd name="T7" fmla="*/ 3794930 h 4144902"/>
                  <a:gd name="T8" fmla="*/ 899189 w 6161465"/>
                  <a:gd name="T9" fmla="*/ 3454308 h 4144902"/>
                  <a:gd name="T10" fmla="*/ 61659 w 6161465"/>
                  <a:gd name="T11" fmla="*/ 2312223 h 4144902"/>
                  <a:gd name="T12" fmla="*/ 87039 w 6161465"/>
                  <a:gd name="T13" fmla="*/ 1731161 h 4144902"/>
                  <a:gd name="T14" fmla="*/ 975328 w 6161465"/>
                  <a:gd name="T15" fmla="*/ 1315736 h 4144902"/>
                  <a:gd name="T16" fmla="*/ 4266672 w 6161465"/>
                  <a:gd name="T17" fmla="*/ 88161 h 4144902"/>
                  <a:gd name="T18" fmla="*/ 4612637 w 6161465"/>
                  <a:gd name="T19" fmla="*/ 0 h 4144902"/>
                  <a:gd name="T20" fmla="*/ 4927879 w 6161465"/>
                  <a:gd name="T21" fmla="*/ 126898 h 4144902"/>
                  <a:gd name="T22" fmla="*/ 5776095 w 6161465"/>
                  <a:gd name="T23" fmla="*/ 1170137 h 4144902"/>
                  <a:gd name="T24" fmla="*/ 6001840 w 6161465"/>
                  <a:gd name="T25" fmla="*/ 1461335 h 4144902"/>
                  <a:gd name="T26" fmla="*/ 6044585 w 6161465"/>
                  <a:gd name="T27" fmla="*/ 2004995 h 4144902"/>
                  <a:gd name="T28" fmla="*/ 3385062 w 6161465"/>
                  <a:gd name="T29" fmla="*/ 3376833 h 4144902"/>
                  <a:gd name="T30" fmla="*/ 2112071 w 6161465"/>
                  <a:gd name="T31" fmla="*/ 4018004 h 4144902"/>
                  <a:gd name="T32" fmla="*/ 1679280 w 6161465"/>
                  <a:gd name="T33" fmla="*/ 4144903 h 4144902"/>
                  <a:gd name="T34" fmla="*/ 4612637 w 6161465"/>
                  <a:gd name="T35" fmla="*/ 14693 h 4144902"/>
                  <a:gd name="T36" fmla="*/ 4272015 w 6161465"/>
                  <a:gd name="T37" fmla="*/ 101519 h 4144902"/>
                  <a:gd name="T38" fmla="*/ 979335 w 6161465"/>
                  <a:gd name="T39" fmla="*/ 1329094 h 4144902"/>
                  <a:gd name="T40" fmla="*/ 96389 w 6161465"/>
                  <a:gd name="T41" fmla="*/ 1741848 h 4144902"/>
                  <a:gd name="T42" fmla="*/ 73681 w 6161465"/>
                  <a:gd name="T43" fmla="*/ 2306879 h 4144902"/>
                  <a:gd name="T44" fmla="*/ 909875 w 6161465"/>
                  <a:gd name="T45" fmla="*/ 3446294 h 4144902"/>
                  <a:gd name="T46" fmla="*/ 1171686 w 6161465"/>
                  <a:gd name="T47" fmla="*/ 3786916 h 4144902"/>
                  <a:gd name="T48" fmla="*/ 1342665 w 6161465"/>
                  <a:gd name="T49" fmla="*/ 4008654 h 4144902"/>
                  <a:gd name="T50" fmla="*/ 1677944 w 6161465"/>
                  <a:gd name="T51" fmla="*/ 4131545 h 4144902"/>
                  <a:gd name="T52" fmla="*/ 2104056 w 6161465"/>
                  <a:gd name="T53" fmla="*/ 4007318 h 4144902"/>
                  <a:gd name="T54" fmla="*/ 3378383 w 6161465"/>
                  <a:gd name="T55" fmla="*/ 3366147 h 4144902"/>
                  <a:gd name="T56" fmla="*/ 6036571 w 6161465"/>
                  <a:gd name="T57" fmla="*/ 1996980 h 4144902"/>
                  <a:gd name="T58" fmla="*/ 5992490 w 6161465"/>
                  <a:gd name="T59" fmla="*/ 1472022 h 4144902"/>
                  <a:gd name="T60" fmla="*/ 5765409 w 6161465"/>
                  <a:gd name="T61" fmla="*/ 1180823 h 4144902"/>
                  <a:gd name="T62" fmla="*/ 4919865 w 6161465"/>
                  <a:gd name="T63" fmla="*/ 138920 h 4144902"/>
                  <a:gd name="T64" fmla="*/ 4612637 w 6161465"/>
                  <a:gd name="T65" fmla="*/ 14693 h 41449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161465" h="4144902">
                    <a:moveTo>
                      <a:pt x="1679280" y="4144903"/>
                    </a:moveTo>
                    <a:cubicBezTo>
                      <a:pt x="1679280" y="4144903"/>
                      <a:pt x="1679280" y="4144903"/>
                      <a:pt x="1679280" y="4144903"/>
                    </a:cubicBezTo>
                    <a:cubicBezTo>
                      <a:pt x="1456206" y="4144903"/>
                      <a:pt x="1345337" y="4030026"/>
                      <a:pt x="1333315" y="4018004"/>
                    </a:cubicBezTo>
                    <a:cubicBezTo>
                      <a:pt x="1307935" y="3989953"/>
                      <a:pt x="1239811" y="3899121"/>
                      <a:pt x="1161000" y="3794930"/>
                    </a:cubicBezTo>
                    <a:cubicBezTo>
                      <a:pt x="1071503" y="3676046"/>
                      <a:pt x="971320" y="3541134"/>
                      <a:pt x="899189" y="3454308"/>
                    </a:cubicBezTo>
                    <a:cubicBezTo>
                      <a:pt x="769619" y="3296687"/>
                      <a:pt x="153828" y="2477859"/>
                      <a:pt x="61659" y="2312223"/>
                    </a:cubicBezTo>
                    <a:cubicBezTo>
                      <a:pt x="-30509" y="2146587"/>
                      <a:pt x="-17151" y="1820658"/>
                      <a:pt x="87039" y="1731161"/>
                    </a:cubicBezTo>
                    <a:cubicBezTo>
                      <a:pt x="185886" y="1647008"/>
                      <a:pt x="609326" y="1447978"/>
                      <a:pt x="975328" y="1315736"/>
                    </a:cubicBezTo>
                    <a:cubicBezTo>
                      <a:pt x="1703324" y="1052589"/>
                      <a:pt x="3966123" y="220402"/>
                      <a:pt x="4266672" y="88161"/>
                    </a:cubicBezTo>
                    <a:cubicBezTo>
                      <a:pt x="4401585" y="29387"/>
                      <a:pt x="4513790" y="0"/>
                      <a:pt x="4612637" y="0"/>
                    </a:cubicBezTo>
                    <a:cubicBezTo>
                      <a:pt x="4730185" y="0"/>
                      <a:pt x="4830368" y="40073"/>
                      <a:pt x="4927879" y="126898"/>
                    </a:cubicBezTo>
                    <a:cubicBezTo>
                      <a:pt x="5052106" y="236432"/>
                      <a:pt x="5487568" y="798792"/>
                      <a:pt x="5776095" y="1170137"/>
                    </a:cubicBezTo>
                    <a:cubicBezTo>
                      <a:pt x="5869599" y="1290356"/>
                      <a:pt x="5949745" y="1393211"/>
                      <a:pt x="6001840" y="1461335"/>
                    </a:cubicBezTo>
                    <a:cubicBezTo>
                      <a:pt x="6228922" y="1747191"/>
                      <a:pt x="6186177" y="1882104"/>
                      <a:pt x="6044585" y="2004995"/>
                    </a:cubicBezTo>
                    <a:cubicBezTo>
                      <a:pt x="5866928" y="2142579"/>
                      <a:pt x="4491082" y="2826495"/>
                      <a:pt x="3385062" y="3376833"/>
                    </a:cubicBezTo>
                    <a:cubicBezTo>
                      <a:pt x="2789307" y="3673375"/>
                      <a:pt x="2273699" y="3928508"/>
                      <a:pt x="2112071" y="4018004"/>
                    </a:cubicBezTo>
                    <a:cubicBezTo>
                      <a:pt x="1958457" y="4102158"/>
                      <a:pt x="1812857" y="4144903"/>
                      <a:pt x="1679280" y="4144903"/>
                    </a:cubicBezTo>
                    <a:close/>
                    <a:moveTo>
                      <a:pt x="4612637" y="14693"/>
                    </a:moveTo>
                    <a:cubicBezTo>
                      <a:pt x="4516461" y="14693"/>
                      <a:pt x="4405592" y="42745"/>
                      <a:pt x="4272015" y="101519"/>
                    </a:cubicBezTo>
                    <a:cubicBezTo>
                      <a:pt x="3970130" y="233760"/>
                      <a:pt x="1707331" y="1064611"/>
                      <a:pt x="979335" y="1329094"/>
                    </a:cubicBezTo>
                    <a:cubicBezTo>
                      <a:pt x="614669" y="1461335"/>
                      <a:pt x="193901" y="1657694"/>
                      <a:pt x="96389" y="1741848"/>
                    </a:cubicBezTo>
                    <a:cubicBezTo>
                      <a:pt x="-2458" y="1826001"/>
                      <a:pt x="-14480" y="2147923"/>
                      <a:pt x="73681" y="2306879"/>
                    </a:cubicBezTo>
                    <a:cubicBezTo>
                      <a:pt x="165850" y="2471180"/>
                      <a:pt x="781641" y="3290008"/>
                      <a:pt x="909875" y="3446294"/>
                    </a:cubicBezTo>
                    <a:cubicBezTo>
                      <a:pt x="980671" y="3533119"/>
                      <a:pt x="1082190" y="3668032"/>
                      <a:pt x="1171686" y="3786916"/>
                    </a:cubicBezTo>
                    <a:cubicBezTo>
                      <a:pt x="1250497" y="3891106"/>
                      <a:pt x="1318621" y="3981939"/>
                      <a:pt x="1342665" y="4008654"/>
                    </a:cubicBezTo>
                    <a:cubicBezTo>
                      <a:pt x="1354687" y="4020676"/>
                      <a:pt x="1461549" y="4131545"/>
                      <a:pt x="1677944" y="4131545"/>
                    </a:cubicBezTo>
                    <a:cubicBezTo>
                      <a:pt x="1810186" y="4131545"/>
                      <a:pt x="1953113" y="4090136"/>
                      <a:pt x="2104056" y="4007318"/>
                    </a:cubicBezTo>
                    <a:cubicBezTo>
                      <a:pt x="2267020" y="3917821"/>
                      <a:pt x="2781293" y="3662689"/>
                      <a:pt x="3378383" y="3366147"/>
                    </a:cubicBezTo>
                    <a:cubicBezTo>
                      <a:pt x="4484403" y="2817145"/>
                      <a:pt x="5860249" y="2131893"/>
                      <a:pt x="6036571" y="1996980"/>
                    </a:cubicBezTo>
                    <a:cubicBezTo>
                      <a:pt x="6175491" y="1876761"/>
                      <a:pt x="6212893" y="1751198"/>
                      <a:pt x="5992490" y="1472022"/>
                    </a:cubicBezTo>
                    <a:cubicBezTo>
                      <a:pt x="5939059" y="1405233"/>
                      <a:pt x="5858913" y="1301043"/>
                      <a:pt x="5765409" y="1180823"/>
                    </a:cubicBezTo>
                    <a:cubicBezTo>
                      <a:pt x="5478218" y="809478"/>
                      <a:pt x="5042756" y="248454"/>
                      <a:pt x="4919865" y="138920"/>
                    </a:cubicBezTo>
                    <a:cubicBezTo>
                      <a:pt x="4823689" y="54767"/>
                      <a:pt x="4726178" y="14693"/>
                      <a:pt x="4612637" y="146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51327" name="Freeform: Shape 94"/>
            <p:cNvSpPr>
              <a:spLocks/>
            </p:cNvSpPr>
            <p:nvPr/>
          </p:nvSpPr>
          <p:spPr bwMode="auto">
            <a:xfrm flipH="1">
              <a:off x="3289300" y="4702063"/>
              <a:ext cx="3306233" cy="2295623"/>
            </a:xfrm>
            <a:custGeom>
              <a:avLst/>
              <a:gdLst>
                <a:gd name="T0" fmla="*/ 9746 w 2968690"/>
                <a:gd name="T1" fmla="*/ 7765 h 2062428"/>
                <a:gd name="T2" fmla="*/ 32353 w 2968690"/>
                <a:gd name="T3" fmla="*/ 259952 h 2062428"/>
                <a:gd name="T4" fmla="*/ 198805 w 2968690"/>
                <a:gd name="T5" fmla="*/ 610555 h 2062428"/>
                <a:gd name="T6" fmla="*/ 724880 w 2968690"/>
                <a:gd name="T7" fmla="*/ 1342517 h 2062428"/>
                <a:gd name="T8" fmla="*/ 1189306 w 2968690"/>
                <a:gd name="T9" fmla="*/ 1949409 h 2062428"/>
                <a:gd name="T10" fmla="*/ 1546872 w 2968690"/>
                <a:gd name="T11" fmla="*/ 2355369 h 2062428"/>
                <a:gd name="T12" fmla="*/ 1978416 w 2968690"/>
                <a:gd name="T13" fmla="*/ 2816690 h 2062428"/>
                <a:gd name="T14" fmla="*/ 2266112 w 2968690"/>
                <a:gd name="T15" fmla="*/ 3079130 h 2062428"/>
                <a:gd name="T16" fmla="*/ 3388131 w 2968690"/>
                <a:gd name="T17" fmla="*/ 2888451 h 2062428"/>
                <a:gd name="T18" fmla="*/ 4561523 w 2968690"/>
                <a:gd name="T19" fmla="*/ 2328717 h 2062428"/>
                <a:gd name="T20" fmla="*/ 4551247 w 2968690"/>
                <a:gd name="T21" fmla="*/ 2310263 h 2062428"/>
                <a:gd name="T22" fmla="*/ 3729257 w 2968690"/>
                <a:gd name="T23" fmla="*/ 2703922 h 2062428"/>
                <a:gd name="T24" fmla="*/ 3127149 w 2968690"/>
                <a:gd name="T25" fmla="*/ 2986865 h 2062428"/>
                <a:gd name="T26" fmla="*/ 2438731 w 2968690"/>
                <a:gd name="T27" fmla="*/ 3128338 h 2062428"/>
                <a:gd name="T28" fmla="*/ 2114044 w 2968690"/>
                <a:gd name="T29" fmla="*/ 2925356 h 2062428"/>
                <a:gd name="T30" fmla="*/ 1721543 w 2968690"/>
                <a:gd name="T31" fmla="*/ 2515294 h 2062428"/>
                <a:gd name="T32" fmla="*/ 1306438 w 2968690"/>
                <a:gd name="T33" fmla="*/ 2056024 h 2062428"/>
                <a:gd name="T34" fmla="*/ 903663 w 2968690"/>
                <a:gd name="T35" fmla="*/ 1549599 h 2062428"/>
                <a:gd name="T36" fmla="*/ 328269 w 2968690"/>
                <a:gd name="T37" fmla="*/ 772529 h 2062428"/>
                <a:gd name="T38" fmla="*/ 89891 w 2968690"/>
                <a:gd name="T39" fmla="*/ 356318 h 2062428"/>
                <a:gd name="T40" fmla="*/ 26190 w 2968690"/>
                <a:gd name="T41" fmla="*/ 7765 h 2062428"/>
                <a:gd name="T42" fmla="*/ 9746 w 2968690"/>
                <a:gd name="T43" fmla="*/ 7765 h 2062428"/>
                <a:gd name="T44" fmla="*/ 9746 w 2968690"/>
                <a:gd name="T45" fmla="*/ 7765 h 20624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968690" h="2062428">
                  <a:moveTo>
                    <a:pt x="6336" y="5058"/>
                  </a:moveTo>
                  <a:cubicBezTo>
                    <a:pt x="-8357" y="59825"/>
                    <a:pt x="5001" y="117263"/>
                    <a:pt x="21030" y="169358"/>
                  </a:cubicBezTo>
                  <a:cubicBezTo>
                    <a:pt x="46410" y="249505"/>
                    <a:pt x="86483" y="325644"/>
                    <a:pt x="129227" y="397775"/>
                  </a:cubicBezTo>
                  <a:cubicBezTo>
                    <a:pt x="228075" y="566083"/>
                    <a:pt x="354973" y="718361"/>
                    <a:pt x="471185" y="874646"/>
                  </a:cubicBezTo>
                  <a:cubicBezTo>
                    <a:pt x="570032" y="1008224"/>
                    <a:pt x="668880" y="1141801"/>
                    <a:pt x="773070" y="1270035"/>
                  </a:cubicBezTo>
                  <a:cubicBezTo>
                    <a:pt x="847873" y="1360868"/>
                    <a:pt x="926684" y="1447693"/>
                    <a:pt x="1005494" y="1534518"/>
                  </a:cubicBezTo>
                  <a:cubicBezTo>
                    <a:pt x="1097663" y="1636037"/>
                    <a:pt x="1191167" y="1736220"/>
                    <a:pt x="1286007" y="1835067"/>
                  </a:cubicBezTo>
                  <a:cubicBezTo>
                    <a:pt x="1344781" y="1895177"/>
                    <a:pt x="1402219" y="1960629"/>
                    <a:pt x="1473015" y="2006046"/>
                  </a:cubicBezTo>
                  <a:cubicBezTo>
                    <a:pt x="1702768" y="2151645"/>
                    <a:pt x="1989959" y="1980666"/>
                    <a:pt x="2202347" y="1881819"/>
                  </a:cubicBezTo>
                  <a:cubicBezTo>
                    <a:pt x="2457479" y="1761599"/>
                    <a:pt x="2711276" y="1640044"/>
                    <a:pt x="2965073" y="1517153"/>
                  </a:cubicBezTo>
                  <a:cubicBezTo>
                    <a:pt x="2973088" y="1513146"/>
                    <a:pt x="2966409" y="1502460"/>
                    <a:pt x="2958394" y="1505131"/>
                  </a:cubicBezTo>
                  <a:cubicBezTo>
                    <a:pt x="2780736" y="1590621"/>
                    <a:pt x="2603079" y="1676110"/>
                    <a:pt x="2424085" y="1761599"/>
                  </a:cubicBezTo>
                  <a:cubicBezTo>
                    <a:pt x="2293179" y="1823045"/>
                    <a:pt x="2163609" y="1885826"/>
                    <a:pt x="2032704" y="1945936"/>
                  </a:cubicBezTo>
                  <a:cubicBezTo>
                    <a:pt x="1896455" y="2008717"/>
                    <a:pt x="1738834" y="2071499"/>
                    <a:pt x="1585220" y="2038105"/>
                  </a:cubicBezTo>
                  <a:cubicBezTo>
                    <a:pt x="1499730" y="2019403"/>
                    <a:pt x="1435613" y="1964637"/>
                    <a:pt x="1374168" y="1905863"/>
                  </a:cubicBezTo>
                  <a:cubicBezTo>
                    <a:pt x="1286007" y="1820373"/>
                    <a:pt x="1201853" y="1729541"/>
                    <a:pt x="1119035" y="1638708"/>
                  </a:cubicBezTo>
                  <a:cubicBezTo>
                    <a:pt x="1028203" y="1539861"/>
                    <a:pt x="937370" y="1441014"/>
                    <a:pt x="849209" y="1339495"/>
                  </a:cubicBezTo>
                  <a:cubicBezTo>
                    <a:pt x="757041" y="1233969"/>
                    <a:pt x="671551" y="1121764"/>
                    <a:pt x="587397" y="1009560"/>
                  </a:cubicBezTo>
                  <a:cubicBezTo>
                    <a:pt x="461835" y="842588"/>
                    <a:pt x="332265" y="675616"/>
                    <a:pt x="213381" y="503301"/>
                  </a:cubicBezTo>
                  <a:cubicBezTo>
                    <a:pt x="153271" y="417812"/>
                    <a:pt x="99840" y="326980"/>
                    <a:pt x="58431" y="232140"/>
                  </a:cubicBezTo>
                  <a:cubicBezTo>
                    <a:pt x="29044" y="165351"/>
                    <a:pt x="-1678" y="79862"/>
                    <a:pt x="17023" y="5058"/>
                  </a:cubicBezTo>
                  <a:cubicBezTo>
                    <a:pt x="21030" y="-285"/>
                    <a:pt x="7672" y="-2956"/>
                    <a:pt x="6336" y="50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28" name="Freeform: Shape 95"/>
            <p:cNvSpPr>
              <a:spLocks/>
            </p:cNvSpPr>
            <p:nvPr/>
          </p:nvSpPr>
          <p:spPr bwMode="auto">
            <a:xfrm flipH="1">
              <a:off x="-112184" y="4641735"/>
              <a:ext cx="1060451" cy="512785"/>
            </a:xfrm>
            <a:custGeom>
              <a:avLst/>
              <a:gdLst>
                <a:gd name="T0" fmla="*/ 9261 w 951833"/>
                <a:gd name="T1" fmla="*/ 708303 h 460427"/>
                <a:gd name="T2" fmla="*/ 317966 w 951833"/>
                <a:gd name="T3" fmla="*/ 624043 h 460427"/>
                <a:gd name="T4" fmla="*/ 762501 w 951833"/>
                <a:gd name="T5" fmla="*/ 418535 h 460427"/>
                <a:gd name="T6" fmla="*/ 1462231 w 951833"/>
                <a:gd name="T7" fmla="*/ 19849 h 460427"/>
                <a:gd name="T8" fmla="*/ 1451941 w 951833"/>
                <a:gd name="T9" fmla="*/ 1352 h 460427"/>
                <a:gd name="T10" fmla="*/ 772792 w 951833"/>
                <a:gd name="T11" fmla="*/ 389764 h 460427"/>
                <a:gd name="T12" fmla="*/ 330314 w 951833"/>
                <a:gd name="T13" fmla="*/ 597329 h 460427"/>
                <a:gd name="T14" fmla="*/ 9261 w 951833"/>
                <a:gd name="T15" fmla="*/ 687752 h 460427"/>
                <a:gd name="T16" fmla="*/ 9261 w 951833"/>
                <a:gd name="T17" fmla="*/ 708303 h 460427"/>
                <a:gd name="T18" fmla="*/ 9261 w 951833"/>
                <a:gd name="T19" fmla="*/ 708303 h 4604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1833" h="460427">
                  <a:moveTo>
                    <a:pt x="6011" y="460385"/>
                  </a:moveTo>
                  <a:cubicBezTo>
                    <a:pt x="74136" y="461721"/>
                    <a:pt x="143595" y="430998"/>
                    <a:pt x="206377" y="405618"/>
                  </a:cubicBezTo>
                  <a:cubicBezTo>
                    <a:pt x="305224" y="366881"/>
                    <a:pt x="400064" y="320129"/>
                    <a:pt x="494904" y="272041"/>
                  </a:cubicBezTo>
                  <a:cubicBezTo>
                    <a:pt x="648518" y="193231"/>
                    <a:pt x="807475" y="113084"/>
                    <a:pt x="949067" y="12901"/>
                  </a:cubicBezTo>
                  <a:cubicBezTo>
                    <a:pt x="955746" y="7558"/>
                    <a:pt x="949067" y="-3128"/>
                    <a:pt x="942388" y="879"/>
                  </a:cubicBezTo>
                  <a:cubicBezTo>
                    <a:pt x="804803" y="97055"/>
                    <a:pt x="651189" y="175866"/>
                    <a:pt x="501583" y="253340"/>
                  </a:cubicBezTo>
                  <a:cubicBezTo>
                    <a:pt x="408079" y="301428"/>
                    <a:pt x="311903" y="348180"/>
                    <a:pt x="214392" y="388254"/>
                  </a:cubicBezTo>
                  <a:cubicBezTo>
                    <a:pt x="150274" y="414969"/>
                    <a:pt x="76807" y="448363"/>
                    <a:pt x="6011" y="447027"/>
                  </a:cubicBezTo>
                  <a:cubicBezTo>
                    <a:pt x="-2004" y="447027"/>
                    <a:pt x="-2004" y="460385"/>
                    <a:pt x="6011" y="4603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3" name="Graphic 16"/>
          <p:cNvGrpSpPr>
            <a:grpSpLocks/>
          </p:cNvGrpSpPr>
          <p:nvPr/>
        </p:nvGrpSpPr>
        <p:grpSpPr bwMode="auto">
          <a:xfrm flipH="1">
            <a:off x="3168650" y="5189538"/>
            <a:ext cx="1200150" cy="1270000"/>
            <a:chOff x="2856032" y="3503597"/>
            <a:chExt cx="1437976" cy="1141579"/>
          </a:xfrm>
        </p:grpSpPr>
        <p:sp>
          <p:nvSpPr>
            <p:cNvPr id="51317" name="Freeform: Shape 23"/>
            <p:cNvSpPr>
              <a:spLocks/>
            </p:cNvSpPr>
            <p:nvPr/>
          </p:nvSpPr>
          <p:spPr bwMode="auto">
            <a:xfrm>
              <a:off x="2856032" y="3503597"/>
              <a:ext cx="1306732" cy="1141579"/>
            </a:xfrm>
            <a:custGeom>
              <a:avLst/>
              <a:gdLst>
                <a:gd name="T0" fmla="*/ 669703 w 1306606"/>
                <a:gd name="T1" fmla="*/ 68000 h 1141579"/>
                <a:gd name="T2" fmla="*/ 433180 w 1306606"/>
                <a:gd name="T3" fmla="*/ 11897 h 1141579"/>
                <a:gd name="T4" fmla="*/ 96433 w 1306606"/>
                <a:gd name="T5" fmla="*/ 424651 h 1141579"/>
                <a:gd name="T6" fmla="*/ 14919 w 1306606"/>
                <a:gd name="T7" fmla="*/ 637039 h 1141579"/>
                <a:gd name="T8" fmla="*/ 569480 w 1306606"/>
                <a:gd name="T9" fmla="*/ 950946 h 1141579"/>
                <a:gd name="T10" fmla="*/ 1003775 w 1306606"/>
                <a:gd name="T11" fmla="*/ 1132611 h 1141579"/>
                <a:gd name="T12" fmla="*/ 1149430 w 1306606"/>
                <a:gd name="T13" fmla="*/ 1009719 h 1141579"/>
                <a:gd name="T14" fmla="*/ 1307111 w 1306606"/>
                <a:gd name="T15" fmla="*/ 658411 h 1141579"/>
                <a:gd name="T16" fmla="*/ 669703 w 1306606"/>
                <a:gd name="T17" fmla="*/ 68000 h 11415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6606" h="1141579">
                  <a:moveTo>
                    <a:pt x="669443" y="68000"/>
                  </a:moveTo>
                  <a:cubicBezTo>
                    <a:pt x="541209" y="21248"/>
                    <a:pt x="469077" y="-21497"/>
                    <a:pt x="433012" y="11897"/>
                  </a:cubicBezTo>
                  <a:cubicBezTo>
                    <a:pt x="396946" y="45291"/>
                    <a:pt x="176543" y="313782"/>
                    <a:pt x="96397" y="424651"/>
                  </a:cubicBezTo>
                  <a:cubicBezTo>
                    <a:pt x="16251" y="535520"/>
                    <a:pt x="-23823" y="596966"/>
                    <a:pt x="14915" y="637039"/>
                  </a:cubicBezTo>
                  <a:cubicBezTo>
                    <a:pt x="53652" y="677112"/>
                    <a:pt x="419654" y="872135"/>
                    <a:pt x="569260" y="950946"/>
                  </a:cubicBezTo>
                  <a:cubicBezTo>
                    <a:pt x="718867" y="1029756"/>
                    <a:pt x="947284" y="1117917"/>
                    <a:pt x="1003387" y="1132611"/>
                  </a:cubicBezTo>
                  <a:cubicBezTo>
                    <a:pt x="1058153" y="1147304"/>
                    <a:pt x="1072847" y="1163333"/>
                    <a:pt x="1148986" y="1009719"/>
                  </a:cubicBezTo>
                  <a:cubicBezTo>
                    <a:pt x="1225125" y="856106"/>
                    <a:pt x="1306607" y="658411"/>
                    <a:pt x="1306607" y="658411"/>
                  </a:cubicBezTo>
                  <a:lnTo>
                    <a:pt x="669443" y="68000"/>
                  </a:lnTo>
                  <a:close/>
                </a:path>
              </a:pathLst>
            </a:custGeom>
            <a:solidFill>
              <a:srgbClr val="FF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18" name="Freeform: Shape 24"/>
            <p:cNvSpPr>
              <a:spLocks/>
            </p:cNvSpPr>
            <p:nvPr/>
          </p:nvSpPr>
          <p:spPr bwMode="auto">
            <a:xfrm>
              <a:off x="3186995" y="3540698"/>
              <a:ext cx="1107013" cy="1051679"/>
            </a:xfrm>
            <a:custGeom>
              <a:avLst/>
              <a:gdLst>
                <a:gd name="T0" fmla="*/ 434806 w 1106751"/>
                <a:gd name="T1" fmla="*/ 749 h 1051778"/>
                <a:gd name="T2" fmla="*/ 88513 w 1106751"/>
                <a:gd name="T3" fmla="*/ 114246 h 1051778"/>
                <a:gd name="T4" fmla="*/ 268 w 1106751"/>
                <a:gd name="T5" fmla="*/ 281157 h 1051778"/>
                <a:gd name="T6" fmla="*/ 148679 w 1106751"/>
                <a:gd name="T7" fmla="*/ 975495 h 1051778"/>
                <a:gd name="T8" fmla="*/ 298429 w 1106751"/>
                <a:gd name="T9" fmla="*/ 1043595 h 1051778"/>
                <a:gd name="T10" fmla="*/ 1085943 w 1106751"/>
                <a:gd name="T11" fmla="*/ 813927 h 1051778"/>
                <a:gd name="T12" fmla="*/ 1048506 w 1106751"/>
                <a:gd name="T13" fmla="*/ 501476 h 1051778"/>
                <a:gd name="T14" fmla="*/ 434806 w 1106751"/>
                <a:gd name="T15" fmla="*/ 749 h 10517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06751" h="1051778">
                  <a:moveTo>
                    <a:pt x="434394" y="749"/>
                  </a:moveTo>
                  <a:cubicBezTo>
                    <a:pt x="330204" y="30136"/>
                    <a:pt x="105794" y="107611"/>
                    <a:pt x="88429" y="114290"/>
                  </a:cubicBezTo>
                  <a:cubicBezTo>
                    <a:pt x="71064" y="120969"/>
                    <a:pt x="-5075" y="250538"/>
                    <a:pt x="268" y="281261"/>
                  </a:cubicBezTo>
                  <a:cubicBezTo>
                    <a:pt x="4275" y="313320"/>
                    <a:pt x="131174" y="927775"/>
                    <a:pt x="148539" y="975863"/>
                  </a:cubicBezTo>
                  <a:cubicBezTo>
                    <a:pt x="164568" y="1023951"/>
                    <a:pt x="219335" y="1070703"/>
                    <a:pt x="298145" y="1043987"/>
                  </a:cubicBezTo>
                  <a:cubicBezTo>
                    <a:pt x="375620" y="1017272"/>
                    <a:pt x="1035492" y="836943"/>
                    <a:pt x="1084915" y="814235"/>
                  </a:cubicBezTo>
                  <a:cubicBezTo>
                    <a:pt x="1134339" y="791526"/>
                    <a:pt x="1090258" y="636577"/>
                    <a:pt x="1047514" y="501664"/>
                  </a:cubicBezTo>
                  <a:cubicBezTo>
                    <a:pt x="1003433" y="368087"/>
                    <a:pt x="614723" y="-19287"/>
                    <a:pt x="434394" y="749"/>
                  </a:cubicBezTo>
                  <a:close/>
                </a:path>
              </a:pathLst>
            </a:custGeom>
            <a:solidFill>
              <a:srgbClr val="FF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19" name="Freeform: Shape 25"/>
            <p:cNvSpPr>
              <a:spLocks/>
            </p:cNvSpPr>
            <p:nvPr/>
          </p:nvSpPr>
          <p:spPr bwMode="auto">
            <a:xfrm>
              <a:off x="3181288" y="3647721"/>
              <a:ext cx="159775" cy="179799"/>
            </a:xfrm>
            <a:custGeom>
              <a:avLst/>
              <a:gdLst>
                <a:gd name="T0" fmla="*/ 8194 w 160654"/>
                <a:gd name="T1" fmla="*/ 179628 h 179825"/>
                <a:gd name="T2" fmla="*/ 157167 w 160654"/>
                <a:gd name="T3" fmla="*/ 120890 h 179825"/>
                <a:gd name="T4" fmla="*/ 99670 w 160654"/>
                <a:gd name="T5" fmla="*/ 4742 h 179825"/>
                <a:gd name="T6" fmla="*/ 86601 w 160654"/>
                <a:gd name="T7" fmla="*/ 8749 h 179825"/>
                <a:gd name="T8" fmla="*/ 134951 w 160654"/>
                <a:gd name="T9" fmla="*/ 92855 h 179825"/>
                <a:gd name="T10" fmla="*/ 142792 w 160654"/>
                <a:gd name="T11" fmla="*/ 123557 h 179825"/>
                <a:gd name="T12" fmla="*/ 100974 w 160654"/>
                <a:gd name="T13" fmla="*/ 147589 h 179825"/>
                <a:gd name="T14" fmla="*/ 4273 w 160654"/>
                <a:gd name="T15" fmla="*/ 167614 h 179825"/>
                <a:gd name="T16" fmla="*/ 8194 w 160654"/>
                <a:gd name="T17" fmla="*/ 179628 h 179825"/>
                <a:gd name="T18" fmla="*/ 8194 w 160654"/>
                <a:gd name="T19" fmla="*/ 179628 h 1798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654" h="179825">
                  <a:moveTo>
                    <a:pt x="8376" y="179732"/>
                  </a:moveTo>
                  <a:cubicBezTo>
                    <a:pt x="36427" y="174389"/>
                    <a:pt x="160654" y="169046"/>
                    <a:pt x="160654" y="120958"/>
                  </a:cubicBezTo>
                  <a:cubicBezTo>
                    <a:pt x="160654" y="74206"/>
                    <a:pt x="111230" y="46155"/>
                    <a:pt x="101880" y="4746"/>
                  </a:cubicBezTo>
                  <a:cubicBezTo>
                    <a:pt x="100544" y="-3269"/>
                    <a:pt x="87187" y="-597"/>
                    <a:pt x="88522" y="8753"/>
                  </a:cubicBezTo>
                  <a:cubicBezTo>
                    <a:pt x="95201" y="39476"/>
                    <a:pt x="124588" y="66191"/>
                    <a:pt x="137946" y="92907"/>
                  </a:cubicBezTo>
                  <a:cubicBezTo>
                    <a:pt x="143289" y="102257"/>
                    <a:pt x="147296" y="112943"/>
                    <a:pt x="145961" y="123629"/>
                  </a:cubicBezTo>
                  <a:cubicBezTo>
                    <a:pt x="143289" y="136987"/>
                    <a:pt x="112566" y="145002"/>
                    <a:pt x="103216" y="147673"/>
                  </a:cubicBezTo>
                  <a:cubicBezTo>
                    <a:pt x="71157" y="157024"/>
                    <a:pt x="36427" y="161031"/>
                    <a:pt x="4369" y="167710"/>
                  </a:cubicBezTo>
                  <a:cubicBezTo>
                    <a:pt x="-3646" y="167710"/>
                    <a:pt x="361" y="181067"/>
                    <a:pt x="8376" y="1797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20" name="Freeform: Shape 26"/>
            <p:cNvSpPr>
              <a:spLocks/>
            </p:cNvSpPr>
            <p:nvPr/>
          </p:nvSpPr>
          <p:spPr bwMode="auto">
            <a:xfrm>
              <a:off x="3377203" y="3774722"/>
              <a:ext cx="313843" cy="105596"/>
            </a:xfrm>
            <a:custGeom>
              <a:avLst/>
              <a:gdLst>
                <a:gd name="T0" fmla="*/ 8695 w 314009"/>
                <a:gd name="T1" fmla="*/ 105152 h 105713"/>
                <a:gd name="T2" fmla="*/ 71344 w 314009"/>
                <a:gd name="T3" fmla="*/ 85204 h 105713"/>
                <a:gd name="T4" fmla="*/ 148655 w 314009"/>
                <a:gd name="T5" fmla="*/ 62597 h 105713"/>
                <a:gd name="T6" fmla="*/ 308612 w 314009"/>
                <a:gd name="T7" fmla="*/ 13391 h 105713"/>
                <a:gd name="T8" fmla="*/ 304613 w 314009"/>
                <a:gd name="T9" fmla="*/ 94 h 105713"/>
                <a:gd name="T10" fmla="*/ 155322 w 314009"/>
                <a:gd name="T11" fmla="*/ 45310 h 105713"/>
                <a:gd name="T12" fmla="*/ 3364 w 314009"/>
                <a:gd name="T13" fmla="*/ 91854 h 105713"/>
                <a:gd name="T14" fmla="*/ 8695 w 314009"/>
                <a:gd name="T15" fmla="*/ 105152 h 105713"/>
                <a:gd name="T16" fmla="*/ 8695 w 314009"/>
                <a:gd name="T17" fmla="*/ 105152 h 1057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4009" h="105713">
                  <a:moveTo>
                    <a:pt x="8715" y="105620"/>
                  </a:moveTo>
                  <a:cubicBezTo>
                    <a:pt x="30087" y="101612"/>
                    <a:pt x="51460" y="93598"/>
                    <a:pt x="71496" y="85583"/>
                  </a:cubicBezTo>
                  <a:cubicBezTo>
                    <a:pt x="96876" y="77568"/>
                    <a:pt x="123592" y="70890"/>
                    <a:pt x="148971" y="62875"/>
                  </a:cubicBezTo>
                  <a:cubicBezTo>
                    <a:pt x="202402" y="45510"/>
                    <a:pt x="254497" y="24138"/>
                    <a:pt x="309264" y="13451"/>
                  </a:cubicBezTo>
                  <a:cubicBezTo>
                    <a:pt x="317279" y="12116"/>
                    <a:pt x="314607" y="-1242"/>
                    <a:pt x="305257" y="94"/>
                  </a:cubicBezTo>
                  <a:cubicBezTo>
                    <a:pt x="254497" y="10780"/>
                    <a:pt x="205074" y="30816"/>
                    <a:pt x="155650" y="45510"/>
                  </a:cubicBezTo>
                  <a:cubicBezTo>
                    <a:pt x="106226" y="60204"/>
                    <a:pt x="54131" y="82911"/>
                    <a:pt x="3372" y="92262"/>
                  </a:cubicBezTo>
                  <a:cubicBezTo>
                    <a:pt x="-3307" y="93598"/>
                    <a:pt x="700" y="106956"/>
                    <a:pt x="8715" y="1056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21" name="Freeform: Shape 27"/>
            <p:cNvSpPr>
              <a:spLocks/>
            </p:cNvSpPr>
            <p:nvPr/>
          </p:nvSpPr>
          <p:spPr bwMode="auto">
            <a:xfrm>
              <a:off x="3323945" y="3826093"/>
              <a:ext cx="494542" cy="148405"/>
            </a:xfrm>
            <a:custGeom>
              <a:avLst/>
              <a:gdLst>
                <a:gd name="T0" fmla="*/ 9405 w 495069"/>
                <a:gd name="T1" fmla="*/ 149019 h 147907"/>
                <a:gd name="T2" fmla="*/ 109162 w 495069"/>
                <a:gd name="T3" fmla="*/ 126003 h 147907"/>
                <a:gd name="T4" fmla="*/ 234191 w 495069"/>
                <a:gd name="T5" fmla="*/ 82681 h 147907"/>
                <a:gd name="T6" fmla="*/ 360550 w 495069"/>
                <a:gd name="T7" fmla="*/ 39357 h 147907"/>
                <a:gd name="T8" fmla="*/ 488240 w 495069"/>
                <a:gd name="T9" fmla="*/ 13633 h 147907"/>
                <a:gd name="T10" fmla="*/ 484248 w 495069"/>
                <a:gd name="T11" fmla="*/ 94 h 147907"/>
                <a:gd name="T12" fmla="*/ 356560 w 495069"/>
                <a:gd name="T13" fmla="*/ 25818 h 147907"/>
                <a:gd name="T14" fmla="*/ 219560 w 495069"/>
                <a:gd name="T15" fmla="*/ 73203 h 147907"/>
                <a:gd name="T16" fmla="*/ 87880 w 495069"/>
                <a:gd name="T17" fmla="*/ 115172 h 147907"/>
                <a:gd name="T18" fmla="*/ 2754 w 495069"/>
                <a:gd name="T19" fmla="*/ 136835 h 147907"/>
                <a:gd name="T20" fmla="*/ 9405 w 495069"/>
                <a:gd name="T21" fmla="*/ 149019 h 147907"/>
                <a:gd name="T22" fmla="*/ 9405 w 495069"/>
                <a:gd name="T23" fmla="*/ 149019 h 1479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95069" h="147907">
                  <a:moveTo>
                    <a:pt x="9445" y="147029"/>
                  </a:moveTo>
                  <a:cubicBezTo>
                    <a:pt x="40168" y="125656"/>
                    <a:pt x="76234" y="130999"/>
                    <a:pt x="109628" y="124320"/>
                  </a:cubicBezTo>
                  <a:cubicBezTo>
                    <a:pt x="152373" y="116306"/>
                    <a:pt x="193782" y="96269"/>
                    <a:pt x="235191" y="81576"/>
                  </a:cubicBezTo>
                  <a:cubicBezTo>
                    <a:pt x="276600" y="65547"/>
                    <a:pt x="318009" y="50853"/>
                    <a:pt x="362089" y="38831"/>
                  </a:cubicBezTo>
                  <a:cubicBezTo>
                    <a:pt x="403498" y="26809"/>
                    <a:pt x="447579" y="22802"/>
                    <a:pt x="490324" y="13451"/>
                  </a:cubicBezTo>
                  <a:cubicBezTo>
                    <a:pt x="498338" y="12116"/>
                    <a:pt x="495667" y="-1242"/>
                    <a:pt x="486316" y="94"/>
                  </a:cubicBezTo>
                  <a:cubicBezTo>
                    <a:pt x="443571" y="9444"/>
                    <a:pt x="400827" y="13451"/>
                    <a:pt x="358082" y="25473"/>
                  </a:cubicBezTo>
                  <a:cubicBezTo>
                    <a:pt x="311330" y="37495"/>
                    <a:pt x="265914" y="56196"/>
                    <a:pt x="220497" y="72225"/>
                  </a:cubicBezTo>
                  <a:cubicBezTo>
                    <a:pt x="179088" y="88255"/>
                    <a:pt x="133672" y="110963"/>
                    <a:pt x="88256" y="113634"/>
                  </a:cubicBezTo>
                  <a:cubicBezTo>
                    <a:pt x="58869" y="114970"/>
                    <a:pt x="26810" y="117642"/>
                    <a:pt x="2766" y="135007"/>
                  </a:cubicBezTo>
                  <a:cubicBezTo>
                    <a:pt x="-3912" y="140350"/>
                    <a:pt x="2766" y="151036"/>
                    <a:pt x="9445" y="1470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22" name="Freeform: Shape 28"/>
            <p:cNvSpPr>
              <a:spLocks/>
            </p:cNvSpPr>
            <p:nvPr/>
          </p:nvSpPr>
          <p:spPr bwMode="auto">
            <a:xfrm>
              <a:off x="3405734" y="4044420"/>
              <a:ext cx="281509" cy="98462"/>
            </a:xfrm>
            <a:custGeom>
              <a:avLst/>
              <a:gdLst>
                <a:gd name="T0" fmla="*/ 10167 w 282405"/>
                <a:gd name="T1" fmla="*/ 99387 h 97861"/>
                <a:gd name="T2" fmla="*/ 151288 w 282405"/>
                <a:gd name="T3" fmla="*/ 54214 h 97861"/>
                <a:gd name="T4" fmla="*/ 226467 w 282405"/>
                <a:gd name="T5" fmla="*/ 28204 h 97861"/>
                <a:gd name="T6" fmla="*/ 275265 w 282405"/>
                <a:gd name="T7" fmla="*/ 13146 h 97861"/>
                <a:gd name="T8" fmla="*/ 268671 w 282405"/>
                <a:gd name="T9" fmla="*/ 826 h 97861"/>
                <a:gd name="T10" fmla="*/ 201408 w 282405"/>
                <a:gd name="T11" fmla="*/ 22729 h 97861"/>
                <a:gd name="T12" fmla="*/ 128868 w 282405"/>
                <a:gd name="T13" fmla="*/ 46000 h 97861"/>
                <a:gd name="T14" fmla="*/ 3574 w 282405"/>
                <a:gd name="T15" fmla="*/ 87066 h 97861"/>
                <a:gd name="T16" fmla="*/ 10167 w 282405"/>
                <a:gd name="T17" fmla="*/ 99387 h 97861"/>
                <a:gd name="T18" fmla="*/ 10167 w 282405"/>
                <a:gd name="T19" fmla="*/ 99387 h 978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2405" h="97861">
                  <a:moveTo>
                    <a:pt x="10297" y="96982"/>
                  </a:moveTo>
                  <a:cubicBezTo>
                    <a:pt x="53041" y="68931"/>
                    <a:pt x="105137" y="66259"/>
                    <a:pt x="153224" y="52902"/>
                  </a:cubicBezTo>
                  <a:cubicBezTo>
                    <a:pt x="178604" y="46223"/>
                    <a:pt x="203984" y="35537"/>
                    <a:pt x="229364" y="27522"/>
                  </a:cubicBezTo>
                  <a:cubicBezTo>
                    <a:pt x="246729" y="22179"/>
                    <a:pt x="262758" y="22179"/>
                    <a:pt x="278787" y="12828"/>
                  </a:cubicBezTo>
                  <a:cubicBezTo>
                    <a:pt x="286802" y="8821"/>
                    <a:pt x="280123" y="-3201"/>
                    <a:pt x="272108" y="806"/>
                  </a:cubicBezTo>
                  <a:cubicBezTo>
                    <a:pt x="252072" y="11492"/>
                    <a:pt x="225356" y="14164"/>
                    <a:pt x="203984" y="22179"/>
                  </a:cubicBezTo>
                  <a:cubicBezTo>
                    <a:pt x="179940" y="31529"/>
                    <a:pt x="155896" y="39544"/>
                    <a:pt x="130516" y="44887"/>
                  </a:cubicBezTo>
                  <a:cubicBezTo>
                    <a:pt x="86436" y="55573"/>
                    <a:pt x="42355" y="59580"/>
                    <a:pt x="3618" y="84960"/>
                  </a:cubicBezTo>
                  <a:cubicBezTo>
                    <a:pt x="-4397" y="90303"/>
                    <a:pt x="2282" y="100989"/>
                    <a:pt x="10297" y="969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23" name="Freeform: Shape 29"/>
            <p:cNvSpPr>
              <a:spLocks/>
            </p:cNvSpPr>
            <p:nvPr/>
          </p:nvSpPr>
          <p:spPr bwMode="auto">
            <a:xfrm>
              <a:off x="3405734" y="4048701"/>
              <a:ext cx="538291" cy="164102"/>
            </a:xfrm>
            <a:custGeom>
              <a:avLst/>
              <a:gdLst>
                <a:gd name="T0" fmla="*/ 5846 w 538437"/>
                <a:gd name="T1" fmla="*/ 164725 h 163864"/>
                <a:gd name="T2" fmla="*/ 270045 w 538437"/>
                <a:gd name="T3" fmla="*/ 98890 h 163864"/>
                <a:gd name="T4" fmla="*/ 416820 w 538437"/>
                <a:gd name="T5" fmla="*/ 53210 h 163864"/>
                <a:gd name="T6" fmla="*/ 534240 w 538437"/>
                <a:gd name="T7" fmla="*/ 12905 h 163864"/>
                <a:gd name="T8" fmla="*/ 527569 w 538437"/>
                <a:gd name="T9" fmla="*/ 810 h 163864"/>
                <a:gd name="T10" fmla="*/ 414152 w 538437"/>
                <a:gd name="T11" fmla="*/ 39775 h 163864"/>
                <a:gd name="T12" fmla="*/ 279383 w 538437"/>
                <a:gd name="T13" fmla="*/ 81425 h 163864"/>
                <a:gd name="T14" fmla="*/ 7181 w 538437"/>
                <a:gd name="T15" fmla="*/ 149945 h 163864"/>
                <a:gd name="T16" fmla="*/ 5846 w 538437"/>
                <a:gd name="T17" fmla="*/ 164725 h 163864"/>
                <a:gd name="T18" fmla="*/ 5846 w 538437"/>
                <a:gd name="T19" fmla="*/ 164725 h 1638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8437" h="163864">
                  <a:moveTo>
                    <a:pt x="5854" y="163771"/>
                  </a:moveTo>
                  <a:cubicBezTo>
                    <a:pt x="96686" y="158428"/>
                    <a:pt x="183511" y="123698"/>
                    <a:pt x="270337" y="98318"/>
                  </a:cubicBezTo>
                  <a:cubicBezTo>
                    <a:pt x="319760" y="83625"/>
                    <a:pt x="369184" y="68931"/>
                    <a:pt x="417272" y="52902"/>
                  </a:cubicBezTo>
                  <a:cubicBezTo>
                    <a:pt x="456009" y="39544"/>
                    <a:pt x="497418" y="32865"/>
                    <a:pt x="534820" y="12829"/>
                  </a:cubicBezTo>
                  <a:cubicBezTo>
                    <a:pt x="542834" y="8821"/>
                    <a:pt x="536155" y="-3201"/>
                    <a:pt x="528141" y="806"/>
                  </a:cubicBezTo>
                  <a:cubicBezTo>
                    <a:pt x="492075" y="19508"/>
                    <a:pt x="452002" y="26186"/>
                    <a:pt x="414600" y="39544"/>
                  </a:cubicBezTo>
                  <a:cubicBezTo>
                    <a:pt x="370520" y="54237"/>
                    <a:pt x="325103" y="67595"/>
                    <a:pt x="279687" y="80953"/>
                  </a:cubicBezTo>
                  <a:cubicBezTo>
                    <a:pt x="190190" y="107668"/>
                    <a:pt x="100694" y="143734"/>
                    <a:pt x="7189" y="149077"/>
                  </a:cubicBezTo>
                  <a:cubicBezTo>
                    <a:pt x="-2161" y="151749"/>
                    <a:pt x="-2161" y="165107"/>
                    <a:pt x="5854" y="1637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24" name="Freeform: Shape 30"/>
            <p:cNvSpPr>
              <a:spLocks/>
            </p:cNvSpPr>
            <p:nvPr/>
          </p:nvSpPr>
          <p:spPr bwMode="auto">
            <a:xfrm>
              <a:off x="3451384" y="4255612"/>
              <a:ext cx="192111" cy="69922"/>
            </a:xfrm>
            <a:custGeom>
              <a:avLst/>
              <a:gdLst>
                <a:gd name="T0" fmla="*/ 7773 w 192224"/>
                <a:gd name="T1" fmla="*/ 70895 h 69566"/>
                <a:gd name="T2" fmla="*/ 122381 w 192224"/>
                <a:gd name="T3" fmla="*/ 39538 h 69566"/>
                <a:gd name="T4" fmla="*/ 189014 w 192224"/>
                <a:gd name="T5" fmla="*/ 13636 h 69566"/>
                <a:gd name="T6" fmla="*/ 182351 w 192224"/>
                <a:gd name="T7" fmla="*/ 1367 h 69566"/>
                <a:gd name="T8" fmla="*/ 110387 w 192224"/>
                <a:gd name="T9" fmla="*/ 28633 h 69566"/>
                <a:gd name="T10" fmla="*/ 3777 w 192224"/>
                <a:gd name="T11" fmla="*/ 57263 h 69566"/>
                <a:gd name="T12" fmla="*/ 7773 w 192224"/>
                <a:gd name="T13" fmla="*/ 70895 h 69566"/>
                <a:gd name="T14" fmla="*/ 7773 w 192224"/>
                <a:gd name="T15" fmla="*/ 70895 h 695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2224" h="69566">
                  <a:moveTo>
                    <a:pt x="7793" y="69463"/>
                  </a:moveTo>
                  <a:cubicBezTo>
                    <a:pt x="46530" y="60113"/>
                    <a:pt x="83932" y="50762"/>
                    <a:pt x="122669" y="38740"/>
                  </a:cubicBezTo>
                  <a:cubicBezTo>
                    <a:pt x="145377" y="32062"/>
                    <a:pt x="170757" y="28054"/>
                    <a:pt x="189458" y="13361"/>
                  </a:cubicBezTo>
                  <a:cubicBezTo>
                    <a:pt x="196137" y="8017"/>
                    <a:pt x="189458" y="-4004"/>
                    <a:pt x="182779" y="1339"/>
                  </a:cubicBezTo>
                  <a:cubicBezTo>
                    <a:pt x="162742" y="16032"/>
                    <a:pt x="134691" y="20040"/>
                    <a:pt x="110647" y="28054"/>
                  </a:cubicBezTo>
                  <a:cubicBezTo>
                    <a:pt x="75917" y="38740"/>
                    <a:pt x="39851" y="48091"/>
                    <a:pt x="3785" y="56105"/>
                  </a:cubicBezTo>
                  <a:cubicBezTo>
                    <a:pt x="-2893" y="58777"/>
                    <a:pt x="-222" y="70799"/>
                    <a:pt x="7793" y="694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2" name="Graphic 16"/>
          <p:cNvGrpSpPr>
            <a:grpSpLocks/>
          </p:cNvGrpSpPr>
          <p:nvPr/>
        </p:nvGrpSpPr>
        <p:grpSpPr bwMode="auto">
          <a:xfrm flipH="1">
            <a:off x="1943100" y="1998663"/>
            <a:ext cx="2651125" cy="3646487"/>
            <a:chOff x="2586150" y="637665"/>
            <a:chExt cx="3175819" cy="3274865"/>
          </a:xfrm>
        </p:grpSpPr>
        <p:sp>
          <p:nvSpPr>
            <p:cNvPr id="51261" name="Freeform: Shape 32"/>
            <p:cNvSpPr>
              <a:spLocks/>
            </p:cNvSpPr>
            <p:nvPr/>
          </p:nvSpPr>
          <p:spPr bwMode="auto">
            <a:xfrm>
              <a:off x="2586150" y="637665"/>
              <a:ext cx="3175819" cy="3274865"/>
            </a:xfrm>
            <a:custGeom>
              <a:avLst/>
              <a:gdLst>
                <a:gd name="T0" fmla="*/ 168585 w 3175819"/>
                <a:gd name="T1" fmla="*/ 517519 h 3274865"/>
                <a:gd name="T2" fmla="*/ 2949 w 3175819"/>
                <a:gd name="T3" fmla="*/ 752615 h 3274865"/>
                <a:gd name="T4" fmla="*/ 312848 w 3175819"/>
                <a:gd name="T5" fmla="*/ 1944124 h 3274865"/>
                <a:gd name="T6" fmla="*/ 529243 w 3175819"/>
                <a:gd name="T7" fmla="*/ 2416988 h 3274865"/>
                <a:gd name="T8" fmla="*/ 1129005 w 3175819"/>
                <a:gd name="T9" fmla="*/ 3178378 h 3274865"/>
                <a:gd name="T10" fmla="*/ 1511036 w 3175819"/>
                <a:gd name="T11" fmla="*/ 3225130 h 3274865"/>
                <a:gd name="T12" fmla="*/ 2882875 w 3175819"/>
                <a:gd name="T13" fmla="*/ 2578616 h 3274865"/>
                <a:gd name="T14" fmla="*/ 3164723 w 3175819"/>
                <a:gd name="T15" fmla="*/ 2304783 h 3274865"/>
                <a:gd name="T16" fmla="*/ 2857495 w 3175819"/>
                <a:gd name="T17" fmla="*/ 1922752 h 3274865"/>
                <a:gd name="T18" fmla="*/ 2363259 w 3175819"/>
                <a:gd name="T19" fmla="*/ 1428516 h 3274865"/>
                <a:gd name="T20" fmla="*/ 2218996 w 3175819"/>
                <a:gd name="T21" fmla="*/ 688498 h 3274865"/>
                <a:gd name="T22" fmla="*/ 2106791 w 3175819"/>
                <a:gd name="T23" fmla="*/ 122130 h 3274865"/>
                <a:gd name="T24" fmla="*/ 1814257 w 3175819"/>
                <a:gd name="T25" fmla="*/ 24619 h 3274865"/>
                <a:gd name="T26" fmla="*/ 168585 w 3175819"/>
                <a:gd name="T27" fmla="*/ 517519 h 32748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175819" h="3274865">
                  <a:moveTo>
                    <a:pt x="168585" y="517519"/>
                  </a:moveTo>
                  <a:cubicBezTo>
                    <a:pt x="93781" y="544234"/>
                    <a:pt x="-19759" y="619038"/>
                    <a:pt x="2949" y="752615"/>
                  </a:cubicBezTo>
                  <a:cubicBezTo>
                    <a:pt x="24321" y="886192"/>
                    <a:pt x="223351" y="1658269"/>
                    <a:pt x="312848" y="1944124"/>
                  </a:cubicBezTo>
                  <a:cubicBezTo>
                    <a:pt x="403681" y="2228644"/>
                    <a:pt x="399673" y="2266045"/>
                    <a:pt x="529243" y="2416988"/>
                  </a:cubicBezTo>
                  <a:cubicBezTo>
                    <a:pt x="658813" y="2569266"/>
                    <a:pt x="976727" y="3063502"/>
                    <a:pt x="1129005" y="3178378"/>
                  </a:cubicBezTo>
                  <a:cubicBezTo>
                    <a:pt x="1279948" y="3293254"/>
                    <a:pt x="1283955" y="3301269"/>
                    <a:pt x="1511036" y="3225130"/>
                  </a:cubicBezTo>
                  <a:cubicBezTo>
                    <a:pt x="1738118" y="3148991"/>
                    <a:pt x="2694531" y="2665441"/>
                    <a:pt x="2882875" y="2578616"/>
                  </a:cubicBezTo>
                  <a:cubicBezTo>
                    <a:pt x="3071219" y="2491791"/>
                    <a:pt x="3218154" y="2423667"/>
                    <a:pt x="3164723" y="2304783"/>
                  </a:cubicBezTo>
                  <a:cubicBezTo>
                    <a:pt x="3109956" y="2185899"/>
                    <a:pt x="3016452" y="2084380"/>
                    <a:pt x="2857495" y="1922752"/>
                  </a:cubicBezTo>
                  <a:cubicBezTo>
                    <a:pt x="2698538" y="1759788"/>
                    <a:pt x="2388639" y="1460574"/>
                    <a:pt x="2363259" y="1428516"/>
                  </a:cubicBezTo>
                  <a:cubicBezTo>
                    <a:pt x="2333872" y="1208113"/>
                    <a:pt x="2240368" y="832761"/>
                    <a:pt x="2218996" y="688498"/>
                  </a:cubicBezTo>
                  <a:cubicBezTo>
                    <a:pt x="2197623" y="544234"/>
                    <a:pt x="2132171" y="219642"/>
                    <a:pt x="2106791" y="122130"/>
                  </a:cubicBezTo>
                  <a:cubicBezTo>
                    <a:pt x="2081411" y="24619"/>
                    <a:pt x="2023973" y="-36827"/>
                    <a:pt x="1814257" y="24619"/>
                  </a:cubicBezTo>
                  <a:cubicBezTo>
                    <a:pt x="1604540" y="84728"/>
                    <a:pt x="380973" y="441380"/>
                    <a:pt x="168585" y="517519"/>
                  </a:cubicBezTo>
                  <a:close/>
                </a:path>
              </a:pathLst>
            </a:custGeom>
            <a:solidFill>
              <a:srgbClr val="D5F0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2" name="Freeform: Shape 33"/>
            <p:cNvSpPr>
              <a:spLocks/>
            </p:cNvSpPr>
            <p:nvPr/>
          </p:nvSpPr>
          <p:spPr bwMode="auto">
            <a:xfrm>
              <a:off x="2677431" y="1166605"/>
              <a:ext cx="3040799" cy="2603354"/>
            </a:xfrm>
            <a:custGeom>
              <a:avLst/>
              <a:gdLst>
                <a:gd name="T0" fmla="*/ 46146 w 3039592"/>
                <a:gd name="T1" fmla="*/ 1595 h 2603711"/>
                <a:gd name="T2" fmla="*/ 12700 w 3039592"/>
                <a:gd name="T3" fmla="*/ 212532 h 2603711"/>
                <a:gd name="T4" fmla="*/ 87623 w 3039592"/>
                <a:gd name="T5" fmla="*/ 534277 h 2603711"/>
                <a:gd name="T6" fmla="*/ 284294 w 3039592"/>
                <a:gd name="T7" fmla="*/ 1265876 h 2603711"/>
                <a:gd name="T8" fmla="*/ 348511 w 3039592"/>
                <a:gd name="T9" fmla="*/ 1506183 h 2603711"/>
                <a:gd name="T10" fmla="*/ 434136 w 3039592"/>
                <a:gd name="T11" fmla="*/ 1697095 h 2603711"/>
                <a:gd name="T12" fmla="*/ 827477 w 3039592"/>
                <a:gd name="T13" fmla="*/ 2217762 h 2603711"/>
                <a:gd name="T14" fmla="*/ 1103086 w 3039592"/>
                <a:gd name="T15" fmla="*/ 2527489 h 2603711"/>
                <a:gd name="T16" fmla="*/ 1182021 w 3039592"/>
                <a:gd name="T17" fmla="*/ 2592906 h 2603711"/>
                <a:gd name="T18" fmla="*/ 1279687 w 3039592"/>
                <a:gd name="T19" fmla="*/ 2595578 h 2603711"/>
                <a:gd name="T20" fmla="*/ 1594093 w 3039592"/>
                <a:gd name="T21" fmla="*/ 2470083 h 2603711"/>
                <a:gd name="T22" fmla="*/ 1932581 w 3039592"/>
                <a:gd name="T23" fmla="*/ 2312550 h 2603711"/>
                <a:gd name="T24" fmla="*/ 2546674 w 3039592"/>
                <a:gd name="T25" fmla="*/ 2020176 h 2603711"/>
                <a:gd name="T26" fmla="*/ 2827632 w 3039592"/>
                <a:gd name="T27" fmla="*/ 1884003 h 2603711"/>
                <a:gd name="T28" fmla="*/ 3009587 w 3039592"/>
                <a:gd name="T29" fmla="*/ 1778533 h 2603711"/>
                <a:gd name="T30" fmla="*/ 3037682 w 3039592"/>
                <a:gd name="T31" fmla="*/ 1691756 h 2603711"/>
                <a:gd name="T32" fmla="*/ 3025642 w 3039592"/>
                <a:gd name="T33" fmla="*/ 1698430 h 2603711"/>
                <a:gd name="T34" fmla="*/ 2893188 w 3039592"/>
                <a:gd name="T35" fmla="*/ 1835939 h 2603711"/>
                <a:gd name="T36" fmla="*/ 2653706 w 3039592"/>
                <a:gd name="T37" fmla="*/ 1953423 h 2603711"/>
                <a:gd name="T38" fmla="*/ 2387465 w 3039592"/>
                <a:gd name="T39" fmla="*/ 2082921 h 2603711"/>
                <a:gd name="T40" fmla="*/ 1659650 w 3039592"/>
                <a:gd name="T41" fmla="*/ 2426027 h 2603711"/>
                <a:gd name="T42" fmla="*/ 1351933 w 3039592"/>
                <a:gd name="T43" fmla="*/ 2559532 h 2603711"/>
                <a:gd name="T44" fmla="*/ 1203426 w 3039592"/>
                <a:gd name="T45" fmla="*/ 2586232 h 2603711"/>
                <a:gd name="T46" fmla="*/ 1124491 w 3039592"/>
                <a:gd name="T47" fmla="*/ 2526156 h 2603711"/>
                <a:gd name="T48" fmla="*/ 614753 w 3039592"/>
                <a:gd name="T49" fmla="*/ 1912038 h 2603711"/>
                <a:gd name="T50" fmla="*/ 447516 w 3039592"/>
                <a:gd name="T51" fmla="*/ 1689084 h 2603711"/>
                <a:gd name="T52" fmla="*/ 361891 w 3039592"/>
                <a:gd name="T53" fmla="*/ 1495505 h 2603711"/>
                <a:gd name="T54" fmla="*/ 194653 w 3039592"/>
                <a:gd name="T55" fmla="*/ 880050 h 2603711"/>
                <a:gd name="T56" fmla="*/ 68890 w 3039592"/>
                <a:gd name="T57" fmla="*/ 403443 h 2603711"/>
                <a:gd name="T58" fmla="*/ 16715 w 3039592"/>
                <a:gd name="T59" fmla="*/ 148450 h 2603711"/>
                <a:gd name="T60" fmla="*/ 56852 w 3039592"/>
                <a:gd name="T61" fmla="*/ 10938 h 2603711"/>
                <a:gd name="T62" fmla="*/ 46146 w 3039592"/>
                <a:gd name="T63" fmla="*/ 1595 h 2603711"/>
                <a:gd name="T64" fmla="*/ 46146 w 3039592"/>
                <a:gd name="T65" fmla="*/ 1595 h 26037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039592" h="2603711">
                  <a:moveTo>
                    <a:pt x="46074" y="1595"/>
                  </a:moveTo>
                  <a:cubicBezTo>
                    <a:pt x="-18043" y="57698"/>
                    <a:pt x="-678" y="137844"/>
                    <a:pt x="12680" y="212648"/>
                  </a:cubicBezTo>
                  <a:cubicBezTo>
                    <a:pt x="31381" y="320845"/>
                    <a:pt x="59432" y="427707"/>
                    <a:pt x="87483" y="534569"/>
                  </a:cubicBezTo>
                  <a:cubicBezTo>
                    <a:pt x="150264" y="780351"/>
                    <a:pt x="217053" y="1023462"/>
                    <a:pt x="283842" y="1266572"/>
                  </a:cubicBezTo>
                  <a:cubicBezTo>
                    <a:pt x="305214" y="1346719"/>
                    <a:pt x="327922" y="1426865"/>
                    <a:pt x="347959" y="1507011"/>
                  </a:cubicBezTo>
                  <a:cubicBezTo>
                    <a:pt x="366660" y="1576471"/>
                    <a:pt x="392039" y="1643260"/>
                    <a:pt x="433448" y="1698027"/>
                  </a:cubicBezTo>
                  <a:cubicBezTo>
                    <a:pt x="563018" y="1873013"/>
                    <a:pt x="693924" y="2046663"/>
                    <a:pt x="826165" y="2218978"/>
                  </a:cubicBezTo>
                  <a:cubicBezTo>
                    <a:pt x="910319" y="2328511"/>
                    <a:pt x="999816" y="2434038"/>
                    <a:pt x="1101335" y="2528877"/>
                  </a:cubicBezTo>
                  <a:cubicBezTo>
                    <a:pt x="1125378" y="2551586"/>
                    <a:pt x="1149422" y="2579637"/>
                    <a:pt x="1180145" y="2594330"/>
                  </a:cubicBezTo>
                  <a:cubicBezTo>
                    <a:pt x="1210868" y="2609024"/>
                    <a:pt x="1245598" y="2603681"/>
                    <a:pt x="1277656" y="2597002"/>
                  </a:cubicBezTo>
                  <a:cubicBezTo>
                    <a:pt x="1385854" y="2572958"/>
                    <a:pt x="1490044" y="2518191"/>
                    <a:pt x="1591563" y="2471439"/>
                  </a:cubicBezTo>
                  <a:cubicBezTo>
                    <a:pt x="1703768" y="2419344"/>
                    <a:pt x="1817309" y="2367249"/>
                    <a:pt x="1929514" y="2313818"/>
                  </a:cubicBezTo>
                  <a:cubicBezTo>
                    <a:pt x="2133887" y="2217642"/>
                    <a:pt x="2338260" y="2120131"/>
                    <a:pt x="2542633" y="2021284"/>
                  </a:cubicBezTo>
                  <a:cubicBezTo>
                    <a:pt x="2636137" y="1975867"/>
                    <a:pt x="2729642" y="1930451"/>
                    <a:pt x="2823146" y="1885035"/>
                  </a:cubicBezTo>
                  <a:cubicBezTo>
                    <a:pt x="2885927" y="1854312"/>
                    <a:pt x="2951380" y="1824925"/>
                    <a:pt x="3004811" y="1779509"/>
                  </a:cubicBezTo>
                  <a:cubicBezTo>
                    <a:pt x="3031526" y="1756801"/>
                    <a:pt x="3050227" y="1726078"/>
                    <a:pt x="3032862" y="1692684"/>
                  </a:cubicBezTo>
                  <a:cubicBezTo>
                    <a:pt x="3028855" y="1684669"/>
                    <a:pt x="3016833" y="1691348"/>
                    <a:pt x="3020840" y="1699362"/>
                  </a:cubicBezTo>
                  <a:cubicBezTo>
                    <a:pt x="3054234" y="1762144"/>
                    <a:pt x="2928672" y="1816911"/>
                    <a:pt x="2888598" y="1836947"/>
                  </a:cubicBezTo>
                  <a:cubicBezTo>
                    <a:pt x="2809788" y="1878356"/>
                    <a:pt x="2728306" y="1914422"/>
                    <a:pt x="2649495" y="1954495"/>
                  </a:cubicBezTo>
                  <a:cubicBezTo>
                    <a:pt x="2561334" y="1998576"/>
                    <a:pt x="2471837" y="2041320"/>
                    <a:pt x="2383676" y="2084065"/>
                  </a:cubicBezTo>
                  <a:cubicBezTo>
                    <a:pt x="2141902" y="2200277"/>
                    <a:pt x="1900127" y="2315154"/>
                    <a:pt x="1657016" y="2427359"/>
                  </a:cubicBezTo>
                  <a:cubicBezTo>
                    <a:pt x="1555497" y="2474111"/>
                    <a:pt x="1455314" y="2523534"/>
                    <a:pt x="1349788" y="2560936"/>
                  </a:cubicBezTo>
                  <a:cubicBezTo>
                    <a:pt x="1305708" y="2576965"/>
                    <a:pt x="1249605" y="2598338"/>
                    <a:pt x="1201517" y="2587652"/>
                  </a:cubicBezTo>
                  <a:cubicBezTo>
                    <a:pt x="1169459" y="2579637"/>
                    <a:pt x="1145415" y="2548914"/>
                    <a:pt x="1122707" y="2527542"/>
                  </a:cubicBezTo>
                  <a:cubicBezTo>
                    <a:pt x="927684" y="2345877"/>
                    <a:pt x="772734" y="2125474"/>
                    <a:pt x="613777" y="1913086"/>
                  </a:cubicBezTo>
                  <a:cubicBezTo>
                    <a:pt x="557675" y="1839619"/>
                    <a:pt x="502908" y="1764815"/>
                    <a:pt x="446806" y="1690012"/>
                  </a:cubicBezTo>
                  <a:cubicBezTo>
                    <a:pt x="402725" y="1631238"/>
                    <a:pt x="380017" y="1567121"/>
                    <a:pt x="361316" y="1496325"/>
                  </a:cubicBezTo>
                  <a:cubicBezTo>
                    <a:pt x="307886" y="1290616"/>
                    <a:pt x="249112" y="1084907"/>
                    <a:pt x="194345" y="880534"/>
                  </a:cubicBezTo>
                  <a:cubicBezTo>
                    <a:pt x="151600" y="721577"/>
                    <a:pt x="108855" y="562620"/>
                    <a:pt x="68782" y="403663"/>
                  </a:cubicBezTo>
                  <a:cubicBezTo>
                    <a:pt x="48746" y="319509"/>
                    <a:pt x="27373" y="234020"/>
                    <a:pt x="16687" y="148530"/>
                  </a:cubicBezTo>
                  <a:cubicBezTo>
                    <a:pt x="10008" y="93764"/>
                    <a:pt x="12680" y="48347"/>
                    <a:pt x="56760" y="10946"/>
                  </a:cubicBezTo>
                  <a:cubicBezTo>
                    <a:pt x="62103" y="5603"/>
                    <a:pt x="52753" y="-3748"/>
                    <a:pt x="46074" y="15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3" name="Freeform: Shape 34"/>
            <p:cNvSpPr>
              <a:spLocks/>
            </p:cNvSpPr>
            <p:nvPr/>
          </p:nvSpPr>
          <p:spPr bwMode="auto">
            <a:xfrm>
              <a:off x="3896412" y="3784216"/>
              <a:ext cx="13312" cy="114057"/>
            </a:xfrm>
            <a:custGeom>
              <a:avLst/>
              <a:gdLst>
                <a:gd name="T0" fmla="*/ 0 w 13357"/>
                <a:gd name="T1" fmla="*/ 6895 h 114542"/>
                <a:gd name="T2" fmla="*/ 0 w 13357"/>
                <a:gd name="T3" fmla="*/ 106703 h 114542"/>
                <a:gd name="T4" fmla="*/ 13178 w 13357"/>
                <a:gd name="T5" fmla="*/ 106703 h 114542"/>
                <a:gd name="T6" fmla="*/ 13178 w 13357"/>
                <a:gd name="T7" fmla="*/ 6895 h 114542"/>
                <a:gd name="T8" fmla="*/ 0 w 13357"/>
                <a:gd name="T9" fmla="*/ 6895 h 114542"/>
                <a:gd name="T10" fmla="*/ 0 w 13357"/>
                <a:gd name="T11" fmla="*/ 6895 h 114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57" h="114542">
                  <a:moveTo>
                    <a:pt x="0" y="7013"/>
                  </a:moveTo>
                  <a:cubicBezTo>
                    <a:pt x="0" y="40407"/>
                    <a:pt x="0" y="73801"/>
                    <a:pt x="0" y="108531"/>
                  </a:cubicBezTo>
                  <a:cubicBezTo>
                    <a:pt x="0" y="116546"/>
                    <a:pt x="13358" y="116546"/>
                    <a:pt x="13358" y="108531"/>
                  </a:cubicBezTo>
                  <a:cubicBezTo>
                    <a:pt x="13358" y="75137"/>
                    <a:pt x="13358" y="41743"/>
                    <a:pt x="13358" y="7013"/>
                  </a:cubicBezTo>
                  <a:cubicBezTo>
                    <a:pt x="13358" y="-2338"/>
                    <a:pt x="0" y="-2338"/>
                    <a:pt x="0" y="70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4" name="Freeform: Shape 35"/>
            <p:cNvSpPr>
              <a:spLocks/>
            </p:cNvSpPr>
            <p:nvPr/>
          </p:nvSpPr>
          <p:spPr bwMode="auto">
            <a:xfrm>
              <a:off x="3048260" y="2057676"/>
              <a:ext cx="1894081" cy="862557"/>
            </a:xfrm>
            <a:custGeom>
              <a:avLst/>
              <a:gdLst>
                <a:gd name="T0" fmla="*/ 10824 w 1893799"/>
                <a:gd name="T1" fmla="*/ 859957 h 862316"/>
                <a:gd name="T2" fmla="*/ 44238 w 1893799"/>
                <a:gd name="T3" fmla="*/ 809141 h 862316"/>
                <a:gd name="T4" fmla="*/ 89679 w 1893799"/>
                <a:gd name="T5" fmla="*/ 786409 h 862316"/>
                <a:gd name="T6" fmla="*/ 216653 w 1893799"/>
                <a:gd name="T7" fmla="*/ 731579 h 862316"/>
                <a:gd name="T8" fmla="*/ 489315 w 1893799"/>
                <a:gd name="T9" fmla="*/ 628611 h 862316"/>
                <a:gd name="T10" fmla="*/ 1085425 w 1893799"/>
                <a:gd name="T11" fmla="*/ 367844 h 862316"/>
                <a:gd name="T12" fmla="*/ 1734995 w 1893799"/>
                <a:gd name="T13" fmla="*/ 92367 h 862316"/>
                <a:gd name="T14" fmla="*/ 1847268 w 1893799"/>
                <a:gd name="T15" fmla="*/ 38877 h 862316"/>
                <a:gd name="T16" fmla="*/ 1894048 w 1893799"/>
                <a:gd name="T17" fmla="*/ 9457 h 862316"/>
                <a:gd name="T18" fmla="*/ 1882018 w 1893799"/>
                <a:gd name="T19" fmla="*/ 2770 h 862316"/>
                <a:gd name="T20" fmla="*/ 1820536 w 1893799"/>
                <a:gd name="T21" fmla="*/ 36201 h 862316"/>
                <a:gd name="T22" fmla="*/ 1685543 w 1893799"/>
                <a:gd name="T23" fmla="*/ 99054 h 862316"/>
                <a:gd name="T24" fmla="*/ 1352736 w 1893799"/>
                <a:gd name="T25" fmla="*/ 244813 h 862316"/>
                <a:gd name="T26" fmla="*/ 987854 w 1893799"/>
                <a:gd name="T27" fmla="*/ 393252 h 862316"/>
                <a:gd name="T28" fmla="*/ 394419 w 1893799"/>
                <a:gd name="T29" fmla="*/ 652680 h 862316"/>
                <a:gd name="T30" fmla="*/ 164526 w 1893799"/>
                <a:gd name="T31" fmla="*/ 739604 h 862316"/>
                <a:gd name="T32" fmla="*/ 107056 w 1893799"/>
                <a:gd name="T33" fmla="*/ 765013 h 862316"/>
                <a:gd name="T34" fmla="*/ 48246 w 1893799"/>
                <a:gd name="T35" fmla="*/ 779723 h 862316"/>
                <a:gd name="T36" fmla="*/ 34880 w 1893799"/>
                <a:gd name="T37" fmla="*/ 801119 h 862316"/>
                <a:gd name="T38" fmla="*/ 1466 w 1893799"/>
                <a:gd name="T39" fmla="*/ 851934 h 862316"/>
                <a:gd name="T40" fmla="*/ 10824 w 1893799"/>
                <a:gd name="T41" fmla="*/ 859957 h 862316"/>
                <a:gd name="T42" fmla="*/ 10824 w 1893799"/>
                <a:gd name="T43" fmla="*/ 859957 h 8623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93799" h="862316">
                  <a:moveTo>
                    <a:pt x="10816" y="858997"/>
                  </a:moveTo>
                  <a:cubicBezTo>
                    <a:pt x="20167" y="840296"/>
                    <a:pt x="32188" y="825603"/>
                    <a:pt x="44210" y="808237"/>
                  </a:cubicBezTo>
                  <a:cubicBezTo>
                    <a:pt x="57568" y="789537"/>
                    <a:pt x="68254" y="792208"/>
                    <a:pt x="89627" y="785529"/>
                  </a:cubicBezTo>
                  <a:cubicBezTo>
                    <a:pt x="133707" y="773507"/>
                    <a:pt x="173780" y="748128"/>
                    <a:pt x="216525" y="730763"/>
                  </a:cubicBezTo>
                  <a:cubicBezTo>
                    <a:pt x="306022" y="693361"/>
                    <a:pt x="399526" y="666646"/>
                    <a:pt x="489023" y="627908"/>
                  </a:cubicBezTo>
                  <a:cubicBezTo>
                    <a:pt x="688053" y="542419"/>
                    <a:pt x="884411" y="450250"/>
                    <a:pt x="1084777" y="367432"/>
                  </a:cubicBezTo>
                  <a:cubicBezTo>
                    <a:pt x="1302508" y="277936"/>
                    <a:pt x="1520239" y="189775"/>
                    <a:pt x="1733963" y="92263"/>
                  </a:cubicBezTo>
                  <a:cubicBezTo>
                    <a:pt x="1771365" y="74898"/>
                    <a:pt x="1808766" y="57533"/>
                    <a:pt x="1846168" y="38833"/>
                  </a:cubicBezTo>
                  <a:cubicBezTo>
                    <a:pt x="1859526" y="32154"/>
                    <a:pt x="1884905" y="24139"/>
                    <a:pt x="1892920" y="9445"/>
                  </a:cubicBezTo>
                  <a:cubicBezTo>
                    <a:pt x="1896927" y="2766"/>
                    <a:pt x="1886241" y="-3912"/>
                    <a:pt x="1880898" y="2766"/>
                  </a:cubicBezTo>
                  <a:cubicBezTo>
                    <a:pt x="1871548" y="17460"/>
                    <a:pt x="1834146" y="29482"/>
                    <a:pt x="1819452" y="36161"/>
                  </a:cubicBezTo>
                  <a:cubicBezTo>
                    <a:pt x="1775372" y="57533"/>
                    <a:pt x="1729956" y="78906"/>
                    <a:pt x="1684539" y="98942"/>
                  </a:cubicBezTo>
                  <a:cubicBezTo>
                    <a:pt x="1573670" y="148366"/>
                    <a:pt x="1462801" y="197789"/>
                    <a:pt x="1351932" y="244541"/>
                  </a:cubicBezTo>
                  <a:cubicBezTo>
                    <a:pt x="1230377" y="296636"/>
                    <a:pt x="1107485" y="342053"/>
                    <a:pt x="987266" y="392812"/>
                  </a:cubicBezTo>
                  <a:cubicBezTo>
                    <a:pt x="788236" y="476966"/>
                    <a:pt x="594549" y="573142"/>
                    <a:pt x="394183" y="651952"/>
                  </a:cubicBezTo>
                  <a:cubicBezTo>
                    <a:pt x="318044" y="681339"/>
                    <a:pt x="239233" y="702712"/>
                    <a:pt x="164430" y="738777"/>
                  </a:cubicBezTo>
                  <a:cubicBezTo>
                    <a:pt x="145729" y="748128"/>
                    <a:pt x="127028" y="756142"/>
                    <a:pt x="106992" y="764157"/>
                  </a:cubicBezTo>
                  <a:cubicBezTo>
                    <a:pt x="86955" y="772172"/>
                    <a:pt x="68254" y="772172"/>
                    <a:pt x="48218" y="778851"/>
                  </a:cubicBezTo>
                  <a:cubicBezTo>
                    <a:pt x="41539" y="780186"/>
                    <a:pt x="37532" y="794880"/>
                    <a:pt x="34860" y="800223"/>
                  </a:cubicBezTo>
                  <a:cubicBezTo>
                    <a:pt x="24174" y="817588"/>
                    <a:pt x="10816" y="832281"/>
                    <a:pt x="1466" y="850982"/>
                  </a:cubicBezTo>
                  <a:cubicBezTo>
                    <a:pt x="-3877" y="858997"/>
                    <a:pt x="6809" y="867012"/>
                    <a:pt x="10816" y="8589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5" name="Freeform: Shape 36"/>
            <p:cNvSpPr>
              <a:spLocks/>
            </p:cNvSpPr>
            <p:nvPr/>
          </p:nvSpPr>
          <p:spPr bwMode="auto">
            <a:xfrm>
              <a:off x="3314496" y="2220208"/>
              <a:ext cx="2219271" cy="1418585"/>
            </a:xfrm>
            <a:custGeom>
              <a:avLst/>
              <a:gdLst>
                <a:gd name="T0" fmla="*/ 38675 w 2218728"/>
                <a:gd name="T1" fmla="*/ 643214 h 1417671"/>
                <a:gd name="T2" fmla="*/ 1477374 w 2218728"/>
                <a:gd name="T3" fmla="*/ 45923 h 1417671"/>
                <a:gd name="T4" fmla="*/ 1719387 w 2218728"/>
                <a:gd name="T5" fmla="*/ 49939 h 1417671"/>
                <a:gd name="T6" fmla="*/ 2127196 w 2218728"/>
                <a:gd name="T7" fmla="*/ 483847 h 1417671"/>
                <a:gd name="T8" fmla="*/ 2131207 w 2218728"/>
                <a:gd name="T9" fmla="*/ 726246 h 1417671"/>
                <a:gd name="T10" fmla="*/ 834240 w 2218728"/>
                <a:gd name="T11" fmla="*/ 1340948 h 1417671"/>
                <a:gd name="T12" fmla="*/ 509331 w 2218728"/>
                <a:gd name="T13" fmla="*/ 1359696 h 1417671"/>
                <a:gd name="T14" fmla="*/ 50709 w 2218728"/>
                <a:gd name="T15" fmla="*/ 762405 h 1417671"/>
                <a:gd name="T16" fmla="*/ 38675 w 2218728"/>
                <a:gd name="T17" fmla="*/ 643214 h 14176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18728" h="1417671">
                  <a:moveTo>
                    <a:pt x="38639" y="641558"/>
                  </a:moveTo>
                  <a:cubicBezTo>
                    <a:pt x="168209" y="577441"/>
                    <a:pt x="1353039" y="96563"/>
                    <a:pt x="1475930" y="45803"/>
                  </a:cubicBezTo>
                  <a:cubicBezTo>
                    <a:pt x="1598821" y="-4956"/>
                    <a:pt x="1641566" y="-26328"/>
                    <a:pt x="1717705" y="49811"/>
                  </a:cubicBezTo>
                  <a:cubicBezTo>
                    <a:pt x="1793844" y="125950"/>
                    <a:pt x="2075692" y="421155"/>
                    <a:pt x="2125116" y="482601"/>
                  </a:cubicBezTo>
                  <a:cubicBezTo>
                    <a:pt x="2175875" y="544047"/>
                    <a:pt x="2305445" y="612171"/>
                    <a:pt x="2129123" y="724376"/>
                  </a:cubicBezTo>
                  <a:cubicBezTo>
                    <a:pt x="1952801" y="836581"/>
                    <a:pt x="958986" y="1280058"/>
                    <a:pt x="833424" y="1337496"/>
                  </a:cubicBezTo>
                  <a:cubicBezTo>
                    <a:pt x="706525" y="1394934"/>
                    <a:pt x="617029" y="1475080"/>
                    <a:pt x="508831" y="1356196"/>
                  </a:cubicBezTo>
                  <a:cubicBezTo>
                    <a:pt x="400633" y="1237313"/>
                    <a:pt x="126800" y="851274"/>
                    <a:pt x="50661" y="760442"/>
                  </a:cubicBezTo>
                  <a:cubicBezTo>
                    <a:pt x="-25478" y="670945"/>
                    <a:pt x="-4106" y="664266"/>
                    <a:pt x="38639" y="641558"/>
                  </a:cubicBezTo>
                  <a:close/>
                </a:path>
              </a:pathLst>
            </a:custGeom>
            <a:solidFill>
              <a:srgbClr val="AFD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6" name="Freeform: Shape 37"/>
            <p:cNvSpPr>
              <a:spLocks/>
            </p:cNvSpPr>
            <p:nvPr/>
          </p:nvSpPr>
          <p:spPr bwMode="auto">
            <a:xfrm>
              <a:off x="4033334" y="2935916"/>
              <a:ext cx="880482" cy="459080"/>
            </a:xfrm>
            <a:custGeom>
              <a:avLst/>
              <a:gdLst>
                <a:gd name="T0" fmla="*/ 120426 w 880476"/>
                <a:gd name="T1" fmla="*/ 457052 h 459758"/>
                <a:gd name="T2" fmla="*/ 76345 w 880476"/>
                <a:gd name="T3" fmla="*/ 441119 h 459758"/>
                <a:gd name="T4" fmla="*/ 57641 w 880476"/>
                <a:gd name="T5" fmla="*/ 423854 h 459758"/>
                <a:gd name="T6" fmla="*/ 202 w 880476"/>
                <a:gd name="T7" fmla="*/ 348164 h 459758"/>
                <a:gd name="T8" fmla="*/ 16231 w 880476"/>
                <a:gd name="T9" fmla="*/ 329574 h 459758"/>
                <a:gd name="T10" fmla="*/ 300759 w 880476"/>
                <a:gd name="T11" fmla="*/ 202094 h 459758"/>
                <a:gd name="T12" fmla="*/ 549221 w 880476"/>
                <a:gd name="T13" fmla="*/ 90549 h 459758"/>
                <a:gd name="T14" fmla="*/ 796343 w 880476"/>
                <a:gd name="T15" fmla="*/ 6892 h 459758"/>
                <a:gd name="T16" fmla="*/ 797679 w 880476"/>
                <a:gd name="T17" fmla="*/ 8219 h 459758"/>
                <a:gd name="T18" fmla="*/ 880501 w 880476"/>
                <a:gd name="T19" fmla="*/ 86566 h 459758"/>
                <a:gd name="T20" fmla="*/ 844435 w 880476"/>
                <a:gd name="T21" fmla="*/ 126402 h 459758"/>
                <a:gd name="T22" fmla="*/ 451705 w 880476"/>
                <a:gd name="T23" fmla="*/ 312310 h 459758"/>
                <a:gd name="T24" fmla="*/ 398275 w 880476"/>
                <a:gd name="T25" fmla="*/ 336212 h 459758"/>
                <a:gd name="T26" fmla="*/ 300759 w 880476"/>
                <a:gd name="T27" fmla="*/ 385345 h 459758"/>
                <a:gd name="T28" fmla="*/ 120426 w 880476"/>
                <a:gd name="T29" fmla="*/ 457052 h 459758"/>
                <a:gd name="T30" fmla="*/ 769627 w 880476"/>
                <a:gd name="T31" fmla="*/ 13530 h 459758"/>
                <a:gd name="T32" fmla="*/ 553228 w 880476"/>
                <a:gd name="T33" fmla="*/ 102500 h 459758"/>
                <a:gd name="T34" fmla="*/ 304766 w 880476"/>
                <a:gd name="T35" fmla="*/ 214044 h 459758"/>
                <a:gd name="T36" fmla="*/ 21575 w 880476"/>
                <a:gd name="T37" fmla="*/ 341524 h 459758"/>
                <a:gd name="T38" fmla="*/ 13560 w 880476"/>
                <a:gd name="T39" fmla="*/ 349492 h 459758"/>
                <a:gd name="T40" fmla="*/ 66991 w 880476"/>
                <a:gd name="T41" fmla="*/ 413232 h 459758"/>
                <a:gd name="T42" fmla="*/ 85696 w 880476"/>
                <a:gd name="T43" fmla="*/ 431821 h 459758"/>
                <a:gd name="T44" fmla="*/ 120426 w 880476"/>
                <a:gd name="T45" fmla="*/ 443775 h 459758"/>
                <a:gd name="T46" fmla="*/ 292745 w 880476"/>
                <a:gd name="T47" fmla="*/ 374723 h 459758"/>
                <a:gd name="T48" fmla="*/ 391596 w 880476"/>
                <a:gd name="T49" fmla="*/ 324261 h 459758"/>
                <a:gd name="T50" fmla="*/ 445027 w 880476"/>
                <a:gd name="T51" fmla="*/ 300358 h 459758"/>
                <a:gd name="T52" fmla="*/ 836420 w 880476"/>
                <a:gd name="T53" fmla="*/ 114451 h 459758"/>
                <a:gd name="T54" fmla="*/ 865807 w 880476"/>
                <a:gd name="T55" fmla="*/ 85238 h 459758"/>
                <a:gd name="T56" fmla="*/ 789664 w 880476"/>
                <a:gd name="T57" fmla="*/ 18842 h 459758"/>
                <a:gd name="T58" fmla="*/ 788328 w 880476"/>
                <a:gd name="T59" fmla="*/ 17514 h 459758"/>
                <a:gd name="T60" fmla="*/ 769627 w 880476"/>
                <a:gd name="T61" fmla="*/ 13530 h 4597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0476" h="459758">
                  <a:moveTo>
                    <a:pt x="120422" y="459758"/>
                  </a:moveTo>
                  <a:cubicBezTo>
                    <a:pt x="101721" y="459758"/>
                    <a:pt x="87027" y="454415"/>
                    <a:pt x="76341" y="443729"/>
                  </a:cubicBezTo>
                  <a:cubicBezTo>
                    <a:pt x="69662" y="437051"/>
                    <a:pt x="62984" y="431707"/>
                    <a:pt x="57641" y="426364"/>
                  </a:cubicBezTo>
                  <a:cubicBezTo>
                    <a:pt x="21575" y="392970"/>
                    <a:pt x="-2469" y="370262"/>
                    <a:pt x="202" y="350225"/>
                  </a:cubicBezTo>
                  <a:cubicBezTo>
                    <a:pt x="1538" y="342211"/>
                    <a:pt x="6881" y="336868"/>
                    <a:pt x="16231" y="331525"/>
                  </a:cubicBezTo>
                  <a:cubicBezTo>
                    <a:pt x="66991" y="306145"/>
                    <a:pt x="185875" y="254049"/>
                    <a:pt x="300751" y="203290"/>
                  </a:cubicBezTo>
                  <a:cubicBezTo>
                    <a:pt x="406277" y="156538"/>
                    <a:pt x="505124" y="112458"/>
                    <a:pt x="549205" y="91085"/>
                  </a:cubicBezTo>
                  <a:cubicBezTo>
                    <a:pt x="706826" y="13610"/>
                    <a:pt x="764264" y="-14441"/>
                    <a:pt x="796323" y="6932"/>
                  </a:cubicBezTo>
                  <a:lnTo>
                    <a:pt x="797659" y="8267"/>
                  </a:lnTo>
                  <a:cubicBezTo>
                    <a:pt x="849754" y="41662"/>
                    <a:pt x="880477" y="63034"/>
                    <a:pt x="880477" y="87078"/>
                  </a:cubicBezTo>
                  <a:cubicBezTo>
                    <a:pt x="880477" y="100436"/>
                    <a:pt x="868455" y="113793"/>
                    <a:pt x="844411" y="127151"/>
                  </a:cubicBezTo>
                  <a:cubicBezTo>
                    <a:pt x="790980" y="157874"/>
                    <a:pt x="586607" y="252714"/>
                    <a:pt x="451693" y="314159"/>
                  </a:cubicBezTo>
                  <a:lnTo>
                    <a:pt x="398263" y="338203"/>
                  </a:lnTo>
                  <a:cubicBezTo>
                    <a:pt x="364868" y="352897"/>
                    <a:pt x="332810" y="371598"/>
                    <a:pt x="300751" y="387627"/>
                  </a:cubicBezTo>
                  <a:cubicBezTo>
                    <a:pt x="231291" y="425029"/>
                    <a:pt x="167174" y="459758"/>
                    <a:pt x="120422" y="459758"/>
                  </a:cubicBezTo>
                  <a:close/>
                  <a:moveTo>
                    <a:pt x="769607" y="13610"/>
                  </a:moveTo>
                  <a:cubicBezTo>
                    <a:pt x="736213" y="13610"/>
                    <a:pt x="672096" y="44333"/>
                    <a:pt x="553212" y="103107"/>
                  </a:cubicBezTo>
                  <a:cubicBezTo>
                    <a:pt x="509132" y="124480"/>
                    <a:pt x="410284" y="168560"/>
                    <a:pt x="304758" y="215312"/>
                  </a:cubicBezTo>
                  <a:cubicBezTo>
                    <a:pt x="189882" y="266072"/>
                    <a:pt x="72334" y="318167"/>
                    <a:pt x="21575" y="343546"/>
                  </a:cubicBezTo>
                  <a:cubicBezTo>
                    <a:pt x="13560" y="347554"/>
                    <a:pt x="13560" y="350225"/>
                    <a:pt x="13560" y="351561"/>
                  </a:cubicBezTo>
                  <a:cubicBezTo>
                    <a:pt x="12224" y="363583"/>
                    <a:pt x="38940" y="388963"/>
                    <a:pt x="66991" y="415678"/>
                  </a:cubicBezTo>
                  <a:cubicBezTo>
                    <a:pt x="73670" y="421021"/>
                    <a:pt x="79013" y="427700"/>
                    <a:pt x="85692" y="434379"/>
                  </a:cubicBezTo>
                  <a:cubicBezTo>
                    <a:pt x="95042" y="442394"/>
                    <a:pt x="105728" y="446401"/>
                    <a:pt x="120422" y="446401"/>
                  </a:cubicBezTo>
                  <a:cubicBezTo>
                    <a:pt x="163166" y="446401"/>
                    <a:pt x="225948" y="413006"/>
                    <a:pt x="292737" y="376941"/>
                  </a:cubicBezTo>
                  <a:cubicBezTo>
                    <a:pt x="324795" y="359575"/>
                    <a:pt x="358189" y="342211"/>
                    <a:pt x="391584" y="326181"/>
                  </a:cubicBezTo>
                  <a:lnTo>
                    <a:pt x="445015" y="302137"/>
                  </a:lnTo>
                  <a:cubicBezTo>
                    <a:pt x="579928" y="239356"/>
                    <a:pt x="782965" y="145852"/>
                    <a:pt x="836396" y="115129"/>
                  </a:cubicBezTo>
                  <a:cubicBezTo>
                    <a:pt x="856433" y="104443"/>
                    <a:pt x="865783" y="93757"/>
                    <a:pt x="865783" y="85742"/>
                  </a:cubicBezTo>
                  <a:cubicBezTo>
                    <a:pt x="865783" y="69713"/>
                    <a:pt x="833725" y="48341"/>
                    <a:pt x="789644" y="18954"/>
                  </a:cubicBezTo>
                  <a:lnTo>
                    <a:pt x="788308" y="17618"/>
                  </a:lnTo>
                  <a:cubicBezTo>
                    <a:pt x="782965" y="14946"/>
                    <a:pt x="777622" y="13610"/>
                    <a:pt x="769607" y="136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7" name="Freeform: Shape 38"/>
            <p:cNvSpPr>
              <a:spLocks/>
            </p:cNvSpPr>
            <p:nvPr/>
          </p:nvSpPr>
          <p:spPr bwMode="auto">
            <a:xfrm>
              <a:off x="3833657" y="3303750"/>
              <a:ext cx="222497" cy="173937"/>
            </a:xfrm>
            <a:custGeom>
              <a:avLst/>
              <a:gdLst>
                <a:gd name="T0" fmla="*/ 86323 w 223460"/>
                <a:gd name="T1" fmla="*/ 174800 h 173650"/>
                <a:gd name="T2" fmla="*/ 24617 w 223460"/>
                <a:gd name="T3" fmla="*/ 131773 h 173650"/>
                <a:gd name="T4" fmla="*/ 986 w 223460"/>
                <a:gd name="T5" fmla="*/ 68576 h 173650"/>
                <a:gd name="T6" fmla="*/ 20678 w 223460"/>
                <a:gd name="T7" fmla="*/ 44372 h 173650"/>
                <a:gd name="T8" fmla="*/ 119145 w 223460"/>
                <a:gd name="T9" fmla="*/ 2688 h 173650"/>
                <a:gd name="T10" fmla="*/ 133587 w 223460"/>
                <a:gd name="T11" fmla="*/ 0 h 173650"/>
                <a:gd name="T12" fmla="*/ 183477 w 223460"/>
                <a:gd name="T13" fmla="*/ 34960 h 173650"/>
                <a:gd name="T14" fmla="*/ 193979 w 223460"/>
                <a:gd name="T15" fmla="*/ 47062 h 173650"/>
                <a:gd name="T16" fmla="*/ 195293 w 223460"/>
                <a:gd name="T17" fmla="*/ 48407 h 173650"/>
                <a:gd name="T18" fmla="*/ 218924 w 223460"/>
                <a:gd name="T19" fmla="*/ 100847 h 173650"/>
                <a:gd name="T20" fmla="*/ 159844 w 223460"/>
                <a:gd name="T21" fmla="*/ 151942 h 173650"/>
                <a:gd name="T22" fmla="*/ 86323 w 223460"/>
                <a:gd name="T23" fmla="*/ 174800 h 173650"/>
                <a:gd name="T24" fmla="*/ 133587 w 223460"/>
                <a:gd name="T25" fmla="*/ 13446 h 173650"/>
                <a:gd name="T26" fmla="*/ 123084 w 223460"/>
                <a:gd name="T27" fmla="*/ 14790 h 173650"/>
                <a:gd name="T28" fmla="*/ 27243 w 223460"/>
                <a:gd name="T29" fmla="*/ 56475 h 173650"/>
                <a:gd name="T30" fmla="*/ 14114 w 223460"/>
                <a:gd name="T31" fmla="*/ 72610 h 173650"/>
                <a:gd name="T32" fmla="*/ 35120 w 223460"/>
                <a:gd name="T33" fmla="*/ 125050 h 173650"/>
                <a:gd name="T34" fmla="*/ 86323 w 223460"/>
                <a:gd name="T35" fmla="*/ 162700 h 173650"/>
                <a:gd name="T36" fmla="*/ 154593 w 223460"/>
                <a:gd name="T37" fmla="*/ 141186 h 173650"/>
                <a:gd name="T38" fmla="*/ 205796 w 223460"/>
                <a:gd name="T39" fmla="*/ 99502 h 173650"/>
                <a:gd name="T40" fmla="*/ 184790 w 223460"/>
                <a:gd name="T41" fmla="*/ 59163 h 173650"/>
                <a:gd name="T42" fmla="*/ 183477 w 223460"/>
                <a:gd name="T43" fmla="*/ 57818 h 173650"/>
                <a:gd name="T44" fmla="*/ 172974 w 223460"/>
                <a:gd name="T45" fmla="*/ 44372 h 173650"/>
                <a:gd name="T46" fmla="*/ 133587 w 223460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0"/>
                  </a:cubicBezTo>
                  <a:cubicBezTo>
                    <a:pt x="31725" y="38737"/>
                    <a:pt x="82484" y="13358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5842" y="22708"/>
                    <a:pt x="54433" y="42745"/>
                    <a:pt x="27717" y="56103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5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0"/>
                  </a:cubicBezTo>
                  <a:cubicBezTo>
                    <a:pt x="161295" y="25380"/>
                    <a:pt x="151944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8" name="Freeform: Shape 39"/>
            <p:cNvSpPr>
              <a:spLocks/>
            </p:cNvSpPr>
            <p:nvPr/>
          </p:nvSpPr>
          <p:spPr bwMode="auto">
            <a:xfrm>
              <a:off x="3725261" y="3162604"/>
              <a:ext cx="222498" cy="173937"/>
            </a:xfrm>
            <a:custGeom>
              <a:avLst/>
              <a:gdLst>
                <a:gd name="T0" fmla="*/ 86400 w 223411"/>
                <a:gd name="T1" fmla="*/ 174800 h 173650"/>
                <a:gd name="T2" fmla="*/ 24639 w 223411"/>
                <a:gd name="T3" fmla="*/ 131773 h 173650"/>
                <a:gd name="T4" fmla="*/ 986 w 223411"/>
                <a:gd name="T5" fmla="*/ 68576 h 173650"/>
                <a:gd name="T6" fmla="*/ 20696 w 223411"/>
                <a:gd name="T7" fmla="*/ 44373 h 173650"/>
                <a:gd name="T8" fmla="*/ 119253 w 223411"/>
                <a:gd name="T9" fmla="*/ 2688 h 173650"/>
                <a:gd name="T10" fmla="*/ 133707 w 223411"/>
                <a:gd name="T11" fmla="*/ 0 h 173650"/>
                <a:gd name="T12" fmla="*/ 183640 w 223411"/>
                <a:gd name="T13" fmla="*/ 34960 h 173650"/>
                <a:gd name="T14" fmla="*/ 194153 w 223411"/>
                <a:gd name="T15" fmla="*/ 47062 h 173650"/>
                <a:gd name="T16" fmla="*/ 195468 w 223411"/>
                <a:gd name="T17" fmla="*/ 48407 h 173650"/>
                <a:gd name="T18" fmla="*/ 219121 w 223411"/>
                <a:gd name="T19" fmla="*/ 100847 h 173650"/>
                <a:gd name="T20" fmla="*/ 159988 w 223411"/>
                <a:gd name="T21" fmla="*/ 151943 h 173650"/>
                <a:gd name="T22" fmla="*/ 86400 w 223411"/>
                <a:gd name="T23" fmla="*/ 174800 h 173650"/>
                <a:gd name="T24" fmla="*/ 133707 w 223411"/>
                <a:gd name="T25" fmla="*/ 13446 h 173650"/>
                <a:gd name="T26" fmla="*/ 123193 w 223411"/>
                <a:gd name="T27" fmla="*/ 14790 h 173650"/>
                <a:gd name="T28" fmla="*/ 27267 w 223411"/>
                <a:gd name="T29" fmla="*/ 56475 h 173650"/>
                <a:gd name="T30" fmla="*/ 14127 w 223411"/>
                <a:gd name="T31" fmla="*/ 72610 h 173650"/>
                <a:gd name="T32" fmla="*/ 35152 w 223411"/>
                <a:gd name="T33" fmla="*/ 125050 h 173650"/>
                <a:gd name="T34" fmla="*/ 86400 w 223411"/>
                <a:gd name="T35" fmla="*/ 162700 h 173650"/>
                <a:gd name="T36" fmla="*/ 154731 w 223411"/>
                <a:gd name="T37" fmla="*/ 141186 h 173650"/>
                <a:gd name="T38" fmla="*/ 205980 w 223411"/>
                <a:gd name="T39" fmla="*/ 99502 h 173650"/>
                <a:gd name="T40" fmla="*/ 184956 w 223411"/>
                <a:gd name="T41" fmla="*/ 59163 h 173650"/>
                <a:gd name="T42" fmla="*/ 183640 w 223411"/>
                <a:gd name="T43" fmla="*/ 57818 h 173650"/>
                <a:gd name="T44" fmla="*/ 173130 w 223411"/>
                <a:gd name="T45" fmla="*/ 44373 h 173650"/>
                <a:gd name="T46" fmla="*/ 133707 w 223411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5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1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3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5842" y="22708"/>
                    <a:pt x="54433" y="42745"/>
                    <a:pt x="27717" y="56103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5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90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5" y="25380"/>
                    <a:pt x="151944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9" name="Freeform: Shape 40"/>
            <p:cNvSpPr>
              <a:spLocks/>
            </p:cNvSpPr>
            <p:nvPr/>
          </p:nvSpPr>
          <p:spPr bwMode="auto">
            <a:xfrm>
              <a:off x="3616865" y="3021459"/>
              <a:ext cx="222497" cy="173937"/>
            </a:xfrm>
            <a:custGeom>
              <a:avLst/>
              <a:gdLst>
                <a:gd name="T0" fmla="*/ 86399 w 223411"/>
                <a:gd name="T1" fmla="*/ 174800 h 173650"/>
                <a:gd name="T2" fmla="*/ 24639 w 223411"/>
                <a:gd name="T3" fmla="*/ 131773 h 173650"/>
                <a:gd name="T4" fmla="*/ 986 w 223411"/>
                <a:gd name="T5" fmla="*/ 68576 h 173650"/>
                <a:gd name="T6" fmla="*/ 20696 w 223411"/>
                <a:gd name="T7" fmla="*/ 44373 h 173650"/>
                <a:gd name="T8" fmla="*/ 119249 w 223411"/>
                <a:gd name="T9" fmla="*/ 2688 h 173650"/>
                <a:gd name="T10" fmla="*/ 133704 w 223411"/>
                <a:gd name="T11" fmla="*/ 0 h 173650"/>
                <a:gd name="T12" fmla="*/ 183638 w 223411"/>
                <a:gd name="T13" fmla="*/ 34960 h 173650"/>
                <a:gd name="T14" fmla="*/ 194150 w 223411"/>
                <a:gd name="T15" fmla="*/ 47062 h 173650"/>
                <a:gd name="T16" fmla="*/ 195464 w 223411"/>
                <a:gd name="T17" fmla="*/ 48407 h 173650"/>
                <a:gd name="T18" fmla="*/ 219117 w 223411"/>
                <a:gd name="T19" fmla="*/ 100847 h 173650"/>
                <a:gd name="T20" fmla="*/ 159985 w 223411"/>
                <a:gd name="T21" fmla="*/ 151942 h 173650"/>
                <a:gd name="T22" fmla="*/ 86399 w 223411"/>
                <a:gd name="T23" fmla="*/ 174800 h 173650"/>
                <a:gd name="T24" fmla="*/ 133704 w 223411"/>
                <a:gd name="T25" fmla="*/ 12102 h 173650"/>
                <a:gd name="T26" fmla="*/ 123193 w 223411"/>
                <a:gd name="T27" fmla="*/ 13446 h 173650"/>
                <a:gd name="T28" fmla="*/ 27267 w 223411"/>
                <a:gd name="T29" fmla="*/ 55131 h 173650"/>
                <a:gd name="T30" fmla="*/ 14126 w 223411"/>
                <a:gd name="T31" fmla="*/ 71265 h 173650"/>
                <a:gd name="T32" fmla="*/ 35151 w 223411"/>
                <a:gd name="T33" fmla="*/ 123705 h 173650"/>
                <a:gd name="T34" fmla="*/ 86399 w 223411"/>
                <a:gd name="T35" fmla="*/ 161355 h 173650"/>
                <a:gd name="T36" fmla="*/ 154729 w 223411"/>
                <a:gd name="T37" fmla="*/ 139841 h 173650"/>
                <a:gd name="T38" fmla="*/ 205976 w 223411"/>
                <a:gd name="T39" fmla="*/ 98157 h 173650"/>
                <a:gd name="T40" fmla="*/ 184952 w 223411"/>
                <a:gd name="T41" fmla="*/ 57818 h 173650"/>
                <a:gd name="T42" fmla="*/ 183638 w 223411"/>
                <a:gd name="T43" fmla="*/ 56474 h 173650"/>
                <a:gd name="T44" fmla="*/ 173126 w 223411"/>
                <a:gd name="T45" fmla="*/ 43029 h 173650"/>
                <a:gd name="T46" fmla="*/ 133704 w 223411"/>
                <a:gd name="T47" fmla="*/ 12102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5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2022"/>
                  </a:moveTo>
                  <a:cubicBezTo>
                    <a:pt x="133243" y="12022"/>
                    <a:pt x="129236" y="12022"/>
                    <a:pt x="125229" y="13358"/>
                  </a:cubicBezTo>
                  <a:cubicBezTo>
                    <a:pt x="95842" y="21372"/>
                    <a:pt x="54433" y="41409"/>
                    <a:pt x="27717" y="54767"/>
                  </a:cubicBezTo>
                  <a:cubicBezTo>
                    <a:pt x="19703" y="58774"/>
                    <a:pt x="15695" y="64117"/>
                    <a:pt x="14360" y="70796"/>
                  </a:cubicBezTo>
                  <a:cubicBezTo>
                    <a:pt x="11688" y="82818"/>
                    <a:pt x="18367" y="101519"/>
                    <a:pt x="35732" y="122891"/>
                  </a:cubicBezTo>
                  <a:cubicBezTo>
                    <a:pt x="54433" y="146935"/>
                    <a:pt x="65119" y="160293"/>
                    <a:pt x="87827" y="160293"/>
                  </a:cubicBezTo>
                  <a:cubicBezTo>
                    <a:pt x="103856" y="160293"/>
                    <a:pt x="125229" y="153614"/>
                    <a:pt x="157287" y="138920"/>
                  </a:cubicBezTo>
                  <a:cubicBezTo>
                    <a:pt x="189346" y="124227"/>
                    <a:pt x="206711" y="110869"/>
                    <a:pt x="209382" y="97511"/>
                  </a:cubicBezTo>
                  <a:cubicBezTo>
                    <a:pt x="212054" y="84154"/>
                    <a:pt x="200032" y="70796"/>
                    <a:pt x="188010" y="57438"/>
                  </a:cubicBezTo>
                  <a:lnTo>
                    <a:pt x="186674" y="56102"/>
                  </a:lnTo>
                  <a:cubicBezTo>
                    <a:pt x="182667" y="52095"/>
                    <a:pt x="178660" y="46752"/>
                    <a:pt x="175988" y="42745"/>
                  </a:cubicBezTo>
                  <a:cubicBezTo>
                    <a:pt x="161295" y="25380"/>
                    <a:pt x="150608" y="12022"/>
                    <a:pt x="135915" y="120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0" name="Freeform: Shape 41"/>
            <p:cNvSpPr>
              <a:spLocks/>
            </p:cNvSpPr>
            <p:nvPr/>
          </p:nvSpPr>
          <p:spPr bwMode="auto">
            <a:xfrm>
              <a:off x="3508468" y="2878888"/>
              <a:ext cx="222498" cy="172511"/>
            </a:xfrm>
            <a:custGeom>
              <a:avLst/>
              <a:gdLst>
                <a:gd name="T0" fmla="*/ 86400 w 223411"/>
                <a:gd name="T1" fmla="*/ 169138 h 173650"/>
                <a:gd name="T2" fmla="*/ 24639 w 223411"/>
                <a:gd name="T3" fmla="*/ 127505 h 173650"/>
                <a:gd name="T4" fmla="*/ 986 w 223411"/>
                <a:gd name="T5" fmla="*/ 66354 h 173650"/>
                <a:gd name="T6" fmla="*/ 20696 w 223411"/>
                <a:gd name="T7" fmla="*/ 42936 h 173650"/>
                <a:gd name="T8" fmla="*/ 119253 w 223411"/>
                <a:gd name="T9" fmla="*/ 2603 h 173650"/>
                <a:gd name="T10" fmla="*/ 133707 w 223411"/>
                <a:gd name="T11" fmla="*/ 0 h 173650"/>
                <a:gd name="T12" fmla="*/ 183640 w 223411"/>
                <a:gd name="T13" fmla="*/ 33828 h 173650"/>
                <a:gd name="T14" fmla="*/ 194153 w 223411"/>
                <a:gd name="T15" fmla="*/ 45536 h 173650"/>
                <a:gd name="T16" fmla="*/ 195468 w 223411"/>
                <a:gd name="T17" fmla="*/ 46840 h 173650"/>
                <a:gd name="T18" fmla="*/ 219121 w 223411"/>
                <a:gd name="T19" fmla="*/ 97580 h 173650"/>
                <a:gd name="T20" fmla="*/ 159988 w 223411"/>
                <a:gd name="T21" fmla="*/ 147020 h 173650"/>
                <a:gd name="T22" fmla="*/ 86400 w 223411"/>
                <a:gd name="T23" fmla="*/ 169138 h 173650"/>
                <a:gd name="T24" fmla="*/ 133707 w 223411"/>
                <a:gd name="T25" fmla="*/ 13011 h 173650"/>
                <a:gd name="T26" fmla="*/ 123193 w 223411"/>
                <a:gd name="T27" fmla="*/ 14312 h 173650"/>
                <a:gd name="T28" fmla="*/ 27267 w 223411"/>
                <a:gd name="T29" fmla="*/ 54644 h 173650"/>
                <a:gd name="T30" fmla="*/ 14127 w 223411"/>
                <a:gd name="T31" fmla="*/ 70258 h 173650"/>
                <a:gd name="T32" fmla="*/ 35152 w 223411"/>
                <a:gd name="T33" fmla="*/ 121000 h 173650"/>
                <a:gd name="T34" fmla="*/ 86400 w 223411"/>
                <a:gd name="T35" fmla="*/ 157430 h 173650"/>
                <a:gd name="T36" fmla="*/ 154731 w 223411"/>
                <a:gd name="T37" fmla="*/ 136612 h 173650"/>
                <a:gd name="T38" fmla="*/ 205980 w 223411"/>
                <a:gd name="T39" fmla="*/ 96279 h 173650"/>
                <a:gd name="T40" fmla="*/ 184956 w 223411"/>
                <a:gd name="T41" fmla="*/ 57247 h 173650"/>
                <a:gd name="T42" fmla="*/ 183640 w 223411"/>
                <a:gd name="T43" fmla="*/ 55946 h 173650"/>
                <a:gd name="T44" fmla="*/ 173130 w 223411"/>
                <a:gd name="T45" fmla="*/ 42936 h 173650"/>
                <a:gd name="T46" fmla="*/ 133707 w 223411"/>
                <a:gd name="T47" fmla="*/ 13011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0"/>
                  </a:cubicBezTo>
                  <a:cubicBezTo>
                    <a:pt x="31725" y="38737"/>
                    <a:pt x="82484" y="13358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3"/>
                  </a:cubicBezTo>
                  <a:cubicBezTo>
                    <a:pt x="95842" y="22708"/>
                    <a:pt x="54433" y="42745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8"/>
                    <a:pt x="87827" y="161628"/>
                  </a:cubicBezTo>
                  <a:cubicBezTo>
                    <a:pt x="103856" y="161628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0"/>
                  </a:cubicBezTo>
                  <a:cubicBezTo>
                    <a:pt x="161295" y="26715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1" name="Freeform: Shape 42"/>
            <p:cNvSpPr>
              <a:spLocks/>
            </p:cNvSpPr>
            <p:nvPr/>
          </p:nvSpPr>
          <p:spPr bwMode="auto">
            <a:xfrm>
              <a:off x="3938250" y="3068507"/>
              <a:ext cx="224399" cy="172512"/>
            </a:xfrm>
            <a:custGeom>
              <a:avLst/>
              <a:gdLst>
                <a:gd name="T0" fmla="*/ 89313 w 223460"/>
                <a:gd name="T1" fmla="*/ 169142 h 173650"/>
                <a:gd name="T2" fmla="*/ 25470 w 223460"/>
                <a:gd name="T3" fmla="*/ 127508 h 173650"/>
                <a:gd name="T4" fmla="*/ 1018 w 223460"/>
                <a:gd name="T5" fmla="*/ 66355 h 173650"/>
                <a:gd name="T6" fmla="*/ 21394 w 223460"/>
                <a:gd name="T7" fmla="*/ 42937 h 173650"/>
                <a:gd name="T8" fmla="*/ 123272 w 223460"/>
                <a:gd name="T9" fmla="*/ 2603 h 173650"/>
                <a:gd name="T10" fmla="*/ 138214 w 223460"/>
                <a:gd name="T11" fmla="*/ 0 h 173650"/>
                <a:gd name="T12" fmla="*/ 189831 w 223460"/>
                <a:gd name="T13" fmla="*/ 33828 h 173650"/>
                <a:gd name="T14" fmla="*/ 200698 w 223460"/>
                <a:gd name="T15" fmla="*/ 45540 h 173650"/>
                <a:gd name="T16" fmla="*/ 202057 w 223460"/>
                <a:gd name="T17" fmla="*/ 46840 h 173650"/>
                <a:gd name="T18" fmla="*/ 226508 w 223460"/>
                <a:gd name="T19" fmla="*/ 97582 h 173650"/>
                <a:gd name="T20" fmla="*/ 165380 w 223460"/>
                <a:gd name="T21" fmla="*/ 147024 h 173650"/>
                <a:gd name="T22" fmla="*/ 89313 w 223460"/>
                <a:gd name="T23" fmla="*/ 169142 h 173650"/>
                <a:gd name="T24" fmla="*/ 139573 w 223460"/>
                <a:gd name="T25" fmla="*/ 13011 h 173650"/>
                <a:gd name="T26" fmla="*/ 128706 w 223460"/>
                <a:gd name="T27" fmla="*/ 14312 h 173650"/>
                <a:gd name="T28" fmla="*/ 29545 w 223460"/>
                <a:gd name="T29" fmla="*/ 54646 h 173650"/>
                <a:gd name="T30" fmla="*/ 15961 w 223460"/>
                <a:gd name="T31" fmla="*/ 70259 h 173650"/>
                <a:gd name="T32" fmla="*/ 37695 w 223460"/>
                <a:gd name="T33" fmla="*/ 121003 h 173650"/>
                <a:gd name="T34" fmla="*/ 90671 w 223460"/>
                <a:gd name="T35" fmla="*/ 157433 h 173650"/>
                <a:gd name="T36" fmla="*/ 161306 w 223460"/>
                <a:gd name="T37" fmla="*/ 136616 h 173650"/>
                <a:gd name="T38" fmla="*/ 214282 w 223460"/>
                <a:gd name="T39" fmla="*/ 96281 h 173650"/>
                <a:gd name="T40" fmla="*/ 192549 w 223460"/>
                <a:gd name="T41" fmla="*/ 57248 h 173650"/>
                <a:gd name="T42" fmla="*/ 191190 w 223460"/>
                <a:gd name="T43" fmla="*/ 55948 h 173650"/>
                <a:gd name="T44" fmla="*/ 180323 w 223460"/>
                <a:gd name="T45" fmla="*/ 42937 h 173650"/>
                <a:gd name="T46" fmla="*/ 139573 w 223460"/>
                <a:gd name="T47" fmla="*/ 13011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7251" y="13358"/>
                  </a:moveTo>
                  <a:cubicBezTo>
                    <a:pt x="134579" y="13358"/>
                    <a:pt x="130572" y="13358"/>
                    <a:pt x="126565" y="14693"/>
                  </a:cubicBezTo>
                  <a:cubicBezTo>
                    <a:pt x="97177" y="22708"/>
                    <a:pt x="55769" y="42745"/>
                    <a:pt x="29053" y="56102"/>
                  </a:cubicBezTo>
                  <a:cubicBezTo>
                    <a:pt x="21038" y="60110"/>
                    <a:pt x="17031" y="65453"/>
                    <a:pt x="15695" y="72132"/>
                  </a:cubicBezTo>
                  <a:cubicBezTo>
                    <a:pt x="13024" y="84154"/>
                    <a:pt x="19703" y="102854"/>
                    <a:pt x="37068" y="124227"/>
                  </a:cubicBezTo>
                  <a:cubicBezTo>
                    <a:pt x="55769" y="148271"/>
                    <a:pt x="66455" y="161628"/>
                    <a:pt x="89163" y="161628"/>
                  </a:cubicBezTo>
                  <a:cubicBezTo>
                    <a:pt x="105192" y="161628"/>
                    <a:pt x="126565" y="154950"/>
                    <a:pt x="158623" y="140256"/>
                  </a:cubicBezTo>
                  <a:cubicBezTo>
                    <a:pt x="190682" y="125563"/>
                    <a:pt x="208047" y="112205"/>
                    <a:pt x="210718" y="98847"/>
                  </a:cubicBezTo>
                  <a:cubicBezTo>
                    <a:pt x="213390" y="85489"/>
                    <a:pt x="201368" y="72132"/>
                    <a:pt x="189346" y="58774"/>
                  </a:cubicBezTo>
                  <a:lnTo>
                    <a:pt x="188010" y="57438"/>
                  </a:lnTo>
                  <a:cubicBezTo>
                    <a:pt x="184003" y="53431"/>
                    <a:pt x="179996" y="48088"/>
                    <a:pt x="177324" y="44081"/>
                  </a:cubicBezTo>
                  <a:cubicBezTo>
                    <a:pt x="162630" y="25380"/>
                    <a:pt x="151944" y="13358"/>
                    <a:pt x="137251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2" name="Freeform: Shape 43"/>
            <p:cNvSpPr>
              <a:spLocks/>
            </p:cNvSpPr>
            <p:nvPr/>
          </p:nvSpPr>
          <p:spPr bwMode="auto">
            <a:xfrm>
              <a:off x="3829854" y="2925936"/>
              <a:ext cx="224399" cy="173937"/>
            </a:xfrm>
            <a:custGeom>
              <a:avLst/>
              <a:gdLst>
                <a:gd name="T0" fmla="*/ 89391 w 223411"/>
                <a:gd name="T1" fmla="*/ 174800 h 173650"/>
                <a:gd name="T2" fmla="*/ 25492 w 223411"/>
                <a:gd name="T3" fmla="*/ 131773 h 173650"/>
                <a:gd name="T4" fmla="*/ 1018 w 223411"/>
                <a:gd name="T5" fmla="*/ 68576 h 173650"/>
                <a:gd name="T6" fmla="*/ 21412 w 223411"/>
                <a:gd name="T7" fmla="*/ 44373 h 173650"/>
                <a:gd name="T8" fmla="*/ 123379 w 223411"/>
                <a:gd name="T9" fmla="*/ 2688 h 173650"/>
                <a:gd name="T10" fmla="*/ 138335 w 223411"/>
                <a:gd name="T11" fmla="*/ 0 h 173650"/>
                <a:gd name="T12" fmla="*/ 189999 w 223411"/>
                <a:gd name="T13" fmla="*/ 34960 h 173650"/>
                <a:gd name="T14" fmla="*/ 200875 w 223411"/>
                <a:gd name="T15" fmla="*/ 47062 h 173650"/>
                <a:gd name="T16" fmla="*/ 202234 w 223411"/>
                <a:gd name="T17" fmla="*/ 48407 h 173650"/>
                <a:gd name="T18" fmla="*/ 226706 w 223411"/>
                <a:gd name="T19" fmla="*/ 100847 h 173650"/>
                <a:gd name="T20" fmla="*/ 165526 w 223411"/>
                <a:gd name="T21" fmla="*/ 151942 h 173650"/>
                <a:gd name="T22" fmla="*/ 89391 w 223411"/>
                <a:gd name="T23" fmla="*/ 174800 h 173650"/>
                <a:gd name="T24" fmla="*/ 139695 w 223411"/>
                <a:gd name="T25" fmla="*/ 12102 h 173650"/>
                <a:gd name="T26" fmla="*/ 128818 w 223411"/>
                <a:gd name="T27" fmla="*/ 13446 h 173650"/>
                <a:gd name="T28" fmla="*/ 29570 w 223411"/>
                <a:gd name="T29" fmla="*/ 55131 h 173650"/>
                <a:gd name="T30" fmla="*/ 15974 w 223411"/>
                <a:gd name="T31" fmla="*/ 71265 h 173650"/>
                <a:gd name="T32" fmla="*/ 37728 w 223411"/>
                <a:gd name="T33" fmla="*/ 123705 h 173650"/>
                <a:gd name="T34" fmla="*/ 90751 w 223411"/>
                <a:gd name="T35" fmla="*/ 161355 h 173650"/>
                <a:gd name="T36" fmla="*/ 161448 w 223411"/>
                <a:gd name="T37" fmla="*/ 139841 h 173650"/>
                <a:gd name="T38" fmla="*/ 214470 w 223411"/>
                <a:gd name="T39" fmla="*/ 98157 h 173650"/>
                <a:gd name="T40" fmla="*/ 192718 w 223411"/>
                <a:gd name="T41" fmla="*/ 57818 h 173650"/>
                <a:gd name="T42" fmla="*/ 191358 w 223411"/>
                <a:gd name="T43" fmla="*/ 56474 h 173650"/>
                <a:gd name="T44" fmla="*/ 180482 w 223411"/>
                <a:gd name="T45" fmla="*/ 43029 h 173650"/>
                <a:gd name="T46" fmla="*/ 139695 w 223411"/>
                <a:gd name="T47" fmla="*/ 12102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5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5636"/>
                    <a:pt x="106528" y="173650"/>
                    <a:pt x="87827" y="173650"/>
                  </a:cubicBezTo>
                  <a:close/>
                  <a:moveTo>
                    <a:pt x="137251" y="12022"/>
                  </a:moveTo>
                  <a:cubicBezTo>
                    <a:pt x="134579" y="12022"/>
                    <a:pt x="130572" y="12022"/>
                    <a:pt x="126564" y="13358"/>
                  </a:cubicBezTo>
                  <a:cubicBezTo>
                    <a:pt x="98513" y="21372"/>
                    <a:pt x="55768" y="41409"/>
                    <a:pt x="29053" y="54767"/>
                  </a:cubicBezTo>
                  <a:cubicBezTo>
                    <a:pt x="21038" y="58774"/>
                    <a:pt x="17031" y="64117"/>
                    <a:pt x="15695" y="70796"/>
                  </a:cubicBezTo>
                  <a:cubicBezTo>
                    <a:pt x="13024" y="82818"/>
                    <a:pt x="19703" y="101519"/>
                    <a:pt x="37068" y="122891"/>
                  </a:cubicBezTo>
                  <a:cubicBezTo>
                    <a:pt x="55768" y="146935"/>
                    <a:pt x="66455" y="160293"/>
                    <a:pt x="89163" y="160293"/>
                  </a:cubicBezTo>
                  <a:cubicBezTo>
                    <a:pt x="105192" y="160293"/>
                    <a:pt x="126564" y="153614"/>
                    <a:pt x="158623" y="138920"/>
                  </a:cubicBezTo>
                  <a:cubicBezTo>
                    <a:pt x="190682" y="124227"/>
                    <a:pt x="208047" y="110869"/>
                    <a:pt x="210718" y="97511"/>
                  </a:cubicBezTo>
                  <a:cubicBezTo>
                    <a:pt x="213390" y="84154"/>
                    <a:pt x="201368" y="70796"/>
                    <a:pt x="189346" y="57438"/>
                  </a:cubicBezTo>
                  <a:lnTo>
                    <a:pt x="188010" y="56102"/>
                  </a:lnTo>
                  <a:cubicBezTo>
                    <a:pt x="184003" y="52095"/>
                    <a:pt x="179995" y="46752"/>
                    <a:pt x="177324" y="42745"/>
                  </a:cubicBezTo>
                  <a:cubicBezTo>
                    <a:pt x="162630" y="25380"/>
                    <a:pt x="151944" y="12022"/>
                    <a:pt x="137251" y="120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3" name="Freeform: Shape 44"/>
            <p:cNvSpPr>
              <a:spLocks/>
            </p:cNvSpPr>
            <p:nvPr/>
          </p:nvSpPr>
          <p:spPr bwMode="auto">
            <a:xfrm>
              <a:off x="3721457" y="2783364"/>
              <a:ext cx="224399" cy="173937"/>
            </a:xfrm>
            <a:custGeom>
              <a:avLst/>
              <a:gdLst>
                <a:gd name="T0" fmla="*/ 89391 w 223411"/>
                <a:gd name="T1" fmla="*/ 174800 h 173650"/>
                <a:gd name="T2" fmla="*/ 25492 w 223411"/>
                <a:gd name="T3" fmla="*/ 131773 h 173650"/>
                <a:gd name="T4" fmla="*/ 1018 w 223411"/>
                <a:gd name="T5" fmla="*/ 68576 h 173650"/>
                <a:gd name="T6" fmla="*/ 21412 w 223411"/>
                <a:gd name="T7" fmla="*/ 44373 h 173650"/>
                <a:gd name="T8" fmla="*/ 123379 w 223411"/>
                <a:gd name="T9" fmla="*/ 2688 h 173650"/>
                <a:gd name="T10" fmla="*/ 138335 w 223411"/>
                <a:gd name="T11" fmla="*/ 0 h 173650"/>
                <a:gd name="T12" fmla="*/ 189999 w 223411"/>
                <a:gd name="T13" fmla="*/ 34960 h 173650"/>
                <a:gd name="T14" fmla="*/ 200875 w 223411"/>
                <a:gd name="T15" fmla="*/ 47062 h 173650"/>
                <a:gd name="T16" fmla="*/ 202234 w 223411"/>
                <a:gd name="T17" fmla="*/ 48407 h 173650"/>
                <a:gd name="T18" fmla="*/ 226706 w 223411"/>
                <a:gd name="T19" fmla="*/ 100847 h 173650"/>
                <a:gd name="T20" fmla="*/ 165526 w 223411"/>
                <a:gd name="T21" fmla="*/ 151942 h 173650"/>
                <a:gd name="T22" fmla="*/ 89391 w 223411"/>
                <a:gd name="T23" fmla="*/ 174800 h 173650"/>
                <a:gd name="T24" fmla="*/ 138335 w 223411"/>
                <a:gd name="T25" fmla="*/ 13446 h 173650"/>
                <a:gd name="T26" fmla="*/ 127459 w 223411"/>
                <a:gd name="T27" fmla="*/ 14790 h 173650"/>
                <a:gd name="T28" fmla="*/ 28211 w 223411"/>
                <a:gd name="T29" fmla="*/ 56474 h 173650"/>
                <a:gd name="T30" fmla="*/ 14616 w 223411"/>
                <a:gd name="T31" fmla="*/ 72610 h 173650"/>
                <a:gd name="T32" fmla="*/ 36368 w 223411"/>
                <a:gd name="T33" fmla="*/ 125050 h 173650"/>
                <a:gd name="T34" fmla="*/ 89391 w 223411"/>
                <a:gd name="T35" fmla="*/ 162700 h 173650"/>
                <a:gd name="T36" fmla="*/ 160089 w 223411"/>
                <a:gd name="T37" fmla="*/ 141186 h 173650"/>
                <a:gd name="T38" fmla="*/ 213110 w 223411"/>
                <a:gd name="T39" fmla="*/ 99502 h 173650"/>
                <a:gd name="T40" fmla="*/ 191358 w 223411"/>
                <a:gd name="T41" fmla="*/ 59163 h 173650"/>
                <a:gd name="T42" fmla="*/ 189999 w 223411"/>
                <a:gd name="T43" fmla="*/ 57818 h 173650"/>
                <a:gd name="T44" fmla="*/ 179122 w 223411"/>
                <a:gd name="T45" fmla="*/ 44373 h 173650"/>
                <a:gd name="T46" fmla="*/ 138335 w 223411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7177" y="22708"/>
                    <a:pt x="54433" y="42745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2630" y="25380"/>
                    <a:pt x="151944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4" name="Freeform: Shape 45"/>
            <p:cNvSpPr>
              <a:spLocks/>
            </p:cNvSpPr>
            <p:nvPr/>
          </p:nvSpPr>
          <p:spPr bwMode="auto">
            <a:xfrm>
              <a:off x="4153141" y="2972985"/>
              <a:ext cx="224399" cy="173937"/>
            </a:xfrm>
            <a:custGeom>
              <a:avLst/>
              <a:gdLst>
                <a:gd name="T0" fmla="*/ 89391 w 223411"/>
                <a:gd name="T1" fmla="*/ 174800 h 173650"/>
                <a:gd name="T2" fmla="*/ 25492 w 223411"/>
                <a:gd name="T3" fmla="*/ 131773 h 173650"/>
                <a:gd name="T4" fmla="*/ 1018 w 223411"/>
                <a:gd name="T5" fmla="*/ 68576 h 173650"/>
                <a:gd name="T6" fmla="*/ 21412 w 223411"/>
                <a:gd name="T7" fmla="*/ 44373 h 173650"/>
                <a:gd name="T8" fmla="*/ 123379 w 223411"/>
                <a:gd name="T9" fmla="*/ 2688 h 173650"/>
                <a:gd name="T10" fmla="*/ 138335 w 223411"/>
                <a:gd name="T11" fmla="*/ 0 h 173650"/>
                <a:gd name="T12" fmla="*/ 189999 w 223411"/>
                <a:gd name="T13" fmla="*/ 34960 h 173650"/>
                <a:gd name="T14" fmla="*/ 200875 w 223411"/>
                <a:gd name="T15" fmla="*/ 47062 h 173650"/>
                <a:gd name="T16" fmla="*/ 202234 w 223411"/>
                <a:gd name="T17" fmla="*/ 48407 h 173650"/>
                <a:gd name="T18" fmla="*/ 226706 w 223411"/>
                <a:gd name="T19" fmla="*/ 100847 h 173650"/>
                <a:gd name="T20" fmla="*/ 165526 w 223411"/>
                <a:gd name="T21" fmla="*/ 151942 h 173650"/>
                <a:gd name="T22" fmla="*/ 89391 w 223411"/>
                <a:gd name="T23" fmla="*/ 174800 h 173650"/>
                <a:gd name="T24" fmla="*/ 138335 w 223411"/>
                <a:gd name="T25" fmla="*/ 12102 h 173650"/>
                <a:gd name="T26" fmla="*/ 127459 w 223411"/>
                <a:gd name="T27" fmla="*/ 13446 h 173650"/>
                <a:gd name="T28" fmla="*/ 28211 w 223411"/>
                <a:gd name="T29" fmla="*/ 55131 h 173650"/>
                <a:gd name="T30" fmla="*/ 14616 w 223411"/>
                <a:gd name="T31" fmla="*/ 71265 h 173650"/>
                <a:gd name="T32" fmla="*/ 36368 w 223411"/>
                <a:gd name="T33" fmla="*/ 123705 h 173650"/>
                <a:gd name="T34" fmla="*/ 89391 w 223411"/>
                <a:gd name="T35" fmla="*/ 161355 h 173650"/>
                <a:gd name="T36" fmla="*/ 160089 w 223411"/>
                <a:gd name="T37" fmla="*/ 139841 h 173650"/>
                <a:gd name="T38" fmla="*/ 213110 w 223411"/>
                <a:gd name="T39" fmla="*/ 98157 h 173650"/>
                <a:gd name="T40" fmla="*/ 191358 w 223411"/>
                <a:gd name="T41" fmla="*/ 57818 h 173650"/>
                <a:gd name="T42" fmla="*/ 189999 w 223411"/>
                <a:gd name="T43" fmla="*/ 56474 h 173650"/>
                <a:gd name="T44" fmla="*/ 179122 w 223411"/>
                <a:gd name="T45" fmla="*/ 43029 h 173650"/>
                <a:gd name="T46" fmla="*/ 138335 w 223411"/>
                <a:gd name="T47" fmla="*/ 12102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5192" y="173650"/>
                    <a:pt x="87827" y="173650"/>
                  </a:cubicBezTo>
                  <a:close/>
                  <a:moveTo>
                    <a:pt x="135915" y="12022"/>
                  </a:moveTo>
                  <a:cubicBezTo>
                    <a:pt x="133243" y="12022"/>
                    <a:pt x="129236" y="12022"/>
                    <a:pt x="125229" y="13358"/>
                  </a:cubicBezTo>
                  <a:cubicBezTo>
                    <a:pt x="97177" y="21372"/>
                    <a:pt x="55768" y="40073"/>
                    <a:pt x="27717" y="54767"/>
                  </a:cubicBezTo>
                  <a:cubicBezTo>
                    <a:pt x="19703" y="58774"/>
                    <a:pt x="15695" y="64117"/>
                    <a:pt x="14360" y="70796"/>
                  </a:cubicBezTo>
                  <a:cubicBezTo>
                    <a:pt x="11688" y="82818"/>
                    <a:pt x="18367" y="101519"/>
                    <a:pt x="35732" y="122891"/>
                  </a:cubicBezTo>
                  <a:cubicBezTo>
                    <a:pt x="54433" y="146935"/>
                    <a:pt x="65119" y="160293"/>
                    <a:pt x="87827" y="160293"/>
                  </a:cubicBezTo>
                  <a:cubicBezTo>
                    <a:pt x="103856" y="160293"/>
                    <a:pt x="125229" y="153614"/>
                    <a:pt x="157287" y="138920"/>
                  </a:cubicBezTo>
                  <a:cubicBezTo>
                    <a:pt x="189346" y="124227"/>
                    <a:pt x="206711" y="110869"/>
                    <a:pt x="209382" y="97511"/>
                  </a:cubicBezTo>
                  <a:cubicBezTo>
                    <a:pt x="212054" y="84154"/>
                    <a:pt x="200032" y="70796"/>
                    <a:pt x="188010" y="57438"/>
                  </a:cubicBezTo>
                  <a:lnTo>
                    <a:pt x="186674" y="56102"/>
                  </a:lnTo>
                  <a:cubicBezTo>
                    <a:pt x="182667" y="52095"/>
                    <a:pt x="178660" y="46752"/>
                    <a:pt x="175988" y="42745"/>
                  </a:cubicBezTo>
                  <a:cubicBezTo>
                    <a:pt x="161295" y="25380"/>
                    <a:pt x="150608" y="12022"/>
                    <a:pt x="135915" y="120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5" name="Freeform: Shape 46"/>
            <p:cNvSpPr>
              <a:spLocks/>
            </p:cNvSpPr>
            <p:nvPr/>
          </p:nvSpPr>
          <p:spPr bwMode="auto">
            <a:xfrm>
              <a:off x="4044744" y="2830413"/>
              <a:ext cx="224399" cy="173937"/>
            </a:xfrm>
            <a:custGeom>
              <a:avLst/>
              <a:gdLst>
                <a:gd name="T0" fmla="*/ 89391 w 223411"/>
                <a:gd name="T1" fmla="*/ 174800 h 173650"/>
                <a:gd name="T2" fmla="*/ 25492 w 223411"/>
                <a:gd name="T3" fmla="*/ 131773 h 173650"/>
                <a:gd name="T4" fmla="*/ 1018 w 223411"/>
                <a:gd name="T5" fmla="*/ 68576 h 173650"/>
                <a:gd name="T6" fmla="*/ 21412 w 223411"/>
                <a:gd name="T7" fmla="*/ 44373 h 173650"/>
                <a:gd name="T8" fmla="*/ 123379 w 223411"/>
                <a:gd name="T9" fmla="*/ 2688 h 173650"/>
                <a:gd name="T10" fmla="*/ 138335 w 223411"/>
                <a:gd name="T11" fmla="*/ 0 h 173650"/>
                <a:gd name="T12" fmla="*/ 189999 w 223411"/>
                <a:gd name="T13" fmla="*/ 34960 h 173650"/>
                <a:gd name="T14" fmla="*/ 200875 w 223411"/>
                <a:gd name="T15" fmla="*/ 47062 h 173650"/>
                <a:gd name="T16" fmla="*/ 202234 w 223411"/>
                <a:gd name="T17" fmla="*/ 48407 h 173650"/>
                <a:gd name="T18" fmla="*/ 226706 w 223411"/>
                <a:gd name="T19" fmla="*/ 100847 h 173650"/>
                <a:gd name="T20" fmla="*/ 165526 w 223411"/>
                <a:gd name="T21" fmla="*/ 151942 h 173650"/>
                <a:gd name="T22" fmla="*/ 89391 w 223411"/>
                <a:gd name="T23" fmla="*/ 174800 h 173650"/>
                <a:gd name="T24" fmla="*/ 138335 w 223411"/>
                <a:gd name="T25" fmla="*/ 13446 h 173650"/>
                <a:gd name="T26" fmla="*/ 127459 w 223411"/>
                <a:gd name="T27" fmla="*/ 14790 h 173650"/>
                <a:gd name="T28" fmla="*/ 28211 w 223411"/>
                <a:gd name="T29" fmla="*/ 56474 h 173650"/>
                <a:gd name="T30" fmla="*/ 14616 w 223411"/>
                <a:gd name="T31" fmla="*/ 72610 h 173650"/>
                <a:gd name="T32" fmla="*/ 36368 w 223411"/>
                <a:gd name="T33" fmla="*/ 125050 h 173650"/>
                <a:gd name="T34" fmla="*/ 89391 w 223411"/>
                <a:gd name="T35" fmla="*/ 162700 h 173650"/>
                <a:gd name="T36" fmla="*/ 160089 w 223411"/>
                <a:gd name="T37" fmla="*/ 141186 h 173650"/>
                <a:gd name="T38" fmla="*/ 213110 w 223411"/>
                <a:gd name="T39" fmla="*/ 99502 h 173650"/>
                <a:gd name="T40" fmla="*/ 191358 w 223411"/>
                <a:gd name="T41" fmla="*/ 59163 h 173650"/>
                <a:gd name="T42" fmla="*/ 189999 w 223411"/>
                <a:gd name="T43" fmla="*/ 57818 h 173650"/>
                <a:gd name="T44" fmla="*/ 179122 w 223411"/>
                <a:gd name="T45" fmla="*/ 44373 h 173650"/>
                <a:gd name="T46" fmla="*/ 138335 w 223411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5192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7177" y="22708"/>
                    <a:pt x="55769" y="41409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5" y="26715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6" name="Freeform: Shape 47"/>
            <p:cNvSpPr>
              <a:spLocks/>
            </p:cNvSpPr>
            <p:nvPr/>
          </p:nvSpPr>
          <p:spPr bwMode="auto">
            <a:xfrm>
              <a:off x="3936348" y="2689267"/>
              <a:ext cx="224399" cy="172512"/>
            </a:xfrm>
            <a:custGeom>
              <a:avLst/>
              <a:gdLst>
                <a:gd name="T0" fmla="*/ 89313 w 223460"/>
                <a:gd name="T1" fmla="*/ 169142 h 173650"/>
                <a:gd name="T2" fmla="*/ 25470 w 223460"/>
                <a:gd name="T3" fmla="*/ 127508 h 173650"/>
                <a:gd name="T4" fmla="*/ 1018 w 223460"/>
                <a:gd name="T5" fmla="*/ 66355 h 173650"/>
                <a:gd name="T6" fmla="*/ 21394 w 223460"/>
                <a:gd name="T7" fmla="*/ 42937 h 173650"/>
                <a:gd name="T8" fmla="*/ 123272 w 223460"/>
                <a:gd name="T9" fmla="*/ 2603 h 173650"/>
                <a:gd name="T10" fmla="*/ 138214 w 223460"/>
                <a:gd name="T11" fmla="*/ 0 h 173650"/>
                <a:gd name="T12" fmla="*/ 189831 w 223460"/>
                <a:gd name="T13" fmla="*/ 33828 h 173650"/>
                <a:gd name="T14" fmla="*/ 200698 w 223460"/>
                <a:gd name="T15" fmla="*/ 45540 h 173650"/>
                <a:gd name="T16" fmla="*/ 202057 w 223460"/>
                <a:gd name="T17" fmla="*/ 46840 h 173650"/>
                <a:gd name="T18" fmla="*/ 226508 w 223460"/>
                <a:gd name="T19" fmla="*/ 97582 h 173650"/>
                <a:gd name="T20" fmla="*/ 165380 w 223460"/>
                <a:gd name="T21" fmla="*/ 147024 h 173650"/>
                <a:gd name="T22" fmla="*/ 89313 w 223460"/>
                <a:gd name="T23" fmla="*/ 169142 h 173650"/>
                <a:gd name="T24" fmla="*/ 138214 w 223460"/>
                <a:gd name="T25" fmla="*/ 13011 h 173650"/>
                <a:gd name="T26" fmla="*/ 127347 w 223460"/>
                <a:gd name="T27" fmla="*/ 14313 h 173650"/>
                <a:gd name="T28" fmla="*/ 28185 w 223460"/>
                <a:gd name="T29" fmla="*/ 54647 h 173650"/>
                <a:gd name="T30" fmla="*/ 14603 w 223460"/>
                <a:gd name="T31" fmla="*/ 70259 h 173650"/>
                <a:gd name="T32" fmla="*/ 36336 w 223460"/>
                <a:gd name="T33" fmla="*/ 121003 h 173650"/>
                <a:gd name="T34" fmla="*/ 89313 w 223460"/>
                <a:gd name="T35" fmla="*/ 157434 h 173650"/>
                <a:gd name="T36" fmla="*/ 159948 w 223460"/>
                <a:gd name="T37" fmla="*/ 136616 h 173650"/>
                <a:gd name="T38" fmla="*/ 212924 w 223460"/>
                <a:gd name="T39" fmla="*/ 96281 h 173650"/>
                <a:gd name="T40" fmla="*/ 191190 w 223460"/>
                <a:gd name="T41" fmla="*/ 57248 h 173650"/>
                <a:gd name="T42" fmla="*/ 189831 w 223460"/>
                <a:gd name="T43" fmla="*/ 55948 h 173650"/>
                <a:gd name="T44" fmla="*/ 178966 w 223460"/>
                <a:gd name="T45" fmla="*/ 42937 h 173650"/>
                <a:gd name="T46" fmla="*/ 138214 w 223460"/>
                <a:gd name="T47" fmla="*/ 13011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7900" y="166972"/>
                    <a:pt x="105192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5842" y="22708"/>
                    <a:pt x="54433" y="42745"/>
                    <a:pt x="27717" y="56103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5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90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59" y="48088"/>
                    <a:pt x="175988" y="44081"/>
                  </a:cubicBezTo>
                  <a:cubicBezTo>
                    <a:pt x="161295" y="25380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7" name="Freeform: Shape 48"/>
            <p:cNvSpPr>
              <a:spLocks/>
            </p:cNvSpPr>
            <p:nvPr/>
          </p:nvSpPr>
          <p:spPr bwMode="auto">
            <a:xfrm>
              <a:off x="4368031" y="2877462"/>
              <a:ext cx="222498" cy="172512"/>
            </a:xfrm>
            <a:custGeom>
              <a:avLst/>
              <a:gdLst>
                <a:gd name="T0" fmla="*/ 86325 w 223460"/>
                <a:gd name="T1" fmla="*/ 169142 h 173650"/>
                <a:gd name="T2" fmla="*/ 24618 w 223460"/>
                <a:gd name="T3" fmla="*/ 127508 h 173650"/>
                <a:gd name="T4" fmla="*/ 986 w 223460"/>
                <a:gd name="T5" fmla="*/ 66355 h 173650"/>
                <a:gd name="T6" fmla="*/ 20678 w 223460"/>
                <a:gd name="T7" fmla="*/ 42937 h 173650"/>
                <a:gd name="T8" fmla="*/ 119147 w 223460"/>
                <a:gd name="T9" fmla="*/ 2603 h 173650"/>
                <a:gd name="T10" fmla="*/ 133589 w 223460"/>
                <a:gd name="T11" fmla="*/ 0 h 173650"/>
                <a:gd name="T12" fmla="*/ 183480 w 223460"/>
                <a:gd name="T13" fmla="*/ 33828 h 173650"/>
                <a:gd name="T14" fmla="*/ 193983 w 223460"/>
                <a:gd name="T15" fmla="*/ 45540 h 173650"/>
                <a:gd name="T16" fmla="*/ 195297 w 223460"/>
                <a:gd name="T17" fmla="*/ 46840 h 173650"/>
                <a:gd name="T18" fmla="*/ 218928 w 223460"/>
                <a:gd name="T19" fmla="*/ 97582 h 173650"/>
                <a:gd name="T20" fmla="*/ 159848 w 223460"/>
                <a:gd name="T21" fmla="*/ 147024 h 173650"/>
                <a:gd name="T22" fmla="*/ 86325 w 223460"/>
                <a:gd name="T23" fmla="*/ 169142 h 173650"/>
                <a:gd name="T24" fmla="*/ 133589 w 223460"/>
                <a:gd name="T25" fmla="*/ 13011 h 173650"/>
                <a:gd name="T26" fmla="*/ 123087 w 223460"/>
                <a:gd name="T27" fmla="*/ 14313 h 173650"/>
                <a:gd name="T28" fmla="*/ 27243 w 223460"/>
                <a:gd name="T29" fmla="*/ 54646 h 173650"/>
                <a:gd name="T30" fmla="*/ 14114 w 223460"/>
                <a:gd name="T31" fmla="*/ 70259 h 173650"/>
                <a:gd name="T32" fmla="*/ 35120 w 223460"/>
                <a:gd name="T33" fmla="*/ 121003 h 173650"/>
                <a:gd name="T34" fmla="*/ 86325 w 223460"/>
                <a:gd name="T35" fmla="*/ 157434 h 173650"/>
                <a:gd name="T36" fmla="*/ 154597 w 223460"/>
                <a:gd name="T37" fmla="*/ 136616 h 173650"/>
                <a:gd name="T38" fmla="*/ 205799 w 223460"/>
                <a:gd name="T39" fmla="*/ 96281 h 173650"/>
                <a:gd name="T40" fmla="*/ 184794 w 223460"/>
                <a:gd name="T41" fmla="*/ 57248 h 173650"/>
                <a:gd name="T42" fmla="*/ 183480 w 223460"/>
                <a:gd name="T43" fmla="*/ 55948 h 173650"/>
                <a:gd name="T44" fmla="*/ 172977 w 223460"/>
                <a:gd name="T45" fmla="*/ 42937 h 173650"/>
                <a:gd name="T46" fmla="*/ 133589 w 223460"/>
                <a:gd name="T47" fmla="*/ 13011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89346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5842" y="22708"/>
                    <a:pt x="54433" y="42745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5" y="26715"/>
                    <a:pt x="151944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8" name="Freeform: Shape 49"/>
            <p:cNvSpPr>
              <a:spLocks/>
            </p:cNvSpPr>
            <p:nvPr/>
          </p:nvSpPr>
          <p:spPr bwMode="auto">
            <a:xfrm>
              <a:off x="4259635" y="2734890"/>
              <a:ext cx="222497" cy="173937"/>
            </a:xfrm>
            <a:custGeom>
              <a:avLst/>
              <a:gdLst>
                <a:gd name="T0" fmla="*/ 86323 w 223460"/>
                <a:gd name="T1" fmla="*/ 174800 h 173650"/>
                <a:gd name="T2" fmla="*/ 24617 w 223460"/>
                <a:gd name="T3" fmla="*/ 131773 h 173650"/>
                <a:gd name="T4" fmla="*/ 986 w 223460"/>
                <a:gd name="T5" fmla="*/ 68576 h 173650"/>
                <a:gd name="T6" fmla="*/ 20678 w 223460"/>
                <a:gd name="T7" fmla="*/ 44373 h 173650"/>
                <a:gd name="T8" fmla="*/ 119145 w 223460"/>
                <a:gd name="T9" fmla="*/ 2688 h 173650"/>
                <a:gd name="T10" fmla="*/ 133587 w 223460"/>
                <a:gd name="T11" fmla="*/ 0 h 173650"/>
                <a:gd name="T12" fmla="*/ 183477 w 223460"/>
                <a:gd name="T13" fmla="*/ 34960 h 173650"/>
                <a:gd name="T14" fmla="*/ 193979 w 223460"/>
                <a:gd name="T15" fmla="*/ 47062 h 173650"/>
                <a:gd name="T16" fmla="*/ 195293 w 223460"/>
                <a:gd name="T17" fmla="*/ 48407 h 173650"/>
                <a:gd name="T18" fmla="*/ 218924 w 223460"/>
                <a:gd name="T19" fmla="*/ 100847 h 173650"/>
                <a:gd name="T20" fmla="*/ 159844 w 223460"/>
                <a:gd name="T21" fmla="*/ 151942 h 173650"/>
                <a:gd name="T22" fmla="*/ 86323 w 223460"/>
                <a:gd name="T23" fmla="*/ 174800 h 173650"/>
                <a:gd name="T24" fmla="*/ 133587 w 223460"/>
                <a:gd name="T25" fmla="*/ 13446 h 173650"/>
                <a:gd name="T26" fmla="*/ 123084 w 223460"/>
                <a:gd name="T27" fmla="*/ 14790 h 173650"/>
                <a:gd name="T28" fmla="*/ 27243 w 223460"/>
                <a:gd name="T29" fmla="*/ 56475 h 173650"/>
                <a:gd name="T30" fmla="*/ 14114 w 223460"/>
                <a:gd name="T31" fmla="*/ 72610 h 173650"/>
                <a:gd name="T32" fmla="*/ 35120 w 223460"/>
                <a:gd name="T33" fmla="*/ 125050 h 173650"/>
                <a:gd name="T34" fmla="*/ 86323 w 223460"/>
                <a:gd name="T35" fmla="*/ 162700 h 173650"/>
                <a:gd name="T36" fmla="*/ 154593 w 223460"/>
                <a:gd name="T37" fmla="*/ 141186 h 173650"/>
                <a:gd name="T38" fmla="*/ 205796 w 223460"/>
                <a:gd name="T39" fmla="*/ 99502 h 173650"/>
                <a:gd name="T40" fmla="*/ 184790 w 223460"/>
                <a:gd name="T41" fmla="*/ 59163 h 173650"/>
                <a:gd name="T42" fmla="*/ 183477 w 223460"/>
                <a:gd name="T43" fmla="*/ 57818 h 173650"/>
                <a:gd name="T44" fmla="*/ 172974 w 223460"/>
                <a:gd name="T45" fmla="*/ 44373 h 173650"/>
                <a:gd name="T46" fmla="*/ 133587 w 223460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7177" y="22708"/>
                    <a:pt x="55769" y="41409"/>
                    <a:pt x="27717" y="56103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5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90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5" y="25380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9" name="Freeform: Shape 50"/>
            <p:cNvSpPr>
              <a:spLocks/>
            </p:cNvSpPr>
            <p:nvPr/>
          </p:nvSpPr>
          <p:spPr bwMode="auto">
            <a:xfrm>
              <a:off x="4151239" y="2593745"/>
              <a:ext cx="222498" cy="173937"/>
            </a:xfrm>
            <a:custGeom>
              <a:avLst/>
              <a:gdLst>
                <a:gd name="T0" fmla="*/ 86400 w 223411"/>
                <a:gd name="T1" fmla="*/ 174800 h 173650"/>
                <a:gd name="T2" fmla="*/ 24639 w 223411"/>
                <a:gd name="T3" fmla="*/ 131773 h 173650"/>
                <a:gd name="T4" fmla="*/ 986 w 223411"/>
                <a:gd name="T5" fmla="*/ 68576 h 173650"/>
                <a:gd name="T6" fmla="*/ 20696 w 223411"/>
                <a:gd name="T7" fmla="*/ 44373 h 173650"/>
                <a:gd name="T8" fmla="*/ 119253 w 223411"/>
                <a:gd name="T9" fmla="*/ 2688 h 173650"/>
                <a:gd name="T10" fmla="*/ 133707 w 223411"/>
                <a:gd name="T11" fmla="*/ 0 h 173650"/>
                <a:gd name="T12" fmla="*/ 183640 w 223411"/>
                <a:gd name="T13" fmla="*/ 34960 h 173650"/>
                <a:gd name="T14" fmla="*/ 194153 w 223411"/>
                <a:gd name="T15" fmla="*/ 47062 h 173650"/>
                <a:gd name="T16" fmla="*/ 195468 w 223411"/>
                <a:gd name="T17" fmla="*/ 48407 h 173650"/>
                <a:gd name="T18" fmla="*/ 219121 w 223411"/>
                <a:gd name="T19" fmla="*/ 100847 h 173650"/>
                <a:gd name="T20" fmla="*/ 159988 w 223411"/>
                <a:gd name="T21" fmla="*/ 151942 h 173650"/>
                <a:gd name="T22" fmla="*/ 86400 w 223411"/>
                <a:gd name="T23" fmla="*/ 174800 h 173650"/>
                <a:gd name="T24" fmla="*/ 133707 w 223411"/>
                <a:gd name="T25" fmla="*/ 13446 h 173650"/>
                <a:gd name="T26" fmla="*/ 123193 w 223411"/>
                <a:gd name="T27" fmla="*/ 14789 h 173650"/>
                <a:gd name="T28" fmla="*/ 27267 w 223411"/>
                <a:gd name="T29" fmla="*/ 56474 h 173650"/>
                <a:gd name="T30" fmla="*/ 14127 w 223411"/>
                <a:gd name="T31" fmla="*/ 72610 h 173650"/>
                <a:gd name="T32" fmla="*/ 35152 w 223411"/>
                <a:gd name="T33" fmla="*/ 125050 h 173650"/>
                <a:gd name="T34" fmla="*/ 86400 w 223411"/>
                <a:gd name="T35" fmla="*/ 162699 h 173650"/>
                <a:gd name="T36" fmla="*/ 154731 w 223411"/>
                <a:gd name="T37" fmla="*/ 141186 h 173650"/>
                <a:gd name="T38" fmla="*/ 205980 w 223411"/>
                <a:gd name="T39" fmla="*/ 99502 h 173650"/>
                <a:gd name="T40" fmla="*/ 184956 w 223411"/>
                <a:gd name="T41" fmla="*/ 59163 h 173650"/>
                <a:gd name="T42" fmla="*/ 183640 w 223411"/>
                <a:gd name="T43" fmla="*/ 56474 h 173650"/>
                <a:gd name="T44" fmla="*/ 173130 w 223411"/>
                <a:gd name="T45" fmla="*/ 43029 h 173650"/>
                <a:gd name="T46" fmla="*/ 133707 w 223411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3"/>
                  </a:cubicBezTo>
                  <a:cubicBezTo>
                    <a:pt x="95842" y="22708"/>
                    <a:pt x="54433" y="42745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8"/>
                    <a:pt x="87827" y="161628"/>
                  </a:cubicBezTo>
                  <a:cubicBezTo>
                    <a:pt x="103856" y="161628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6102"/>
                  </a:lnTo>
                  <a:cubicBezTo>
                    <a:pt x="182667" y="52095"/>
                    <a:pt x="178659" y="46752"/>
                    <a:pt x="175988" y="42745"/>
                  </a:cubicBezTo>
                  <a:cubicBezTo>
                    <a:pt x="161295" y="25380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0" name="Freeform: Shape 51"/>
            <p:cNvSpPr>
              <a:spLocks/>
            </p:cNvSpPr>
            <p:nvPr/>
          </p:nvSpPr>
          <p:spPr bwMode="auto">
            <a:xfrm>
              <a:off x="4581020" y="2781939"/>
              <a:ext cx="224399" cy="173937"/>
            </a:xfrm>
            <a:custGeom>
              <a:avLst/>
              <a:gdLst>
                <a:gd name="T0" fmla="*/ 89313 w 223460"/>
                <a:gd name="T1" fmla="*/ 174800 h 173650"/>
                <a:gd name="T2" fmla="*/ 25470 w 223460"/>
                <a:gd name="T3" fmla="*/ 131773 h 173650"/>
                <a:gd name="T4" fmla="*/ 1018 w 223460"/>
                <a:gd name="T5" fmla="*/ 68576 h 173650"/>
                <a:gd name="T6" fmla="*/ 21394 w 223460"/>
                <a:gd name="T7" fmla="*/ 44373 h 173650"/>
                <a:gd name="T8" fmla="*/ 123272 w 223460"/>
                <a:gd name="T9" fmla="*/ 2688 h 173650"/>
                <a:gd name="T10" fmla="*/ 138214 w 223460"/>
                <a:gd name="T11" fmla="*/ 0 h 173650"/>
                <a:gd name="T12" fmla="*/ 189831 w 223460"/>
                <a:gd name="T13" fmla="*/ 34960 h 173650"/>
                <a:gd name="T14" fmla="*/ 200698 w 223460"/>
                <a:gd name="T15" fmla="*/ 47062 h 173650"/>
                <a:gd name="T16" fmla="*/ 202057 w 223460"/>
                <a:gd name="T17" fmla="*/ 48407 h 173650"/>
                <a:gd name="T18" fmla="*/ 226508 w 223460"/>
                <a:gd name="T19" fmla="*/ 100847 h 173650"/>
                <a:gd name="T20" fmla="*/ 165380 w 223460"/>
                <a:gd name="T21" fmla="*/ 151942 h 173650"/>
                <a:gd name="T22" fmla="*/ 89313 w 223460"/>
                <a:gd name="T23" fmla="*/ 174800 h 173650"/>
                <a:gd name="T24" fmla="*/ 139573 w 223460"/>
                <a:gd name="T25" fmla="*/ 13446 h 173650"/>
                <a:gd name="T26" fmla="*/ 128705 w 223460"/>
                <a:gd name="T27" fmla="*/ 14790 h 173650"/>
                <a:gd name="T28" fmla="*/ 29545 w 223460"/>
                <a:gd name="T29" fmla="*/ 56475 h 173650"/>
                <a:gd name="T30" fmla="*/ 15961 w 223460"/>
                <a:gd name="T31" fmla="*/ 72610 h 173650"/>
                <a:gd name="T32" fmla="*/ 37695 w 223460"/>
                <a:gd name="T33" fmla="*/ 125050 h 173650"/>
                <a:gd name="T34" fmla="*/ 90671 w 223460"/>
                <a:gd name="T35" fmla="*/ 162700 h 173650"/>
                <a:gd name="T36" fmla="*/ 161306 w 223460"/>
                <a:gd name="T37" fmla="*/ 141186 h 173650"/>
                <a:gd name="T38" fmla="*/ 214282 w 223460"/>
                <a:gd name="T39" fmla="*/ 99502 h 173650"/>
                <a:gd name="T40" fmla="*/ 192549 w 223460"/>
                <a:gd name="T41" fmla="*/ 59163 h 173650"/>
                <a:gd name="T42" fmla="*/ 191190 w 223460"/>
                <a:gd name="T43" fmla="*/ 57818 h 173650"/>
                <a:gd name="T44" fmla="*/ 180323 w 223460"/>
                <a:gd name="T45" fmla="*/ 44373 h 173650"/>
                <a:gd name="T46" fmla="*/ 139573 w 223460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7251" y="13358"/>
                  </a:moveTo>
                  <a:cubicBezTo>
                    <a:pt x="134579" y="13358"/>
                    <a:pt x="130572" y="13358"/>
                    <a:pt x="126564" y="14694"/>
                  </a:cubicBezTo>
                  <a:cubicBezTo>
                    <a:pt x="97177" y="22708"/>
                    <a:pt x="55768" y="42745"/>
                    <a:pt x="29053" y="56103"/>
                  </a:cubicBezTo>
                  <a:cubicBezTo>
                    <a:pt x="21038" y="60110"/>
                    <a:pt x="17031" y="65453"/>
                    <a:pt x="15695" y="72132"/>
                  </a:cubicBezTo>
                  <a:cubicBezTo>
                    <a:pt x="13024" y="84154"/>
                    <a:pt x="19703" y="102855"/>
                    <a:pt x="37068" y="124227"/>
                  </a:cubicBezTo>
                  <a:cubicBezTo>
                    <a:pt x="55768" y="148271"/>
                    <a:pt x="66455" y="161629"/>
                    <a:pt x="89163" y="161629"/>
                  </a:cubicBezTo>
                  <a:cubicBezTo>
                    <a:pt x="105192" y="161629"/>
                    <a:pt x="126564" y="154950"/>
                    <a:pt x="158623" y="140256"/>
                  </a:cubicBezTo>
                  <a:cubicBezTo>
                    <a:pt x="190682" y="125563"/>
                    <a:pt x="208047" y="112205"/>
                    <a:pt x="210718" y="98847"/>
                  </a:cubicBezTo>
                  <a:cubicBezTo>
                    <a:pt x="213390" y="85490"/>
                    <a:pt x="201368" y="72132"/>
                    <a:pt x="189346" y="58774"/>
                  </a:cubicBezTo>
                  <a:lnTo>
                    <a:pt x="188010" y="57438"/>
                  </a:lnTo>
                  <a:cubicBezTo>
                    <a:pt x="184003" y="53431"/>
                    <a:pt x="179995" y="48088"/>
                    <a:pt x="177324" y="44081"/>
                  </a:cubicBezTo>
                  <a:cubicBezTo>
                    <a:pt x="162630" y="26715"/>
                    <a:pt x="151944" y="13358"/>
                    <a:pt x="137251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1" name="Freeform: Shape 52"/>
            <p:cNvSpPr>
              <a:spLocks/>
            </p:cNvSpPr>
            <p:nvPr/>
          </p:nvSpPr>
          <p:spPr bwMode="auto">
            <a:xfrm>
              <a:off x="4472625" y="2640793"/>
              <a:ext cx="224399" cy="173937"/>
            </a:xfrm>
            <a:custGeom>
              <a:avLst/>
              <a:gdLst>
                <a:gd name="T0" fmla="*/ 89313 w 223460"/>
                <a:gd name="T1" fmla="*/ 174800 h 173650"/>
                <a:gd name="T2" fmla="*/ 25470 w 223460"/>
                <a:gd name="T3" fmla="*/ 131773 h 173650"/>
                <a:gd name="T4" fmla="*/ 1018 w 223460"/>
                <a:gd name="T5" fmla="*/ 68576 h 173650"/>
                <a:gd name="T6" fmla="*/ 21394 w 223460"/>
                <a:gd name="T7" fmla="*/ 44373 h 173650"/>
                <a:gd name="T8" fmla="*/ 123272 w 223460"/>
                <a:gd name="T9" fmla="*/ 2688 h 173650"/>
                <a:gd name="T10" fmla="*/ 138214 w 223460"/>
                <a:gd name="T11" fmla="*/ 0 h 173650"/>
                <a:gd name="T12" fmla="*/ 189831 w 223460"/>
                <a:gd name="T13" fmla="*/ 34960 h 173650"/>
                <a:gd name="T14" fmla="*/ 200698 w 223460"/>
                <a:gd name="T15" fmla="*/ 47062 h 173650"/>
                <a:gd name="T16" fmla="*/ 202057 w 223460"/>
                <a:gd name="T17" fmla="*/ 48407 h 173650"/>
                <a:gd name="T18" fmla="*/ 226508 w 223460"/>
                <a:gd name="T19" fmla="*/ 100847 h 173650"/>
                <a:gd name="T20" fmla="*/ 165380 w 223460"/>
                <a:gd name="T21" fmla="*/ 151942 h 173650"/>
                <a:gd name="T22" fmla="*/ 89313 w 223460"/>
                <a:gd name="T23" fmla="*/ 174800 h 173650"/>
                <a:gd name="T24" fmla="*/ 139573 w 223460"/>
                <a:gd name="T25" fmla="*/ 13446 h 173650"/>
                <a:gd name="T26" fmla="*/ 128706 w 223460"/>
                <a:gd name="T27" fmla="*/ 14789 h 173650"/>
                <a:gd name="T28" fmla="*/ 29545 w 223460"/>
                <a:gd name="T29" fmla="*/ 56474 h 173650"/>
                <a:gd name="T30" fmla="*/ 15961 w 223460"/>
                <a:gd name="T31" fmla="*/ 72610 h 173650"/>
                <a:gd name="T32" fmla="*/ 37695 w 223460"/>
                <a:gd name="T33" fmla="*/ 125050 h 173650"/>
                <a:gd name="T34" fmla="*/ 90671 w 223460"/>
                <a:gd name="T35" fmla="*/ 162699 h 173650"/>
                <a:gd name="T36" fmla="*/ 161306 w 223460"/>
                <a:gd name="T37" fmla="*/ 141186 h 173650"/>
                <a:gd name="T38" fmla="*/ 214282 w 223460"/>
                <a:gd name="T39" fmla="*/ 99502 h 173650"/>
                <a:gd name="T40" fmla="*/ 192549 w 223460"/>
                <a:gd name="T41" fmla="*/ 59163 h 173650"/>
                <a:gd name="T42" fmla="*/ 191190 w 223460"/>
                <a:gd name="T43" fmla="*/ 57818 h 173650"/>
                <a:gd name="T44" fmla="*/ 180323 w 223460"/>
                <a:gd name="T45" fmla="*/ 44373 h 173650"/>
                <a:gd name="T46" fmla="*/ 139573 w 223460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7251" y="13358"/>
                  </a:moveTo>
                  <a:cubicBezTo>
                    <a:pt x="134579" y="13358"/>
                    <a:pt x="130572" y="13358"/>
                    <a:pt x="126565" y="14693"/>
                  </a:cubicBezTo>
                  <a:cubicBezTo>
                    <a:pt x="97177" y="22708"/>
                    <a:pt x="55769" y="42745"/>
                    <a:pt x="29053" y="56102"/>
                  </a:cubicBezTo>
                  <a:cubicBezTo>
                    <a:pt x="21038" y="60110"/>
                    <a:pt x="17031" y="65453"/>
                    <a:pt x="15695" y="72132"/>
                  </a:cubicBezTo>
                  <a:cubicBezTo>
                    <a:pt x="13024" y="84154"/>
                    <a:pt x="19703" y="102854"/>
                    <a:pt x="37068" y="124227"/>
                  </a:cubicBezTo>
                  <a:cubicBezTo>
                    <a:pt x="55769" y="148271"/>
                    <a:pt x="66455" y="161628"/>
                    <a:pt x="89163" y="161628"/>
                  </a:cubicBezTo>
                  <a:cubicBezTo>
                    <a:pt x="105192" y="161628"/>
                    <a:pt x="126565" y="154950"/>
                    <a:pt x="158623" y="140256"/>
                  </a:cubicBezTo>
                  <a:cubicBezTo>
                    <a:pt x="190682" y="125563"/>
                    <a:pt x="208047" y="112205"/>
                    <a:pt x="210718" y="98847"/>
                  </a:cubicBezTo>
                  <a:cubicBezTo>
                    <a:pt x="213390" y="85489"/>
                    <a:pt x="201368" y="72132"/>
                    <a:pt x="189346" y="58774"/>
                  </a:cubicBezTo>
                  <a:lnTo>
                    <a:pt x="188010" y="57438"/>
                  </a:lnTo>
                  <a:cubicBezTo>
                    <a:pt x="184003" y="53431"/>
                    <a:pt x="179996" y="48088"/>
                    <a:pt x="177324" y="44081"/>
                  </a:cubicBezTo>
                  <a:cubicBezTo>
                    <a:pt x="162630" y="25380"/>
                    <a:pt x="151944" y="13358"/>
                    <a:pt x="137251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2" name="Freeform: Shape 53"/>
            <p:cNvSpPr>
              <a:spLocks/>
            </p:cNvSpPr>
            <p:nvPr/>
          </p:nvSpPr>
          <p:spPr bwMode="auto">
            <a:xfrm>
              <a:off x="4364228" y="2499648"/>
              <a:ext cx="224399" cy="172511"/>
            </a:xfrm>
            <a:custGeom>
              <a:avLst/>
              <a:gdLst>
                <a:gd name="T0" fmla="*/ 89313 w 223460"/>
                <a:gd name="T1" fmla="*/ 169138 h 173650"/>
                <a:gd name="T2" fmla="*/ 25470 w 223460"/>
                <a:gd name="T3" fmla="*/ 127505 h 173650"/>
                <a:gd name="T4" fmla="*/ 1018 w 223460"/>
                <a:gd name="T5" fmla="*/ 66354 h 173650"/>
                <a:gd name="T6" fmla="*/ 21394 w 223460"/>
                <a:gd name="T7" fmla="*/ 42937 h 173650"/>
                <a:gd name="T8" fmla="*/ 123272 w 223460"/>
                <a:gd name="T9" fmla="*/ 2603 h 173650"/>
                <a:gd name="T10" fmla="*/ 138214 w 223460"/>
                <a:gd name="T11" fmla="*/ 0 h 173650"/>
                <a:gd name="T12" fmla="*/ 189831 w 223460"/>
                <a:gd name="T13" fmla="*/ 33828 h 173650"/>
                <a:gd name="T14" fmla="*/ 200698 w 223460"/>
                <a:gd name="T15" fmla="*/ 45536 h 173650"/>
                <a:gd name="T16" fmla="*/ 202057 w 223460"/>
                <a:gd name="T17" fmla="*/ 46840 h 173650"/>
                <a:gd name="T18" fmla="*/ 226508 w 223460"/>
                <a:gd name="T19" fmla="*/ 97580 h 173650"/>
                <a:gd name="T20" fmla="*/ 165380 w 223460"/>
                <a:gd name="T21" fmla="*/ 147020 h 173650"/>
                <a:gd name="T22" fmla="*/ 89313 w 223460"/>
                <a:gd name="T23" fmla="*/ 169138 h 173650"/>
                <a:gd name="T24" fmla="*/ 138214 w 223460"/>
                <a:gd name="T25" fmla="*/ 13011 h 173650"/>
                <a:gd name="T26" fmla="*/ 127347 w 223460"/>
                <a:gd name="T27" fmla="*/ 14313 h 173650"/>
                <a:gd name="T28" fmla="*/ 28185 w 223460"/>
                <a:gd name="T29" fmla="*/ 54644 h 173650"/>
                <a:gd name="T30" fmla="*/ 14603 w 223460"/>
                <a:gd name="T31" fmla="*/ 70258 h 173650"/>
                <a:gd name="T32" fmla="*/ 36336 w 223460"/>
                <a:gd name="T33" fmla="*/ 121000 h 173650"/>
                <a:gd name="T34" fmla="*/ 89313 w 223460"/>
                <a:gd name="T35" fmla="*/ 157431 h 173650"/>
                <a:gd name="T36" fmla="*/ 159948 w 223460"/>
                <a:gd name="T37" fmla="*/ 136612 h 173650"/>
                <a:gd name="T38" fmla="*/ 212924 w 223460"/>
                <a:gd name="T39" fmla="*/ 96279 h 173650"/>
                <a:gd name="T40" fmla="*/ 191190 w 223460"/>
                <a:gd name="T41" fmla="*/ 57247 h 173650"/>
                <a:gd name="T42" fmla="*/ 189831 w 223460"/>
                <a:gd name="T43" fmla="*/ 55946 h 173650"/>
                <a:gd name="T44" fmla="*/ 178966 w 223460"/>
                <a:gd name="T45" fmla="*/ 42937 h 173650"/>
                <a:gd name="T46" fmla="*/ 138214 w 223460"/>
                <a:gd name="T47" fmla="*/ 13011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7177" y="22708"/>
                    <a:pt x="54433" y="42745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90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59" y="48088"/>
                    <a:pt x="175988" y="44081"/>
                  </a:cubicBezTo>
                  <a:cubicBezTo>
                    <a:pt x="162630" y="25380"/>
                    <a:pt x="151944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3" name="Freeform: Shape 54"/>
            <p:cNvSpPr>
              <a:spLocks/>
            </p:cNvSpPr>
            <p:nvPr/>
          </p:nvSpPr>
          <p:spPr bwMode="auto">
            <a:xfrm>
              <a:off x="4795911" y="2687842"/>
              <a:ext cx="224399" cy="172511"/>
            </a:xfrm>
            <a:custGeom>
              <a:avLst/>
              <a:gdLst>
                <a:gd name="T0" fmla="*/ 89391 w 223411"/>
                <a:gd name="T1" fmla="*/ 169138 h 173650"/>
                <a:gd name="T2" fmla="*/ 25492 w 223411"/>
                <a:gd name="T3" fmla="*/ 127505 h 173650"/>
                <a:gd name="T4" fmla="*/ 1018 w 223411"/>
                <a:gd name="T5" fmla="*/ 66354 h 173650"/>
                <a:gd name="T6" fmla="*/ 21412 w 223411"/>
                <a:gd name="T7" fmla="*/ 42937 h 173650"/>
                <a:gd name="T8" fmla="*/ 123379 w 223411"/>
                <a:gd name="T9" fmla="*/ 2603 h 173650"/>
                <a:gd name="T10" fmla="*/ 138335 w 223411"/>
                <a:gd name="T11" fmla="*/ 0 h 173650"/>
                <a:gd name="T12" fmla="*/ 189999 w 223411"/>
                <a:gd name="T13" fmla="*/ 33828 h 173650"/>
                <a:gd name="T14" fmla="*/ 200876 w 223411"/>
                <a:gd name="T15" fmla="*/ 45536 h 173650"/>
                <a:gd name="T16" fmla="*/ 202234 w 223411"/>
                <a:gd name="T17" fmla="*/ 46840 h 173650"/>
                <a:gd name="T18" fmla="*/ 226706 w 223411"/>
                <a:gd name="T19" fmla="*/ 97580 h 173650"/>
                <a:gd name="T20" fmla="*/ 165526 w 223411"/>
                <a:gd name="T21" fmla="*/ 147020 h 173650"/>
                <a:gd name="T22" fmla="*/ 89391 w 223411"/>
                <a:gd name="T23" fmla="*/ 169138 h 173650"/>
                <a:gd name="T24" fmla="*/ 138335 w 223411"/>
                <a:gd name="T25" fmla="*/ 13011 h 173650"/>
                <a:gd name="T26" fmla="*/ 127459 w 223411"/>
                <a:gd name="T27" fmla="*/ 14312 h 173650"/>
                <a:gd name="T28" fmla="*/ 28211 w 223411"/>
                <a:gd name="T29" fmla="*/ 54644 h 173650"/>
                <a:gd name="T30" fmla="*/ 14615 w 223411"/>
                <a:gd name="T31" fmla="*/ 70258 h 173650"/>
                <a:gd name="T32" fmla="*/ 36368 w 223411"/>
                <a:gd name="T33" fmla="*/ 121000 h 173650"/>
                <a:gd name="T34" fmla="*/ 89391 w 223411"/>
                <a:gd name="T35" fmla="*/ 157430 h 173650"/>
                <a:gd name="T36" fmla="*/ 160089 w 223411"/>
                <a:gd name="T37" fmla="*/ 136612 h 173650"/>
                <a:gd name="T38" fmla="*/ 213110 w 223411"/>
                <a:gd name="T39" fmla="*/ 96279 h 173650"/>
                <a:gd name="T40" fmla="*/ 191358 w 223411"/>
                <a:gd name="T41" fmla="*/ 57247 h 173650"/>
                <a:gd name="T42" fmla="*/ 189999 w 223411"/>
                <a:gd name="T43" fmla="*/ 55946 h 173650"/>
                <a:gd name="T44" fmla="*/ 179122 w 223411"/>
                <a:gd name="T45" fmla="*/ 42937 h 173650"/>
                <a:gd name="T46" fmla="*/ 138335 w 223411"/>
                <a:gd name="T47" fmla="*/ 13011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5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6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1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5192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3"/>
                  </a:cubicBezTo>
                  <a:cubicBezTo>
                    <a:pt x="97178" y="22708"/>
                    <a:pt x="54433" y="42745"/>
                    <a:pt x="27717" y="56102"/>
                  </a:cubicBezTo>
                  <a:cubicBezTo>
                    <a:pt x="19703" y="60110"/>
                    <a:pt x="15695" y="65453"/>
                    <a:pt x="14359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8"/>
                    <a:pt x="87827" y="161628"/>
                  </a:cubicBezTo>
                  <a:cubicBezTo>
                    <a:pt x="103856" y="161628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4" y="25380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4" name="Freeform: Shape 55"/>
            <p:cNvSpPr>
              <a:spLocks/>
            </p:cNvSpPr>
            <p:nvPr/>
          </p:nvSpPr>
          <p:spPr bwMode="auto">
            <a:xfrm>
              <a:off x="4887193" y="2831839"/>
              <a:ext cx="222497" cy="173937"/>
            </a:xfrm>
            <a:custGeom>
              <a:avLst/>
              <a:gdLst>
                <a:gd name="T0" fmla="*/ 86323 w 223460"/>
                <a:gd name="T1" fmla="*/ 174800 h 173650"/>
                <a:gd name="T2" fmla="*/ 24617 w 223460"/>
                <a:gd name="T3" fmla="*/ 131773 h 173650"/>
                <a:gd name="T4" fmla="*/ 986 w 223460"/>
                <a:gd name="T5" fmla="*/ 68576 h 173650"/>
                <a:gd name="T6" fmla="*/ 20678 w 223460"/>
                <a:gd name="T7" fmla="*/ 44372 h 173650"/>
                <a:gd name="T8" fmla="*/ 119145 w 223460"/>
                <a:gd name="T9" fmla="*/ 2688 h 173650"/>
                <a:gd name="T10" fmla="*/ 133587 w 223460"/>
                <a:gd name="T11" fmla="*/ 0 h 173650"/>
                <a:gd name="T12" fmla="*/ 183477 w 223460"/>
                <a:gd name="T13" fmla="*/ 34960 h 173650"/>
                <a:gd name="T14" fmla="*/ 193979 w 223460"/>
                <a:gd name="T15" fmla="*/ 47062 h 173650"/>
                <a:gd name="T16" fmla="*/ 195293 w 223460"/>
                <a:gd name="T17" fmla="*/ 48407 h 173650"/>
                <a:gd name="T18" fmla="*/ 218924 w 223460"/>
                <a:gd name="T19" fmla="*/ 100847 h 173650"/>
                <a:gd name="T20" fmla="*/ 159844 w 223460"/>
                <a:gd name="T21" fmla="*/ 151942 h 173650"/>
                <a:gd name="T22" fmla="*/ 86323 w 223460"/>
                <a:gd name="T23" fmla="*/ 174800 h 173650"/>
                <a:gd name="T24" fmla="*/ 133587 w 223460"/>
                <a:gd name="T25" fmla="*/ 13446 h 173650"/>
                <a:gd name="T26" fmla="*/ 123084 w 223460"/>
                <a:gd name="T27" fmla="*/ 14789 h 173650"/>
                <a:gd name="T28" fmla="*/ 27243 w 223460"/>
                <a:gd name="T29" fmla="*/ 56474 h 173650"/>
                <a:gd name="T30" fmla="*/ 14114 w 223460"/>
                <a:gd name="T31" fmla="*/ 72610 h 173650"/>
                <a:gd name="T32" fmla="*/ 35120 w 223460"/>
                <a:gd name="T33" fmla="*/ 125050 h 173650"/>
                <a:gd name="T34" fmla="*/ 86323 w 223460"/>
                <a:gd name="T35" fmla="*/ 162699 h 173650"/>
                <a:gd name="T36" fmla="*/ 154593 w 223460"/>
                <a:gd name="T37" fmla="*/ 141186 h 173650"/>
                <a:gd name="T38" fmla="*/ 205796 w 223460"/>
                <a:gd name="T39" fmla="*/ 99502 h 173650"/>
                <a:gd name="T40" fmla="*/ 184790 w 223460"/>
                <a:gd name="T41" fmla="*/ 59163 h 173650"/>
                <a:gd name="T42" fmla="*/ 183477 w 223460"/>
                <a:gd name="T43" fmla="*/ 57818 h 173650"/>
                <a:gd name="T44" fmla="*/ 172974 w 223460"/>
                <a:gd name="T45" fmla="*/ 44372 h 173650"/>
                <a:gd name="T46" fmla="*/ 133587 w 223460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0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3"/>
                  </a:cubicBezTo>
                  <a:cubicBezTo>
                    <a:pt x="97177" y="22708"/>
                    <a:pt x="55769" y="41409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8"/>
                    <a:pt x="87827" y="161628"/>
                  </a:cubicBezTo>
                  <a:cubicBezTo>
                    <a:pt x="103856" y="161628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0"/>
                  </a:cubicBezTo>
                  <a:cubicBezTo>
                    <a:pt x="162630" y="25380"/>
                    <a:pt x="151944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5" name="Freeform: Shape 56"/>
            <p:cNvSpPr>
              <a:spLocks/>
            </p:cNvSpPr>
            <p:nvPr/>
          </p:nvSpPr>
          <p:spPr bwMode="auto">
            <a:xfrm>
              <a:off x="5115395" y="2737742"/>
              <a:ext cx="222497" cy="173937"/>
            </a:xfrm>
            <a:custGeom>
              <a:avLst/>
              <a:gdLst>
                <a:gd name="T0" fmla="*/ 86323 w 223460"/>
                <a:gd name="T1" fmla="*/ 174800 h 173650"/>
                <a:gd name="T2" fmla="*/ 24617 w 223460"/>
                <a:gd name="T3" fmla="*/ 131773 h 173650"/>
                <a:gd name="T4" fmla="*/ 986 w 223460"/>
                <a:gd name="T5" fmla="*/ 68576 h 173650"/>
                <a:gd name="T6" fmla="*/ 20678 w 223460"/>
                <a:gd name="T7" fmla="*/ 44372 h 173650"/>
                <a:gd name="T8" fmla="*/ 119145 w 223460"/>
                <a:gd name="T9" fmla="*/ 2688 h 173650"/>
                <a:gd name="T10" fmla="*/ 133587 w 223460"/>
                <a:gd name="T11" fmla="*/ 0 h 173650"/>
                <a:gd name="T12" fmla="*/ 183477 w 223460"/>
                <a:gd name="T13" fmla="*/ 34960 h 173650"/>
                <a:gd name="T14" fmla="*/ 193979 w 223460"/>
                <a:gd name="T15" fmla="*/ 47062 h 173650"/>
                <a:gd name="T16" fmla="*/ 195293 w 223460"/>
                <a:gd name="T17" fmla="*/ 48407 h 173650"/>
                <a:gd name="T18" fmla="*/ 218924 w 223460"/>
                <a:gd name="T19" fmla="*/ 100847 h 173650"/>
                <a:gd name="T20" fmla="*/ 159844 w 223460"/>
                <a:gd name="T21" fmla="*/ 151942 h 173650"/>
                <a:gd name="T22" fmla="*/ 86323 w 223460"/>
                <a:gd name="T23" fmla="*/ 174800 h 173650"/>
                <a:gd name="T24" fmla="*/ 134901 w 223460"/>
                <a:gd name="T25" fmla="*/ 13446 h 173650"/>
                <a:gd name="T26" fmla="*/ 124397 w 223460"/>
                <a:gd name="T27" fmla="*/ 14789 h 173650"/>
                <a:gd name="T28" fmla="*/ 28555 w 223460"/>
                <a:gd name="T29" fmla="*/ 56474 h 173650"/>
                <a:gd name="T30" fmla="*/ 15426 w 223460"/>
                <a:gd name="T31" fmla="*/ 72610 h 173650"/>
                <a:gd name="T32" fmla="*/ 36433 w 223460"/>
                <a:gd name="T33" fmla="*/ 125050 h 173650"/>
                <a:gd name="T34" fmla="*/ 87636 w 223460"/>
                <a:gd name="T35" fmla="*/ 162699 h 173650"/>
                <a:gd name="T36" fmla="*/ 155905 w 223460"/>
                <a:gd name="T37" fmla="*/ 141186 h 173650"/>
                <a:gd name="T38" fmla="*/ 207110 w 223460"/>
                <a:gd name="T39" fmla="*/ 99502 h 173650"/>
                <a:gd name="T40" fmla="*/ 186104 w 223460"/>
                <a:gd name="T41" fmla="*/ 59163 h 173650"/>
                <a:gd name="T42" fmla="*/ 184790 w 223460"/>
                <a:gd name="T43" fmla="*/ 57818 h 173650"/>
                <a:gd name="T44" fmla="*/ 174287 w 223460"/>
                <a:gd name="T45" fmla="*/ 44372 h 173650"/>
                <a:gd name="T46" fmla="*/ 134901 w 223460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0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7251" y="13358"/>
                  </a:moveTo>
                  <a:cubicBezTo>
                    <a:pt x="134579" y="13358"/>
                    <a:pt x="130572" y="13358"/>
                    <a:pt x="126564" y="14693"/>
                  </a:cubicBezTo>
                  <a:cubicBezTo>
                    <a:pt x="98513" y="22708"/>
                    <a:pt x="57104" y="41409"/>
                    <a:pt x="29053" y="56102"/>
                  </a:cubicBezTo>
                  <a:cubicBezTo>
                    <a:pt x="21038" y="60110"/>
                    <a:pt x="17031" y="65453"/>
                    <a:pt x="15695" y="72132"/>
                  </a:cubicBezTo>
                  <a:cubicBezTo>
                    <a:pt x="13024" y="84154"/>
                    <a:pt x="19703" y="102854"/>
                    <a:pt x="37068" y="124227"/>
                  </a:cubicBezTo>
                  <a:cubicBezTo>
                    <a:pt x="55768" y="148271"/>
                    <a:pt x="66455" y="161628"/>
                    <a:pt x="89163" y="161628"/>
                  </a:cubicBezTo>
                  <a:cubicBezTo>
                    <a:pt x="105192" y="161628"/>
                    <a:pt x="126564" y="154950"/>
                    <a:pt x="158623" y="140256"/>
                  </a:cubicBezTo>
                  <a:cubicBezTo>
                    <a:pt x="190682" y="125563"/>
                    <a:pt x="208047" y="112205"/>
                    <a:pt x="210718" y="98847"/>
                  </a:cubicBezTo>
                  <a:cubicBezTo>
                    <a:pt x="213390" y="85489"/>
                    <a:pt x="201368" y="72132"/>
                    <a:pt x="189346" y="58774"/>
                  </a:cubicBezTo>
                  <a:lnTo>
                    <a:pt x="188010" y="57438"/>
                  </a:lnTo>
                  <a:cubicBezTo>
                    <a:pt x="184003" y="53431"/>
                    <a:pt x="179995" y="48088"/>
                    <a:pt x="177324" y="44080"/>
                  </a:cubicBezTo>
                  <a:cubicBezTo>
                    <a:pt x="162630" y="25380"/>
                    <a:pt x="151944" y="13358"/>
                    <a:pt x="137251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6" name="Freeform: Shape 57"/>
            <p:cNvSpPr>
              <a:spLocks/>
            </p:cNvSpPr>
            <p:nvPr/>
          </p:nvSpPr>
          <p:spPr bwMode="auto">
            <a:xfrm>
              <a:off x="4687515" y="2545271"/>
              <a:ext cx="224399" cy="173937"/>
            </a:xfrm>
            <a:custGeom>
              <a:avLst/>
              <a:gdLst>
                <a:gd name="T0" fmla="*/ 89391 w 223411"/>
                <a:gd name="T1" fmla="*/ 174800 h 173650"/>
                <a:gd name="T2" fmla="*/ 25492 w 223411"/>
                <a:gd name="T3" fmla="*/ 131773 h 173650"/>
                <a:gd name="T4" fmla="*/ 1018 w 223411"/>
                <a:gd name="T5" fmla="*/ 68576 h 173650"/>
                <a:gd name="T6" fmla="*/ 21412 w 223411"/>
                <a:gd name="T7" fmla="*/ 44373 h 173650"/>
                <a:gd name="T8" fmla="*/ 123379 w 223411"/>
                <a:gd name="T9" fmla="*/ 2688 h 173650"/>
                <a:gd name="T10" fmla="*/ 138335 w 223411"/>
                <a:gd name="T11" fmla="*/ 0 h 173650"/>
                <a:gd name="T12" fmla="*/ 189999 w 223411"/>
                <a:gd name="T13" fmla="*/ 34960 h 173650"/>
                <a:gd name="T14" fmla="*/ 200875 w 223411"/>
                <a:gd name="T15" fmla="*/ 47062 h 173650"/>
                <a:gd name="T16" fmla="*/ 202234 w 223411"/>
                <a:gd name="T17" fmla="*/ 48407 h 173650"/>
                <a:gd name="T18" fmla="*/ 226706 w 223411"/>
                <a:gd name="T19" fmla="*/ 100847 h 173650"/>
                <a:gd name="T20" fmla="*/ 165526 w 223411"/>
                <a:gd name="T21" fmla="*/ 151942 h 173650"/>
                <a:gd name="T22" fmla="*/ 89391 w 223411"/>
                <a:gd name="T23" fmla="*/ 174800 h 173650"/>
                <a:gd name="T24" fmla="*/ 138335 w 223411"/>
                <a:gd name="T25" fmla="*/ 13446 h 173650"/>
                <a:gd name="T26" fmla="*/ 127459 w 223411"/>
                <a:gd name="T27" fmla="*/ 14790 h 173650"/>
                <a:gd name="T28" fmla="*/ 28211 w 223411"/>
                <a:gd name="T29" fmla="*/ 56474 h 173650"/>
                <a:gd name="T30" fmla="*/ 14616 w 223411"/>
                <a:gd name="T31" fmla="*/ 72610 h 173650"/>
                <a:gd name="T32" fmla="*/ 36368 w 223411"/>
                <a:gd name="T33" fmla="*/ 125050 h 173650"/>
                <a:gd name="T34" fmla="*/ 89391 w 223411"/>
                <a:gd name="T35" fmla="*/ 162700 h 173650"/>
                <a:gd name="T36" fmla="*/ 160089 w 223411"/>
                <a:gd name="T37" fmla="*/ 141186 h 173650"/>
                <a:gd name="T38" fmla="*/ 213110 w 223411"/>
                <a:gd name="T39" fmla="*/ 99502 h 173650"/>
                <a:gd name="T40" fmla="*/ 191358 w 223411"/>
                <a:gd name="T41" fmla="*/ 59163 h 173650"/>
                <a:gd name="T42" fmla="*/ 189999 w 223411"/>
                <a:gd name="T43" fmla="*/ 57818 h 173650"/>
                <a:gd name="T44" fmla="*/ 179122 w 223411"/>
                <a:gd name="T45" fmla="*/ 44373 h 173650"/>
                <a:gd name="T46" fmla="*/ 138335 w 223411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5192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7177" y="22708"/>
                    <a:pt x="55768" y="41409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90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5" y="25380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7" name="Freeform: Shape 58"/>
            <p:cNvSpPr>
              <a:spLocks/>
            </p:cNvSpPr>
            <p:nvPr/>
          </p:nvSpPr>
          <p:spPr bwMode="auto">
            <a:xfrm>
              <a:off x="4579119" y="2404124"/>
              <a:ext cx="224399" cy="173937"/>
            </a:xfrm>
            <a:custGeom>
              <a:avLst/>
              <a:gdLst>
                <a:gd name="T0" fmla="*/ 89391 w 223411"/>
                <a:gd name="T1" fmla="*/ 174800 h 173650"/>
                <a:gd name="T2" fmla="*/ 25492 w 223411"/>
                <a:gd name="T3" fmla="*/ 131773 h 173650"/>
                <a:gd name="T4" fmla="*/ 1018 w 223411"/>
                <a:gd name="T5" fmla="*/ 68576 h 173650"/>
                <a:gd name="T6" fmla="*/ 21412 w 223411"/>
                <a:gd name="T7" fmla="*/ 44372 h 173650"/>
                <a:gd name="T8" fmla="*/ 123379 w 223411"/>
                <a:gd name="T9" fmla="*/ 2688 h 173650"/>
                <a:gd name="T10" fmla="*/ 138335 w 223411"/>
                <a:gd name="T11" fmla="*/ 0 h 173650"/>
                <a:gd name="T12" fmla="*/ 189999 w 223411"/>
                <a:gd name="T13" fmla="*/ 34960 h 173650"/>
                <a:gd name="T14" fmla="*/ 200875 w 223411"/>
                <a:gd name="T15" fmla="*/ 47062 h 173650"/>
                <a:gd name="T16" fmla="*/ 202234 w 223411"/>
                <a:gd name="T17" fmla="*/ 48407 h 173650"/>
                <a:gd name="T18" fmla="*/ 226706 w 223411"/>
                <a:gd name="T19" fmla="*/ 100847 h 173650"/>
                <a:gd name="T20" fmla="*/ 165526 w 223411"/>
                <a:gd name="T21" fmla="*/ 151942 h 173650"/>
                <a:gd name="T22" fmla="*/ 89391 w 223411"/>
                <a:gd name="T23" fmla="*/ 174800 h 173650"/>
                <a:gd name="T24" fmla="*/ 138335 w 223411"/>
                <a:gd name="T25" fmla="*/ 12102 h 173650"/>
                <a:gd name="T26" fmla="*/ 127459 w 223411"/>
                <a:gd name="T27" fmla="*/ 13446 h 173650"/>
                <a:gd name="T28" fmla="*/ 28211 w 223411"/>
                <a:gd name="T29" fmla="*/ 55131 h 173650"/>
                <a:gd name="T30" fmla="*/ 14616 w 223411"/>
                <a:gd name="T31" fmla="*/ 71265 h 173650"/>
                <a:gd name="T32" fmla="*/ 36368 w 223411"/>
                <a:gd name="T33" fmla="*/ 123705 h 173650"/>
                <a:gd name="T34" fmla="*/ 89391 w 223411"/>
                <a:gd name="T35" fmla="*/ 161355 h 173650"/>
                <a:gd name="T36" fmla="*/ 160089 w 223411"/>
                <a:gd name="T37" fmla="*/ 139841 h 173650"/>
                <a:gd name="T38" fmla="*/ 213110 w 223411"/>
                <a:gd name="T39" fmla="*/ 98157 h 173650"/>
                <a:gd name="T40" fmla="*/ 191358 w 223411"/>
                <a:gd name="T41" fmla="*/ 57818 h 173650"/>
                <a:gd name="T42" fmla="*/ 189999 w 223411"/>
                <a:gd name="T43" fmla="*/ 56474 h 173650"/>
                <a:gd name="T44" fmla="*/ 179122 w 223411"/>
                <a:gd name="T45" fmla="*/ 43029 h 173650"/>
                <a:gd name="T46" fmla="*/ 138335 w 223411"/>
                <a:gd name="T47" fmla="*/ 12102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0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7900" y="165636"/>
                    <a:pt x="105192" y="173650"/>
                    <a:pt x="87827" y="173650"/>
                  </a:cubicBezTo>
                  <a:close/>
                  <a:moveTo>
                    <a:pt x="135915" y="12022"/>
                  </a:moveTo>
                  <a:cubicBezTo>
                    <a:pt x="133243" y="12022"/>
                    <a:pt x="129236" y="12022"/>
                    <a:pt x="125229" y="13358"/>
                  </a:cubicBezTo>
                  <a:cubicBezTo>
                    <a:pt x="97177" y="21372"/>
                    <a:pt x="55769" y="40073"/>
                    <a:pt x="27717" y="54767"/>
                  </a:cubicBezTo>
                  <a:cubicBezTo>
                    <a:pt x="19703" y="58774"/>
                    <a:pt x="15695" y="64117"/>
                    <a:pt x="14360" y="70796"/>
                  </a:cubicBezTo>
                  <a:cubicBezTo>
                    <a:pt x="11688" y="82818"/>
                    <a:pt x="18367" y="101519"/>
                    <a:pt x="35732" y="122891"/>
                  </a:cubicBezTo>
                  <a:cubicBezTo>
                    <a:pt x="54433" y="146935"/>
                    <a:pt x="65119" y="160293"/>
                    <a:pt x="87827" y="160293"/>
                  </a:cubicBezTo>
                  <a:cubicBezTo>
                    <a:pt x="103856" y="160293"/>
                    <a:pt x="125229" y="153614"/>
                    <a:pt x="157287" y="138920"/>
                  </a:cubicBezTo>
                  <a:cubicBezTo>
                    <a:pt x="189346" y="124227"/>
                    <a:pt x="206711" y="110869"/>
                    <a:pt x="209382" y="97511"/>
                  </a:cubicBezTo>
                  <a:cubicBezTo>
                    <a:pt x="212054" y="84154"/>
                    <a:pt x="200032" y="70796"/>
                    <a:pt x="188010" y="57438"/>
                  </a:cubicBezTo>
                  <a:lnTo>
                    <a:pt x="186674" y="56102"/>
                  </a:lnTo>
                  <a:cubicBezTo>
                    <a:pt x="182667" y="52095"/>
                    <a:pt x="178660" y="46752"/>
                    <a:pt x="175988" y="42745"/>
                  </a:cubicBezTo>
                  <a:cubicBezTo>
                    <a:pt x="161295" y="25380"/>
                    <a:pt x="150608" y="12022"/>
                    <a:pt x="135915" y="120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8" name="Freeform: Shape 59"/>
            <p:cNvSpPr>
              <a:spLocks/>
            </p:cNvSpPr>
            <p:nvPr/>
          </p:nvSpPr>
          <p:spPr bwMode="auto">
            <a:xfrm>
              <a:off x="5010802" y="2592319"/>
              <a:ext cx="222498" cy="173937"/>
            </a:xfrm>
            <a:custGeom>
              <a:avLst/>
              <a:gdLst>
                <a:gd name="T0" fmla="*/ 86400 w 223411"/>
                <a:gd name="T1" fmla="*/ 174800 h 173650"/>
                <a:gd name="T2" fmla="*/ 24639 w 223411"/>
                <a:gd name="T3" fmla="*/ 131773 h 173650"/>
                <a:gd name="T4" fmla="*/ 986 w 223411"/>
                <a:gd name="T5" fmla="*/ 68576 h 173650"/>
                <a:gd name="T6" fmla="*/ 20696 w 223411"/>
                <a:gd name="T7" fmla="*/ 44373 h 173650"/>
                <a:gd name="T8" fmla="*/ 119253 w 223411"/>
                <a:gd name="T9" fmla="*/ 2688 h 173650"/>
                <a:gd name="T10" fmla="*/ 133707 w 223411"/>
                <a:gd name="T11" fmla="*/ 0 h 173650"/>
                <a:gd name="T12" fmla="*/ 183640 w 223411"/>
                <a:gd name="T13" fmla="*/ 34960 h 173650"/>
                <a:gd name="T14" fmla="*/ 194154 w 223411"/>
                <a:gd name="T15" fmla="*/ 47062 h 173650"/>
                <a:gd name="T16" fmla="*/ 195468 w 223411"/>
                <a:gd name="T17" fmla="*/ 48407 h 173650"/>
                <a:gd name="T18" fmla="*/ 219121 w 223411"/>
                <a:gd name="T19" fmla="*/ 100847 h 173650"/>
                <a:gd name="T20" fmla="*/ 159988 w 223411"/>
                <a:gd name="T21" fmla="*/ 151942 h 173650"/>
                <a:gd name="T22" fmla="*/ 86400 w 223411"/>
                <a:gd name="T23" fmla="*/ 174800 h 173650"/>
                <a:gd name="T24" fmla="*/ 133707 w 223411"/>
                <a:gd name="T25" fmla="*/ 13446 h 173650"/>
                <a:gd name="T26" fmla="*/ 123193 w 223411"/>
                <a:gd name="T27" fmla="*/ 14790 h 173650"/>
                <a:gd name="T28" fmla="*/ 27267 w 223411"/>
                <a:gd name="T29" fmla="*/ 56474 h 173650"/>
                <a:gd name="T30" fmla="*/ 14126 w 223411"/>
                <a:gd name="T31" fmla="*/ 72610 h 173650"/>
                <a:gd name="T32" fmla="*/ 35152 w 223411"/>
                <a:gd name="T33" fmla="*/ 125050 h 173650"/>
                <a:gd name="T34" fmla="*/ 86400 w 223411"/>
                <a:gd name="T35" fmla="*/ 162700 h 173650"/>
                <a:gd name="T36" fmla="*/ 154731 w 223411"/>
                <a:gd name="T37" fmla="*/ 141186 h 173650"/>
                <a:gd name="T38" fmla="*/ 205980 w 223411"/>
                <a:gd name="T39" fmla="*/ 99502 h 173650"/>
                <a:gd name="T40" fmla="*/ 184956 w 223411"/>
                <a:gd name="T41" fmla="*/ 59163 h 173650"/>
                <a:gd name="T42" fmla="*/ 183640 w 223411"/>
                <a:gd name="T43" fmla="*/ 57818 h 173650"/>
                <a:gd name="T44" fmla="*/ 173130 w 223411"/>
                <a:gd name="T45" fmla="*/ 44373 h 173650"/>
                <a:gd name="T46" fmla="*/ 133707 w 223411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5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6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1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7178" y="22708"/>
                    <a:pt x="54433" y="42745"/>
                    <a:pt x="27717" y="56102"/>
                  </a:cubicBezTo>
                  <a:cubicBezTo>
                    <a:pt x="19703" y="60110"/>
                    <a:pt x="15695" y="65453"/>
                    <a:pt x="14359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90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4" y="25380"/>
                    <a:pt x="151944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9" name="Freeform: Shape 60"/>
            <p:cNvSpPr>
              <a:spLocks/>
            </p:cNvSpPr>
            <p:nvPr/>
          </p:nvSpPr>
          <p:spPr bwMode="auto">
            <a:xfrm>
              <a:off x="4902406" y="2451173"/>
              <a:ext cx="222497" cy="173937"/>
            </a:xfrm>
            <a:custGeom>
              <a:avLst/>
              <a:gdLst>
                <a:gd name="T0" fmla="*/ 86399 w 223411"/>
                <a:gd name="T1" fmla="*/ 174800 h 173650"/>
                <a:gd name="T2" fmla="*/ 24639 w 223411"/>
                <a:gd name="T3" fmla="*/ 131773 h 173650"/>
                <a:gd name="T4" fmla="*/ 986 w 223411"/>
                <a:gd name="T5" fmla="*/ 68576 h 173650"/>
                <a:gd name="T6" fmla="*/ 20696 w 223411"/>
                <a:gd name="T7" fmla="*/ 44372 h 173650"/>
                <a:gd name="T8" fmla="*/ 119249 w 223411"/>
                <a:gd name="T9" fmla="*/ 2688 h 173650"/>
                <a:gd name="T10" fmla="*/ 133704 w 223411"/>
                <a:gd name="T11" fmla="*/ 0 h 173650"/>
                <a:gd name="T12" fmla="*/ 183638 w 223411"/>
                <a:gd name="T13" fmla="*/ 34960 h 173650"/>
                <a:gd name="T14" fmla="*/ 194150 w 223411"/>
                <a:gd name="T15" fmla="*/ 47062 h 173650"/>
                <a:gd name="T16" fmla="*/ 195464 w 223411"/>
                <a:gd name="T17" fmla="*/ 48407 h 173650"/>
                <a:gd name="T18" fmla="*/ 219117 w 223411"/>
                <a:gd name="T19" fmla="*/ 100847 h 173650"/>
                <a:gd name="T20" fmla="*/ 159985 w 223411"/>
                <a:gd name="T21" fmla="*/ 151942 h 173650"/>
                <a:gd name="T22" fmla="*/ 86399 w 223411"/>
                <a:gd name="T23" fmla="*/ 174800 h 173650"/>
                <a:gd name="T24" fmla="*/ 133704 w 223411"/>
                <a:gd name="T25" fmla="*/ 12102 h 173650"/>
                <a:gd name="T26" fmla="*/ 123193 w 223411"/>
                <a:gd name="T27" fmla="*/ 13446 h 173650"/>
                <a:gd name="T28" fmla="*/ 27267 w 223411"/>
                <a:gd name="T29" fmla="*/ 55131 h 173650"/>
                <a:gd name="T30" fmla="*/ 14126 w 223411"/>
                <a:gd name="T31" fmla="*/ 71265 h 173650"/>
                <a:gd name="T32" fmla="*/ 35151 w 223411"/>
                <a:gd name="T33" fmla="*/ 123705 h 173650"/>
                <a:gd name="T34" fmla="*/ 86399 w 223411"/>
                <a:gd name="T35" fmla="*/ 161355 h 173650"/>
                <a:gd name="T36" fmla="*/ 154729 w 223411"/>
                <a:gd name="T37" fmla="*/ 139841 h 173650"/>
                <a:gd name="T38" fmla="*/ 205976 w 223411"/>
                <a:gd name="T39" fmla="*/ 98157 h 173650"/>
                <a:gd name="T40" fmla="*/ 184952 w 223411"/>
                <a:gd name="T41" fmla="*/ 57818 h 173650"/>
                <a:gd name="T42" fmla="*/ 183638 w 223411"/>
                <a:gd name="T43" fmla="*/ 56474 h 173650"/>
                <a:gd name="T44" fmla="*/ 173126 w 223411"/>
                <a:gd name="T45" fmla="*/ 43029 h 173650"/>
                <a:gd name="T46" fmla="*/ 133704 w 223411"/>
                <a:gd name="T47" fmla="*/ 12102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0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2022"/>
                  </a:moveTo>
                  <a:cubicBezTo>
                    <a:pt x="133243" y="12022"/>
                    <a:pt x="129236" y="12022"/>
                    <a:pt x="125229" y="13358"/>
                  </a:cubicBezTo>
                  <a:cubicBezTo>
                    <a:pt x="97177" y="21372"/>
                    <a:pt x="55768" y="40073"/>
                    <a:pt x="27717" y="54767"/>
                  </a:cubicBezTo>
                  <a:cubicBezTo>
                    <a:pt x="19703" y="58774"/>
                    <a:pt x="15695" y="64117"/>
                    <a:pt x="14360" y="70796"/>
                  </a:cubicBezTo>
                  <a:cubicBezTo>
                    <a:pt x="11688" y="82818"/>
                    <a:pt x="18367" y="101519"/>
                    <a:pt x="35732" y="122891"/>
                  </a:cubicBezTo>
                  <a:cubicBezTo>
                    <a:pt x="54433" y="146935"/>
                    <a:pt x="65119" y="160293"/>
                    <a:pt x="87827" y="160293"/>
                  </a:cubicBezTo>
                  <a:cubicBezTo>
                    <a:pt x="103856" y="160293"/>
                    <a:pt x="125229" y="153614"/>
                    <a:pt x="157287" y="138920"/>
                  </a:cubicBezTo>
                  <a:cubicBezTo>
                    <a:pt x="189346" y="124227"/>
                    <a:pt x="206711" y="110869"/>
                    <a:pt x="209382" y="97511"/>
                  </a:cubicBezTo>
                  <a:cubicBezTo>
                    <a:pt x="212054" y="84154"/>
                    <a:pt x="200032" y="70796"/>
                    <a:pt x="188010" y="57438"/>
                  </a:cubicBezTo>
                  <a:lnTo>
                    <a:pt x="186674" y="56102"/>
                  </a:lnTo>
                  <a:cubicBezTo>
                    <a:pt x="182667" y="52095"/>
                    <a:pt x="178660" y="46752"/>
                    <a:pt x="175988" y="42745"/>
                  </a:cubicBezTo>
                  <a:cubicBezTo>
                    <a:pt x="161295" y="25380"/>
                    <a:pt x="150608" y="12022"/>
                    <a:pt x="135915" y="120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0" name="Freeform: Shape 61"/>
            <p:cNvSpPr>
              <a:spLocks/>
            </p:cNvSpPr>
            <p:nvPr/>
          </p:nvSpPr>
          <p:spPr bwMode="auto">
            <a:xfrm>
              <a:off x="4794009" y="2308602"/>
              <a:ext cx="222498" cy="172511"/>
            </a:xfrm>
            <a:custGeom>
              <a:avLst/>
              <a:gdLst>
                <a:gd name="T0" fmla="*/ 86400 w 223411"/>
                <a:gd name="T1" fmla="*/ 169138 h 173650"/>
                <a:gd name="T2" fmla="*/ 24639 w 223411"/>
                <a:gd name="T3" fmla="*/ 127505 h 173650"/>
                <a:gd name="T4" fmla="*/ 986 w 223411"/>
                <a:gd name="T5" fmla="*/ 66354 h 173650"/>
                <a:gd name="T6" fmla="*/ 20696 w 223411"/>
                <a:gd name="T7" fmla="*/ 42937 h 173650"/>
                <a:gd name="T8" fmla="*/ 119253 w 223411"/>
                <a:gd name="T9" fmla="*/ 2603 h 173650"/>
                <a:gd name="T10" fmla="*/ 133707 w 223411"/>
                <a:gd name="T11" fmla="*/ 0 h 173650"/>
                <a:gd name="T12" fmla="*/ 183640 w 223411"/>
                <a:gd name="T13" fmla="*/ 33828 h 173650"/>
                <a:gd name="T14" fmla="*/ 194153 w 223411"/>
                <a:gd name="T15" fmla="*/ 45536 h 173650"/>
                <a:gd name="T16" fmla="*/ 195468 w 223411"/>
                <a:gd name="T17" fmla="*/ 46840 h 173650"/>
                <a:gd name="T18" fmla="*/ 219121 w 223411"/>
                <a:gd name="T19" fmla="*/ 97580 h 173650"/>
                <a:gd name="T20" fmla="*/ 159988 w 223411"/>
                <a:gd name="T21" fmla="*/ 147020 h 173650"/>
                <a:gd name="T22" fmla="*/ 86400 w 223411"/>
                <a:gd name="T23" fmla="*/ 169138 h 173650"/>
                <a:gd name="T24" fmla="*/ 133707 w 223411"/>
                <a:gd name="T25" fmla="*/ 13011 h 173650"/>
                <a:gd name="T26" fmla="*/ 123193 w 223411"/>
                <a:gd name="T27" fmla="*/ 14313 h 173650"/>
                <a:gd name="T28" fmla="*/ 27267 w 223411"/>
                <a:gd name="T29" fmla="*/ 54645 h 173650"/>
                <a:gd name="T30" fmla="*/ 14127 w 223411"/>
                <a:gd name="T31" fmla="*/ 70258 h 173650"/>
                <a:gd name="T32" fmla="*/ 35152 w 223411"/>
                <a:gd name="T33" fmla="*/ 121000 h 173650"/>
                <a:gd name="T34" fmla="*/ 86400 w 223411"/>
                <a:gd name="T35" fmla="*/ 157431 h 173650"/>
                <a:gd name="T36" fmla="*/ 154731 w 223411"/>
                <a:gd name="T37" fmla="*/ 136612 h 173650"/>
                <a:gd name="T38" fmla="*/ 205980 w 223411"/>
                <a:gd name="T39" fmla="*/ 96279 h 173650"/>
                <a:gd name="T40" fmla="*/ 184956 w 223411"/>
                <a:gd name="T41" fmla="*/ 57247 h 173650"/>
                <a:gd name="T42" fmla="*/ 183640 w 223411"/>
                <a:gd name="T43" fmla="*/ 55946 h 173650"/>
                <a:gd name="T44" fmla="*/ 173130 w 223411"/>
                <a:gd name="T45" fmla="*/ 42937 h 173650"/>
                <a:gd name="T46" fmla="*/ 133707 w 223411"/>
                <a:gd name="T47" fmla="*/ 13011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5842" y="22708"/>
                    <a:pt x="54433" y="42745"/>
                    <a:pt x="27717" y="56103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5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90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5" y="26715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1" name="Freeform: Shape 62"/>
            <p:cNvSpPr>
              <a:spLocks/>
            </p:cNvSpPr>
            <p:nvPr/>
          </p:nvSpPr>
          <p:spPr bwMode="auto">
            <a:xfrm>
              <a:off x="2818156" y="767405"/>
              <a:ext cx="2008183" cy="1940397"/>
            </a:xfrm>
            <a:custGeom>
              <a:avLst/>
              <a:gdLst>
                <a:gd name="T0" fmla="*/ 153180 w 2007923"/>
                <a:gd name="T1" fmla="*/ 465863 h 1939711"/>
                <a:gd name="T2" fmla="*/ 2158 w 2007923"/>
                <a:gd name="T3" fmla="*/ 619693 h 1939711"/>
                <a:gd name="T4" fmla="*/ 163870 w 2007923"/>
                <a:gd name="T5" fmla="*/ 1284512 h 1939711"/>
                <a:gd name="T6" fmla="*/ 310881 w 2007923"/>
                <a:gd name="T7" fmla="*/ 1828941 h 1939711"/>
                <a:gd name="T8" fmla="*/ 428489 w 2007923"/>
                <a:gd name="T9" fmla="*/ 1931941 h 1939711"/>
                <a:gd name="T10" fmla="*/ 1882566 w 2007923"/>
                <a:gd name="T11" fmla="*/ 1300564 h 1939711"/>
                <a:gd name="T12" fmla="*/ 2002846 w 2007923"/>
                <a:gd name="T13" fmla="*/ 1150746 h 1939711"/>
                <a:gd name="T14" fmla="*/ 1822424 w 2007923"/>
                <a:gd name="T15" fmla="*/ 188966 h 1939711"/>
                <a:gd name="T16" fmla="*/ 1620618 w 2007923"/>
                <a:gd name="T17" fmla="*/ 15068 h 1939711"/>
                <a:gd name="T18" fmla="*/ 153180 w 2007923"/>
                <a:gd name="T19" fmla="*/ 465863 h 19397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07923" h="1939711">
                  <a:moveTo>
                    <a:pt x="153100" y="465203"/>
                  </a:moveTo>
                  <a:cubicBezTo>
                    <a:pt x="75625" y="494590"/>
                    <a:pt x="-15207" y="530656"/>
                    <a:pt x="2158" y="618817"/>
                  </a:cubicBezTo>
                  <a:cubicBezTo>
                    <a:pt x="24866" y="737701"/>
                    <a:pt x="113027" y="1072980"/>
                    <a:pt x="163786" y="1282696"/>
                  </a:cubicBezTo>
                  <a:cubicBezTo>
                    <a:pt x="214546" y="1492413"/>
                    <a:pt x="293356" y="1760903"/>
                    <a:pt x="310721" y="1826356"/>
                  </a:cubicBezTo>
                  <a:cubicBezTo>
                    <a:pt x="328086" y="1891809"/>
                    <a:pt x="337437" y="1967948"/>
                    <a:pt x="428269" y="1929210"/>
                  </a:cubicBezTo>
                  <a:cubicBezTo>
                    <a:pt x="519102" y="1890473"/>
                    <a:pt x="1773392" y="1353492"/>
                    <a:pt x="1881590" y="1298726"/>
                  </a:cubicBezTo>
                  <a:cubicBezTo>
                    <a:pt x="1989787" y="1243959"/>
                    <a:pt x="2023182" y="1235944"/>
                    <a:pt x="2001810" y="1149119"/>
                  </a:cubicBezTo>
                  <a:cubicBezTo>
                    <a:pt x="1980437" y="1062294"/>
                    <a:pt x="1857546" y="359677"/>
                    <a:pt x="1821480" y="188698"/>
                  </a:cubicBezTo>
                  <a:cubicBezTo>
                    <a:pt x="1785414" y="17720"/>
                    <a:pt x="1766713" y="-27697"/>
                    <a:pt x="1619778" y="15048"/>
                  </a:cubicBezTo>
                  <a:cubicBezTo>
                    <a:pt x="1471508" y="60464"/>
                    <a:pt x="309385" y="405094"/>
                    <a:pt x="153100" y="465203"/>
                  </a:cubicBezTo>
                  <a:close/>
                </a:path>
              </a:pathLst>
            </a:custGeom>
            <a:solidFill>
              <a:srgbClr val="AFD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2" name="Freeform: Shape 63"/>
            <p:cNvSpPr>
              <a:spLocks/>
            </p:cNvSpPr>
            <p:nvPr/>
          </p:nvSpPr>
          <p:spPr bwMode="auto">
            <a:xfrm>
              <a:off x="3000718" y="1102448"/>
              <a:ext cx="1321673" cy="1344448"/>
            </a:xfrm>
            <a:custGeom>
              <a:avLst/>
              <a:gdLst>
                <a:gd name="T0" fmla="*/ 1254519 w 1323163"/>
                <a:gd name="T1" fmla="*/ 966458 h 1343733"/>
                <a:gd name="T2" fmla="*/ 1053723 w 1323163"/>
                <a:gd name="T3" fmla="*/ 1060162 h 1343733"/>
                <a:gd name="T4" fmla="*/ 1009842 w 1323163"/>
                <a:gd name="T5" fmla="*/ 1080241 h 1343733"/>
                <a:gd name="T6" fmla="*/ 832983 w 1323163"/>
                <a:gd name="T7" fmla="*/ 1159220 h 1343733"/>
                <a:gd name="T8" fmla="*/ 565700 w 1323163"/>
                <a:gd name="T9" fmla="*/ 1274341 h 1343733"/>
                <a:gd name="T10" fmla="*/ 427404 w 1323163"/>
                <a:gd name="T11" fmla="*/ 1329225 h 1343733"/>
                <a:gd name="T12" fmla="*/ 223950 w 1323163"/>
                <a:gd name="T13" fmla="*/ 1218119 h 1343733"/>
                <a:gd name="T14" fmla="*/ 5866 w 1323163"/>
                <a:gd name="T15" fmla="*/ 445737 h 1343733"/>
                <a:gd name="T16" fmla="*/ 134855 w 1323163"/>
                <a:gd name="T17" fmla="*/ 277069 h 1343733"/>
                <a:gd name="T18" fmla="*/ 926066 w 1323163"/>
                <a:gd name="T19" fmla="*/ 18717 h 1343733"/>
                <a:gd name="T20" fmla="*/ 1114893 w 1323163"/>
                <a:gd name="T21" fmla="*/ 112421 h 1343733"/>
                <a:gd name="T22" fmla="*/ 1125531 w 1323163"/>
                <a:gd name="T23" fmla="*/ 148563 h 1343733"/>
                <a:gd name="T24" fmla="*/ 1265156 w 1323163"/>
                <a:gd name="T25" fmla="*/ 667947 h 1343733"/>
                <a:gd name="T26" fmla="*/ 1274464 w 1323163"/>
                <a:gd name="T27" fmla="*/ 701412 h 1343733"/>
                <a:gd name="T28" fmla="*/ 1278454 w 1323163"/>
                <a:gd name="T29" fmla="*/ 717476 h 1343733"/>
                <a:gd name="T30" fmla="*/ 1279784 w 1323163"/>
                <a:gd name="T31" fmla="*/ 720153 h 1343733"/>
                <a:gd name="T32" fmla="*/ 1286432 w 1323163"/>
                <a:gd name="T33" fmla="*/ 746926 h 1343733"/>
                <a:gd name="T34" fmla="*/ 1302390 w 1323163"/>
                <a:gd name="T35" fmla="*/ 804486 h 1343733"/>
                <a:gd name="T36" fmla="*/ 1254519 w 1323163"/>
                <a:gd name="T37" fmla="*/ 966458 h 13437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23163" h="1343733">
                  <a:moveTo>
                    <a:pt x="1260185" y="964404"/>
                  </a:moveTo>
                  <a:cubicBezTo>
                    <a:pt x="1241484" y="975090"/>
                    <a:pt x="1162673" y="1012492"/>
                    <a:pt x="1058483" y="1057908"/>
                  </a:cubicBezTo>
                  <a:cubicBezTo>
                    <a:pt x="1043790" y="1064587"/>
                    <a:pt x="1029096" y="1071266"/>
                    <a:pt x="1014403" y="1077945"/>
                  </a:cubicBezTo>
                  <a:cubicBezTo>
                    <a:pt x="958300" y="1103325"/>
                    <a:pt x="896855" y="1130040"/>
                    <a:pt x="836745" y="1156756"/>
                  </a:cubicBezTo>
                  <a:cubicBezTo>
                    <a:pt x="740569" y="1198164"/>
                    <a:pt x="644394" y="1239573"/>
                    <a:pt x="568255" y="1271632"/>
                  </a:cubicBezTo>
                  <a:cubicBezTo>
                    <a:pt x="505473" y="1298347"/>
                    <a:pt x="456050" y="1317048"/>
                    <a:pt x="429334" y="1326399"/>
                  </a:cubicBezTo>
                  <a:cubicBezTo>
                    <a:pt x="303771" y="1369143"/>
                    <a:pt x="261027" y="1333078"/>
                    <a:pt x="224961" y="1215530"/>
                  </a:cubicBezTo>
                  <a:cubicBezTo>
                    <a:pt x="188895" y="1097982"/>
                    <a:pt x="29938" y="542300"/>
                    <a:pt x="5894" y="444789"/>
                  </a:cubicBezTo>
                  <a:cubicBezTo>
                    <a:pt x="-18150" y="348613"/>
                    <a:pt x="32610" y="315219"/>
                    <a:pt x="135464" y="276481"/>
                  </a:cubicBezTo>
                  <a:cubicBezTo>
                    <a:pt x="224961" y="243087"/>
                    <a:pt x="760606" y="74780"/>
                    <a:pt x="930249" y="18677"/>
                  </a:cubicBezTo>
                  <a:cubicBezTo>
                    <a:pt x="1098556" y="-36089"/>
                    <a:pt x="1098556" y="40050"/>
                    <a:pt x="1119929" y="112181"/>
                  </a:cubicBezTo>
                  <a:cubicBezTo>
                    <a:pt x="1122600" y="120196"/>
                    <a:pt x="1125272" y="132218"/>
                    <a:pt x="1130615" y="148247"/>
                  </a:cubicBezTo>
                  <a:cubicBezTo>
                    <a:pt x="1158666" y="249766"/>
                    <a:pt x="1225455" y="500891"/>
                    <a:pt x="1270871" y="666527"/>
                  </a:cubicBezTo>
                  <a:cubicBezTo>
                    <a:pt x="1273542" y="678549"/>
                    <a:pt x="1277550" y="689235"/>
                    <a:pt x="1280221" y="699921"/>
                  </a:cubicBezTo>
                  <a:cubicBezTo>
                    <a:pt x="1281557" y="705264"/>
                    <a:pt x="1282893" y="710607"/>
                    <a:pt x="1284229" y="715951"/>
                  </a:cubicBezTo>
                  <a:cubicBezTo>
                    <a:pt x="1284229" y="717286"/>
                    <a:pt x="1284229" y="718622"/>
                    <a:pt x="1285565" y="718622"/>
                  </a:cubicBezTo>
                  <a:cubicBezTo>
                    <a:pt x="1288236" y="727972"/>
                    <a:pt x="1290908" y="737323"/>
                    <a:pt x="1292243" y="745338"/>
                  </a:cubicBezTo>
                  <a:cubicBezTo>
                    <a:pt x="1298922" y="769382"/>
                    <a:pt x="1304265" y="789418"/>
                    <a:pt x="1308273" y="802776"/>
                  </a:cubicBezTo>
                  <a:cubicBezTo>
                    <a:pt x="1340331" y="913645"/>
                    <a:pt x="1318959" y="931010"/>
                    <a:pt x="1260185" y="9644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3" name="Freeform: Shape 64"/>
            <p:cNvSpPr>
              <a:spLocks/>
            </p:cNvSpPr>
            <p:nvPr/>
          </p:nvSpPr>
          <p:spPr bwMode="auto">
            <a:xfrm>
              <a:off x="3923036" y="1926511"/>
              <a:ext cx="136922" cy="255202"/>
            </a:xfrm>
            <a:custGeom>
              <a:avLst/>
              <a:gdLst>
                <a:gd name="T0" fmla="*/ 134956 w 137584"/>
                <a:gd name="T1" fmla="*/ 235356 h 255132"/>
                <a:gd name="T2" fmla="*/ 91717 w 137584"/>
                <a:gd name="T3" fmla="*/ 255412 h 255132"/>
                <a:gd name="T4" fmla="*/ 5241 w 137584"/>
                <a:gd name="T5" fmla="*/ 38781 h 255132"/>
                <a:gd name="T6" fmla="*/ 0 w 137584"/>
                <a:gd name="T7" fmla="*/ 26743 h 255132"/>
                <a:gd name="T8" fmla="*/ 36688 w 137584"/>
                <a:gd name="T9" fmla="*/ 0 h 255132"/>
                <a:gd name="T10" fmla="*/ 47170 w 137584"/>
                <a:gd name="T11" fmla="*/ 25408 h 255132"/>
                <a:gd name="T12" fmla="*/ 134956 w 137584"/>
                <a:gd name="T13" fmla="*/ 235356 h 255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584" h="255132">
                  <a:moveTo>
                    <a:pt x="137585" y="235096"/>
                  </a:moveTo>
                  <a:cubicBezTo>
                    <a:pt x="122891" y="241775"/>
                    <a:pt x="108198" y="248454"/>
                    <a:pt x="93504" y="255132"/>
                  </a:cubicBezTo>
                  <a:cubicBezTo>
                    <a:pt x="72132" y="215059"/>
                    <a:pt x="25380" y="89497"/>
                    <a:pt x="5343" y="38737"/>
                  </a:cubicBezTo>
                  <a:cubicBezTo>
                    <a:pt x="4007" y="34730"/>
                    <a:pt x="2672" y="30723"/>
                    <a:pt x="0" y="26715"/>
                  </a:cubicBezTo>
                  <a:lnTo>
                    <a:pt x="37402" y="0"/>
                  </a:lnTo>
                  <a:cubicBezTo>
                    <a:pt x="37402" y="0"/>
                    <a:pt x="41409" y="9350"/>
                    <a:pt x="48088" y="25380"/>
                  </a:cubicBezTo>
                  <a:cubicBezTo>
                    <a:pt x="69460" y="77475"/>
                    <a:pt x="117548" y="192351"/>
                    <a:pt x="137585" y="235096"/>
                  </a:cubicBezTo>
                  <a:close/>
                </a:path>
              </a:pathLst>
            </a:custGeom>
            <a:solidFill>
              <a:srgbClr val="FF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51294" name="Graphic 16"/>
            <p:cNvGrpSpPr>
              <a:grpSpLocks/>
            </p:cNvGrpSpPr>
            <p:nvPr/>
          </p:nvGrpSpPr>
          <p:grpSpPr bwMode="auto">
            <a:xfrm>
              <a:off x="3707018" y="1246997"/>
              <a:ext cx="584381" cy="756402"/>
              <a:chOff x="3707018" y="1246997"/>
              <a:chExt cx="584381" cy="756402"/>
            </a:xfrm>
          </p:grpSpPr>
          <p:sp>
            <p:nvSpPr>
              <p:cNvPr id="51315" name="Freeform: Shape 66"/>
              <p:cNvSpPr>
                <a:spLocks/>
              </p:cNvSpPr>
              <p:nvPr/>
            </p:nvSpPr>
            <p:spPr bwMode="auto">
              <a:xfrm>
                <a:off x="3711949" y="1253574"/>
                <a:ext cx="572408" cy="744223"/>
              </a:xfrm>
              <a:custGeom>
                <a:avLst/>
                <a:gdLst>
                  <a:gd name="T0" fmla="*/ 577941 w 570576"/>
                  <a:gd name="T1" fmla="*/ 569869 h 743515"/>
                  <a:gd name="T2" fmla="*/ 75973 w 570576"/>
                  <a:gd name="T3" fmla="*/ 744182 h 743515"/>
                  <a:gd name="T4" fmla="*/ 4265 w 570576"/>
                  <a:gd name="T5" fmla="*/ 229289 h 743515"/>
                  <a:gd name="T6" fmla="*/ 50265 w 570576"/>
                  <a:gd name="T7" fmla="*/ 136769 h 743515"/>
                  <a:gd name="T8" fmla="*/ 423697 w 570576"/>
                  <a:gd name="T9" fmla="*/ 0 h 7435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0576" h="743515">
                    <a:moveTo>
                      <a:pt x="570577" y="567703"/>
                    </a:moveTo>
                    <a:cubicBezTo>
                      <a:pt x="531839" y="601098"/>
                      <a:pt x="81684" y="764062"/>
                      <a:pt x="75005" y="741354"/>
                    </a:cubicBezTo>
                    <a:cubicBezTo>
                      <a:pt x="68326" y="717310"/>
                      <a:pt x="13559" y="295206"/>
                      <a:pt x="4209" y="228417"/>
                    </a:cubicBezTo>
                    <a:cubicBezTo>
                      <a:pt x="-5141" y="161628"/>
                      <a:pt x="-2470" y="154950"/>
                      <a:pt x="49625" y="136249"/>
                    </a:cubicBezTo>
                    <a:cubicBezTo>
                      <a:pt x="101720" y="118884"/>
                      <a:pt x="314108" y="29387"/>
                      <a:pt x="41829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316" name="Freeform: Shape 67"/>
              <p:cNvSpPr>
                <a:spLocks/>
              </p:cNvSpPr>
              <p:nvPr/>
            </p:nvSpPr>
            <p:spPr bwMode="auto">
              <a:xfrm>
                <a:off x="3706243" y="1246445"/>
                <a:ext cx="585720" cy="757055"/>
              </a:xfrm>
              <a:custGeom>
                <a:avLst/>
                <a:gdLst>
                  <a:gd name="T0" fmla="*/ 87748 w 584381"/>
                  <a:gd name="T1" fmla="*/ 759019 h 756402"/>
                  <a:gd name="T2" fmla="*/ 82355 w 584381"/>
                  <a:gd name="T3" fmla="*/ 759019 h 756402"/>
                  <a:gd name="T4" fmla="*/ 75615 w 584381"/>
                  <a:gd name="T5" fmla="*/ 752316 h 756402"/>
                  <a:gd name="T6" fmla="*/ 16300 w 584381"/>
                  <a:gd name="T7" fmla="*/ 326072 h 756402"/>
                  <a:gd name="T8" fmla="*/ 4168 w 584381"/>
                  <a:gd name="T9" fmla="*/ 236265 h 756402"/>
                  <a:gd name="T10" fmla="*/ 54047 w 584381"/>
                  <a:gd name="T11" fmla="*/ 137076 h 756402"/>
                  <a:gd name="T12" fmla="*/ 144367 w 584381"/>
                  <a:gd name="T13" fmla="*/ 102226 h 756402"/>
                  <a:gd name="T14" fmla="*/ 426110 w 584381"/>
                  <a:gd name="T15" fmla="*/ 355 h 756402"/>
                  <a:gd name="T16" fmla="*/ 434199 w 584381"/>
                  <a:gd name="T17" fmla="*/ 4379 h 756402"/>
                  <a:gd name="T18" fmla="*/ 430155 w 584381"/>
                  <a:gd name="T19" fmla="*/ 12421 h 756402"/>
                  <a:gd name="T20" fmla="*/ 149759 w 584381"/>
                  <a:gd name="T21" fmla="*/ 114289 h 756402"/>
                  <a:gd name="T22" fmla="*/ 59439 w 584381"/>
                  <a:gd name="T23" fmla="*/ 149140 h 756402"/>
                  <a:gd name="T24" fmla="*/ 17648 w 584381"/>
                  <a:gd name="T25" fmla="*/ 233584 h 756402"/>
                  <a:gd name="T26" fmla="*/ 29782 w 584381"/>
                  <a:gd name="T27" fmla="*/ 323391 h 756402"/>
                  <a:gd name="T28" fmla="*/ 87748 w 584381"/>
                  <a:gd name="T29" fmla="*/ 744273 h 756402"/>
                  <a:gd name="T30" fmla="*/ 578440 w 584381"/>
                  <a:gd name="T31" fmla="*/ 570023 h 756402"/>
                  <a:gd name="T32" fmla="*/ 587878 w 584381"/>
                  <a:gd name="T33" fmla="*/ 571364 h 756402"/>
                  <a:gd name="T34" fmla="*/ 586530 w 584381"/>
                  <a:gd name="T35" fmla="*/ 580746 h 756402"/>
                  <a:gd name="T36" fmla="*/ 87748 w 584381"/>
                  <a:gd name="T37" fmla="*/ 759019 h 7564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84381" h="756402">
                    <a:moveTo>
                      <a:pt x="86948" y="756403"/>
                    </a:moveTo>
                    <a:cubicBezTo>
                      <a:pt x="84277" y="756403"/>
                      <a:pt x="82941" y="756403"/>
                      <a:pt x="81605" y="756403"/>
                    </a:cubicBezTo>
                    <a:cubicBezTo>
                      <a:pt x="77598" y="755067"/>
                      <a:pt x="74926" y="752395"/>
                      <a:pt x="74926" y="749724"/>
                    </a:cubicBezTo>
                    <a:cubicBezTo>
                      <a:pt x="69583" y="732359"/>
                      <a:pt x="41532" y="521307"/>
                      <a:pt x="16152" y="324948"/>
                    </a:cubicBezTo>
                    <a:cubicBezTo>
                      <a:pt x="10809" y="283539"/>
                      <a:pt x="6802" y="250145"/>
                      <a:pt x="4130" y="235451"/>
                    </a:cubicBezTo>
                    <a:cubicBezTo>
                      <a:pt x="-5220" y="167327"/>
                      <a:pt x="-2548" y="155305"/>
                      <a:pt x="53554" y="136604"/>
                    </a:cubicBezTo>
                    <a:cubicBezTo>
                      <a:pt x="69583" y="131261"/>
                      <a:pt x="101642" y="117903"/>
                      <a:pt x="143051" y="101874"/>
                    </a:cubicBezTo>
                    <a:cubicBezTo>
                      <a:pt x="231212" y="67144"/>
                      <a:pt x="351431" y="20392"/>
                      <a:pt x="422227" y="355"/>
                    </a:cubicBezTo>
                    <a:cubicBezTo>
                      <a:pt x="426235" y="-980"/>
                      <a:pt x="428906" y="1691"/>
                      <a:pt x="430242" y="4363"/>
                    </a:cubicBezTo>
                    <a:cubicBezTo>
                      <a:pt x="431578" y="8370"/>
                      <a:pt x="428906" y="11042"/>
                      <a:pt x="426235" y="12377"/>
                    </a:cubicBezTo>
                    <a:cubicBezTo>
                      <a:pt x="355439" y="32414"/>
                      <a:pt x="235219" y="79166"/>
                      <a:pt x="148394" y="113896"/>
                    </a:cubicBezTo>
                    <a:cubicBezTo>
                      <a:pt x="108321" y="129925"/>
                      <a:pt x="74926" y="141947"/>
                      <a:pt x="58897" y="148626"/>
                    </a:cubicBezTo>
                    <a:cubicBezTo>
                      <a:pt x="10809" y="164655"/>
                      <a:pt x="9474" y="168663"/>
                      <a:pt x="17488" y="232780"/>
                    </a:cubicBezTo>
                    <a:cubicBezTo>
                      <a:pt x="20160" y="247473"/>
                      <a:pt x="24167" y="280868"/>
                      <a:pt x="29510" y="322277"/>
                    </a:cubicBezTo>
                    <a:cubicBezTo>
                      <a:pt x="46875" y="458525"/>
                      <a:pt x="80269" y="709651"/>
                      <a:pt x="86948" y="741709"/>
                    </a:cubicBezTo>
                    <a:cubicBezTo>
                      <a:pt x="127022" y="745717"/>
                      <a:pt x="534432" y="601453"/>
                      <a:pt x="573170" y="568059"/>
                    </a:cubicBezTo>
                    <a:cubicBezTo>
                      <a:pt x="575841" y="565387"/>
                      <a:pt x="579848" y="565387"/>
                      <a:pt x="582520" y="569395"/>
                    </a:cubicBezTo>
                    <a:cubicBezTo>
                      <a:pt x="585192" y="572066"/>
                      <a:pt x="585192" y="576073"/>
                      <a:pt x="581184" y="578745"/>
                    </a:cubicBezTo>
                    <a:cubicBezTo>
                      <a:pt x="546454" y="609468"/>
                      <a:pt x="152401" y="756403"/>
                      <a:pt x="86948" y="7564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51295" name="Freeform: Shape 68"/>
            <p:cNvSpPr>
              <a:spLocks/>
            </p:cNvSpPr>
            <p:nvPr/>
          </p:nvSpPr>
          <p:spPr bwMode="auto">
            <a:xfrm>
              <a:off x="3500861" y="2054825"/>
              <a:ext cx="336599" cy="319360"/>
            </a:xfrm>
            <a:custGeom>
              <a:avLst/>
              <a:gdLst>
                <a:gd name="T0" fmla="*/ 336555 w 336614"/>
                <a:gd name="T1" fmla="*/ 204657 h 319249"/>
                <a:gd name="T2" fmla="*/ 68112 w 336614"/>
                <a:gd name="T3" fmla="*/ 319694 h 319249"/>
                <a:gd name="T4" fmla="*/ 0 w 336614"/>
                <a:gd name="T5" fmla="*/ 68220 h 319249"/>
                <a:gd name="T6" fmla="*/ 221698 w 336614"/>
                <a:gd name="T7" fmla="*/ 0 h 319249"/>
                <a:gd name="T8" fmla="*/ 336555 w 336614"/>
                <a:gd name="T9" fmla="*/ 204657 h 319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614" h="319249">
                  <a:moveTo>
                    <a:pt x="336615" y="204373"/>
                  </a:moveTo>
                  <a:cubicBezTo>
                    <a:pt x="240439" y="245782"/>
                    <a:pt x="144263" y="287191"/>
                    <a:pt x="68124" y="319250"/>
                  </a:cubicBezTo>
                  <a:cubicBezTo>
                    <a:pt x="42745" y="255133"/>
                    <a:pt x="2672" y="126898"/>
                    <a:pt x="0" y="68124"/>
                  </a:cubicBezTo>
                  <a:cubicBezTo>
                    <a:pt x="86825" y="5343"/>
                    <a:pt x="221738" y="0"/>
                    <a:pt x="221738" y="0"/>
                  </a:cubicBezTo>
                  <a:cubicBezTo>
                    <a:pt x="221738" y="0"/>
                    <a:pt x="311235" y="120220"/>
                    <a:pt x="336615" y="2043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6" name="Freeform: Shape 69"/>
            <p:cNvSpPr>
              <a:spLocks/>
            </p:cNvSpPr>
            <p:nvPr/>
          </p:nvSpPr>
          <p:spPr bwMode="auto">
            <a:xfrm>
              <a:off x="3287872" y="2120408"/>
              <a:ext cx="108397" cy="145423"/>
            </a:xfrm>
            <a:custGeom>
              <a:avLst/>
              <a:gdLst>
                <a:gd name="T0" fmla="*/ 45308 w 107133"/>
                <a:gd name="T1" fmla="*/ 4145 h 144198"/>
                <a:gd name="T2" fmla="*/ 7512 w 107133"/>
                <a:gd name="T3" fmla="*/ 138174 h 144198"/>
                <a:gd name="T4" fmla="*/ 84506 w 107133"/>
                <a:gd name="T5" fmla="*/ 78759 h 144198"/>
                <a:gd name="T6" fmla="*/ 106907 w 107133"/>
                <a:gd name="T7" fmla="*/ 20727 h 144198"/>
                <a:gd name="T8" fmla="*/ 45308 w 107133"/>
                <a:gd name="T9" fmla="*/ 4145 h 144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133" h="144198">
                  <a:moveTo>
                    <a:pt x="43232" y="4007"/>
                  </a:moveTo>
                  <a:cubicBezTo>
                    <a:pt x="36553" y="45416"/>
                    <a:pt x="-19550" y="101519"/>
                    <a:pt x="7166" y="133577"/>
                  </a:cubicBezTo>
                  <a:cubicBezTo>
                    <a:pt x="33881" y="165636"/>
                    <a:pt x="73954" y="118884"/>
                    <a:pt x="80633" y="76139"/>
                  </a:cubicBezTo>
                  <a:cubicBezTo>
                    <a:pt x="76626" y="153614"/>
                    <a:pt x="122042" y="108198"/>
                    <a:pt x="102006" y="20037"/>
                  </a:cubicBezTo>
                  <a:cubicBezTo>
                    <a:pt x="77962" y="-12022"/>
                    <a:pt x="43232" y="4007"/>
                    <a:pt x="43232" y="4007"/>
                  </a:cubicBezTo>
                  <a:close/>
                </a:path>
              </a:pathLst>
            </a:custGeom>
            <a:solidFill>
              <a:srgbClr val="FF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7" name="Freeform: Shape 70"/>
            <p:cNvSpPr>
              <a:spLocks/>
            </p:cNvSpPr>
            <p:nvPr/>
          </p:nvSpPr>
          <p:spPr bwMode="auto">
            <a:xfrm>
              <a:off x="3780410" y="1570082"/>
              <a:ext cx="123609" cy="104077"/>
            </a:xfrm>
            <a:custGeom>
              <a:avLst/>
              <a:gdLst>
                <a:gd name="T0" fmla="*/ 0 w 123396"/>
                <a:gd name="T1" fmla="*/ 78337 h 104532"/>
                <a:gd name="T2" fmla="*/ 41696 w 123396"/>
                <a:gd name="T3" fmla="*/ 888 h 104532"/>
                <a:gd name="T4" fmla="*/ 36315 w 123396"/>
                <a:gd name="T5" fmla="*/ 35018 h 104532"/>
                <a:gd name="T6" fmla="*/ 123741 w 123396"/>
                <a:gd name="T7" fmla="*/ 19266 h 104532"/>
                <a:gd name="T8" fmla="*/ 52455 w 123396"/>
                <a:gd name="T9" fmla="*/ 100651 h 104532"/>
                <a:gd name="T10" fmla="*/ 0 w 123396"/>
                <a:gd name="T11" fmla="*/ 78337 h 1045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396" h="104532">
                  <a:moveTo>
                    <a:pt x="0" y="79715"/>
                  </a:moveTo>
                  <a:cubicBezTo>
                    <a:pt x="4007" y="24948"/>
                    <a:pt x="20037" y="-5775"/>
                    <a:pt x="41409" y="904"/>
                  </a:cubicBezTo>
                  <a:cubicBezTo>
                    <a:pt x="62781" y="6247"/>
                    <a:pt x="36066" y="35634"/>
                    <a:pt x="36066" y="35634"/>
                  </a:cubicBezTo>
                  <a:cubicBezTo>
                    <a:pt x="78811" y="14262"/>
                    <a:pt x="114876" y="-9782"/>
                    <a:pt x="122891" y="19605"/>
                  </a:cubicBezTo>
                  <a:cubicBezTo>
                    <a:pt x="129570" y="48992"/>
                    <a:pt x="68124" y="91737"/>
                    <a:pt x="52095" y="102423"/>
                  </a:cubicBezTo>
                  <a:cubicBezTo>
                    <a:pt x="36066" y="113109"/>
                    <a:pt x="0" y="79715"/>
                    <a:pt x="0" y="79715"/>
                  </a:cubicBezTo>
                  <a:close/>
                </a:path>
              </a:pathLst>
            </a:custGeom>
            <a:solidFill>
              <a:srgbClr val="FF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8" name="Freeform: Shape 71"/>
            <p:cNvSpPr>
              <a:spLocks/>
            </p:cNvSpPr>
            <p:nvPr/>
          </p:nvSpPr>
          <p:spPr bwMode="auto">
            <a:xfrm>
              <a:off x="3293578" y="1647071"/>
              <a:ext cx="557194" cy="517534"/>
            </a:xfrm>
            <a:custGeom>
              <a:avLst/>
              <a:gdLst>
                <a:gd name="T0" fmla="*/ 58 w 555739"/>
                <a:gd name="T1" fmla="*/ 491210 h 517844"/>
                <a:gd name="T2" fmla="*/ 106694 w 555739"/>
                <a:gd name="T3" fmla="*/ 516528 h 517844"/>
                <a:gd name="T4" fmla="*/ 148539 w 555739"/>
                <a:gd name="T5" fmla="*/ 344626 h 517844"/>
                <a:gd name="T6" fmla="*/ 186333 w 555739"/>
                <a:gd name="T7" fmla="*/ 507201 h 517844"/>
                <a:gd name="T8" fmla="*/ 456296 w 555739"/>
                <a:gd name="T9" fmla="*/ 396596 h 517844"/>
                <a:gd name="T10" fmla="*/ 383406 w 555739"/>
                <a:gd name="T11" fmla="*/ 238019 h 517844"/>
                <a:gd name="T12" fmla="*/ 561582 w 555739"/>
                <a:gd name="T13" fmla="*/ 31470 h 517844"/>
                <a:gd name="T14" fmla="*/ 483292 w 555739"/>
                <a:gd name="T15" fmla="*/ 823 h 517844"/>
                <a:gd name="T16" fmla="*/ 426600 w 555739"/>
                <a:gd name="T17" fmla="*/ 138076 h 517844"/>
                <a:gd name="T18" fmla="*/ 213330 w 555739"/>
                <a:gd name="T19" fmla="*/ 102098 h 517844"/>
                <a:gd name="T20" fmla="*/ 58 w 555739"/>
                <a:gd name="T21" fmla="*/ 491210 h 5178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5739" h="517844">
                  <a:moveTo>
                    <a:pt x="58" y="492388"/>
                  </a:moveTo>
                  <a:cubicBezTo>
                    <a:pt x="-2614" y="504409"/>
                    <a:pt x="88219" y="513760"/>
                    <a:pt x="105584" y="517767"/>
                  </a:cubicBezTo>
                  <a:cubicBezTo>
                    <a:pt x="124285" y="521774"/>
                    <a:pt x="142985" y="369496"/>
                    <a:pt x="146993" y="345453"/>
                  </a:cubicBezTo>
                  <a:cubicBezTo>
                    <a:pt x="160350" y="457657"/>
                    <a:pt x="171037" y="508417"/>
                    <a:pt x="184394" y="508417"/>
                  </a:cubicBezTo>
                  <a:cubicBezTo>
                    <a:pt x="197752" y="508417"/>
                    <a:pt x="452885" y="417584"/>
                    <a:pt x="451549" y="397548"/>
                  </a:cubicBezTo>
                  <a:cubicBezTo>
                    <a:pt x="450213" y="377511"/>
                    <a:pt x="379417" y="238591"/>
                    <a:pt x="379417" y="238591"/>
                  </a:cubicBezTo>
                  <a:cubicBezTo>
                    <a:pt x="452885" y="267978"/>
                    <a:pt x="545053" y="250613"/>
                    <a:pt x="555739" y="31546"/>
                  </a:cubicBezTo>
                  <a:cubicBezTo>
                    <a:pt x="519673" y="7502"/>
                    <a:pt x="483607" y="-3184"/>
                    <a:pt x="478264" y="823"/>
                  </a:cubicBezTo>
                  <a:cubicBezTo>
                    <a:pt x="472921" y="4830"/>
                    <a:pt x="458228" y="135736"/>
                    <a:pt x="422162" y="138408"/>
                  </a:cubicBezTo>
                  <a:cubicBezTo>
                    <a:pt x="386096" y="139743"/>
                    <a:pt x="303278" y="71619"/>
                    <a:pt x="211110" y="102342"/>
                  </a:cubicBezTo>
                  <a:cubicBezTo>
                    <a:pt x="118942" y="133065"/>
                    <a:pt x="21430" y="205196"/>
                    <a:pt x="58" y="492388"/>
                  </a:cubicBezTo>
                  <a:close/>
                </a:path>
              </a:pathLst>
            </a:custGeom>
            <a:solidFill>
              <a:srgbClr val="99B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9" name="Freeform: Shape 72"/>
            <p:cNvSpPr>
              <a:spLocks/>
            </p:cNvSpPr>
            <p:nvPr/>
          </p:nvSpPr>
          <p:spPr bwMode="auto">
            <a:xfrm>
              <a:off x="3337316" y="1491667"/>
              <a:ext cx="195874" cy="295123"/>
            </a:xfrm>
            <a:custGeom>
              <a:avLst/>
              <a:gdLst>
                <a:gd name="T0" fmla="*/ 119425 w 196931"/>
                <a:gd name="T1" fmla="*/ 284003 h 295786"/>
                <a:gd name="T2" fmla="*/ 98508 w 196931"/>
                <a:gd name="T3" fmla="*/ 223107 h 295786"/>
                <a:gd name="T4" fmla="*/ 459 w 196931"/>
                <a:gd name="T5" fmla="*/ 111904 h 295786"/>
                <a:gd name="T6" fmla="*/ 153415 w 196931"/>
                <a:gd name="T7" fmla="*/ 16588 h 295786"/>
                <a:gd name="T8" fmla="*/ 178254 w 196931"/>
                <a:gd name="T9" fmla="*/ 184714 h 295786"/>
                <a:gd name="T10" fmla="*/ 178254 w 196931"/>
                <a:gd name="T11" fmla="*/ 260174 h 295786"/>
                <a:gd name="T12" fmla="*/ 119425 w 196931"/>
                <a:gd name="T13" fmla="*/ 284003 h 2957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931" h="295786">
                  <a:moveTo>
                    <a:pt x="122023" y="286563"/>
                  </a:moveTo>
                  <a:cubicBezTo>
                    <a:pt x="115344" y="255840"/>
                    <a:pt x="115344" y="226453"/>
                    <a:pt x="100651" y="225118"/>
                  </a:cubicBezTo>
                  <a:cubicBezTo>
                    <a:pt x="85957" y="223782"/>
                    <a:pt x="8482" y="206417"/>
                    <a:pt x="468" y="112913"/>
                  </a:cubicBezTo>
                  <a:cubicBezTo>
                    <a:pt x="-8883" y="19409"/>
                    <a:pt x="124695" y="-27344"/>
                    <a:pt x="156753" y="16737"/>
                  </a:cubicBezTo>
                  <a:cubicBezTo>
                    <a:pt x="188812" y="59482"/>
                    <a:pt x="214191" y="134285"/>
                    <a:pt x="182133" y="186380"/>
                  </a:cubicBezTo>
                  <a:cubicBezTo>
                    <a:pt x="156753" y="218439"/>
                    <a:pt x="176790" y="231797"/>
                    <a:pt x="182133" y="262519"/>
                  </a:cubicBezTo>
                  <a:cubicBezTo>
                    <a:pt x="186140" y="291906"/>
                    <a:pt x="130038" y="306600"/>
                    <a:pt x="122023" y="286563"/>
                  </a:cubicBezTo>
                  <a:close/>
                </a:path>
              </a:pathLst>
            </a:custGeom>
            <a:solidFill>
              <a:srgbClr val="FF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0" name="Freeform: Shape 73"/>
            <p:cNvSpPr>
              <a:spLocks/>
            </p:cNvSpPr>
            <p:nvPr/>
          </p:nvSpPr>
          <p:spPr bwMode="auto">
            <a:xfrm>
              <a:off x="3923036" y="1387591"/>
              <a:ext cx="249122" cy="340745"/>
            </a:xfrm>
            <a:custGeom>
              <a:avLst/>
              <a:gdLst>
                <a:gd name="T0" fmla="*/ 0 w 248663"/>
                <a:gd name="T1" fmla="*/ 38853 h 340491"/>
                <a:gd name="T2" fmla="*/ 45752 w 248663"/>
                <a:gd name="T3" fmla="*/ 96464 h 340491"/>
                <a:gd name="T4" fmla="*/ 96889 w 248663"/>
                <a:gd name="T5" fmla="*/ 334940 h 340491"/>
                <a:gd name="T6" fmla="*/ 250293 w 248663"/>
                <a:gd name="T7" fmla="*/ 180869 h 340491"/>
                <a:gd name="T8" fmla="*/ 117073 w 248663"/>
                <a:gd name="T9" fmla="*/ 76367 h 340491"/>
                <a:gd name="T10" fmla="*/ 118418 w 248663"/>
                <a:gd name="T11" fmla="*/ 0 h 340491"/>
                <a:gd name="T12" fmla="*/ 0 w 248663"/>
                <a:gd name="T13" fmla="*/ 38853 h 3404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8663" h="340491">
                  <a:moveTo>
                    <a:pt x="0" y="38737"/>
                  </a:moveTo>
                  <a:cubicBezTo>
                    <a:pt x="21372" y="65453"/>
                    <a:pt x="45416" y="78811"/>
                    <a:pt x="45416" y="96176"/>
                  </a:cubicBezTo>
                  <a:cubicBezTo>
                    <a:pt x="46752" y="136249"/>
                    <a:pt x="-78811" y="287191"/>
                    <a:pt x="96176" y="333943"/>
                  </a:cubicBezTo>
                  <a:cubicBezTo>
                    <a:pt x="229753" y="370009"/>
                    <a:pt x="251125" y="248454"/>
                    <a:pt x="248454" y="180329"/>
                  </a:cubicBezTo>
                  <a:cubicBezTo>
                    <a:pt x="244446" y="112205"/>
                    <a:pt x="109533" y="88161"/>
                    <a:pt x="116212" y="76139"/>
                  </a:cubicBezTo>
                  <a:cubicBezTo>
                    <a:pt x="126898" y="9350"/>
                    <a:pt x="130906" y="0"/>
                    <a:pt x="117548" y="0"/>
                  </a:cubicBezTo>
                  <a:cubicBezTo>
                    <a:pt x="105526" y="0"/>
                    <a:pt x="5343" y="24044"/>
                    <a:pt x="0" y="38737"/>
                  </a:cubicBezTo>
                  <a:close/>
                </a:path>
              </a:pathLst>
            </a:custGeom>
            <a:solidFill>
              <a:srgbClr val="FF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1" name="Freeform: Shape 74"/>
            <p:cNvSpPr>
              <a:spLocks/>
            </p:cNvSpPr>
            <p:nvPr/>
          </p:nvSpPr>
          <p:spPr bwMode="auto">
            <a:xfrm>
              <a:off x="3888806" y="1604299"/>
              <a:ext cx="233908" cy="222411"/>
            </a:xfrm>
            <a:custGeom>
              <a:avLst/>
              <a:gdLst>
                <a:gd name="T0" fmla="*/ 0 w 233063"/>
                <a:gd name="T1" fmla="*/ 179909 h 223368"/>
                <a:gd name="T2" fmla="*/ 204643 w 233063"/>
                <a:gd name="T3" fmla="*/ 1336 h 223368"/>
                <a:gd name="T4" fmla="*/ 188381 w 233063"/>
                <a:gd name="T5" fmla="*/ 178597 h 223368"/>
                <a:gd name="T6" fmla="*/ 0 w 233063"/>
                <a:gd name="T7" fmla="*/ 179909 h 2233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63" h="223368">
                  <a:moveTo>
                    <a:pt x="0" y="183025"/>
                  </a:moveTo>
                  <a:cubicBezTo>
                    <a:pt x="52095" y="152303"/>
                    <a:pt x="174986" y="17390"/>
                    <a:pt x="201702" y="1360"/>
                  </a:cubicBezTo>
                  <a:cubicBezTo>
                    <a:pt x="228417" y="-14669"/>
                    <a:pt x="263147" y="114901"/>
                    <a:pt x="185673" y="181690"/>
                  </a:cubicBezTo>
                  <a:cubicBezTo>
                    <a:pt x="109534" y="248478"/>
                    <a:pt x="14694" y="224435"/>
                    <a:pt x="0" y="183025"/>
                  </a:cubicBezTo>
                  <a:close/>
                </a:path>
              </a:pathLst>
            </a:custGeom>
            <a:solidFill>
              <a:srgbClr val="FF8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2" name="Freeform: Shape 75"/>
            <p:cNvSpPr>
              <a:spLocks/>
            </p:cNvSpPr>
            <p:nvPr/>
          </p:nvSpPr>
          <p:spPr bwMode="auto">
            <a:xfrm>
              <a:off x="4168354" y="1025459"/>
              <a:ext cx="241514" cy="165383"/>
            </a:xfrm>
            <a:custGeom>
              <a:avLst/>
              <a:gdLst>
                <a:gd name="T0" fmla="*/ 4901 w 241577"/>
                <a:gd name="T1" fmla="*/ 70912 h 165574"/>
                <a:gd name="T2" fmla="*/ 218401 w 241577"/>
                <a:gd name="T3" fmla="*/ 440 h 165574"/>
                <a:gd name="T4" fmla="*/ 239749 w 241577"/>
                <a:gd name="T5" fmla="*/ 66924 h 165574"/>
                <a:gd name="T6" fmla="*/ 207727 w 241577"/>
                <a:gd name="T7" fmla="*/ 109470 h 165574"/>
                <a:gd name="T8" fmla="*/ 36924 w 241577"/>
                <a:gd name="T9" fmla="*/ 163985 h 165574"/>
                <a:gd name="T10" fmla="*/ 10236 w 241577"/>
                <a:gd name="T11" fmla="*/ 136063 h 165574"/>
                <a:gd name="T12" fmla="*/ 4901 w 241577"/>
                <a:gd name="T13" fmla="*/ 70912 h 1655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1577" h="165574">
                  <a:moveTo>
                    <a:pt x="4905" y="71240"/>
                  </a:moveTo>
                  <a:cubicBezTo>
                    <a:pt x="36964" y="60554"/>
                    <a:pt x="205271" y="4451"/>
                    <a:pt x="218629" y="444"/>
                  </a:cubicBezTo>
                  <a:cubicBezTo>
                    <a:pt x="231987" y="-4899"/>
                    <a:pt x="235994" y="39182"/>
                    <a:pt x="240001" y="67233"/>
                  </a:cubicBezTo>
                  <a:cubicBezTo>
                    <a:pt x="244009" y="95284"/>
                    <a:pt x="242673" y="97956"/>
                    <a:pt x="207943" y="109977"/>
                  </a:cubicBezTo>
                  <a:cubicBezTo>
                    <a:pt x="173213" y="121999"/>
                    <a:pt x="55665" y="160737"/>
                    <a:pt x="36964" y="164744"/>
                  </a:cubicBezTo>
                  <a:cubicBezTo>
                    <a:pt x="18263" y="168752"/>
                    <a:pt x="15591" y="158065"/>
                    <a:pt x="10248" y="136693"/>
                  </a:cubicBezTo>
                  <a:cubicBezTo>
                    <a:pt x="6241" y="115321"/>
                    <a:pt x="-7117" y="77919"/>
                    <a:pt x="4905" y="71240"/>
                  </a:cubicBezTo>
                  <a:close/>
                </a:path>
              </a:pathLst>
            </a:custGeom>
            <a:solidFill>
              <a:srgbClr val="FF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3" name="Freeform: Shape 76"/>
            <p:cNvSpPr>
              <a:spLocks/>
            </p:cNvSpPr>
            <p:nvPr/>
          </p:nvSpPr>
          <p:spPr bwMode="auto">
            <a:xfrm>
              <a:off x="4468821" y="975559"/>
              <a:ext cx="106495" cy="99800"/>
            </a:xfrm>
            <a:custGeom>
              <a:avLst/>
              <a:gdLst>
                <a:gd name="T0" fmla="*/ 107415 w 106036"/>
                <a:gd name="T1" fmla="*/ 46296 h 99678"/>
                <a:gd name="T2" fmla="*/ 1408 w 106036"/>
                <a:gd name="T3" fmla="*/ 46296 h 99678"/>
                <a:gd name="T4" fmla="*/ 107415 w 106036"/>
                <a:gd name="T5" fmla="*/ 46296 h 996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6036" h="99678">
                  <a:moveTo>
                    <a:pt x="105575" y="46070"/>
                  </a:moveTo>
                  <a:cubicBezTo>
                    <a:pt x="113589" y="-2018"/>
                    <a:pt x="14742" y="-27398"/>
                    <a:pt x="1384" y="46070"/>
                  </a:cubicBezTo>
                  <a:cubicBezTo>
                    <a:pt x="-13309" y="119537"/>
                    <a:pt x="93553" y="115530"/>
                    <a:pt x="105575" y="46070"/>
                  </a:cubicBezTo>
                  <a:close/>
                </a:path>
              </a:pathLst>
            </a:custGeom>
            <a:solidFill>
              <a:srgbClr val="D5F0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4" name="Freeform: Shape 77"/>
            <p:cNvSpPr>
              <a:spLocks/>
            </p:cNvSpPr>
            <p:nvPr/>
          </p:nvSpPr>
          <p:spPr bwMode="auto">
            <a:xfrm>
              <a:off x="4227306" y="1152347"/>
              <a:ext cx="380338" cy="146849"/>
            </a:xfrm>
            <a:custGeom>
              <a:avLst/>
              <a:gdLst>
                <a:gd name="T0" fmla="*/ 6842 w 380481"/>
                <a:gd name="T1" fmla="*/ 148190 h 146405"/>
                <a:gd name="T2" fmla="*/ 78866 w 380481"/>
                <a:gd name="T3" fmla="*/ 130614 h 146405"/>
                <a:gd name="T4" fmla="*/ 177565 w 380481"/>
                <a:gd name="T5" fmla="*/ 85995 h 146405"/>
                <a:gd name="T6" fmla="*/ 280268 w 380481"/>
                <a:gd name="T7" fmla="*/ 45434 h 146405"/>
                <a:gd name="T8" fmla="*/ 376296 w 380481"/>
                <a:gd name="T9" fmla="*/ 12985 h 146405"/>
                <a:gd name="T10" fmla="*/ 369628 w 380481"/>
                <a:gd name="T11" fmla="*/ 815 h 146405"/>
                <a:gd name="T12" fmla="*/ 277600 w 380481"/>
                <a:gd name="T13" fmla="*/ 31913 h 146405"/>
                <a:gd name="T14" fmla="*/ 196238 w 380481"/>
                <a:gd name="T15" fmla="*/ 63011 h 146405"/>
                <a:gd name="T16" fmla="*/ 109545 w 380481"/>
                <a:gd name="T17" fmla="*/ 99516 h 146405"/>
                <a:gd name="T18" fmla="*/ 8178 w 380481"/>
                <a:gd name="T19" fmla="*/ 134669 h 146405"/>
                <a:gd name="T20" fmla="*/ 6842 w 380481"/>
                <a:gd name="T21" fmla="*/ 148190 h 146405"/>
                <a:gd name="T22" fmla="*/ 6842 w 380481"/>
                <a:gd name="T23" fmla="*/ 148190 h 1464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0481" h="146405">
                  <a:moveTo>
                    <a:pt x="6854" y="146406"/>
                  </a:moveTo>
                  <a:cubicBezTo>
                    <a:pt x="32234" y="146406"/>
                    <a:pt x="54942" y="138391"/>
                    <a:pt x="78986" y="129041"/>
                  </a:cubicBezTo>
                  <a:cubicBezTo>
                    <a:pt x="112380" y="114347"/>
                    <a:pt x="144439" y="98318"/>
                    <a:pt x="177833" y="84960"/>
                  </a:cubicBezTo>
                  <a:cubicBezTo>
                    <a:pt x="211227" y="70267"/>
                    <a:pt x="245957" y="55573"/>
                    <a:pt x="280688" y="44887"/>
                  </a:cubicBezTo>
                  <a:cubicBezTo>
                    <a:pt x="312746" y="35537"/>
                    <a:pt x="346140" y="28858"/>
                    <a:pt x="376863" y="12829"/>
                  </a:cubicBezTo>
                  <a:cubicBezTo>
                    <a:pt x="384878" y="8821"/>
                    <a:pt x="378199" y="-3201"/>
                    <a:pt x="370184" y="807"/>
                  </a:cubicBezTo>
                  <a:cubicBezTo>
                    <a:pt x="340797" y="16836"/>
                    <a:pt x="308739" y="22179"/>
                    <a:pt x="278016" y="31529"/>
                  </a:cubicBezTo>
                  <a:cubicBezTo>
                    <a:pt x="249965" y="39544"/>
                    <a:pt x="223249" y="51566"/>
                    <a:pt x="196534" y="62252"/>
                  </a:cubicBezTo>
                  <a:cubicBezTo>
                    <a:pt x="167147" y="74274"/>
                    <a:pt x="137760" y="84960"/>
                    <a:pt x="109709" y="98318"/>
                  </a:cubicBezTo>
                  <a:cubicBezTo>
                    <a:pt x="76314" y="114347"/>
                    <a:pt x="45592" y="134384"/>
                    <a:pt x="8190" y="133048"/>
                  </a:cubicBezTo>
                  <a:cubicBezTo>
                    <a:pt x="-2496" y="133048"/>
                    <a:pt x="-2496" y="146406"/>
                    <a:pt x="6854" y="1464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5" name="Freeform: Shape 78"/>
            <p:cNvSpPr>
              <a:spLocks/>
            </p:cNvSpPr>
            <p:nvPr/>
          </p:nvSpPr>
          <p:spPr bwMode="auto">
            <a:xfrm>
              <a:off x="4259635" y="1290642"/>
              <a:ext cx="228203" cy="92671"/>
            </a:xfrm>
            <a:custGeom>
              <a:avLst/>
              <a:gdLst>
                <a:gd name="T0" fmla="*/ 10045 w 228125"/>
                <a:gd name="T1" fmla="*/ 91446 h 92942"/>
                <a:gd name="T2" fmla="*/ 224065 w 228125"/>
                <a:gd name="T3" fmla="*/ 13549 h 92942"/>
                <a:gd name="T4" fmla="*/ 220050 w 228125"/>
                <a:gd name="T5" fmla="*/ 347 h 92942"/>
                <a:gd name="T6" fmla="*/ 3358 w 228125"/>
                <a:gd name="T7" fmla="*/ 79563 h 92942"/>
                <a:gd name="T8" fmla="*/ 10045 w 228125"/>
                <a:gd name="T9" fmla="*/ 91446 h 92942"/>
                <a:gd name="T10" fmla="*/ 10045 w 228125"/>
                <a:gd name="T11" fmla="*/ 91446 h 929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8125" h="92942">
                  <a:moveTo>
                    <a:pt x="10033" y="92520"/>
                  </a:moveTo>
                  <a:cubicBezTo>
                    <a:pt x="79493" y="61797"/>
                    <a:pt x="152961" y="41760"/>
                    <a:pt x="223757" y="13709"/>
                  </a:cubicBezTo>
                  <a:cubicBezTo>
                    <a:pt x="231771" y="11037"/>
                    <a:pt x="227764" y="-2320"/>
                    <a:pt x="219750" y="351"/>
                  </a:cubicBezTo>
                  <a:cubicBezTo>
                    <a:pt x="148954" y="28403"/>
                    <a:pt x="74150" y="48439"/>
                    <a:pt x="3354" y="80498"/>
                  </a:cubicBezTo>
                  <a:cubicBezTo>
                    <a:pt x="-4660" y="84505"/>
                    <a:pt x="3354" y="95191"/>
                    <a:pt x="10033" y="925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6" name="Freeform: Shape 79"/>
            <p:cNvSpPr>
              <a:spLocks/>
            </p:cNvSpPr>
            <p:nvPr/>
          </p:nvSpPr>
          <p:spPr bwMode="auto">
            <a:xfrm>
              <a:off x="4518265" y="1250722"/>
              <a:ext cx="110298" cy="42771"/>
            </a:xfrm>
            <a:custGeom>
              <a:avLst/>
              <a:gdLst>
                <a:gd name="T0" fmla="*/ 7994 w 111591"/>
                <a:gd name="T1" fmla="*/ 41452 h 43189"/>
                <a:gd name="T2" fmla="*/ 102339 w 111591"/>
                <a:gd name="T3" fmla="*/ 13186 h 43189"/>
                <a:gd name="T4" fmla="*/ 98515 w 111591"/>
                <a:gd name="T5" fmla="*/ 339 h 43189"/>
                <a:gd name="T6" fmla="*/ 4170 w 111591"/>
                <a:gd name="T7" fmla="*/ 28603 h 43189"/>
                <a:gd name="T8" fmla="*/ 7994 w 111591"/>
                <a:gd name="T9" fmla="*/ 41452 h 43189"/>
                <a:gd name="T10" fmla="*/ 7994 w 111591"/>
                <a:gd name="T11" fmla="*/ 41452 h 43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591" h="43189">
                  <a:moveTo>
                    <a:pt x="8376" y="43096"/>
                  </a:moveTo>
                  <a:cubicBezTo>
                    <a:pt x="41770" y="35081"/>
                    <a:pt x="75165" y="27067"/>
                    <a:pt x="107223" y="13709"/>
                  </a:cubicBezTo>
                  <a:cubicBezTo>
                    <a:pt x="115238" y="11037"/>
                    <a:pt x="111231" y="-2320"/>
                    <a:pt x="103216" y="351"/>
                  </a:cubicBezTo>
                  <a:cubicBezTo>
                    <a:pt x="71157" y="12373"/>
                    <a:pt x="37763" y="21724"/>
                    <a:pt x="4369" y="29738"/>
                  </a:cubicBezTo>
                  <a:cubicBezTo>
                    <a:pt x="-3646" y="31074"/>
                    <a:pt x="361" y="44432"/>
                    <a:pt x="8376" y="430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7" name="Freeform: Shape 80"/>
            <p:cNvSpPr>
              <a:spLocks/>
            </p:cNvSpPr>
            <p:nvPr/>
          </p:nvSpPr>
          <p:spPr bwMode="auto">
            <a:xfrm>
              <a:off x="4286259" y="1414679"/>
              <a:ext cx="125511" cy="54177"/>
            </a:xfrm>
            <a:custGeom>
              <a:avLst/>
              <a:gdLst>
                <a:gd name="T0" fmla="*/ 9124 w 126603"/>
                <a:gd name="T1" fmla="*/ 53779 h 53857"/>
                <a:gd name="T2" fmla="*/ 118796 w 126603"/>
                <a:gd name="T3" fmla="*/ 12743 h 53857"/>
                <a:gd name="T4" fmla="*/ 112346 w 126603"/>
                <a:gd name="T5" fmla="*/ 435 h 53857"/>
                <a:gd name="T6" fmla="*/ 2672 w 126603"/>
                <a:gd name="T7" fmla="*/ 41468 h 53857"/>
                <a:gd name="T8" fmla="*/ 9124 w 126603"/>
                <a:gd name="T9" fmla="*/ 53779 h 53857"/>
                <a:gd name="T10" fmla="*/ 9124 w 126603"/>
                <a:gd name="T11" fmla="*/ 53779 h 538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6603" h="53857">
                  <a:moveTo>
                    <a:pt x="9445" y="52519"/>
                  </a:moveTo>
                  <a:cubicBezTo>
                    <a:pt x="44175" y="29810"/>
                    <a:pt x="86920" y="28475"/>
                    <a:pt x="122986" y="12445"/>
                  </a:cubicBezTo>
                  <a:cubicBezTo>
                    <a:pt x="131001" y="8438"/>
                    <a:pt x="124322" y="-2248"/>
                    <a:pt x="116307" y="423"/>
                  </a:cubicBezTo>
                  <a:cubicBezTo>
                    <a:pt x="78905" y="16453"/>
                    <a:pt x="37496" y="17789"/>
                    <a:pt x="2766" y="40497"/>
                  </a:cubicBezTo>
                  <a:cubicBezTo>
                    <a:pt x="-3912" y="45840"/>
                    <a:pt x="2766" y="57862"/>
                    <a:pt x="9445" y="525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8" name="Freeform: Shape 81"/>
            <p:cNvSpPr>
              <a:spLocks/>
            </p:cNvSpPr>
            <p:nvPr/>
          </p:nvSpPr>
          <p:spPr bwMode="auto">
            <a:xfrm>
              <a:off x="4316686" y="1441768"/>
              <a:ext cx="355615" cy="122611"/>
            </a:xfrm>
            <a:custGeom>
              <a:avLst/>
              <a:gdLst>
                <a:gd name="T0" fmla="*/ 8428 w 355079"/>
                <a:gd name="T1" fmla="*/ 124329 h 122009"/>
                <a:gd name="T2" fmla="*/ 172377 w 355079"/>
                <a:gd name="T3" fmla="*/ 71200 h 122009"/>
                <a:gd name="T4" fmla="*/ 352454 w 355079"/>
                <a:gd name="T5" fmla="*/ 13982 h 122009"/>
                <a:gd name="T6" fmla="*/ 348422 w 355079"/>
                <a:gd name="T7" fmla="*/ 359 h 122009"/>
                <a:gd name="T8" fmla="*/ 179097 w 355079"/>
                <a:gd name="T9" fmla="*/ 53489 h 122009"/>
                <a:gd name="T10" fmla="*/ 4397 w 355079"/>
                <a:gd name="T11" fmla="*/ 110708 h 122009"/>
                <a:gd name="T12" fmla="*/ 8428 w 355079"/>
                <a:gd name="T13" fmla="*/ 124329 h 122009"/>
                <a:gd name="T14" fmla="*/ 8428 w 355079"/>
                <a:gd name="T15" fmla="*/ 124329 h 1220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5079" h="122009">
                  <a:moveTo>
                    <a:pt x="8376" y="121907"/>
                  </a:moveTo>
                  <a:cubicBezTo>
                    <a:pt x="64478" y="112556"/>
                    <a:pt x="117909" y="89848"/>
                    <a:pt x="171340" y="69812"/>
                  </a:cubicBezTo>
                  <a:cubicBezTo>
                    <a:pt x="230114" y="47103"/>
                    <a:pt x="290224" y="32410"/>
                    <a:pt x="350334" y="13709"/>
                  </a:cubicBezTo>
                  <a:cubicBezTo>
                    <a:pt x="358348" y="11037"/>
                    <a:pt x="355677" y="-2320"/>
                    <a:pt x="346326" y="351"/>
                  </a:cubicBezTo>
                  <a:cubicBezTo>
                    <a:pt x="290224" y="17716"/>
                    <a:pt x="232786" y="32410"/>
                    <a:pt x="178019" y="52446"/>
                  </a:cubicBezTo>
                  <a:cubicBezTo>
                    <a:pt x="120581" y="73819"/>
                    <a:pt x="64478" y="97863"/>
                    <a:pt x="4369" y="108549"/>
                  </a:cubicBezTo>
                  <a:cubicBezTo>
                    <a:pt x="-3646" y="111220"/>
                    <a:pt x="361" y="123242"/>
                    <a:pt x="8376" y="1219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9" name="Freeform: Shape 82"/>
            <p:cNvSpPr>
              <a:spLocks/>
            </p:cNvSpPr>
            <p:nvPr/>
          </p:nvSpPr>
          <p:spPr bwMode="auto">
            <a:xfrm>
              <a:off x="4324293" y="1550122"/>
              <a:ext cx="232006" cy="94097"/>
            </a:xfrm>
            <a:custGeom>
              <a:avLst/>
              <a:gdLst>
                <a:gd name="T0" fmla="*/ 10398 w 231437"/>
                <a:gd name="T1" fmla="*/ 95615 h 93326"/>
                <a:gd name="T2" fmla="*/ 116966 w 231437"/>
                <a:gd name="T3" fmla="*/ 59722 h 93326"/>
                <a:gd name="T4" fmla="*/ 228929 w 231437"/>
                <a:gd name="T5" fmla="*/ 14167 h 93326"/>
                <a:gd name="T6" fmla="*/ 224883 w 231437"/>
                <a:gd name="T7" fmla="*/ 363 h 93326"/>
                <a:gd name="T8" fmla="*/ 112919 w 231437"/>
                <a:gd name="T9" fmla="*/ 45918 h 93326"/>
                <a:gd name="T10" fmla="*/ 3654 w 231437"/>
                <a:gd name="T11" fmla="*/ 83192 h 93326"/>
                <a:gd name="T12" fmla="*/ 10398 w 231437"/>
                <a:gd name="T13" fmla="*/ 95615 h 93326"/>
                <a:gd name="T14" fmla="*/ 10398 w 231437"/>
                <a:gd name="T15" fmla="*/ 95615 h 933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1437" h="93326">
                  <a:moveTo>
                    <a:pt x="10297" y="92520"/>
                  </a:moveTo>
                  <a:cubicBezTo>
                    <a:pt x="43691" y="77826"/>
                    <a:pt x="81093" y="69811"/>
                    <a:pt x="115823" y="57790"/>
                  </a:cubicBezTo>
                  <a:cubicBezTo>
                    <a:pt x="153225" y="44432"/>
                    <a:pt x="189290" y="25731"/>
                    <a:pt x="226692" y="13709"/>
                  </a:cubicBezTo>
                  <a:cubicBezTo>
                    <a:pt x="234707" y="11037"/>
                    <a:pt x="232035" y="-2320"/>
                    <a:pt x="222685" y="351"/>
                  </a:cubicBezTo>
                  <a:cubicBezTo>
                    <a:pt x="183947" y="12373"/>
                    <a:pt x="147881" y="29738"/>
                    <a:pt x="111815" y="44432"/>
                  </a:cubicBezTo>
                  <a:cubicBezTo>
                    <a:pt x="75750" y="59125"/>
                    <a:pt x="38348" y="64468"/>
                    <a:pt x="3618" y="80498"/>
                  </a:cubicBezTo>
                  <a:cubicBezTo>
                    <a:pt x="-4397" y="84505"/>
                    <a:pt x="2282" y="96527"/>
                    <a:pt x="10297" y="925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10" name="Freeform: Shape 83"/>
            <p:cNvSpPr>
              <a:spLocks/>
            </p:cNvSpPr>
            <p:nvPr/>
          </p:nvSpPr>
          <p:spPr bwMode="auto">
            <a:xfrm>
              <a:off x="4354720" y="1652773"/>
              <a:ext cx="192070" cy="81265"/>
            </a:xfrm>
            <a:custGeom>
              <a:avLst/>
              <a:gdLst>
                <a:gd name="T0" fmla="*/ 12385 w 191624"/>
                <a:gd name="T1" fmla="*/ 81221 h 80745"/>
                <a:gd name="T2" fmla="*/ 97323 w 191624"/>
                <a:gd name="T3" fmla="*/ 49699 h 80745"/>
                <a:gd name="T4" fmla="*/ 189006 w 191624"/>
                <a:gd name="T5" fmla="*/ 14065 h 80745"/>
                <a:gd name="T6" fmla="*/ 184959 w 191624"/>
                <a:gd name="T7" fmla="*/ 359 h 80745"/>
                <a:gd name="T8" fmla="*/ 73055 w 191624"/>
                <a:gd name="T9" fmla="*/ 41475 h 80745"/>
                <a:gd name="T10" fmla="*/ 1599 w 191624"/>
                <a:gd name="T11" fmla="*/ 70258 h 80745"/>
                <a:gd name="T12" fmla="*/ 12385 w 191624"/>
                <a:gd name="T13" fmla="*/ 81221 h 80745"/>
                <a:gd name="T14" fmla="*/ 12385 w 191624"/>
                <a:gd name="T15" fmla="*/ 81221 h 80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1624" h="80745">
                  <a:moveTo>
                    <a:pt x="12269" y="79162"/>
                  </a:moveTo>
                  <a:cubicBezTo>
                    <a:pt x="34978" y="59125"/>
                    <a:pt x="68372" y="57790"/>
                    <a:pt x="96423" y="48439"/>
                  </a:cubicBezTo>
                  <a:cubicBezTo>
                    <a:pt x="127146" y="39089"/>
                    <a:pt x="157869" y="27067"/>
                    <a:pt x="187256" y="13709"/>
                  </a:cubicBezTo>
                  <a:cubicBezTo>
                    <a:pt x="195270" y="11037"/>
                    <a:pt x="191263" y="-2320"/>
                    <a:pt x="183248" y="351"/>
                  </a:cubicBezTo>
                  <a:cubicBezTo>
                    <a:pt x="147183" y="15045"/>
                    <a:pt x="109781" y="29738"/>
                    <a:pt x="72379" y="40424"/>
                  </a:cubicBezTo>
                  <a:cubicBezTo>
                    <a:pt x="47000" y="47103"/>
                    <a:pt x="22956" y="51111"/>
                    <a:pt x="1583" y="68476"/>
                  </a:cubicBezTo>
                  <a:cubicBezTo>
                    <a:pt x="-3760" y="75155"/>
                    <a:pt x="5591" y="84505"/>
                    <a:pt x="12269" y="79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11" name="Freeform: Shape 84"/>
            <p:cNvSpPr>
              <a:spLocks/>
            </p:cNvSpPr>
            <p:nvPr/>
          </p:nvSpPr>
          <p:spPr bwMode="auto">
            <a:xfrm>
              <a:off x="4369933" y="1658476"/>
              <a:ext cx="348008" cy="148274"/>
            </a:xfrm>
            <a:custGeom>
              <a:avLst/>
              <a:gdLst>
                <a:gd name="T0" fmla="*/ 10257 w 348342"/>
                <a:gd name="T1" fmla="*/ 146352 h 148625"/>
                <a:gd name="T2" fmla="*/ 95418 w 348342"/>
                <a:gd name="T3" fmla="*/ 114594 h 148625"/>
                <a:gd name="T4" fmla="*/ 184574 w 348342"/>
                <a:gd name="T5" fmla="*/ 84160 h 148625"/>
                <a:gd name="T6" fmla="*/ 344253 w 348342"/>
                <a:gd name="T7" fmla="*/ 12708 h 148625"/>
                <a:gd name="T8" fmla="*/ 337599 w 348342"/>
                <a:gd name="T9" fmla="*/ 799 h 148625"/>
                <a:gd name="T10" fmla="*/ 159291 w 348342"/>
                <a:gd name="T11" fmla="*/ 80191 h 148625"/>
                <a:gd name="T12" fmla="*/ 3606 w 348342"/>
                <a:gd name="T13" fmla="*/ 135765 h 148625"/>
                <a:gd name="T14" fmla="*/ 10257 w 348342"/>
                <a:gd name="T15" fmla="*/ 146352 h 148625"/>
                <a:gd name="T16" fmla="*/ 10257 w 348342"/>
                <a:gd name="T17" fmla="*/ 146352 h 1486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8342" h="148625">
                  <a:moveTo>
                    <a:pt x="10297" y="147742"/>
                  </a:moveTo>
                  <a:cubicBezTo>
                    <a:pt x="35677" y="130376"/>
                    <a:pt x="66399" y="125033"/>
                    <a:pt x="95786" y="115683"/>
                  </a:cubicBezTo>
                  <a:cubicBezTo>
                    <a:pt x="126509" y="106333"/>
                    <a:pt x="155896" y="95646"/>
                    <a:pt x="185283" y="84960"/>
                  </a:cubicBezTo>
                  <a:cubicBezTo>
                    <a:pt x="241385" y="64924"/>
                    <a:pt x="296152" y="43551"/>
                    <a:pt x="345576" y="12828"/>
                  </a:cubicBezTo>
                  <a:cubicBezTo>
                    <a:pt x="352255" y="8821"/>
                    <a:pt x="345576" y="-3201"/>
                    <a:pt x="338897" y="807"/>
                  </a:cubicBezTo>
                  <a:cubicBezTo>
                    <a:pt x="282794" y="35537"/>
                    <a:pt x="220013" y="55573"/>
                    <a:pt x="159903" y="80953"/>
                  </a:cubicBezTo>
                  <a:cubicBezTo>
                    <a:pt x="109144" y="102325"/>
                    <a:pt x="49034" y="106333"/>
                    <a:pt x="3618" y="137055"/>
                  </a:cubicBezTo>
                  <a:cubicBezTo>
                    <a:pt x="-4397" y="141063"/>
                    <a:pt x="2282" y="151749"/>
                    <a:pt x="10297" y="1477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12" name="Freeform: Shape 85"/>
            <p:cNvSpPr>
              <a:spLocks/>
            </p:cNvSpPr>
            <p:nvPr/>
          </p:nvSpPr>
          <p:spPr bwMode="auto">
            <a:xfrm>
              <a:off x="4388950" y="1839542"/>
              <a:ext cx="192070" cy="91246"/>
            </a:xfrm>
            <a:custGeom>
              <a:avLst/>
              <a:gdLst>
                <a:gd name="T0" fmla="*/ 9189 w 193392"/>
                <a:gd name="T1" fmla="*/ 90847 h 91109"/>
                <a:gd name="T2" fmla="*/ 184639 w 193392"/>
                <a:gd name="T3" fmla="*/ 12905 h 91109"/>
                <a:gd name="T4" fmla="*/ 178140 w 193392"/>
                <a:gd name="T5" fmla="*/ 810 h 91109"/>
                <a:gd name="T6" fmla="*/ 2690 w 193392"/>
                <a:gd name="T7" fmla="*/ 78753 h 91109"/>
                <a:gd name="T8" fmla="*/ 9189 w 193392"/>
                <a:gd name="T9" fmla="*/ 90847 h 91109"/>
                <a:gd name="T10" fmla="*/ 9189 w 193392"/>
                <a:gd name="T11" fmla="*/ 90847 h 91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392" h="91109">
                  <a:moveTo>
                    <a:pt x="9445" y="90303"/>
                  </a:moveTo>
                  <a:cubicBezTo>
                    <a:pt x="68219" y="60916"/>
                    <a:pt x="131001" y="42216"/>
                    <a:pt x="189775" y="12829"/>
                  </a:cubicBezTo>
                  <a:cubicBezTo>
                    <a:pt x="197789" y="8821"/>
                    <a:pt x="191111" y="-3201"/>
                    <a:pt x="183096" y="806"/>
                  </a:cubicBezTo>
                  <a:cubicBezTo>
                    <a:pt x="124322" y="30194"/>
                    <a:pt x="61540" y="48894"/>
                    <a:pt x="2766" y="78281"/>
                  </a:cubicBezTo>
                  <a:cubicBezTo>
                    <a:pt x="-3912" y="82289"/>
                    <a:pt x="2766" y="94311"/>
                    <a:pt x="9445" y="903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13" name="Freeform: Shape 86"/>
            <p:cNvSpPr>
              <a:spLocks/>
            </p:cNvSpPr>
            <p:nvPr/>
          </p:nvSpPr>
          <p:spPr bwMode="auto">
            <a:xfrm>
              <a:off x="4716041" y="3302324"/>
              <a:ext cx="270040" cy="176789"/>
            </a:xfrm>
            <a:custGeom>
              <a:avLst/>
              <a:gdLst>
                <a:gd name="T0" fmla="*/ 38969 w 269639"/>
                <a:gd name="T1" fmla="*/ 174207 h 177658"/>
                <a:gd name="T2" fmla="*/ 20157 w 269639"/>
                <a:gd name="T3" fmla="*/ 170278 h 177658"/>
                <a:gd name="T4" fmla="*/ 0 w 269639"/>
                <a:gd name="T5" fmla="*/ 115265 h 177658"/>
                <a:gd name="T6" fmla="*/ 13438 w 269639"/>
                <a:gd name="T7" fmla="*/ 113955 h 177658"/>
                <a:gd name="T8" fmla="*/ 26875 w 269639"/>
                <a:gd name="T9" fmla="*/ 158489 h 177658"/>
                <a:gd name="T10" fmla="*/ 76593 w 269639"/>
                <a:gd name="T11" fmla="*/ 150631 h 177658"/>
                <a:gd name="T12" fmla="*/ 223060 w 269639"/>
                <a:gd name="T13" fmla="*/ 79898 h 177658"/>
                <a:gd name="T14" fmla="*/ 256653 w 269639"/>
                <a:gd name="T15" fmla="*/ 1310 h 177658"/>
                <a:gd name="T16" fmla="*/ 270090 w 269639"/>
                <a:gd name="T17" fmla="*/ 0 h 177658"/>
                <a:gd name="T18" fmla="*/ 231123 w 269639"/>
                <a:gd name="T19" fmla="*/ 90379 h 177658"/>
                <a:gd name="T20" fmla="*/ 81968 w 269639"/>
                <a:gd name="T21" fmla="*/ 161108 h 177658"/>
                <a:gd name="T22" fmla="*/ 38969 w 269639"/>
                <a:gd name="T23" fmla="*/ 174207 h 1776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9639" h="177658">
                  <a:moveTo>
                    <a:pt x="38737" y="177658"/>
                  </a:moveTo>
                  <a:cubicBezTo>
                    <a:pt x="32058" y="177658"/>
                    <a:pt x="25380" y="176322"/>
                    <a:pt x="20037" y="173650"/>
                  </a:cubicBezTo>
                  <a:cubicBezTo>
                    <a:pt x="5343" y="164300"/>
                    <a:pt x="1336" y="144264"/>
                    <a:pt x="0" y="117548"/>
                  </a:cubicBezTo>
                  <a:lnTo>
                    <a:pt x="13358" y="116212"/>
                  </a:lnTo>
                  <a:cubicBezTo>
                    <a:pt x="14693" y="136249"/>
                    <a:pt x="16029" y="156286"/>
                    <a:pt x="26715" y="161629"/>
                  </a:cubicBezTo>
                  <a:cubicBezTo>
                    <a:pt x="34730" y="166972"/>
                    <a:pt x="52095" y="164300"/>
                    <a:pt x="76139" y="153614"/>
                  </a:cubicBezTo>
                  <a:cubicBezTo>
                    <a:pt x="132241" y="129570"/>
                    <a:pt x="192351" y="101519"/>
                    <a:pt x="221738" y="81482"/>
                  </a:cubicBezTo>
                  <a:cubicBezTo>
                    <a:pt x="248454" y="62781"/>
                    <a:pt x="259140" y="50760"/>
                    <a:pt x="255132" y="1336"/>
                  </a:cubicBezTo>
                  <a:lnTo>
                    <a:pt x="268490" y="0"/>
                  </a:lnTo>
                  <a:cubicBezTo>
                    <a:pt x="273833" y="54767"/>
                    <a:pt x="260476" y="72132"/>
                    <a:pt x="229753" y="92169"/>
                  </a:cubicBezTo>
                  <a:cubicBezTo>
                    <a:pt x="200366" y="112205"/>
                    <a:pt x="141592" y="138921"/>
                    <a:pt x="81482" y="164300"/>
                  </a:cubicBezTo>
                  <a:cubicBezTo>
                    <a:pt x="64117" y="173650"/>
                    <a:pt x="49424" y="177658"/>
                    <a:pt x="38737" y="1776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14" name="Freeform: Shape 87"/>
            <p:cNvSpPr>
              <a:spLocks/>
            </p:cNvSpPr>
            <p:nvPr/>
          </p:nvSpPr>
          <p:spPr bwMode="auto">
            <a:xfrm>
              <a:off x="3316398" y="1467431"/>
              <a:ext cx="190169" cy="239520"/>
            </a:xfrm>
            <a:custGeom>
              <a:avLst/>
              <a:gdLst>
                <a:gd name="T0" fmla="*/ 187137 w 191184"/>
                <a:gd name="T1" fmla="*/ 26977 h 240332"/>
                <a:gd name="T2" fmla="*/ 19761 w 191184"/>
                <a:gd name="T3" fmla="*/ 62556 h 240332"/>
                <a:gd name="T4" fmla="*/ 13222 w 191184"/>
                <a:gd name="T5" fmla="*/ 111316 h 240332"/>
                <a:gd name="T6" fmla="*/ 145 w 191184"/>
                <a:gd name="T7" fmla="*/ 140307 h 240332"/>
                <a:gd name="T8" fmla="*/ 83835 w 191184"/>
                <a:gd name="T9" fmla="*/ 233872 h 240332"/>
                <a:gd name="T10" fmla="*/ 70757 w 191184"/>
                <a:gd name="T11" fmla="*/ 204880 h 240332"/>
                <a:gd name="T12" fmla="*/ 62912 w 191184"/>
                <a:gd name="T13" fmla="*/ 170619 h 240332"/>
                <a:gd name="T14" fmla="*/ 75988 w 191184"/>
                <a:gd name="T15" fmla="*/ 92866 h 240332"/>
                <a:gd name="T16" fmla="*/ 187137 w 191184"/>
                <a:gd name="T17" fmla="*/ 26977 h 2403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184" h="240332">
                  <a:moveTo>
                    <a:pt x="191165" y="27344"/>
                  </a:moveTo>
                  <a:cubicBezTo>
                    <a:pt x="189829" y="-15401"/>
                    <a:pt x="82967" y="-11394"/>
                    <a:pt x="20186" y="63409"/>
                  </a:cubicBezTo>
                  <a:cubicBezTo>
                    <a:pt x="9500" y="75431"/>
                    <a:pt x="6828" y="96804"/>
                    <a:pt x="13507" y="112833"/>
                  </a:cubicBezTo>
                  <a:cubicBezTo>
                    <a:pt x="12171" y="114169"/>
                    <a:pt x="1485" y="122184"/>
                    <a:pt x="149" y="142220"/>
                  </a:cubicBezTo>
                  <a:cubicBezTo>
                    <a:pt x="-2522" y="190308"/>
                    <a:pt x="30872" y="255761"/>
                    <a:pt x="85639" y="237060"/>
                  </a:cubicBezTo>
                  <a:cubicBezTo>
                    <a:pt x="85639" y="230381"/>
                    <a:pt x="72281" y="207673"/>
                    <a:pt x="72281" y="207673"/>
                  </a:cubicBezTo>
                  <a:cubicBezTo>
                    <a:pt x="29536" y="215688"/>
                    <a:pt x="29536" y="151571"/>
                    <a:pt x="64266" y="172943"/>
                  </a:cubicBezTo>
                  <a:cubicBezTo>
                    <a:pt x="85639" y="178286"/>
                    <a:pt x="48237" y="119512"/>
                    <a:pt x="77624" y="94132"/>
                  </a:cubicBezTo>
                  <a:cubicBezTo>
                    <a:pt x="124376" y="51388"/>
                    <a:pt x="192500" y="71424"/>
                    <a:pt x="191165" y="27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11138" y="3195638"/>
            <a:ext cx="2524125" cy="3846512"/>
            <a:chOff x="282495" y="3195505"/>
            <a:chExt cx="3364574" cy="3845916"/>
          </a:xfrm>
        </p:grpSpPr>
        <p:grpSp>
          <p:nvGrpSpPr>
            <p:cNvPr id="51233" name="Graphic 16"/>
            <p:cNvGrpSpPr>
              <a:grpSpLocks/>
            </p:cNvGrpSpPr>
            <p:nvPr/>
          </p:nvGrpSpPr>
          <p:grpSpPr bwMode="auto">
            <a:xfrm flipH="1">
              <a:off x="1727680" y="4727751"/>
              <a:ext cx="1919389" cy="1374237"/>
              <a:chOff x="4812817" y="3088973"/>
              <a:chExt cx="1724446" cy="1234662"/>
            </a:xfrm>
          </p:grpSpPr>
          <p:sp>
            <p:nvSpPr>
              <p:cNvPr id="51259" name="Freeform: Shape 90"/>
              <p:cNvSpPr>
                <a:spLocks/>
              </p:cNvSpPr>
              <p:nvPr/>
            </p:nvSpPr>
            <p:spPr bwMode="auto">
              <a:xfrm>
                <a:off x="4820422" y="3097039"/>
                <a:ext cx="1709147" cy="1219268"/>
              </a:xfrm>
              <a:custGeom>
                <a:avLst/>
                <a:gdLst>
                  <a:gd name="T0" fmla="*/ 1589771 w 1708388"/>
                  <a:gd name="T1" fmla="*/ 597412 h 1219314"/>
                  <a:gd name="T2" fmla="*/ 1664707 w 1708388"/>
                  <a:gd name="T3" fmla="*/ 108595 h 1219314"/>
                  <a:gd name="T4" fmla="*/ 1426516 w 1708388"/>
                  <a:gd name="T5" fmla="*/ 414 h 1219314"/>
                  <a:gd name="T6" fmla="*/ 1212413 w 1708388"/>
                  <a:gd name="T7" fmla="*/ 87227 h 1219314"/>
                  <a:gd name="T8" fmla="*/ 829702 w 1708388"/>
                  <a:gd name="T9" fmla="*/ 310265 h 1219314"/>
                  <a:gd name="T10" fmla="*/ 426920 w 1708388"/>
                  <a:gd name="T11" fmla="*/ 385056 h 1219314"/>
                  <a:gd name="T12" fmla="*/ 14772 w 1708388"/>
                  <a:gd name="T13" fmla="*/ 637482 h 1219314"/>
                  <a:gd name="T14" fmla="*/ 42871 w 1708388"/>
                  <a:gd name="T15" fmla="*/ 678882 h 1219314"/>
                  <a:gd name="T16" fmla="*/ 51 w 1708388"/>
                  <a:gd name="T17" fmla="*/ 709601 h 1219314"/>
                  <a:gd name="T18" fmla="*/ 313178 w 1708388"/>
                  <a:gd name="T19" fmla="*/ 1167703 h 1219314"/>
                  <a:gd name="T20" fmla="*/ 346632 w 1708388"/>
                  <a:gd name="T21" fmla="*/ 1209104 h 1219314"/>
                  <a:gd name="T22" fmla="*/ 1067893 w 1708388"/>
                  <a:gd name="T23" fmla="*/ 1007434 h 1219314"/>
                  <a:gd name="T24" fmla="*/ 1617872 w 1708388"/>
                  <a:gd name="T25" fmla="*/ 670872 h 1219314"/>
                  <a:gd name="T26" fmla="*/ 1589771 w 1708388"/>
                  <a:gd name="T27" fmla="*/ 597412 h 12193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8388" h="1219314">
                    <a:moveTo>
                      <a:pt x="1586949" y="597504"/>
                    </a:moveTo>
                    <a:cubicBezTo>
                      <a:pt x="1637708" y="536059"/>
                      <a:pt x="1781972" y="331685"/>
                      <a:pt x="1661752" y="108611"/>
                    </a:cubicBezTo>
                    <a:cubicBezTo>
                      <a:pt x="1522832" y="79224"/>
                      <a:pt x="1448028" y="7093"/>
                      <a:pt x="1423984" y="414"/>
                    </a:cubicBezTo>
                    <a:cubicBezTo>
                      <a:pt x="1399940" y="-6265"/>
                      <a:pt x="1319794" y="69874"/>
                      <a:pt x="1210261" y="87239"/>
                    </a:cubicBezTo>
                    <a:cubicBezTo>
                      <a:pt x="858953" y="142006"/>
                      <a:pt x="829565" y="310313"/>
                      <a:pt x="828230" y="310313"/>
                    </a:cubicBezTo>
                    <a:cubicBezTo>
                      <a:pt x="744076" y="275583"/>
                      <a:pt x="619849" y="272911"/>
                      <a:pt x="426162" y="385116"/>
                    </a:cubicBezTo>
                    <a:cubicBezTo>
                      <a:pt x="108248" y="568117"/>
                      <a:pt x="53482" y="606855"/>
                      <a:pt x="14744" y="637578"/>
                    </a:cubicBezTo>
                    <a:cubicBezTo>
                      <a:pt x="20087" y="645592"/>
                      <a:pt x="29438" y="660285"/>
                      <a:pt x="42795" y="678986"/>
                    </a:cubicBezTo>
                    <a:cubicBezTo>
                      <a:pt x="24095" y="692344"/>
                      <a:pt x="-1285" y="697687"/>
                      <a:pt x="51" y="709709"/>
                    </a:cubicBezTo>
                    <a:cubicBezTo>
                      <a:pt x="2722" y="721731"/>
                      <a:pt x="237818" y="1097083"/>
                      <a:pt x="312622" y="1167879"/>
                    </a:cubicBezTo>
                    <a:cubicBezTo>
                      <a:pt x="325979" y="1185244"/>
                      <a:pt x="336665" y="1199938"/>
                      <a:pt x="346016" y="1209288"/>
                    </a:cubicBezTo>
                    <a:cubicBezTo>
                      <a:pt x="396775" y="1262719"/>
                      <a:pt x="889675" y="1089069"/>
                      <a:pt x="1065997" y="1007586"/>
                    </a:cubicBezTo>
                    <a:cubicBezTo>
                      <a:pt x="1242319" y="926104"/>
                      <a:pt x="1636372" y="733753"/>
                      <a:pt x="1615000" y="670972"/>
                    </a:cubicBezTo>
                    <a:cubicBezTo>
                      <a:pt x="1605649" y="648264"/>
                      <a:pt x="1596299" y="622884"/>
                      <a:pt x="1586949" y="5975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60" name="Freeform: Shape 91"/>
              <p:cNvSpPr>
                <a:spLocks/>
              </p:cNvSpPr>
              <p:nvPr/>
            </p:nvSpPr>
            <p:spPr bwMode="auto">
              <a:xfrm>
                <a:off x="4812817" y="3088483"/>
                <a:ext cx="1724356" cy="1234954"/>
              </a:xfrm>
              <a:custGeom>
                <a:avLst/>
                <a:gdLst>
                  <a:gd name="T0" fmla="*/ 392977 w 1724446"/>
                  <a:gd name="T1" fmla="*/ 1235831 h 1234662"/>
                  <a:gd name="T2" fmla="*/ 392977 w 1724446"/>
                  <a:gd name="T3" fmla="*/ 1235831 h 1234662"/>
                  <a:gd name="T4" fmla="*/ 348908 w 1724446"/>
                  <a:gd name="T5" fmla="*/ 1223797 h 1234662"/>
                  <a:gd name="T6" fmla="*/ 314186 w 1724446"/>
                  <a:gd name="T7" fmla="*/ 1181013 h 1234662"/>
                  <a:gd name="T8" fmla="*/ 344 w 1724446"/>
                  <a:gd name="T9" fmla="*/ 719735 h 1234662"/>
                  <a:gd name="T10" fmla="*/ 24384 w 1724446"/>
                  <a:gd name="T11" fmla="*/ 694331 h 1234662"/>
                  <a:gd name="T12" fmla="*/ 40409 w 1724446"/>
                  <a:gd name="T13" fmla="*/ 686309 h 1234662"/>
                  <a:gd name="T14" fmla="*/ 16369 w 1724446"/>
                  <a:gd name="T15" fmla="*/ 650211 h 1234662"/>
                  <a:gd name="T16" fmla="*/ 17705 w 1724446"/>
                  <a:gd name="T17" fmla="*/ 640849 h 1234662"/>
                  <a:gd name="T18" fmla="*/ 430375 w 1724446"/>
                  <a:gd name="T19" fmla="*/ 386811 h 1234662"/>
                  <a:gd name="T20" fmla="*/ 726852 w 1724446"/>
                  <a:gd name="T21" fmla="*/ 290548 h 1234662"/>
                  <a:gd name="T22" fmla="*/ 832358 w 1724446"/>
                  <a:gd name="T23" fmla="*/ 309265 h 1234662"/>
                  <a:gd name="T24" fmla="*/ 1216977 w 1724446"/>
                  <a:gd name="T25" fmla="*/ 87318 h 1234662"/>
                  <a:gd name="T26" fmla="*/ 1374566 w 1724446"/>
                  <a:gd name="T27" fmla="*/ 24477 h 1234662"/>
                  <a:gd name="T28" fmla="*/ 1434664 w 1724446"/>
                  <a:gd name="T29" fmla="*/ 409 h 1234662"/>
                  <a:gd name="T30" fmla="*/ 1466714 w 1724446"/>
                  <a:gd name="T31" fmla="*/ 19130 h 1234662"/>
                  <a:gd name="T32" fmla="*/ 1672383 w 1724446"/>
                  <a:gd name="T33" fmla="*/ 108711 h 1234662"/>
                  <a:gd name="T34" fmla="*/ 1676388 w 1724446"/>
                  <a:gd name="T35" fmla="*/ 112722 h 1234662"/>
                  <a:gd name="T36" fmla="*/ 1602935 w 1724446"/>
                  <a:gd name="T37" fmla="*/ 606086 h 1234662"/>
                  <a:gd name="T38" fmla="*/ 1628311 w 1724446"/>
                  <a:gd name="T39" fmla="*/ 676950 h 1234662"/>
                  <a:gd name="T40" fmla="*/ 1076753 w 1724446"/>
                  <a:gd name="T41" fmla="*/ 1021906 h 1234662"/>
                  <a:gd name="T42" fmla="*/ 392977 w 1724446"/>
                  <a:gd name="T43" fmla="*/ 1235831 h 1234662"/>
                  <a:gd name="T44" fmla="*/ 29723 w 1724446"/>
                  <a:gd name="T45" fmla="*/ 647535 h 1234662"/>
                  <a:gd name="T46" fmla="*/ 53763 w 1724446"/>
                  <a:gd name="T47" fmla="*/ 683637 h 1234662"/>
                  <a:gd name="T48" fmla="*/ 52427 w 1724446"/>
                  <a:gd name="T49" fmla="*/ 692996 h 1234662"/>
                  <a:gd name="T50" fmla="*/ 29723 w 1724446"/>
                  <a:gd name="T51" fmla="*/ 706365 h 1234662"/>
                  <a:gd name="T52" fmla="*/ 13698 w 1724446"/>
                  <a:gd name="T53" fmla="*/ 717061 h 1234662"/>
                  <a:gd name="T54" fmla="*/ 324869 w 1724446"/>
                  <a:gd name="T55" fmla="*/ 1172990 h 1234662"/>
                  <a:gd name="T56" fmla="*/ 358255 w 1724446"/>
                  <a:gd name="T57" fmla="*/ 1214439 h 1234662"/>
                  <a:gd name="T58" fmla="*/ 392977 w 1724446"/>
                  <a:gd name="T59" fmla="*/ 1222461 h 1234662"/>
                  <a:gd name="T60" fmla="*/ 1070074 w 1724446"/>
                  <a:gd name="T61" fmla="*/ 1011209 h 1234662"/>
                  <a:gd name="T62" fmla="*/ 1614957 w 1724446"/>
                  <a:gd name="T63" fmla="*/ 682297 h 1234662"/>
                  <a:gd name="T64" fmla="*/ 1588246 w 1724446"/>
                  <a:gd name="T65" fmla="*/ 608762 h 1234662"/>
                  <a:gd name="T66" fmla="*/ 1589581 w 1724446"/>
                  <a:gd name="T67" fmla="*/ 602075 h 1234662"/>
                  <a:gd name="T68" fmla="*/ 1665704 w 1724446"/>
                  <a:gd name="T69" fmla="*/ 123416 h 1234662"/>
                  <a:gd name="T70" fmla="*/ 1458703 w 1724446"/>
                  <a:gd name="T71" fmla="*/ 32500 h 1234662"/>
                  <a:gd name="T72" fmla="*/ 1429321 w 1724446"/>
                  <a:gd name="T73" fmla="*/ 15119 h 1234662"/>
                  <a:gd name="T74" fmla="*/ 1427985 w 1724446"/>
                  <a:gd name="T75" fmla="*/ 15119 h 1234662"/>
                  <a:gd name="T76" fmla="*/ 1379909 w 1724446"/>
                  <a:gd name="T77" fmla="*/ 37847 h 1234662"/>
                  <a:gd name="T78" fmla="*/ 1218312 w 1724446"/>
                  <a:gd name="T79" fmla="*/ 102024 h 1234662"/>
                  <a:gd name="T80" fmla="*/ 841705 w 1724446"/>
                  <a:gd name="T81" fmla="*/ 319963 h 1234662"/>
                  <a:gd name="T82" fmla="*/ 839033 w 1724446"/>
                  <a:gd name="T83" fmla="*/ 325310 h 1234662"/>
                  <a:gd name="T84" fmla="*/ 832358 w 1724446"/>
                  <a:gd name="T85" fmla="*/ 325310 h 1234662"/>
                  <a:gd name="T86" fmla="*/ 725516 w 1724446"/>
                  <a:gd name="T87" fmla="*/ 305254 h 1234662"/>
                  <a:gd name="T88" fmla="*/ 435714 w 1724446"/>
                  <a:gd name="T89" fmla="*/ 400185 h 1234662"/>
                  <a:gd name="T90" fmla="*/ 29723 w 1724446"/>
                  <a:gd name="T91" fmla="*/ 647535 h 12346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724446" h="1234662">
                    <a:moveTo>
                      <a:pt x="393061" y="1234663"/>
                    </a:moveTo>
                    <a:cubicBezTo>
                      <a:pt x="393061" y="1234663"/>
                      <a:pt x="393061" y="1234663"/>
                      <a:pt x="393061" y="1234663"/>
                    </a:cubicBezTo>
                    <a:cubicBezTo>
                      <a:pt x="370353" y="1234663"/>
                      <a:pt x="355659" y="1230656"/>
                      <a:pt x="348980" y="1222641"/>
                    </a:cubicBezTo>
                    <a:cubicBezTo>
                      <a:pt x="339630" y="1213291"/>
                      <a:pt x="328944" y="1198597"/>
                      <a:pt x="314250" y="1179897"/>
                    </a:cubicBezTo>
                    <a:cubicBezTo>
                      <a:pt x="238111" y="1107765"/>
                      <a:pt x="3015" y="731077"/>
                      <a:pt x="344" y="719055"/>
                    </a:cubicBezTo>
                    <a:cubicBezTo>
                      <a:pt x="-2328" y="707033"/>
                      <a:pt x="11030" y="700354"/>
                      <a:pt x="24388" y="693675"/>
                    </a:cubicBezTo>
                    <a:cubicBezTo>
                      <a:pt x="29731" y="691004"/>
                      <a:pt x="35074" y="688332"/>
                      <a:pt x="40417" y="685661"/>
                    </a:cubicBezTo>
                    <a:cubicBezTo>
                      <a:pt x="29731" y="669631"/>
                      <a:pt x="20380" y="657609"/>
                      <a:pt x="16373" y="649595"/>
                    </a:cubicBezTo>
                    <a:cubicBezTo>
                      <a:pt x="15037" y="646923"/>
                      <a:pt x="15037" y="642916"/>
                      <a:pt x="17709" y="640244"/>
                    </a:cubicBezTo>
                    <a:cubicBezTo>
                      <a:pt x="55110" y="609522"/>
                      <a:pt x="109877" y="570784"/>
                      <a:pt x="430463" y="386447"/>
                    </a:cubicBezTo>
                    <a:cubicBezTo>
                      <a:pt x="541332" y="322330"/>
                      <a:pt x="641515" y="290272"/>
                      <a:pt x="727004" y="290272"/>
                    </a:cubicBezTo>
                    <a:cubicBezTo>
                      <a:pt x="764406" y="290272"/>
                      <a:pt x="800472" y="296951"/>
                      <a:pt x="832530" y="308973"/>
                    </a:cubicBezTo>
                    <a:cubicBezTo>
                      <a:pt x="845888" y="268900"/>
                      <a:pt x="914012" y="135322"/>
                      <a:pt x="1217233" y="87234"/>
                    </a:cubicBezTo>
                    <a:cubicBezTo>
                      <a:pt x="1281350" y="76548"/>
                      <a:pt x="1334781" y="47161"/>
                      <a:pt x="1374854" y="24453"/>
                    </a:cubicBezTo>
                    <a:cubicBezTo>
                      <a:pt x="1402905" y="8424"/>
                      <a:pt x="1422942" y="-2262"/>
                      <a:pt x="1434964" y="409"/>
                    </a:cubicBezTo>
                    <a:cubicBezTo>
                      <a:pt x="1442978" y="3081"/>
                      <a:pt x="1452329" y="9760"/>
                      <a:pt x="1467022" y="19110"/>
                    </a:cubicBezTo>
                    <a:cubicBezTo>
                      <a:pt x="1505760" y="44490"/>
                      <a:pt x="1571213" y="87234"/>
                      <a:pt x="1672731" y="108607"/>
                    </a:cubicBezTo>
                    <a:cubicBezTo>
                      <a:pt x="1674067" y="108607"/>
                      <a:pt x="1676739" y="109943"/>
                      <a:pt x="1676739" y="112614"/>
                    </a:cubicBezTo>
                    <a:cubicBezTo>
                      <a:pt x="1798294" y="337024"/>
                      <a:pt x="1655366" y="542733"/>
                      <a:pt x="1603271" y="605514"/>
                    </a:cubicBezTo>
                    <a:cubicBezTo>
                      <a:pt x="1612621" y="629558"/>
                      <a:pt x="1620636" y="654938"/>
                      <a:pt x="1628651" y="676310"/>
                    </a:cubicBezTo>
                    <a:cubicBezTo>
                      <a:pt x="1650023" y="739092"/>
                      <a:pt x="1340124" y="898049"/>
                      <a:pt x="1076977" y="1020939"/>
                    </a:cubicBezTo>
                    <a:cubicBezTo>
                      <a:pt x="915348" y="1097079"/>
                      <a:pt x="525302" y="1234663"/>
                      <a:pt x="393061" y="1234663"/>
                    </a:cubicBezTo>
                    <a:close/>
                    <a:moveTo>
                      <a:pt x="29731" y="646923"/>
                    </a:moveTo>
                    <a:cubicBezTo>
                      <a:pt x="35074" y="654938"/>
                      <a:pt x="43089" y="668295"/>
                      <a:pt x="53775" y="682989"/>
                    </a:cubicBezTo>
                    <a:cubicBezTo>
                      <a:pt x="56446" y="685661"/>
                      <a:pt x="55110" y="689668"/>
                      <a:pt x="52439" y="692340"/>
                    </a:cubicBezTo>
                    <a:cubicBezTo>
                      <a:pt x="44424" y="697683"/>
                      <a:pt x="36410" y="701690"/>
                      <a:pt x="29731" y="705697"/>
                    </a:cubicBezTo>
                    <a:cubicBezTo>
                      <a:pt x="24388" y="708369"/>
                      <a:pt x="12366" y="713712"/>
                      <a:pt x="13702" y="716383"/>
                    </a:cubicBezTo>
                    <a:cubicBezTo>
                      <a:pt x="19045" y="732413"/>
                      <a:pt x="250133" y="1101086"/>
                      <a:pt x="324937" y="1171882"/>
                    </a:cubicBezTo>
                    <a:cubicBezTo>
                      <a:pt x="339630" y="1190583"/>
                      <a:pt x="350316" y="1205276"/>
                      <a:pt x="358331" y="1213291"/>
                    </a:cubicBezTo>
                    <a:cubicBezTo>
                      <a:pt x="361003" y="1215962"/>
                      <a:pt x="369017" y="1221305"/>
                      <a:pt x="393061" y="1221305"/>
                    </a:cubicBezTo>
                    <a:cubicBezTo>
                      <a:pt x="521295" y="1221305"/>
                      <a:pt x="914012" y="1082385"/>
                      <a:pt x="1070298" y="1010253"/>
                    </a:cubicBezTo>
                    <a:cubicBezTo>
                      <a:pt x="1414927" y="849961"/>
                      <a:pt x="1628651" y="720391"/>
                      <a:pt x="1615293" y="681653"/>
                    </a:cubicBezTo>
                    <a:cubicBezTo>
                      <a:pt x="1607278" y="658945"/>
                      <a:pt x="1597928" y="633565"/>
                      <a:pt x="1588578" y="608186"/>
                    </a:cubicBezTo>
                    <a:cubicBezTo>
                      <a:pt x="1587242" y="605514"/>
                      <a:pt x="1588578" y="602843"/>
                      <a:pt x="1589913" y="601507"/>
                    </a:cubicBezTo>
                    <a:cubicBezTo>
                      <a:pt x="1636665" y="544069"/>
                      <a:pt x="1782265" y="342367"/>
                      <a:pt x="1666052" y="123300"/>
                    </a:cubicBezTo>
                    <a:cubicBezTo>
                      <a:pt x="1564534" y="101928"/>
                      <a:pt x="1496409" y="56512"/>
                      <a:pt x="1459007" y="32468"/>
                    </a:cubicBezTo>
                    <a:cubicBezTo>
                      <a:pt x="1445650" y="24453"/>
                      <a:pt x="1434964" y="16439"/>
                      <a:pt x="1429621" y="15103"/>
                    </a:cubicBezTo>
                    <a:cubicBezTo>
                      <a:pt x="1429621" y="15103"/>
                      <a:pt x="1428285" y="15103"/>
                      <a:pt x="1428285" y="15103"/>
                    </a:cubicBezTo>
                    <a:cubicBezTo>
                      <a:pt x="1420270" y="15103"/>
                      <a:pt x="1401569" y="25789"/>
                      <a:pt x="1380197" y="37811"/>
                    </a:cubicBezTo>
                    <a:cubicBezTo>
                      <a:pt x="1340124" y="60519"/>
                      <a:pt x="1285357" y="91242"/>
                      <a:pt x="1218568" y="101928"/>
                    </a:cubicBezTo>
                    <a:cubicBezTo>
                      <a:pt x="904662" y="151351"/>
                      <a:pt x="849895" y="291608"/>
                      <a:pt x="841881" y="319659"/>
                    </a:cubicBezTo>
                    <a:cubicBezTo>
                      <a:pt x="841881" y="320995"/>
                      <a:pt x="840545" y="323666"/>
                      <a:pt x="839209" y="325002"/>
                    </a:cubicBezTo>
                    <a:cubicBezTo>
                      <a:pt x="837873" y="326338"/>
                      <a:pt x="835202" y="326338"/>
                      <a:pt x="832530" y="325002"/>
                    </a:cubicBezTo>
                    <a:cubicBezTo>
                      <a:pt x="799136" y="311644"/>
                      <a:pt x="763070" y="304966"/>
                      <a:pt x="725668" y="304966"/>
                    </a:cubicBezTo>
                    <a:cubicBezTo>
                      <a:pt x="642850" y="304966"/>
                      <a:pt x="545339" y="337024"/>
                      <a:pt x="435806" y="399805"/>
                    </a:cubicBezTo>
                    <a:cubicBezTo>
                      <a:pt x="129914" y="574791"/>
                      <a:pt x="67133" y="616200"/>
                      <a:pt x="29731" y="6469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51234" name="Freeform: Shape 92"/>
            <p:cNvSpPr>
              <a:spLocks/>
            </p:cNvSpPr>
            <p:nvPr/>
          </p:nvSpPr>
          <p:spPr bwMode="auto">
            <a:xfrm flipH="1">
              <a:off x="3283103" y="5484325"/>
              <a:ext cx="317413" cy="442843"/>
            </a:xfrm>
            <a:custGeom>
              <a:avLst/>
              <a:gdLst>
                <a:gd name="T0" fmla="*/ 1239 w 284793"/>
                <a:gd name="T1" fmla="*/ 14635 h 396914"/>
                <a:gd name="T2" fmla="*/ 192928 w 284793"/>
                <a:gd name="T3" fmla="*/ 279582 h 396914"/>
                <a:gd name="T4" fmla="*/ 419657 w 284793"/>
                <a:gd name="T5" fmla="*/ 610764 h 396914"/>
                <a:gd name="T6" fmla="*/ 438208 w 284793"/>
                <a:gd name="T7" fmla="*/ 600413 h 396914"/>
                <a:gd name="T8" fmla="*/ 223845 w 284793"/>
                <a:gd name="T9" fmla="*/ 283722 h 396914"/>
                <a:gd name="T10" fmla="*/ 21852 w 284793"/>
                <a:gd name="T11" fmla="*/ 4285 h 396914"/>
                <a:gd name="T12" fmla="*/ 1239 w 284793"/>
                <a:gd name="T13" fmla="*/ 14635 h 396914"/>
                <a:gd name="T14" fmla="*/ 1239 w 284793"/>
                <a:gd name="T15" fmla="*/ 14635 h 3969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4793" h="396914">
                  <a:moveTo>
                    <a:pt x="803" y="9445"/>
                  </a:moveTo>
                  <a:cubicBezTo>
                    <a:pt x="34197" y="70891"/>
                    <a:pt x="83621" y="124322"/>
                    <a:pt x="125030" y="180424"/>
                  </a:cubicBezTo>
                  <a:cubicBezTo>
                    <a:pt x="175789" y="249884"/>
                    <a:pt x="225213" y="320680"/>
                    <a:pt x="271965" y="394148"/>
                  </a:cubicBezTo>
                  <a:cubicBezTo>
                    <a:pt x="275972" y="400827"/>
                    <a:pt x="287994" y="394148"/>
                    <a:pt x="283987" y="387469"/>
                  </a:cubicBezTo>
                  <a:cubicBezTo>
                    <a:pt x="239906" y="318009"/>
                    <a:pt x="193154" y="249884"/>
                    <a:pt x="145066" y="183096"/>
                  </a:cubicBezTo>
                  <a:cubicBezTo>
                    <a:pt x="102322" y="122986"/>
                    <a:pt x="48891" y="66883"/>
                    <a:pt x="14161" y="2766"/>
                  </a:cubicBezTo>
                  <a:cubicBezTo>
                    <a:pt x="8817" y="-3912"/>
                    <a:pt x="-3204" y="2766"/>
                    <a:pt x="803" y="9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5" name="Freeform: Shape 93"/>
            <p:cNvSpPr>
              <a:spLocks/>
            </p:cNvSpPr>
            <p:nvPr/>
          </p:nvSpPr>
          <p:spPr bwMode="auto">
            <a:xfrm flipH="1">
              <a:off x="2316051" y="5074814"/>
              <a:ext cx="408405" cy="474588"/>
            </a:xfrm>
            <a:custGeom>
              <a:avLst/>
              <a:gdLst>
                <a:gd name="T0" fmla="*/ 3467 w 367751"/>
                <a:gd name="T1" fmla="*/ 16787 h 426466"/>
                <a:gd name="T2" fmla="*/ 277760 w 367751"/>
                <a:gd name="T3" fmla="*/ 322031 h 426466"/>
                <a:gd name="T4" fmla="*/ 539862 w 367751"/>
                <a:gd name="T5" fmla="*/ 649812 h 426466"/>
                <a:gd name="T6" fmla="*/ 558148 w 367751"/>
                <a:gd name="T7" fmla="*/ 639569 h 426466"/>
                <a:gd name="T8" fmla="*/ 304176 w 367751"/>
                <a:gd name="T9" fmla="*/ 322031 h 426466"/>
                <a:gd name="T10" fmla="*/ 19721 w 367751"/>
                <a:gd name="T11" fmla="*/ 2446 h 426466"/>
                <a:gd name="T12" fmla="*/ 3467 w 367751"/>
                <a:gd name="T13" fmla="*/ 16787 h 426466"/>
                <a:gd name="T14" fmla="*/ 3467 w 367751"/>
                <a:gd name="T15" fmla="*/ 16787 h 426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7751" h="426466">
                  <a:moveTo>
                    <a:pt x="2279" y="10946"/>
                  </a:moveTo>
                  <a:cubicBezTo>
                    <a:pt x="66396" y="73727"/>
                    <a:pt x="125170" y="141851"/>
                    <a:pt x="182608" y="209976"/>
                  </a:cubicBezTo>
                  <a:cubicBezTo>
                    <a:pt x="240047" y="279436"/>
                    <a:pt x="305500" y="347561"/>
                    <a:pt x="354923" y="423700"/>
                  </a:cubicBezTo>
                  <a:cubicBezTo>
                    <a:pt x="358930" y="430378"/>
                    <a:pt x="370952" y="423700"/>
                    <a:pt x="366945" y="417021"/>
                  </a:cubicBezTo>
                  <a:cubicBezTo>
                    <a:pt x="318857" y="343553"/>
                    <a:pt x="256076" y="278100"/>
                    <a:pt x="199974" y="209976"/>
                  </a:cubicBezTo>
                  <a:cubicBezTo>
                    <a:pt x="139864" y="137844"/>
                    <a:pt x="79754" y="67049"/>
                    <a:pt x="12965" y="1595"/>
                  </a:cubicBezTo>
                  <a:cubicBezTo>
                    <a:pt x="4951" y="-3748"/>
                    <a:pt x="-4400" y="5603"/>
                    <a:pt x="2279" y="109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51236" name="Graphic 16"/>
            <p:cNvGrpSpPr>
              <a:grpSpLocks/>
            </p:cNvGrpSpPr>
            <p:nvPr/>
          </p:nvGrpSpPr>
          <p:grpSpPr bwMode="auto">
            <a:xfrm flipH="1">
              <a:off x="282495" y="3195505"/>
              <a:ext cx="3079372" cy="3845916"/>
              <a:chOff x="5069052" y="1712350"/>
              <a:chExt cx="2766615" cy="3455304"/>
            </a:xfrm>
          </p:grpSpPr>
          <p:sp>
            <p:nvSpPr>
              <p:cNvPr id="51237" name="Freeform: Shape 97"/>
              <p:cNvSpPr>
                <a:spLocks/>
              </p:cNvSpPr>
              <p:nvPr/>
            </p:nvSpPr>
            <p:spPr bwMode="auto">
              <a:xfrm>
                <a:off x="5953515" y="3245347"/>
                <a:ext cx="494303" cy="288061"/>
              </a:xfrm>
              <a:custGeom>
                <a:avLst/>
                <a:gdLst>
                  <a:gd name="T0" fmla="*/ 293554 w 494106"/>
                  <a:gd name="T1" fmla="*/ 273368 h 287126"/>
                  <a:gd name="T2" fmla="*/ 44704 w 494106"/>
                  <a:gd name="T3" fmla="*/ 282840 h 287126"/>
                  <a:gd name="T4" fmla="*/ 134343 w 494106"/>
                  <a:gd name="T5" fmla="*/ 216531 h 287126"/>
                  <a:gd name="T6" fmla="*/ 187860 w 494106"/>
                  <a:gd name="T7" fmla="*/ 161048 h 287126"/>
                  <a:gd name="T8" fmla="*/ 21960 w 494106"/>
                  <a:gd name="T9" fmla="*/ 85265 h 287126"/>
                  <a:gd name="T10" fmla="*/ 111597 w 494106"/>
                  <a:gd name="T11" fmla="*/ 31134 h 287126"/>
                  <a:gd name="T12" fmla="*/ 458116 w 494106"/>
                  <a:gd name="T13" fmla="*/ 62259 h 287126"/>
                  <a:gd name="T14" fmla="*/ 293554 w 494106"/>
                  <a:gd name="T15" fmla="*/ 273368 h 2871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94106" h="287126">
                    <a:moveTo>
                      <a:pt x="293086" y="269836"/>
                    </a:moveTo>
                    <a:cubicBezTo>
                      <a:pt x="235648" y="264493"/>
                      <a:pt x="104742" y="303230"/>
                      <a:pt x="44632" y="279186"/>
                    </a:cubicBezTo>
                    <a:cubicBezTo>
                      <a:pt x="-15477" y="255142"/>
                      <a:pt x="59326" y="207055"/>
                      <a:pt x="134129" y="213733"/>
                    </a:cubicBezTo>
                    <a:cubicBezTo>
                      <a:pt x="208933" y="220412"/>
                      <a:pt x="274385" y="180339"/>
                      <a:pt x="187560" y="158967"/>
                    </a:cubicBezTo>
                    <a:cubicBezTo>
                      <a:pt x="100735" y="137594"/>
                      <a:pt x="-58222" y="161638"/>
                      <a:pt x="21924" y="84163"/>
                    </a:cubicBezTo>
                    <a:cubicBezTo>
                      <a:pt x="40625" y="41419"/>
                      <a:pt x="88713" y="26725"/>
                      <a:pt x="111421" y="30732"/>
                    </a:cubicBezTo>
                    <a:cubicBezTo>
                      <a:pt x="142144" y="-56093"/>
                      <a:pt x="371897" y="69470"/>
                      <a:pt x="457386" y="61455"/>
                    </a:cubicBezTo>
                    <a:cubicBezTo>
                      <a:pt x="521503" y="176332"/>
                      <a:pt x="521503" y="252471"/>
                      <a:pt x="293086" y="269836"/>
                    </a:cubicBezTo>
                    <a:close/>
                  </a:path>
                </a:pathLst>
              </a:custGeom>
              <a:solidFill>
                <a:srgbClr val="FF8F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38" name="Freeform: Shape 98"/>
              <p:cNvSpPr>
                <a:spLocks/>
              </p:cNvSpPr>
              <p:nvPr/>
            </p:nvSpPr>
            <p:spPr bwMode="auto">
              <a:xfrm>
                <a:off x="5923097" y="1889179"/>
                <a:ext cx="912558" cy="1564370"/>
              </a:xfrm>
              <a:custGeom>
                <a:avLst/>
                <a:gdLst>
                  <a:gd name="T0" fmla="*/ 334279 w 912320"/>
                  <a:gd name="T1" fmla="*/ 4019 h 1565549"/>
                  <a:gd name="T2" fmla="*/ 124343 w 912320"/>
                  <a:gd name="T3" fmla="*/ 308991 h 1565549"/>
                  <a:gd name="T4" fmla="*/ 88240 w 912320"/>
                  <a:gd name="T5" fmla="*/ 432844 h 1565549"/>
                  <a:gd name="T6" fmla="*/ 2663 w 912320"/>
                  <a:gd name="T7" fmla="*/ 456815 h 1565549"/>
                  <a:gd name="T8" fmla="*/ 56150 w 912320"/>
                  <a:gd name="T9" fmla="*/ 560691 h 1565549"/>
                  <a:gd name="T10" fmla="*/ 49463 w 912320"/>
                  <a:gd name="T11" fmla="*/ 942905 h 1565549"/>
                  <a:gd name="T12" fmla="*/ 272769 w 912320"/>
                  <a:gd name="T13" fmla="*/ 1154654 h 1565549"/>
                  <a:gd name="T14" fmla="*/ 442588 w 912320"/>
                  <a:gd name="T15" fmla="*/ 1225238 h 1565549"/>
                  <a:gd name="T16" fmla="*/ 477354 w 912320"/>
                  <a:gd name="T17" fmla="*/ 1560839 h 1565549"/>
                  <a:gd name="T18" fmla="*/ 913272 w 912320"/>
                  <a:gd name="T19" fmla="*/ 1458293 h 1565549"/>
                  <a:gd name="T20" fmla="*/ 829031 w 912320"/>
                  <a:gd name="T21" fmla="*/ 1100052 h 1565549"/>
                  <a:gd name="T22" fmla="*/ 334279 w 912320"/>
                  <a:gd name="T23" fmla="*/ 4019 h 15655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12320" h="1565549">
                    <a:moveTo>
                      <a:pt x="333931" y="4031"/>
                    </a:moveTo>
                    <a:cubicBezTo>
                      <a:pt x="224397" y="61469"/>
                      <a:pt x="138908" y="220426"/>
                      <a:pt x="124215" y="309923"/>
                    </a:cubicBezTo>
                    <a:cubicBezTo>
                      <a:pt x="109521" y="399420"/>
                      <a:pt x="114864" y="432814"/>
                      <a:pt x="88148" y="434150"/>
                    </a:cubicBezTo>
                    <a:cubicBezTo>
                      <a:pt x="48075" y="436821"/>
                      <a:pt x="12010" y="432814"/>
                      <a:pt x="2659" y="458194"/>
                    </a:cubicBezTo>
                    <a:cubicBezTo>
                      <a:pt x="-14706" y="503610"/>
                      <a:pt x="58762" y="507617"/>
                      <a:pt x="56090" y="562384"/>
                    </a:cubicBezTo>
                    <a:cubicBezTo>
                      <a:pt x="53419" y="618486"/>
                      <a:pt x="9338" y="817517"/>
                      <a:pt x="49411" y="945751"/>
                    </a:cubicBezTo>
                    <a:cubicBezTo>
                      <a:pt x="89484" y="1073985"/>
                      <a:pt x="165624" y="1138102"/>
                      <a:pt x="272485" y="1158139"/>
                    </a:cubicBezTo>
                    <a:cubicBezTo>
                      <a:pt x="379347" y="1176840"/>
                      <a:pt x="431442" y="1115394"/>
                      <a:pt x="442128" y="1228935"/>
                    </a:cubicBezTo>
                    <a:cubicBezTo>
                      <a:pt x="452815" y="1342475"/>
                      <a:pt x="476858" y="1565549"/>
                      <a:pt x="476858" y="1565549"/>
                    </a:cubicBezTo>
                    <a:lnTo>
                      <a:pt x="912320" y="1462695"/>
                    </a:lnTo>
                    <a:lnTo>
                      <a:pt x="828167" y="1103372"/>
                    </a:lnTo>
                    <a:cubicBezTo>
                      <a:pt x="826831" y="1103372"/>
                      <a:pt x="1023189" y="-77451"/>
                      <a:pt x="333931" y="4031"/>
                    </a:cubicBezTo>
                    <a:close/>
                  </a:path>
                </a:pathLst>
              </a:custGeom>
              <a:solidFill>
                <a:srgbClr val="FFA6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39" name="Freeform: Shape 99"/>
              <p:cNvSpPr>
                <a:spLocks/>
              </p:cNvSpPr>
              <p:nvPr/>
            </p:nvSpPr>
            <p:spPr bwMode="auto">
              <a:xfrm>
                <a:off x="6375573" y="3285276"/>
                <a:ext cx="24716" cy="226741"/>
              </a:xfrm>
              <a:custGeom>
                <a:avLst/>
                <a:gdLst>
                  <a:gd name="T0" fmla="*/ 0 w 24068"/>
                  <a:gd name="T1" fmla="*/ 5975 h 227081"/>
                  <a:gd name="T2" fmla="*/ 8915 w 24068"/>
                  <a:gd name="T3" fmla="*/ 219749 h 227081"/>
                  <a:gd name="T4" fmla="*/ 23768 w 24068"/>
                  <a:gd name="T5" fmla="*/ 219749 h 227081"/>
                  <a:gd name="T6" fmla="*/ 14855 w 24068"/>
                  <a:gd name="T7" fmla="*/ 5975 h 227081"/>
                  <a:gd name="T8" fmla="*/ 0 w 24068"/>
                  <a:gd name="T9" fmla="*/ 5975 h 227081"/>
                  <a:gd name="T10" fmla="*/ 0 w 24068"/>
                  <a:gd name="T11" fmla="*/ 5975 h 2270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068" h="227081">
                    <a:moveTo>
                      <a:pt x="0" y="6011"/>
                    </a:moveTo>
                    <a:cubicBezTo>
                      <a:pt x="4007" y="76807"/>
                      <a:pt x="17365" y="150274"/>
                      <a:pt x="8015" y="221071"/>
                    </a:cubicBezTo>
                    <a:cubicBezTo>
                      <a:pt x="6679" y="229085"/>
                      <a:pt x="20037" y="229085"/>
                      <a:pt x="21372" y="221071"/>
                    </a:cubicBezTo>
                    <a:cubicBezTo>
                      <a:pt x="29387" y="150274"/>
                      <a:pt x="17365" y="76807"/>
                      <a:pt x="13358" y="6011"/>
                    </a:cubicBezTo>
                    <a:cubicBezTo>
                      <a:pt x="13358" y="-2004"/>
                      <a:pt x="0" y="-2004"/>
                      <a:pt x="0" y="60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0" name="Freeform: Shape 100"/>
              <p:cNvSpPr>
                <a:spLocks/>
              </p:cNvSpPr>
              <p:nvPr/>
            </p:nvSpPr>
            <p:spPr bwMode="auto">
              <a:xfrm>
                <a:off x="6232987" y="1712350"/>
                <a:ext cx="1585570" cy="1562944"/>
              </a:xfrm>
              <a:custGeom>
                <a:avLst/>
                <a:gdLst>
                  <a:gd name="T0" fmla="*/ 0 w 1585562"/>
                  <a:gd name="T1" fmla="*/ 194993 h 1562704"/>
                  <a:gd name="T2" fmla="*/ 116216 w 1585562"/>
                  <a:gd name="T3" fmla="*/ 272516 h 1562704"/>
                  <a:gd name="T4" fmla="*/ 173654 w 1585562"/>
                  <a:gd name="T5" fmla="*/ 523793 h 1562704"/>
                  <a:gd name="T6" fmla="*/ 203042 w 1585562"/>
                  <a:gd name="T7" fmla="*/ 726959 h 1562704"/>
                  <a:gd name="T8" fmla="*/ 221742 w 1585562"/>
                  <a:gd name="T9" fmla="*/ 1016997 h 1562704"/>
                  <a:gd name="T10" fmla="*/ 324601 w 1585562"/>
                  <a:gd name="T11" fmla="*/ 1233525 h 1562704"/>
                  <a:gd name="T12" fmla="*/ 305900 w 1585562"/>
                  <a:gd name="T13" fmla="*/ 1563664 h 1562704"/>
                  <a:gd name="T14" fmla="*/ 598438 w 1585562"/>
                  <a:gd name="T15" fmla="*/ 1490153 h 1562704"/>
                  <a:gd name="T16" fmla="*/ 804151 w 1585562"/>
                  <a:gd name="T17" fmla="*/ 1380552 h 1562704"/>
                  <a:gd name="T18" fmla="*/ 1069974 w 1585562"/>
                  <a:gd name="T19" fmla="*/ 1345801 h 1562704"/>
                  <a:gd name="T20" fmla="*/ 1254315 w 1585562"/>
                  <a:gd name="T21" fmla="*/ 1232189 h 1562704"/>
                  <a:gd name="T22" fmla="*/ 1446670 w 1585562"/>
                  <a:gd name="T23" fmla="*/ 1126599 h 1562704"/>
                  <a:gd name="T24" fmla="*/ 1585594 w 1585562"/>
                  <a:gd name="T25" fmla="*/ 924773 h 1562704"/>
                  <a:gd name="T26" fmla="*/ 1407932 w 1585562"/>
                  <a:gd name="T27" fmla="*/ 856606 h 1562704"/>
                  <a:gd name="T28" fmla="*/ 1354501 w 1585562"/>
                  <a:gd name="T29" fmla="*/ 603992 h 1562704"/>
                  <a:gd name="T30" fmla="*/ 1155467 w 1585562"/>
                  <a:gd name="T31" fmla="*/ 553200 h 1562704"/>
                  <a:gd name="T32" fmla="*/ 1124745 w 1585562"/>
                  <a:gd name="T33" fmla="*/ 251132 h 1562704"/>
                  <a:gd name="T34" fmla="*/ 770757 w 1585562"/>
                  <a:gd name="T35" fmla="*/ 90739 h 1562704"/>
                  <a:gd name="T36" fmla="*/ 0 w 1585562"/>
                  <a:gd name="T37" fmla="*/ 194993 h 156270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85562" h="1562704">
                    <a:moveTo>
                      <a:pt x="0" y="194873"/>
                    </a:moveTo>
                    <a:cubicBezTo>
                      <a:pt x="32058" y="194873"/>
                      <a:pt x="110869" y="218917"/>
                      <a:pt x="116212" y="272348"/>
                    </a:cubicBezTo>
                    <a:cubicBezTo>
                      <a:pt x="69460" y="377874"/>
                      <a:pt x="90833" y="464699"/>
                      <a:pt x="173650" y="523473"/>
                    </a:cubicBezTo>
                    <a:cubicBezTo>
                      <a:pt x="257804" y="580911"/>
                      <a:pt x="305892" y="634342"/>
                      <a:pt x="203038" y="726511"/>
                    </a:cubicBezTo>
                    <a:cubicBezTo>
                      <a:pt x="100183" y="818679"/>
                      <a:pt x="97512" y="934891"/>
                      <a:pt x="221738" y="1016373"/>
                    </a:cubicBezTo>
                    <a:cubicBezTo>
                      <a:pt x="345965" y="1097855"/>
                      <a:pt x="375352" y="1125907"/>
                      <a:pt x="324593" y="1232769"/>
                    </a:cubicBezTo>
                    <a:cubicBezTo>
                      <a:pt x="273833" y="1339630"/>
                      <a:pt x="201702" y="1438477"/>
                      <a:pt x="305892" y="1562704"/>
                    </a:cubicBezTo>
                    <a:cubicBezTo>
                      <a:pt x="407411" y="1487901"/>
                      <a:pt x="506258" y="1481222"/>
                      <a:pt x="598426" y="1489237"/>
                    </a:cubicBezTo>
                    <a:cubicBezTo>
                      <a:pt x="690595" y="1497251"/>
                      <a:pt x="748033" y="1489237"/>
                      <a:pt x="804135" y="1379704"/>
                    </a:cubicBezTo>
                    <a:cubicBezTo>
                      <a:pt x="860238" y="1270170"/>
                      <a:pt x="977786" y="1316922"/>
                      <a:pt x="1069954" y="1344973"/>
                    </a:cubicBezTo>
                    <a:cubicBezTo>
                      <a:pt x="1162122" y="1373025"/>
                      <a:pt x="1208874" y="1338295"/>
                      <a:pt x="1254291" y="1231433"/>
                    </a:cubicBezTo>
                    <a:cubicBezTo>
                      <a:pt x="1299707" y="1124571"/>
                      <a:pt x="1385196" y="1141936"/>
                      <a:pt x="1446642" y="1125907"/>
                    </a:cubicBezTo>
                    <a:cubicBezTo>
                      <a:pt x="1509423" y="1111213"/>
                      <a:pt x="1530796" y="948249"/>
                      <a:pt x="1585562" y="924205"/>
                    </a:cubicBezTo>
                    <a:cubicBezTo>
                      <a:pt x="1500073" y="853409"/>
                      <a:pt x="1457328" y="912183"/>
                      <a:pt x="1407904" y="856080"/>
                    </a:cubicBezTo>
                    <a:cubicBezTo>
                      <a:pt x="1358481" y="799978"/>
                      <a:pt x="1422598" y="682430"/>
                      <a:pt x="1354473" y="603620"/>
                    </a:cubicBezTo>
                    <a:cubicBezTo>
                      <a:pt x="1286349" y="524809"/>
                      <a:pt x="1180823" y="619649"/>
                      <a:pt x="1155443" y="552860"/>
                    </a:cubicBezTo>
                    <a:cubicBezTo>
                      <a:pt x="1130064" y="486071"/>
                      <a:pt x="1270320" y="416611"/>
                      <a:pt x="1124721" y="250976"/>
                    </a:cubicBezTo>
                    <a:cubicBezTo>
                      <a:pt x="979122" y="85340"/>
                      <a:pt x="868252" y="214910"/>
                      <a:pt x="770741" y="90683"/>
                    </a:cubicBezTo>
                    <a:cubicBezTo>
                      <a:pt x="677237" y="-32208"/>
                      <a:pt x="221738" y="-58924"/>
                      <a:pt x="0" y="1948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1" name="Freeform: Shape 101"/>
              <p:cNvSpPr>
                <a:spLocks/>
              </p:cNvSpPr>
              <p:nvPr/>
            </p:nvSpPr>
            <p:spPr bwMode="auto">
              <a:xfrm>
                <a:off x="6149336" y="2077417"/>
                <a:ext cx="100761" cy="84136"/>
              </a:xfrm>
              <a:custGeom>
                <a:avLst/>
                <a:gdLst>
                  <a:gd name="T0" fmla="*/ 5658 w 102301"/>
                  <a:gd name="T1" fmla="*/ 12092 h 84014"/>
                  <a:gd name="T2" fmla="*/ 84857 w 102301"/>
                  <a:gd name="T3" fmla="*/ 80613 h 84014"/>
                  <a:gd name="T4" fmla="*/ 96172 w 102301"/>
                  <a:gd name="T5" fmla="*/ 77927 h 84014"/>
                  <a:gd name="T6" fmla="*/ 5658 w 102301"/>
                  <a:gd name="T7" fmla="*/ 0 h 84014"/>
                  <a:gd name="T8" fmla="*/ 5658 w 102301"/>
                  <a:gd name="T9" fmla="*/ 12092 h 84014"/>
                  <a:gd name="T10" fmla="*/ 5658 w 102301"/>
                  <a:gd name="T11" fmla="*/ 12092 h 840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2301" h="84014">
                    <a:moveTo>
                      <a:pt x="6011" y="12022"/>
                    </a:moveTo>
                    <a:cubicBezTo>
                      <a:pt x="44748" y="12022"/>
                      <a:pt x="78143" y="45416"/>
                      <a:pt x="90165" y="80146"/>
                    </a:cubicBezTo>
                    <a:cubicBezTo>
                      <a:pt x="92836" y="86825"/>
                      <a:pt x="103522" y="84154"/>
                      <a:pt x="102187" y="77475"/>
                    </a:cubicBezTo>
                    <a:cubicBezTo>
                      <a:pt x="88829" y="37401"/>
                      <a:pt x="51427" y="0"/>
                      <a:pt x="6011" y="0"/>
                    </a:cubicBezTo>
                    <a:cubicBezTo>
                      <a:pt x="-2004" y="0"/>
                      <a:pt x="-2004" y="12022"/>
                      <a:pt x="6011" y="120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2" name="Freeform: Shape 102"/>
              <p:cNvSpPr>
                <a:spLocks/>
              </p:cNvSpPr>
              <p:nvPr/>
            </p:nvSpPr>
            <p:spPr bwMode="auto">
              <a:xfrm>
                <a:off x="5983934" y="2552289"/>
                <a:ext cx="150193" cy="55616"/>
              </a:xfrm>
              <a:custGeom>
                <a:avLst/>
                <a:gdLst>
                  <a:gd name="T0" fmla="*/ 1734 w 150442"/>
                  <a:gd name="T1" fmla="*/ 30545 h 56479"/>
                  <a:gd name="T2" fmla="*/ 73390 w 150442"/>
                  <a:gd name="T3" fmla="*/ 51897 h 56479"/>
                  <a:gd name="T4" fmla="*/ 147699 w 150442"/>
                  <a:gd name="T5" fmla="*/ 9193 h 56479"/>
                  <a:gd name="T6" fmla="*/ 139737 w 150442"/>
                  <a:gd name="T7" fmla="*/ 1656 h 56479"/>
                  <a:gd name="T8" fmla="*/ 11024 w 150442"/>
                  <a:gd name="T9" fmla="*/ 21752 h 56479"/>
                  <a:gd name="T10" fmla="*/ 1734 w 150442"/>
                  <a:gd name="T11" fmla="*/ 30545 h 56479"/>
                  <a:gd name="T12" fmla="*/ 1734 w 150442"/>
                  <a:gd name="T13" fmla="*/ 30545 h 564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442" h="56479">
                    <a:moveTo>
                      <a:pt x="1746" y="32485"/>
                    </a:moveTo>
                    <a:cubicBezTo>
                      <a:pt x="21782" y="48514"/>
                      <a:pt x="47162" y="60536"/>
                      <a:pt x="73878" y="55193"/>
                    </a:cubicBezTo>
                    <a:cubicBezTo>
                      <a:pt x="104600" y="49850"/>
                      <a:pt x="125973" y="29813"/>
                      <a:pt x="148681" y="9777"/>
                    </a:cubicBezTo>
                    <a:cubicBezTo>
                      <a:pt x="154024" y="4434"/>
                      <a:pt x="146009" y="-3581"/>
                      <a:pt x="140666" y="1762"/>
                    </a:cubicBezTo>
                    <a:cubicBezTo>
                      <a:pt x="101929" y="35156"/>
                      <a:pt x="59184" y="64543"/>
                      <a:pt x="11096" y="23134"/>
                    </a:cubicBezTo>
                    <a:cubicBezTo>
                      <a:pt x="4417" y="19127"/>
                      <a:pt x="-3597" y="27142"/>
                      <a:pt x="1746" y="324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3" name="Freeform: Shape 103"/>
              <p:cNvSpPr>
                <a:spLocks/>
              </p:cNvSpPr>
              <p:nvPr/>
            </p:nvSpPr>
            <p:spPr bwMode="auto">
              <a:xfrm rot="526312">
                <a:off x="6118917" y="2268507"/>
                <a:ext cx="57035" cy="92692"/>
              </a:xfrm>
              <a:custGeom>
                <a:avLst/>
                <a:gdLst>
                  <a:gd name="T0" fmla="*/ 59928 w 56102"/>
                  <a:gd name="T1" fmla="*/ 45151 h 93503"/>
                  <a:gd name="T2" fmla="*/ 29963 w 56102"/>
                  <a:gd name="T3" fmla="*/ 90302 h 93503"/>
                  <a:gd name="T4" fmla="*/ 0 w 56102"/>
                  <a:gd name="T5" fmla="*/ 45151 h 93503"/>
                  <a:gd name="T6" fmla="*/ 29963 w 56102"/>
                  <a:gd name="T7" fmla="*/ 0 h 93503"/>
                  <a:gd name="T8" fmla="*/ 59928 w 56102"/>
                  <a:gd name="T9" fmla="*/ 45151 h 935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102" h="93503">
                    <a:moveTo>
                      <a:pt x="56102" y="46752"/>
                    </a:moveTo>
                    <a:cubicBezTo>
                      <a:pt x="56102" y="72572"/>
                      <a:pt x="43543" y="93504"/>
                      <a:pt x="28051" y="93504"/>
                    </a:cubicBezTo>
                    <a:cubicBezTo>
                      <a:pt x="12559" y="93504"/>
                      <a:pt x="0" y="72572"/>
                      <a:pt x="0" y="46752"/>
                    </a:cubicBezTo>
                    <a:cubicBezTo>
                      <a:pt x="0" y="20931"/>
                      <a:pt x="12559" y="0"/>
                      <a:pt x="28051" y="0"/>
                    </a:cubicBezTo>
                    <a:cubicBezTo>
                      <a:pt x="43543" y="0"/>
                      <a:pt x="56102" y="20931"/>
                      <a:pt x="56102" y="467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4" name="Freeform: Shape 104"/>
              <p:cNvSpPr>
                <a:spLocks/>
              </p:cNvSpPr>
              <p:nvPr/>
            </p:nvSpPr>
            <p:spPr bwMode="auto">
              <a:xfrm>
                <a:off x="5206359" y="3228234"/>
                <a:ext cx="577954" cy="617477"/>
              </a:xfrm>
              <a:custGeom>
                <a:avLst/>
                <a:gdLst>
                  <a:gd name="T0" fmla="*/ 573341 w 577663"/>
                  <a:gd name="T1" fmla="*/ 614081 h 617716"/>
                  <a:gd name="T2" fmla="*/ 443510 w 577663"/>
                  <a:gd name="T3" fmla="*/ 580738 h 617716"/>
                  <a:gd name="T4" fmla="*/ 440834 w 577663"/>
                  <a:gd name="T5" fmla="*/ 576739 h 617716"/>
                  <a:gd name="T6" fmla="*/ 7172 w 577663"/>
                  <a:gd name="T7" fmla="*/ 111275 h 617716"/>
                  <a:gd name="T8" fmla="*/ 5832 w 577663"/>
                  <a:gd name="T9" fmla="*/ 109939 h 617716"/>
                  <a:gd name="T10" fmla="*/ 161094 w 577663"/>
                  <a:gd name="T11" fmla="*/ 11248 h 617716"/>
                  <a:gd name="T12" fmla="*/ 539880 w 577663"/>
                  <a:gd name="T13" fmla="*/ 484711 h 617716"/>
                  <a:gd name="T14" fmla="*/ 550587 w 577663"/>
                  <a:gd name="T15" fmla="*/ 499384 h 617716"/>
                  <a:gd name="T16" fmla="*/ 573341 w 577663"/>
                  <a:gd name="T17" fmla="*/ 614081 h 6177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7663" h="617716">
                    <a:moveTo>
                      <a:pt x="572187" y="615033"/>
                    </a:moveTo>
                    <a:cubicBezTo>
                      <a:pt x="554822" y="624383"/>
                      <a:pt x="500056" y="608354"/>
                      <a:pt x="442618" y="581638"/>
                    </a:cubicBezTo>
                    <a:cubicBezTo>
                      <a:pt x="441282" y="580303"/>
                      <a:pt x="441282" y="578967"/>
                      <a:pt x="439946" y="577631"/>
                    </a:cubicBezTo>
                    <a:cubicBezTo>
                      <a:pt x="397201" y="528208"/>
                      <a:pt x="69937" y="203615"/>
                      <a:pt x="7156" y="111447"/>
                    </a:cubicBezTo>
                    <a:cubicBezTo>
                      <a:pt x="7156" y="111447"/>
                      <a:pt x="5820" y="110111"/>
                      <a:pt x="5820" y="110111"/>
                    </a:cubicBezTo>
                    <a:cubicBezTo>
                      <a:pt x="-31582" y="40650"/>
                      <a:pt x="122032" y="-27474"/>
                      <a:pt x="160770" y="11264"/>
                    </a:cubicBezTo>
                    <a:cubicBezTo>
                      <a:pt x="199507" y="50001"/>
                      <a:pt x="514749" y="461419"/>
                      <a:pt x="538793" y="485463"/>
                    </a:cubicBezTo>
                    <a:cubicBezTo>
                      <a:pt x="542801" y="489470"/>
                      <a:pt x="545472" y="493478"/>
                      <a:pt x="549479" y="500157"/>
                    </a:cubicBezTo>
                    <a:cubicBezTo>
                      <a:pt x="569516" y="534886"/>
                      <a:pt x="586881" y="607018"/>
                      <a:pt x="572187" y="6150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5" name="Freeform: Shape 105"/>
              <p:cNvSpPr>
                <a:spLocks/>
              </p:cNvSpPr>
              <p:nvPr/>
            </p:nvSpPr>
            <p:spPr bwMode="auto">
              <a:xfrm>
                <a:off x="5206359" y="3228234"/>
                <a:ext cx="163500" cy="125492"/>
              </a:xfrm>
              <a:custGeom>
                <a:avLst/>
                <a:gdLst>
                  <a:gd name="T0" fmla="*/ 5740 w 164057"/>
                  <a:gd name="T1" fmla="*/ 109265 h 125734"/>
                  <a:gd name="T2" fmla="*/ 158598 w 164057"/>
                  <a:gd name="T3" fmla="*/ 11176 h 125734"/>
                  <a:gd name="T4" fmla="*/ 5740 w 164057"/>
                  <a:gd name="T5" fmla="*/ 109265 h 1257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4057" h="125734">
                    <a:moveTo>
                      <a:pt x="5820" y="110111"/>
                    </a:moveTo>
                    <a:cubicBezTo>
                      <a:pt x="-31582" y="40650"/>
                      <a:pt x="122032" y="-27474"/>
                      <a:pt x="160770" y="11264"/>
                    </a:cubicBezTo>
                    <a:cubicBezTo>
                      <a:pt x="186149" y="62023"/>
                      <a:pt x="57915" y="164878"/>
                      <a:pt x="5820" y="110111"/>
                    </a:cubicBezTo>
                    <a:close/>
                  </a:path>
                </a:pathLst>
              </a:custGeom>
              <a:solidFill>
                <a:srgbClr val="FFE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6" name="Freeform: Shape 106"/>
              <p:cNvSpPr>
                <a:spLocks/>
              </p:cNvSpPr>
              <p:nvPr/>
            </p:nvSpPr>
            <p:spPr bwMode="auto">
              <a:xfrm>
                <a:off x="5645527" y="3725924"/>
                <a:ext cx="138786" cy="119788"/>
              </a:xfrm>
              <a:custGeom>
                <a:avLst/>
                <a:gdLst>
                  <a:gd name="T0" fmla="*/ 136394 w 137717"/>
                  <a:gd name="T1" fmla="*/ 119743 h 118895"/>
                  <a:gd name="T2" fmla="*/ 2756 w 137717"/>
                  <a:gd name="T3" fmla="*/ 85334 h 118895"/>
                  <a:gd name="T4" fmla="*/ 0 w 137717"/>
                  <a:gd name="T5" fmla="*/ 81205 h 118895"/>
                  <a:gd name="T6" fmla="*/ 112974 w 137717"/>
                  <a:gd name="T7" fmla="*/ 0 h 118895"/>
                  <a:gd name="T8" fmla="*/ 136394 w 137717"/>
                  <a:gd name="T9" fmla="*/ 119743 h 1188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717" h="118895">
                    <a:moveTo>
                      <a:pt x="132241" y="116212"/>
                    </a:moveTo>
                    <a:cubicBezTo>
                      <a:pt x="114877" y="125563"/>
                      <a:pt x="60110" y="109533"/>
                      <a:pt x="2672" y="82818"/>
                    </a:cubicBezTo>
                    <a:cubicBezTo>
                      <a:pt x="1336" y="81482"/>
                      <a:pt x="1336" y="80146"/>
                      <a:pt x="0" y="78811"/>
                    </a:cubicBezTo>
                    <a:cubicBezTo>
                      <a:pt x="54767" y="86825"/>
                      <a:pt x="100183" y="46752"/>
                      <a:pt x="109534" y="0"/>
                    </a:cubicBezTo>
                    <a:cubicBezTo>
                      <a:pt x="129570" y="36066"/>
                      <a:pt x="146935" y="108198"/>
                      <a:pt x="132241" y="116212"/>
                    </a:cubicBezTo>
                    <a:close/>
                  </a:path>
                </a:pathLst>
              </a:custGeom>
              <a:solidFill>
                <a:srgbClr val="FFE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7" name="Freeform: Shape 107"/>
              <p:cNvSpPr>
                <a:spLocks/>
              </p:cNvSpPr>
              <p:nvPr/>
            </p:nvSpPr>
            <p:spPr bwMode="auto">
              <a:xfrm>
                <a:off x="5276701" y="3551947"/>
                <a:ext cx="422058" cy="333694"/>
              </a:xfrm>
              <a:custGeom>
                <a:avLst/>
                <a:gdLst>
                  <a:gd name="T0" fmla="*/ 0 w 420858"/>
                  <a:gd name="T1" fmla="*/ 301938 h 334048"/>
                  <a:gd name="T2" fmla="*/ 125649 w 420858"/>
                  <a:gd name="T3" fmla="*/ 0 h 334048"/>
                  <a:gd name="T4" fmla="*/ 183745 w 420858"/>
                  <a:gd name="T5" fmla="*/ 59855 h 334048"/>
                  <a:gd name="T6" fmla="*/ 268863 w 420858"/>
                  <a:gd name="T7" fmla="*/ 138332 h 334048"/>
                  <a:gd name="T8" fmla="*/ 393162 w 420858"/>
                  <a:gd name="T9" fmla="*/ 45224 h 334048"/>
                  <a:gd name="T10" fmla="*/ 386407 w 420858"/>
                  <a:gd name="T11" fmla="*/ 162274 h 334048"/>
                  <a:gd name="T12" fmla="*/ 221576 w 420858"/>
                  <a:gd name="T13" fmla="*/ 320559 h 334048"/>
                  <a:gd name="T14" fmla="*/ 0 w 420858"/>
                  <a:gd name="T15" fmla="*/ 301938 h 3340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0858" h="334048">
                    <a:moveTo>
                      <a:pt x="0" y="303221"/>
                    </a:moveTo>
                    <a:cubicBezTo>
                      <a:pt x="2672" y="209716"/>
                      <a:pt x="40073" y="34730"/>
                      <a:pt x="124227" y="0"/>
                    </a:cubicBezTo>
                    <a:cubicBezTo>
                      <a:pt x="158957" y="36066"/>
                      <a:pt x="181665" y="60110"/>
                      <a:pt x="181665" y="60110"/>
                    </a:cubicBezTo>
                    <a:cubicBezTo>
                      <a:pt x="162964" y="120220"/>
                      <a:pt x="217731" y="162964"/>
                      <a:pt x="265819" y="138920"/>
                    </a:cubicBezTo>
                    <a:cubicBezTo>
                      <a:pt x="313906" y="114877"/>
                      <a:pt x="332608" y="52095"/>
                      <a:pt x="388710" y="45416"/>
                    </a:cubicBezTo>
                    <a:cubicBezTo>
                      <a:pt x="443477" y="38737"/>
                      <a:pt x="419433" y="96176"/>
                      <a:pt x="382031" y="162964"/>
                    </a:cubicBezTo>
                    <a:cubicBezTo>
                      <a:pt x="343294" y="229753"/>
                      <a:pt x="291198" y="304556"/>
                      <a:pt x="219067" y="321921"/>
                    </a:cubicBezTo>
                    <a:cubicBezTo>
                      <a:pt x="141592" y="339286"/>
                      <a:pt x="9350" y="341958"/>
                      <a:pt x="0" y="303221"/>
                    </a:cubicBezTo>
                    <a:close/>
                  </a:path>
                </a:pathLst>
              </a:custGeom>
              <a:solidFill>
                <a:srgbClr val="FFA6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8" name="Freeform: Shape 108"/>
              <p:cNvSpPr>
                <a:spLocks/>
              </p:cNvSpPr>
              <p:nvPr/>
            </p:nvSpPr>
            <p:spPr bwMode="auto">
              <a:xfrm>
                <a:off x="5069475" y="3285276"/>
                <a:ext cx="2766192" cy="1882378"/>
              </a:xfrm>
              <a:custGeom>
                <a:avLst/>
                <a:gdLst>
                  <a:gd name="T0" fmla="*/ 477155 w 2766615"/>
                  <a:gd name="T1" fmla="*/ 903638 h 1882169"/>
                  <a:gd name="T2" fmla="*/ 450456 w 2766615"/>
                  <a:gd name="T3" fmla="*/ 576230 h 1882169"/>
                  <a:gd name="T4" fmla="*/ 192812 w 2766615"/>
                  <a:gd name="T5" fmla="*/ 569547 h 1882169"/>
                  <a:gd name="T6" fmla="*/ 53975 w 2766615"/>
                  <a:gd name="T7" fmla="*/ 1566477 h 1882169"/>
                  <a:gd name="T8" fmla="*/ 605310 w 2766615"/>
                  <a:gd name="T9" fmla="*/ 1590533 h 1882169"/>
                  <a:gd name="T10" fmla="*/ 1092571 w 2766615"/>
                  <a:gd name="T11" fmla="*/ 1138838 h 1882169"/>
                  <a:gd name="T12" fmla="*/ 1095239 w 2766615"/>
                  <a:gd name="T13" fmla="*/ 1864486 h 1882169"/>
                  <a:gd name="T14" fmla="*/ 2706532 w 2766615"/>
                  <a:gd name="T15" fmla="*/ 1714812 h 1882169"/>
                  <a:gd name="T16" fmla="*/ 2550342 w 2766615"/>
                  <a:gd name="T17" fmla="*/ 933041 h 1882169"/>
                  <a:gd name="T18" fmla="*/ 2691846 w 2766615"/>
                  <a:gd name="T19" fmla="*/ 490700 h 1882169"/>
                  <a:gd name="T20" fmla="*/ 2115147 w 2766615"/>
                  <a:gd name="T21" fmla="*/ 43020 h 1882169"/>
                  <a:gd name="T22" fmla="*/ 1108588 w 2766615"/>
                  <a:gd name="T23" fmla="*/ 268866 h 1882169"/>
                  <a:gd name="T24" fmla="*/ 477155 w 2766615"/>
                  <a:gd name="T25" fmla="*/ 903638 h 18821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66615" h="1882169">
                    <a:moveTo>
                      <a:pt x="477447" y="903238"/>
                    </a:moveTo>
                    <a:cubicBezTo>
                      <a:pt x="484126" y="792369"/>
                      <a:pt x="465425" y="633412"/>
                      <a:pt x="450732" y="575974"/>
                    </a:cubicBezTo>
                    <a:cubicBezTo>
                      <a:pt x="436038" y="518535"/>
                      <a:pt x="325169" y="446404"/>
                      <a:pt x="192928" y="569295"/>
                    </a:cubicBezTo>
                    <a:cubicBezTo>
                      <a:pt x="60686" y="692186"/>
                      <a:pt x="-79570" y="1382780"/>
                      <a:pt x="54007" y="1565781"/>
                    </a:cubicBezTo>
                    <a:cubicBezTo>
                      <a:pt x="186249" y="1748782"/>
                      <a:pt x="448060" y="1736760"/>
                      <a:pt x="605682" y="1589825"/>
                    </a:cubicBezTo>
                    <a:cubicBezTo>
                      <a:pt x="835434" y="1377437"/>
                      <a:pt x="1071866" y="1150356"/>
                      <a:pt x="1093239" y="1138334"/>
                    </a:cubicBezTo>
                    <a:cubicBezTo>
                      <a:pt x="1114611" y="1126312"/>
                      <a:pt x="1054501" y="1774162"/>
                      <a:pt x="1095910" y="1863658"/>
                    </a:cubicBezTo>
                    <a:cubicBezTo>
                      <a:pt x="1396459" y="1942469"/>
                      <a:pt x="2682808" y="1746110"/>
                      <a:pt x="2708188" y="1714052"/>
                    </a:cubicBezTo>
                    <a:cubicBezTo>
                      <a:pt x="2732231" y="1683329"/>
                      <a:pt x="2765626" y="1437547"/>
                      <a:pt x="2551902" y="932625"/>
                    </a:cubicBezTo>
                    <a:cubicBezTo>
                      <a:pt x="2741582" y="915260"/>
                      <a:pt x="2845772" y="791033"/>
                      <a:pt x="2693494" y="490484"/>
                    </a:cubicBezTo>
                    <a:cubicBezTo>
                      <a:pt x="2569267" y="247373"/>
                      <a:pt x="2388938" y="116467"/>
                      <a:pt x="2116441" y="43000"/>
                    </a:cubicBezTo>
                    <a:cubicBezTo>
                      <a:pt x="1739752" y="-59854"/>
                      <a:pt x="1416495" y="24299"/>
                      <a:pt x="1109268" y="268746"/>
                    </a:cubicBezTo>
                    <a:cubicBezTo>
                      <a:pt x="799369" y="513192"/>
                      <a:pt x="517520" y="843128"/>
                      <a:pt x="477447" y="903238"/>
                    </a:cubicBezTo>
                    <a:close/>
                  </a:path>
                </a:pathLst>
              </a:custGeom>
              <a:solidFill>
                <a:srgbClr val="99BB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9" name="Freeform: Shape 109"/>
              <p:cNvSpPr>
                <a:spLocks/>
              </p:cNvSpPr>
              <p:nvPr/>
            </p:nvSpPr>
            <p:spPr bwMode="auto">
              <a:xfrm>
                <a:off x="5974429" y="3316649"/>
                <a:ext cx="216733" cy="54190"/>
              </a:xfrm>
              <a:custGeom>
                <a:avLst/>
                <a:gdLst>
                  <a:gd name="T0" fmla="*/ 9710 w 218508"/>
                  <a:gd name="T1" fmla="*/ 22634 h 54123"/>
                  <a:gd name="T2" fmla="*/ 109263 w 218508"/>
                  <a:gd name="T3" fmla="*/ 21290 h 54123"/>
                  <a:gd name="T4" fmla="*/ 202353 w 218508"/>
                  <a:gd name="T5" fmla="*/ 53508 h 54123"/>
                  <a:gd name="T6" fmla="*/ 208817 w 218508"/>
                  <a:gd name="T7" fmla="*/ 41426 h 54123"/>
                  <a:gd name="T8" fmla="*/ 92457 w 218508"/>
                  <a:gd name="T9" fmla="*/ 3841 h 54123"/>
                  <a:gd name="T10" fmla="*/ 3246 w 218508"/>
                  <a:gd name="T11" fmla="*/ 10552 h 54123"/>
                  <a:gd name="T12" fmla="*/ 9710 w 218508"/>
                  <a:gd name="T13" fmla="*/ 22634 h 54123"/>
                  <a:gd name="T14" fmla="*/ 9710 w 218508"/>
                  <a:gd name="T15" fmla="*/ 22634 h 541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8508" h="54123">
                    <a:moveTo>
                      <a:pt x="10033" y="22522"/>
                    </a:moveTo>
                    <a:cubicBezTo>
                      <a:pt x="42092" y="7828"/>
                      <a:pt x="79493" y="14507"/>
                      <a:pt x="112887" y="21186"/>
                    </a:cubicBezTo>
                    <a:cubicBezTo>
                      <a:pt x="146282" y="26529"/>
                      <a:pt x="179676" y="34543"/>
                      <a:pt x="209063" y="53244"/>
                    </a:cubicBezTo>
                    <a:cubicBezTo>
                      <a:pt x="215742" y="57252"/>
                      <a:pt x="222421" y="46565"/>
                      <a:pt x="215742" y="41222"/>
                    </a:cubicBezTo>
                    <a:cubicBezTo>
                      <a:pt x="179676" y="18514"/>
                      <a:pt x="136932" y="11835"/>
                      <a:pt x="95523" y="3821"/>
                    </a:cubicBezTo>
                    <a:cubicBezTo>
                      <a:pt x="64799" y="-1523"/>
                      <a:pt x="32741" y="-2858"/>
                      <a:pt x="3354" y="10500"/>
                    </a:cubicBezTo>
                    <a:cubicBezTo>
                      <a:pt x="-4660" y="14507"/>
                      <a:pt x="3354" y="26529"/>
                      <a:pt x="10033" y="225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0" name="Freeform: Shape 110"/>
              <p:cNvSpPr>
                <a:spLocks/>
              </p:cNvSpPr>
              <p:nvPr/>
            </p:nvSpPr>
            <p:spPr bwMode="auto">
              <a:xfrm>
                <a:off x="6021957" y="3271016"/>
                <a:ext cx="230041" cy="62746"/>
              </a:xfrm>
              <a:custGeom>
                <a:avLst/>
                <a:gdLst>
                  <a:gd name="T0" fmla="*/ 8424 w 229724"/>
                  <a:gd name="T1" fmla="*/ 21814 h 62694"/>
                  <a:gd name="T2" fmla="*/ 125277 w 229724"/>
                  <a:gd name="T3" fmla="*/ 24493 h 62694"/>
                  <a:gd name="T4" fmla="*/ 220642 w 229724"/>
                  <a:gd name="T5" fmla="*/ 62019 h 62694"/>
                  <a:gd name="T6" fmla="*/ 227357 w 229724"/>
                  <a:gd name="T7" fmla="*/ 49957 h 62694"/>
                  <a:gd name="T8" fmla="*/ 117218 w 229724"/>
                  <a:gd name="T9" fmla="*/ 7072 h 62694"/>
                  <a:gd name="T10" fmla="*/ 4393 w 229724"/>
                  <a:gd name="T11" fmla="*/ 7072 h 62694"/>
                  <a:gd name="T12" fmla="*/ 8424 w 229724"/>
                  <a:gd name="T13" fmla="*/ 21814 h 62694"/>
                  <a:gd name="T14" fmla="*/ 8424 w 229724"/>
                  <a:gd name="T15" fmla="*/ 21814 h 626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9724" h="62694">
                    <a:moveTo>
                      <a:pt x="8376" y="21742"/>
                    </a:moveTo>
                    <a:cubicBezTo>
                      <a:pt x="49785" y="13727"/>
                      <a:pt x="84515" y="13727"/>
                      <a:pt x="124588" y="24413"/>
                    </a:cubicBezTo>
                    <a:cubicBezTo>
                      <a:pt x="155311" y="32428"/>
                      <a:pt x="192713" y="45786"/>
                      <a:pt x="219428" y="61815"/>
                    </a:cubicBezTo>
                    <a:cubicBezTo>
                      <a:pt x="227443" y="65822"/>
                      <a:pt x="234122" y="55136"/>
                      <a:pt x="226107" y="49793"/>
                    </a:cubicBezTo>
                    <a:cubicBezTo>
                      <a:pt x="192713" y="29756"/>
                      <a:pt x="152639" y="17734"/>
                      <a:pt x="116573" y="7048"/>
                    </a:cubicBezTo>
                    <a:cubicBezTo>
                      <a:pt x="77836" y="-3638"/>
                      <a:pt x="44442" y="-967"/>
                      <a:pt x="4369" y="7048"/>
                    </a:cubicBezTo>
                    <a:cubicBezTo>
                      <a:pt x="-3646" y="11055"/>
                      <a:pt x="361" y="23078"/>
                      <a:pt x="8376" y="217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1" name="Freeform: Shape 111"/>
              <p:cNvSpPr>
                <a:spLocks/>
              </p:cNvSpPr>
              <p:nvPr/>
            </p:nvSpPr>
            <p:spPr bwMode="auto">
              <a:xfrm>
                <a:off x="5314724" y="4108104"/>
                <a:ext cx="307988" cy="353659"/>
              </a:xfrm>
              <a:custGeom>
                <a:avLst/>
                <a:gdLst>
                  <a:gd name="T0" fmla="*/ 12777 w 308293"/>
                  <a:gd name="T1" fmla="*/ 347412 h 354552"/>
                  <a:gd name="T2" fmla="*/ 157802 w 308293"/>
                  <a:gd name="T3" fmla="*/ 171539 h 354552"/>
                  <a:gd name="T4" fmla="*/ 224326 w 308293"/>
                  <a:gd name="T5" fmla="*/ 93518 h 354552"/>
                  <a:gd name="T6" fmla="*/ 305487 w 308293"/>
                  <a:gd name="T7" fmla="*/ 11532 h 354552"/>
                  <a:gd name="T8" fmla="*/ 296173 w 308293"/>
                  <a:gd name="T9" fmla="*/ 2274 h 354552"/>
                  <a:gd name="T10" fmla="*/ 215013 w 308293"/>
                  <a:gd name="T11" fmla="*/ 84262 h 354552"/>
                  <a:gd name="T12" fmla="*/ 140506 w 308293"/>
                  <a:gd name="T13" fmla="*/ 171539 h 354552"/>
                  <a:gd name="T14" fmla="*/ 803 w 308293"/>
                  <a:gd name="T15" fmla="*/ 340800 h 354552"/>
                  <a:gd name="T16" fmla="*/ 12777 w 308293"/>
                  <a:gd name="T17" fmla="*/ 347412 h 354552"/>
                  <a:gd name="T18" fmla="*/ 12777 w 308293"/>
                  <a:gd name="T19" fmla="*/ 347412 h 3545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8293" h="354552">
                    <a:moveTo>
                      <a:pt x="12829" y="350934"/>
                    </a:moveTo>
                    <a:cubicBezTo>
                      <a:pt x="48894" y="282810"/>
                      <a:pt x="110340" y="232051"/>
                      <a:pt x="158428" y="173277"/>
                    </a:cubicBezTo>
                    <a:cubicBezTo>
                      <a:pt x="179800" y="146561"/>
                      <a:pt x="201172" y="119846"/>
                      <a:pt x="225216" y="94466"/>
                    </a:cubicBezTo>
                    <a:cubicBezTo>
                      <a:pt x="251932" y="66415"/>
                      <a:pt x="282654" y="42371"/>
                      <a:pt x="306699" y="11648"/>
                    </a:cubicBezTo>
                    <a:cubicBezTo>
                      <a:pt x="312042" y="4969"/>
                      <a:pt x="302691" y="-4381"/>
                      <a:pt x="297348" y="2298"/>
                    </a:cubicBezTo>
                    <a:cubicBezTo>
                      <a:pt x="271968" y="31685"/>
                      <a:pt x="242581" y="57064"/>
                      <a:pt x="215866" y="85116"/>
                    </a:cubicBezTo>
                    <a:cubicBezTo>
                      <a:pt x="189151" y="113167"/>
                      <a:pt x="165107" y="143890"/>
                      <a:pt x="141063" y="173277"/>
                    </a:cubicBezTo>
                    <a:cubicBezTo>
                      <a:pt x="94311" y="230715"/>
                      <a:pt x="35537" y="278803"/>
                      <a:pt x="807" y="344256"/>
                    </a:cubicBezTo>
                    <a:cubicBezTo>
                      <a:pt x="-3201" y="352270"/>
                      <a:pt x="8821" y="358949"/>
                      <a:pt x="12829" y="3509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2" name="Freeform: Shape 112"/>
              <p:cNvSpPr>
                <a:spLocks/>
              </p:cNvSpPr>
              <p:nvPr/>
            </p:nvSpPr>
            <p:spPr bwMode="auto">
              <a:xfrm>
                <a:off x="7449731" y="3814339"/>
                <a:ext cx="195819" cy="454908"/>
              </a:xfrm>
              <a:custGeom>
                <a:avLst/>
                <a:gdLst>
                  <a:gd name="T0" fmla="*/ 806 w 195923"/>
                  <a:gd name="T1" fmla="*/ 9904 h 455506"/>
                  <a:gd name="T2" fmla="*/ 106108 w 195923"/>
                  <a:gd name="T3" fmla="*/ 245097 h 455506"/>
                  <a:gd name="T4" fmla="*/ 182084 w 195923"/>
                  <a:gd name="T5" fmla="*/ 448399 h 455506"/>
                  <a:gd name="T6" fmla="*/ 195413 w 195923"/>
                  <a:gd name="T7" fmla="*/ 444412 h 455506"/>
                  <a:gd name="T8" fmla="*/ 116771 w 195923"/>
                  <a:gd name="T9" fmla="*/ 234467 h 455506"/>
                  <a:gd name="T10" fmla="*/ 12800 w 195923"/>
                  <a:gd name="T11" fmla="*/ 1930 h 455506"/>
                  <a:gd name="T12" fmla="*/ 806 w 195923"/>
                  <a:gd name="T13" fmla="*/ 9904 h 455506"/>
                  <a:gd name="T14" fmla="*/ 806 w 195923"/>
                  <a:gd name="T15" fmla="*/ 9904 h 4555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5923" h="455506">
                    <a:moveTo>
                      <a:pt x="806" y="9956"/>
                    </a:moveTo>
                    <a:cubicBezTo>
                      <a:pt x="47559" y="79417"/>
                      <a:pt x="74274" y="168913"/>
                      <a:pt x="106332" y="246388"/>
                    </a:cubicBezTo>
                    <a:cubicBezTo>
                      <a:pt x="133048" y="311841"/>
                      <a:pt x="167778" y="381301"/>
                      <a:pt x="182472" y="450761"/>
                    </a:cubicBezTo>
                    <a:cubicBezTo>
                      <a:pt x="183808" y="458776"/>
                      <a:pt x="197165" y="456104"/>
                      <a:pt x="195829" y="446754"/>
                    </a:cubicBezTo>
                    <a:cubicBezTo>
                      <a:pt x="179800" y="374622"/>
                      <a:pt x="143734" y="303826"/>
                      <a:pt x="117019" y="235702"/>
                    </a:cubicBezTo>
                    <a:cubicBezTo>
                      <a:pt x="86296" y="159563"/>
                      <a:pt x="59580" y="70066"/>
                      <a:pt x="12828" y="1942"/>
                    </a:cubicBezTo>
                    <a:cubicBezTo>
                      <a:pt x="8821" y="-3401"/>
                      <a:pt x="-3201" y="3277"/>
                      <a:pt x="806" y="99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3" name="Freeform: Shape 113"/>
              <p:cNvSpPr>
                <a:spLocks/>
              </p:cNvSpPr>
              <p:nvPr/>
            </p:nvSpPr>
            <p:spPr bwMode="auto">
              <a:xfrm>
                <a:off x="5246282" y="3256755"/>
                <a:ext cx="76047" cy="57042"/>
              </a:xfrm>
              <a:custGeom>
                <a:avLst/>
                <a:gdLst>
                  <a:gd name="T0" fmla="*/ 3241 w 77714"/>
                  <a:gd name="T1" fmla="*/ 47507 h 56099"/>
                  <a:gd name="T2" fmla="*/ 68156 w 77714"/>
                  <a:gd name="T3" fmla="*/ 8955 h 56099"/>
                  <a:gd name="T4" fmla="*/ 3241 w 77714"/>
                  <a:gd name="T5" fmla="*/ 47507 h 560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714" h="56099">
                    <a:moveTo>
                      <a:pt x="3535" y="44443"/>
                    </a:moveTo>
                    <a:cubicBezTo>
                      <a:pt x="19564" y="76502"/>
                      <a:pt x="94367" y="35093"/>
                      <a:pt x="74331" y="8377"/>
                    </a:cubicBezTo>
                    <a:cubicBezTo>
                      <a:pt x="54294" y="-18338"/>
                      <a:pt x="-16502" y="25742"/>
                      <a:pt x="3535" y="444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4" name="Freeform: Shape 114"/>
              <p:cNvSpPr>
                <a:spLocks/>
              </p:cNvSpPr>
              <p:nvPr/>
            </p:nvSpPr>
            <p:spPr bwMode="auto">
              <a:xfrm>
                <a:off x="5723475" y="3778687"/>
                <a:ext cx="58935" cy="65598"/>
              </a:xfrm>
              <a:custGeom>
                <a:avLst/>
                <a:gdLst>
                  <a:gd name="T0" fmla="*/ 49792 w 59605"/>
                  <a:gd name="T1" fmla="*/ 0 h 66305"/>
                  <a:gd name="T2" fmla="*/ 0 w 59605"/>
                  <a:gd name="T3" fmla="*/ 56307 h 66305"/>
                  <a:gd name="T4" fmla="*/ 52344 w 59605"/>
                  <a:gd name="T5" fmla="*/ 61426 h 66305"/>
                  <a:gd name="T6" fmla="*/ 49792 w 59605"/>
                  <a:gd name="T7" fmla="*/ 0 h 6630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605" h="66305">
                    <a:moveTo>
                      <a:pt x="52095" y="0"/>
                    </a:moveTo>
                    <a:cubicBezTo>
                      <a:pt x="42744" y="25380"/>
                      <a:pt x="20037" y="54767"/>
                      <a:pt x="0" y="58774"/>
                    </a:cubicBezTo>
                    <a:cubicBezTo>
                      <a:pt x="25380" y="66789"/>
                      <a:pt x="45416" y="68124"/>
                      <a:pt x="54766" y="64117"/>
                    </a:cubicBezTo>
                    <a:cubicBezTo>
                      <a:pt x="62781" y="58774"/>
                      <a:pt x="60110" y="29387"/>
                      <a:pt x="520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5" name="Freeform: Shape 115"/>
              <p:cNvSpPr>
                <a:spLocks/>
              </p:cNvSpPr>
              <p:nvPr/>
            </p:nvSpPr>
            <p:spPr bwMode="auto">
              <a:xfrm>
                <a:off x="6006748" y="3714516"/>
                <a:ext cx="359320" cy="470594"/>
              </a:xfrm>
              <a:custGeom>
                <a:avLst/>
                <a:gdLst>
                  <a:gd name="T0" fmla="*/ 7808 w 359454"/>
                  <a:gd name="T1" fmla="*/ 19927 h 470411"/>
                  <a:gd name="T2" fmla="*/ 267896 w 359454"/>
                  <a:gd name="T3" fmla="*/ 147022 h 470411"/>
                  <a:gd name="T4" fmla="*/ 339919 w 359454"/>
                  <a:gd name="T5" fmla="*/ 462756 h 470411"/>
                  <a:gd name="T6" fmla="*/ 353257 w 359454"/>
                  <a:gd name="T7" fmla="*/ 466768 h 470411"/>
                  <a:gd name="T8" fmla="*/ 273231 w 359454"/>
                  <a:gd name="T9" fmla="*/ 130968 h 470411"/>
                  <a:gd name="T10" fmla="*/ 6476 w 359454"/>
                  <a:gd name="T11" fmla="*/ 7885 h 470411"/>
                  <a:gd name="T12" fmla="*/ 7808 w 359454"/>
                  <a:gd name="T13" fmla="*/ 19927 h 470411"/>
                  <a:gd name="T14" fmla="*/ 7808 w 359454"/>
                  <a:gd name="T15" fmla="*/ 19927 h 4704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9454" h="470411">
                    <a:moveTo>
                      <a:pt x="7820" y="19895"/>
                    </a:moveTo>
                    <a:cubicBezTo>
                      <a:pt x="118689" y="-12164"/>
                      <a:pt x="204179" y="63976"/>
                      <a:pt x="268296" y="146794"/>
                    </a:cubicBezTo>
                    <a:cubicBezTo>
                      <a:pt x="337756" y="238962"/>
                      <a:pt x="356457" y="349831"/>
                      <a:pt x="340427" y="462036"/>
                    </a:cubicBezTo>
                    <a:cubicBezTo>
                      <a:pt x="339092" y="470050"/>
                      <a:pt x="352449" y="474058"/>
                      <a:pt x="353785" y="466043"/>
                    </a:cubicBezTo>
                    <a:cubicBezTo>
                      <a:pt x="371150" y="345824"/>
                      <a:pt x="349778" y="228275"/>
                      <a:pt x="273639" y="130764"/>
                    </a:cubicBezTo>
                    <a:cubicBezTo>
                      <a:pt x="206850" y="46611"/>
                      <a:pt x="118689" y="-24186"/>
                      <a:pt x="6484" y="7873"/>
                    </a:cubicBezTo>
                    <a:cubicBezTo>
                      <a:pt x="-4202" y="9209"/>
                      <a:pt x="-195" y="22567"/>
                      <a:pt x="7820" y="198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6" name="Freeform: Shape 116"/>
              <p:cNvSpPr>
                <a:spLocks/>
              </p:cNvSpPr>
              <p:nvPr/>
            </p:nvSpPr>
            <p:spPr bwMode="auto">
              <a:xfrm>
                <a:off x="6212073" y="3442141"/>
                <a:ext cx="243349" cy="252410"/>
              </a:xfrm>
              <a:custGeom>
                <a:avLst/>
                <a:gdLst>
                  <a:gd name="T0" fmla="*/ 14075 w 241752"/>
                  <a:gd name="T1" fmla="*/ 246082 h 253082"/>
                  <a:gd name="T2" fmla="*/ 121045 w 241752"/>
                  <a:gd name="T3" fmla="*/ 117883 h 253082"/>
                  <a:gd name="T4" fmla="*/ 245844 w 241752"/>
                  <a:gd name="T5" fmla="*/ 10830 h 253082"/>
                  <a:gd name="T6" fmla="*/ 236244 w 241752"/>
                  <a:gd name="T7" fmla="*/ 1579 h 253082"/>
                  <a:gd name="T8" fmla="*/ 96359 w 241752"/>
                  <a:gd name="T9" fmla="*/ 124492 h 253082"/>
                  <a:gd name="T10" fmla="*/ 359 w 241752"/>
                  <a:gd name="T11" fmla="*/ 242117 h 253082"/>
                  <a:gd name="T12" fmla="*/ 14075 w 241752"/>
                  <a:gd name="T13" fmla="*/ 246082 h 253082"/>
                  <a:gd name="T14" fmla="*/ 14075 w 241752"/>
                  <a:gd name="T15" fmla="*/ 246082 h 2530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1752" h="253082">
                    <a:moveTo>
                      <a:pt x="13709" y="248713"/>
                    </a:moveTo>
                    <a:cubicBezTo>
                      <a:pt x="33746" y="197954"/>
                      <a:pt x="83169" y="159217"/>
                      <a:pt x="117899" y="119144"/>
                    </a:cubicBezTo>
                    <a:cubicBezTo>
                      <a:pt x="153965" y="77735"/>
                      <a:pt x="195374" y="45676"/>
                      <a:pt x="239454" y="10946"/>
                    </a:cubicBezTo>
                    <a:cubicBezTo>
                      <a:pt x="246133" y="5603"/>
                      <a:pt x="236783" y="-3748"/>
                      <a:pt x="230104" y="1595"/>
                    </a:cubicBezTo>
                    <a:cubicBezTo>
                      <a:pt x="180681" y="41669"/>
                      <a:pt x="136600" y="79070"/>
                      <a:pt x="93855" y="125822"/>
                    </a:cubicBezTo>
                    <a:cubicBezTo>
                      <a:pt x="60461" y="163224"/>
                      <a:pt x="20388" y="196618"/>
                      <a:pt x="351" y="244706"/>
                    </a:cubicBezTo>
                    <a:cubicBezTo>
                      <a:pt x="-2320" y="252721"/>
                      <a:pt x="11038" y="256728"/>
                      <a:pt x="13709" y="2487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7" name="Freeform: Shape 117"/>
              <p:cNvSpPr>
                <a:spLocks/>
              </p:cNvSpPr>
              <p:nvPr/>
            </p:nvSpPr>
            <p:spPr bwMode="auto">
              <a:xfrm>
                <a:off x="6136027" y="4296342"/>
                <a:ext cx="171105" cy="148309"/>
              </a:xfrm>
              <a:custGeom>
                <a:avLst/>
                <a:gdLst>
                  <a:gd name="T0" fmla="*/ 11007 w 170864"/>
                  <a:gd name="T1" fmla="*/ 146463 h 148156"/>
                  <a:gd name="T2" fmla="*/ 82204 w 170864"/>
                  <a:gd name="T3" fmla="*/ 84761 h 148156"/>
                  <a:gd name="T4" fmla="*/ 169520 w 170864"/>
                  <a:gd name="T5" fmla="*/ 10990 h 148156"/>
                  <a:gd name="T6" fmla="*/ 160118 w 170864"/>
                  <a:gd name="T7" fmla="*/ 1603 h 148156"/>
                  <a:gd name="T8" fmla="*/ 80861 w 170864"/>
                  <a:gd name="T9" fmla="*/ 68668 h 148156"/>
                  <a:gd name="T10" fmla="*/ 1603 w 170864"/>
                  <a:gd name="T11" fmla="*/ 137072 h 148156"/>
                  <a:gd name="T12" fmla="*/ 11007 w 170864"/>
                  <a:gd name="T13" fmla="*/ 146463 h 148156"/>
                  <a:gd name="T14" fmla="*/ 11007 w 170864"/>
                  <a:gd name="T15" fmla="*/ 146463 h 148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0864" h="148156">
                    <a:moveTo>
                      <a:pt x="10946" y="145859"/>
                    </a:moveTo>
                    <a:cubicBezTo>
                      <a:pt x="32318" y="123151"/>
                      <a:pt x="57698" y="104450"/>
                      <a:pt x="81742" y="84413"/>
                    </a:cubicBezTo>
                    <a:cubicBezTo>
                      <a:pt x="111129" y="60369"/>
                      <a:pt x="139180" y="34990"/>
                      <a:pt x="168567" y="10946"/>
                    </a:cubicBezTo>
                    <a:cubicBezTo>
                      <a:pt x="175246" y="5603"/>
                      <a:pt x="165896" y="-3748"/>
                      <a:pt x="159217" y="1595"/>
                    </a:cubicBezTo>
                    <a:cubicBezTo>
                      <a:pt x="132501" y="22968"/>
                      <a:pt x="107122" y="45676"/>
                      <a:pt x="80406" y="68384"/>
                    </a:cubicBezTo>
                    <a:cubicBezTo>
                      <a:pt x="53691" y="91092"/>
                      <a:pt x="25639" y="109793"/>
                      <a:pt x="1595" y="136508"/>
                    </a:cubicBezTo>
                    <a:cubicBezTo>
                      <a:pt x="-3748" y="143187"/>
                      <a:pt x="5603" y="152538"/>
                      <a:pt x="10946" y="1458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8" name="Freeform: Shape 118"/>
              <p:cNvSpPr>
                <a:spLocks/>
              </p:cNvSpPr>
              <p:nvPr/>
            </p:nvSpPr>
            <p:spPr bwMode="auto">
              <a:xfrm>
                <a:off x="6299527" y="4458911"/>
                <a:ext cx="22814" cy="533340"/>
              </a:xfrm>
              <a:custGeom>
                <a:avLst/>
                <a:gdLst>
                  <a:gd name="T0" fmla="*/ 546 w 23302"/>
                  <a:gd name="T1" fmla="*/ 6981 h 533974"/>
                  <a:gd name="T2" fmla="*/ 546 w 23302"/>
                  <a:gd name="T3" fmla="*/ 268879 h 533974"/>
                  <a:gd name="T4" fmla="*/ 9137 w 23302"/>
                  <a:gd name="T5" fmla="*/ 525461 h 533974"/>
                  <a:gd name="T6" fmla="*/ 21410 w 23302"/>
                  <a:gd name="T7" fmla="*/ 525461 h 533974"/>
                  <a:gd name="T8" fmla="*/ 12819 w 23302"/>
                  <a:gd name="T9" fmla="*/ 268879 h 533974"/>
                  <a:gd name="T10" fmla="*/ 12819 w 23302"/>
                  <a:gd name="T11" fmla="*/ 6981 h 533974"/>
                  <a:gd name="T12" fmla="*/ 546 w 23302"/>
                  <a:gd name="T13" fmla="*/ 6981 h 533974"/>
                  <a:gd name="T14" fmla="*/ 546 w 23302"/>
                  <a:gd name="T15" fmla="*/ 6981 h 5339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302" h="533974">
                    <a:moveTo>
                      <a:pt x="594" y="7013"/>
                    </a:moveTo>
                    <a:cubicBezTo>
                      <a:pt x="594" y="95174"/>
                      <a:pt x="-742" y="181999"/>
                      <a:pt x="594" y="270160"/>
                    </a:cubicBezTo>
                    <a:cubicBezTo>
                      <a:pt x="1930" y="356985"/>
                      <a:pt x="9944" y="442475"/>
                      <a:pt x="9944" y="527964"/>
                    </a:cubicBezTo>
                    <a:cubicBezTo>
                      <a:pt x="9944" y="535979"/>
                      <a:pt x="23302" y="535979"/>
                      <a:pt x="23302" y="527964"/>
                    </a:cubicBezTo>
                    <a:cubicBezTo>
                      <a:pt x="23302" y="441139"/>
                      <a:pt x="15287" y="355649"/>
                      <a:pt x="13951" y="270160"/>
                    </a:cubicBezTo>
                    <a:cubicBezTo>
                      <a:pt x="12616" y="183335"/>
                      <a:pt x="13951" y="95174"/>
                      <a:pt x="13951" y="7013"/>
                    </a:cubicBezTo>
                    <a:cubicBezTo>
                      <a:pt x="13951" y="-2338"/>
                      <a:pt x="594" y="-2338"/>
                      <a:pt x="594" y="70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338263" y="1117600"/>
            <a:ext cx="1328737" cy="2552700"/>
            <a:chOff x="1784968" y="1117487"/>
            <a:chExt cx="1771334" cy="2553051"/>
          </a:xfrm>
        </p:grpSpPr>
        <p:sp>
          <p:nvSpPr>
            <p:cNvPr id="51221" name="Freeform: Shape 88"/>
            <p:cNvSpPr>
              <a:spLocks/>
            </p:cNvSpPr>
            <p:nvPr/>
          </p:nvSpPr>
          <p:spPr bwMode="auto">
            <a:xfrm flipH="1">
              <a:off x="2417738" y="3152942"/>
              <a:ext cx="924819" cy="517596"/>
            </a:xfrm>
            <a:custGeom>
              <a:avLst/>
              <a:gdLst>
                <a:gd name="T0" fmla="*/ 18543 w 830897"/>
                <a:gd name="T1" fmla="*/ 283684 h 465351"/>
                <a:gd name="T2" fmla="*/ 184598 w 830897"/>
                <a:gd name="T3" fmla="*/ 663948 h 465351"/>
                <a:gd name="T4" fmla="*/ 1195288 w 830897"/>
                <a:gd name="T5" fmla="*/ 584217 h 465351"/>
                <a:gd name="T6" fmla="*/ 1203488 w 830897"/>
                <a:gd name="T7" fmla="*/ 163062 h 465351"/>
                <a:gd name="T8" fmla="*/ 18543 w 830897"/>
                <a:gd name="T9" fmla="*/ 283684 h 465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0897" h="465351">
                  <a:moveTo>
                    <a:pt x="12082" y="185351"/>
                  </a:moveTo>
                  <a:cubicBezTo>
                    <a:pt x="-13298" y="260154"/>
                    <a:pt x="-7955" y="379038"/>
                    <a:pt x="120279" y="433804"/>
                  </a:cubicBezTo>
                  <a:cubicBezTo>
                    <a:pt x="248513" y="488571"/>
                    <a:pt x="675961" y="472542"/>
                    <a:pt x="778815" y="381709"/>
                  </a:cubicBezTo>
                  <a:cubicBezTo>
                    <a:pt x="860297" y="309578"/>
                    <a:pt x="833582" y="197373"/>
                    <a:pt x="784158" y="106540"/>
                  </a:cubicBezTo>
                  <a:cubicBezTo>
                    <a:pt x="701340" y="-48409"/>
                    <a:pt x="92228" y="-44402"/>
                    <a:pt x="12082" y="185351"/>
                  </a:cubicBezTo>
                  <a:close/>
                </a:path>
              </a:pathLst>
            </a:custGeom>
            <a:solidFill>
              <a:srgbClr val="FF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2" name="Freeform: Shape 119"/>
            <p:cNvSpPr>
              <a:spLocks/>
            </p:cNvSpPr>
            <p:nvPr/>
          </p:nvSpPr>
          <p:spPr bwMode="auto">
            <a:xfrm flipH="1">
              <a:off x="2898137" y="2044714"/>
              <a:ext cx="461351" cy="1286052"/>
            </a:xfrm>
            <a:custGeom>
              <a:avLst/>
              <a:gdLst>
                <a:gd name="T0" fmla="*/ 638967 w 413653"/>
                <a:gd name="T1" fmla="*/ 1748006 h 1155329"/>
                <a:gd name="T2" fmla="*/ 335138 w 413653"/>
                <a:gd name="T3" fmla="*/ 876376 h 1155329"/>
                <a:gd name="T4" fmla="*/ 45776 w 413653"/>
                <a:gd name="T5" fmla="*/ 41658 h 1155329"/>
                <a:gd name="T6" fmla="*/ 39573 w 413653"/>
                <a:gd name="T7" fmla="*/ 14996 h 1155329"/>
                <a:gd name="T8" fmla="*/ 304 w 413653"/>
                <a:gd name="T9" fmla="*/ 25253 h 1155329"/>
                <a:gd name="T10" fmla="*/ 45776 w 413653"/>
                <a:gd name="T11" fmla="*/ 181121 h 1155329"/>
                <a:gd name="T12" fmla="*/ 136718 w 413653"/>
                <a:gd name="T13" fmla="*/ 445687 h 1155329"/>
                <a:gd name="T14" fmla="*/ 281398 w 413653"/>
                <a:gd name="T15" fmla="*/ 847662 h 1155329"/>
                <a:gd name="T16" fmla="*/ 591431 w 413653"/>
                <a:gd name="T17" fmla="*/ 1735703 h 1155329"/>
                <a:gd name="T18" fmla="*/ 599698 w 413653"/>
                <a:gd name="T19" fmla="*/ 1758260 h 1155329"/>
                <a:gd name="T20" fmla="*/ 638967 w 413653"/>
                <a:gd name="T21" fmla="*/ 1748006 h 1155329"/>
                <a:gd name="T22" fmla="*/ 638967 w 413653"/>
                <a:gd name="T23" fmla="*/ 1748006 h 11553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3653" h="1155329">
                  <a:moveTo>
                    <a:pt x="412950" y="1138496"/>
                  </a:moveTo>
                  <a:cubicBezTo>
                    <a:pt x="354176" y="947481"/>
                    <a:pt x="283380" y="759137"/>
                    <a:pt x="216592" y="570793"/>
                  </a:cubicBezTo>
                  <a:cubicBezTo>
                    <a:pt x="152475" y="390463"/>
                    <a:pt x="77672" y="211470"/>
                    <a:pt x="29584" y="27133"/>
                  </a:cubicBezTo>
                  <a:cubicBezTo>
                    <a:pt x="28248" y="21790"/>
                    <a:pt x="26912" y="16447"/>
                    <a:pt x="25576" y="9768"/>
                  </a:cubicBezTo>
                  <a:cubicBezTo>
                    <a:pt x="22905" y="-7597"/>
                    <a:pt x="-2475" y="418"/>
                    <a:pt x="197" y="16447"/>
                  </a:cubicBezTo>
                  <a:cubicBezTo>
                    <a:pt x="5540" y="51177"/>
                    <a:pt x="18897" y="84571"/>
                    <a:pt x="29584" y="117966"/>
                  </a:cubicBezTo>
                  <a:cubicBezTo>
                    <a:pt x="48285" y="175404"/>
                    <a:pt x="68321" y="232842"/>
                    <a:pt x="88358" y="290280"/>
                  </a:cubicBezTo>
                  <a:cubicBezTo>
                    <a:pt x="119080" y="377106"/>
                    <a:pt x="149803" y="465267"/>
                    <a:pt x="181862" y="552092"/>
                  </a:cubicBezTo>
                  <a:cubicBezTo>
                    <a:pt x="251322" y="744443"/>
                    <a:pt x="318111" y="936794"/>
                    <a:pt x="382228" y="1130482"/>
                  </a:cubicBezTo>
                  <a:cubicBezTo>
                    <a:pt x="383563" y="1135825"/>
                    <a:pt x="384899" y="1141168"/>
                    <a:pt x="387571" y="1145175"/>
                  </a:cubicBezTo>
                  <a:cubicBezTo>
                    <a:pt x="391578" y="1162540"/>
                    <a:pt x="418294" y="1155861"/>
                    <a:pt x="412950" y="11384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3" name="Freeform: Shape 120"/>
            <p:cNvSpPr>
              <a:spLocks/>
            </p:cNvSpPr>
            <p:nvPr/>
          </p:nvSpPr>
          <p:spPr bwMode="auto">
            <a:xfrm flipH="1">
              <a:off x="3247324" y="1727171"/>
              <a:ext cx="308978" cy="354062"/>
            </a:xfrm>
            <a:custGeom>
              <a:avLst/>
              <a:gdLst>
                <a:gd name="T0" fmla="*/ 33017 w 278038"/>
                <a:gd name="T1" fmla="*/ 50893 h 317840"/>
                <a:gd name="T2" fmla="*/ 267293 w 278038"/>
                <a:gd name="T3" fmla="*/ 17984 h 317840"/>
                <a:gd name="T4" fmla="*/ 413967 w 278038"/>
                <a:gd name="T5" fmla="*/ 377942 h 317840"/>
                <a:gd name="T6" fmla="*/ 138951 w 278038"/>
                <a:gd name="T7" fmla="*/ 447877 h 317840"/>
                <a:gd name="T8" fmla="*/ 33017 w 278038"/>
                <a:gd name="T9" fmla="*/ 50893 h 317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038" h="317840">
                  <a:moveTo>
                    <a:pt x="21650" y="33050"/>
                  </a:moveTo>
                  <a:cubicBezTo>
                    <a:pt x="67066" y="3663"/>
                    <a:pt x="132519" y="-12366"/>
                    <a:pt x="175264" y="11678"/>
                  </a:cubicBezTo>
                  <a:cubicBezTo>
                    <a:pt x="218008" y="35722"/>
                    <a:pt x="302162" y="138576"/>
                    <a:pt x="271439" y="245438"/>
                  </a:cubicBezTo>
                  <a:cubicBezTo>
                    <a:pt x="240716" y="350964"/>
                    <a:pt x="133855" y="317570"/>
                    <a:pt x="91110" y="290854"/>
                  </a:cubicBezTo>
                  <a:cubicBezTo>
                    <a:pt x="48365" y="264139"/>
                    <a:pt x="-41131" y="85145"/>
                    <a:pt x="21650" y="33050"/>
                  </a:cubicBezTo>
                  <a:close/>
                </a:path>
              </a:pathLst>
            </a:custGeom>
            <a:solidFill>
              <a:srgbClr val="99B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4" name="Freeform: Shape 121"/>
            <p:cNvSpPr>
              <a:spLocks/>
            </p:cNvSpPr>
            <p:nvPr/>
          </p:nvSpPr>
          <p:spPr bwMode="auto">
            <a:xfrm flipH="1">
              <a:off x="2593391" y="1201637"/>
              <a:ext cx="812655" cy="596982"/>
            </a:xfrm>
            <a:custGeom>
              <a:avLst/>
              <a:gdLst>
                <a:gd name="T0" fmla="*/ 34535 w 730725"/>
                <a:gd name="T1" fmla="*/ 814825 h 536876"/>
                <a:gd name="T2" fmla="*/ 214348 w 730725"/>
                <a:gd name="T3" fmla="*/ 678005 h 536876"/>
                <a:gd name="T4" fmla="*/ 557631 w 730725"/>
                <a:gd name="T5" fmla="*/ 430908 h 536876"/>
                <a:gd name="T6" fmla="*/ 1109333 w 730725"/>
                <a:gd name="T7" fmla="*/ 38819 h 536876"/>
                <a:gd name="T8" fmla="*/ 1088902 w 730725"/>
                <a:gd name="T9" fmla="*/ 4102 h 536876"/>
                <a:gd name="T10" fmla="*/ 529024 w 730725"/>
                <a:gd name="T11" fmla="*/ 402318 h 536876"/>
                <a:gd name="T12" fmla="*/ 187785 w 730725"/>
                <a:gd name="T13" fmla="*/ 649415 h 536876"/>
                <a:gd name="T14" fmla="*/ 5926 w 730725"/>
                <a:gd name="T15" fmla="*/ 788277 h 536876"/>
                <a:gd name="T16" fmla="*/ 34535 w 730725"/>
                <a:gd name="T17" fmla="*/ 814825 h 536876"/>
                <a:gd name="T18" fmla="*/ 34535 w 730725"/>
                <a:gd name="T19" fmla="*/ 814825 h 5368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0725" h="536876">
                  <a:moveTo>
                    <a:pt x="22576" y="532986"/>
                  </a:moveTo>
                  <a:cubicBezTo>
                    <a:pt x="57306" y="499592"/>
                    <a:pt x="101386" y="471541"/>
                    <a:pt x="140124" y="443489"/>
                  </a:cubicBezTo>
                  <a:cubicBezTo>
                    <a:pt x="214927" y="388723"/>
                    <a:pt x="289730" y="335292"/>
                    <a:pt x="364534" y="281861"/>
                  </a:cubicBezTo>
                  <a:cubicBezTo>
                    <a:pt x="484753" y="196371"/>
                    <a:pt x="604973" y="110882"/>
                    <a:pt x="725192" y="25392"/>
                  </a:cubicBezTo>
                  <a:cubicBezTo>
                    <a:pt x="738550" y="16042"/>
                    <a:pt x="725192" y="-8002"/>
                    <a:pt x="711835" y="2684"/>
                  </a:cubicBezTo>
                  <a:cubicBezTo>
                    <a:pt x="590279" y="89510"/>
                    <a:pt x="467388" y="176335"/>
                    <a:pt x="345833" y="263160"/>
                  </a:cubicBezTo>
                  <a:cubicBezTo>
                    <a:pt x="271030" y="316591"/>
                    <a:pt x="196226" y="370022"/>
                    <a:pt x="122759" y="424789"/>
                  </a:cubicBezTo>
                  <a:cubicBezTo>
                    <a:pt x="84022" y="454176"/>
                    <a:pt x="39941" y="480891"/>
                    <a:pt x="3875" y="515621"/>
                  </a:cubicBezTo>
                  <a:cubicBezTo>
                    <a:pt x="-8147" y="526307"/>
                    <a:pt x="10554" y="545008"/>
                    <a:pt x="22576" y="5329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5" name="Freeform: Shape 122"/>
            <p:cNvSpPr>
              <a:spLocks/>
            </p:cNvSpPr>
            <p:nvPr/>
          </p:nvSpPr>
          <p:spPr bwMode="auto">
            <a:xfrm flipH="1">
              <a:off x="1784968" y="1577925"/>
              <a:ext cx="1070843" cy="1057420"/>
            </a:xfrm>
            <a:custGeom>
              <a:avLst/>
              <a:gdLst>
                <a:gd name="T0" fmla="*/ 662583 w 961870"/>
                <a:gd name="T1" fmla="*/ 3432 h 949640"/>
                <a:gd name="T2" fmla="*/ 367101 w 961870"/>
                <a:gd name="T3" fmla="*/ 258063 h 949640"/>
                <a:gd name="T4" fmla="*/ 311698 w 961870"/>
                <a:gd name="T5" fmla="*/ 520907 h 949640"/>
                <a:gd name="T6" fmla="*/ 8006 w 961870"/>
                <a:gd name="T7" fmla="*/ 1120516 h 949640"/>
                <a:gd name="T8" fmla="*/ 966274 w 961870"/>
                <a:gd name="T9" fmla="*/ 1420322 h 949640"/>
                <a:gd name="T10" fmla="*/ 1473110 w 961870"/>
                <a:gd name="T11" fmla="*/ 954186 h 949640"/>
                <a:gd name="T12" fmla="*/ 1144795 w 961870"/>
                <a:gd name="T13" fmla="*/ 461356 h 949640"/>
                <a:gd name="T14" fmla="*/ 978586 w 961870"/>
                <a:gd name="T15" fmla="*/ 243689 h 949640"/>
                <a:gd name="T16" fmla="*/ 662583 w 961870"/>
                <a:gd name="T17" fmla="*/ 3432 h 9496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61870" h="949640">
                  <a:moveTo>
                    <a:pt x="431323" y="2233"/>
                  </a:moveTo>
                  <a:cubicBezTo>
                    <a:pt x="355184" y="11584"/>
                    <a:pt x="236300" y="35628"/>
                    <a:pt x="238972" y="167869"/>
                  </a:cubicBezTo>
                  <a:cubicBezTo>
                    <a:pt x="241643" y="300111"/>
                    <a:pt x="250994" y="306789"/>
                    <a:pt x="202906" y="338848"/>
                  </a:cubicBezTo>
                  <a:cubicBezTo>
                    <a:pt x="154818" y="369571"/>
                    <a:pt x="-33526" y="545893"/>
                    <a:pt x="5212" y="728894"/>
                  </a:cubicBezTo>
                  <a:cubicBezTo>
                    <a:pt x="43949" y="911894"/>
                    <a:pt x="347169" y="996048"/>
                    <a:pt x="629017" y="923916"/>
                  </a:cubicBezTo>
                  <a:cubicBezTo>
                    <a:pt x="910865" y="851785"/>
                    <a:pt x="977654" y="728894"/>
                    <a:pt x="958953" y="620696"/>
                  </a:cubicBezTo>
                  <a:cubicBezTo>
                    <a:pt x="940253" y="512498"/>
                    <a:pt x="857435" y="336176"/>
                    <a:pt x="745230" y="300111"/>
                  </a:cubicBezTo>
                  <a:cubicBezTo>
                    <a:pt x="639704" y="266716"/>
                    <a:pt x="651726" y="258702"/>
                    <a:pt x="637032" y="158519"/>
                  </a:cubicBezTo>
                  <a:cubicBezTo>
                    <a:pt x="621003" y="58336"/>
                    <a:pt x="571579" y="-13796"/>
                    <a:pt x="431323" y="2233"/>
                  </a:cubicBezTo>
                  <a:close/>
                </a:path>
              </a:pathLst>
            </a:custGeom>
            <a:solidFill>
              <a:srgbClr val="AFD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6" name="Freeform: Shape 123"/>
            <p:cNvSpPr>
              <a:spLocks/>
            </p:cNvSpPr>
            <p:nvPr/>
          </p:nvSpPr>
          <p:spPr bwMode="auto">
            <a:xfrm flipH="1">
              <a:off x="2354249" y="1231803"/>
              <a:ext cx="156605" cy="423921"/>
            </a:xfrm>
            <a:custGeom>
              <a:avLst/>
              <a:gdLst>
                <a:gd name="T0" fmla="*/ 649 w 141111"/>
                <a:gd name="T1" fmla="*/ 25913 h 380581"/>
                <a:gd name="T2" fmla="*/ 174912 w 141111"/>
                <a:gd name="T3" fmla="*/ 570829 h 380581"/>
                <a:gd name="T4" fmla="*/ 213415 w 141111"/>
                <a:gd name="T5" fmla="*/ 560548 h 380581"/>
                <a:gd name="T6" fmla="*/ 39149 w 141111"/>
                <a:gd name="T7" fmla="*/ 15632 h 380581"/>
                <a:gd name="T8" fmla="*/ 649 w 141111"/>
                <a:gd name="T9" fmla="*/ 25913 h 380581"/>
                <a:gd name="T10" fmla="*/ 649 w 141111"/>
                <a:gd name="T11" fmla="*/ 25913 h 380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111" h="380581">
                  <a:moveTo>
                    <a:pt x="428" y="16834"/>
                  </a:moveTo>
                  <a:cubicBezTo>
                    <a:pt x="33822" y="135717"/>
                    <a:pt x="89924" y="249258"/>
                    <a:pt x="115304" y="370813"/>
                  </a:cubicBezTo>
                  <a:cubicBezTo>
                    <a:pt x="119311" y="388178"/>
                    <a:pt x="144691" y="380164"/>
                    <a:pt x="140684" y="364135"/>
                  </a:cubicBezTo>
                  <a:cubicBezTo>
                    <a:pt x="113968" y="242579"/>
                    <a:pt x="59201" y="129039"/>
                    <a:pt x="25807" y="10155"/>
                  </a:cubicBezTo>
                  <a:cubicBezTo>
                    <a:pt x="21800" y="-7210"/>
                    <a:pt x="-3580" y="-531"/>
                    <a:pt x="428" y="168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7" name="Freeform: Shape 124"/>
            <p:cNvSpPr>
              <a:spLocks/>
            </p:cNvSpPr>
            <p:nvPr/>
          </p:nvSpPr>
          <p:spPr bwMode="auto">
            <a:xfrm flipH="1">
              <a:off x="3380651" y="1771627"/>
              <a:ext cx="154488" cy="287378"/>
            </a:xfrm>
            <a:custGeom>
              <a:avLst/>
              <a:gdLst>
                <a:gd name="T0" fmla="*/ 9148 w 139089"/>
                <a:gd name="T1" fmla="*/ 18706 h 258033"/>
                <a:gd name="T2" fmla="*/ 155525 w 139089"/>
                <a:gd name="T3" fmla="*/ 158458 h 258033"/>
                <a:gd name="T4" fmla="*/ 153494 w 139089"/>
                <a:gd name="T5" fmla="*/ 376303 h 258033"/>
                <a:gd name="T6" fmla="*/ 159591 w 139089"/>
                <a:gd name="T7" fmla="*/ 396854 h 258033"/>
                <a:gd name="T8" fmla="*/ 192120 w 139089"/>
                <a:gd name="T9" fmla="*/ 197504 h 258033"/>
                <a:gd name="T10" fmla="*/ 9148 w 139089"/>
                <a:gd name="T11" fmla="*/ 208 h 258033"/>
                <a:gd name="T12" fmla="*/ 9148 w 139089"/>
                <a:gd name="T13" fmla="*/ 18706 h 258033"/>
                <a:gd name="T14" fmla="*/ 9148 w 139089"/>
                <a:gd name="T15" fmla="*/ 18706 h 2580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9089" h="258033">
                  <a:moveTo>
                    <a:pt x="6011" y="12158"/>
                  </a:moveTo>
                  <a:cubicBezTo>
                    <a:pt x="50091" y="9486"/>
                    <a:pt x="84822" y="69596"/>
                    <a:pt x="102187" y="102991"/>
                  </a:cubicBezTo>
                  <a:cubicBezTo>
                    <a:pt x="115544" y="129706"/>
                    <a:pt x="150274" y="233896"/>
                    <a:pt x="100851" y="244582"/>
                  </a:cubicBezTo>
                  <a:cubicBezTo>
                    <a:pt x="92836" y="245918"/>
                    <a:pt x="95508" y="259276"/>
                    <a:pt x="104858" y="257940"/>
                  </a:cubicBezTo>
                  <a:cubicBezTo>
                    <a:pt x="156953" y="245918"/>
                    <a:pt x="136917" y="161765"/>
                    <a:pt x="126231" y="128370"/>
                  </a:cubicBezTo>
                  <a:cubicBezTo>
                    <a:pt x="111537" y="81618"/>
                    <a:pt x="64785" y="-3871"/>
                    <a:pt x="6011" y="136"/>
                  </a:cubicBezTo>
                  <a:cubicBezTo>
                    <a:pt x="-2004" y="136"/>
                    <a:pt x="-2004" y="13494"/>
                    <a:pt x="6011" y="12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8" name="Freeform: Shape 125"/>
            <p:cNvSpPr>
              <a:spLocks/>
            </p:cNvSpPr>
            <p:nvPr/>
          </p:nvSpPr>
          <p:spPr bwMode="auto">
            <a:xfrm flipH="1">
              <a:off x="2457948" y="3329179"/>
              <a:ext cx="850749" cy="228631"/>
            </a:xfrm>
            <a:custGeom>
              <a:avLst/>
              <a:gdLst>
                <a:gd name="T0" fmla="*/ 145 w 764155"/>
                <a:gd name="T1" fmla="*/ 70821 h 206816"/>
                <a:gd name="T2" fmla="*/ 593219 w 764155"/>
                <a:gd name="T3" fmla="*/ 306228 h 206816"/>
                <a:gd name="T4" fmla="*/ 1026226 w 764155"/>
                <a:gd name="T5" fmla="*/ 232414 h 206816"/>
                <a:gd name="T6" fmla="*/ 1173984 w 764155"/>
                <a:gd name="T7" fmla="*/ 8978 h 206816"/>
                <a:gd name="T8" fmla="*/ 1153462 w 764155"/>
                <a:gd name="T9" fmla="*/ 8978 h 206816"/>
                <a:gd name="T10" fmla="*/ 964663 w 764155"/>
                <a:gd name="T11" fmla="*/ 230420 h 206816"/>
                <a:gd name="T12" fmla="*/ 576803 w 764155"/>
                <a:gd name="T13" fmla="*/ 286277 h 206816"/>
                <a:gd name="T14" fmla="*/ 229986 w 764155"/>
                <a:gd name="T15" fmla="*/ 258347 h 206816"/>
                <a:gd name="T16" fmla="*/ 74021 w 764155"/>
                <a:gd name="T17" fmla="*/ 182539 h 206816"/>
                <a:gd name="T18" fmla="*/ 20664 w 764155"/>
                <a:gd name="T19" fmla="*/ 64836 h 206816"/>
                <a:gd name="T20" fmla="*/ 145 w 764155"/>
                <a:gd name="T21" fmla="*/ 70821 h 206816"/>
                <a:gd name="T22" fmla="*/ 145 w 764155"/>
                <a:gd name="T23" fmla="*/ 70821 h 2068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4155" h="206816">
                  <a:moveTo>
                    <a:pt x="94" y="47420"/>
                  </a:moveTo>
                  <a:cubicBezTo>
                    <a:pt x="25473" y="214392"/>
                    <a:pt x="257898" y="210384"/>
                    <a:pt x="386132" y="205041"/>
                  </a:cubicBezTo>
                  <a:cubicBezTo>
                    <a:pt x="479636" y="201034"/>
                    <a:pt x="579819" y="189012"/>
                    <a:pt x="667980" y="155617"/>
                  </a:cubicBezTo>
                  <a:cubicBezTo>
                    <a:pt x="732097" y="131574"/>
                    <a:pt x="761484" y="71464"/>
                    <a:pt x="764156" y="6011"/>
                  </a:cubicBezTo>
                  <a:cubicBezTo>
                    <a:pt x="764156" y="-2004"/>
                    <a:pt x="750798" y="-2004"/>
                    <a:pt x="750798" y="6011"/>
                  </a:cubicBezTo>
                  <a:cubicBezTo>
                    <a:pt x="746791" y="87493"/>
                    <a:pt x="704046" y="132909"/>
                    <a:pt x="627907" y="154282"/>
                  </a:cubicBezTo>
                  <a:cubicBezTo>
                    <a:pt x="545089" y="176990"/>
                    <a:pt x="460935" y="187676"/>
                    <a:pt x="375446" y="191683"/>
                  </a:cubicBezTo>
                  <a:cubicBezTo>
                    <a:pt x="297971" y="195691"/>
                    <a:pt x="224504" y="194355"/>
                    <a:pt x="149700" y="172982"/>
                  </a:cubicBezTo>
                  <a:cubicBezTo>
                    <a:pt x="113634" y="162296"/>
                    <a:pt x="76233" y="147603"/>
                    <a:pt x="48181" y="122223"/>
                  </a:cubicBezTo>
                  <a:cubicBezTo>
                    <a:pt x="25473" y="102186"/>
                    <a:pt x="18795" y="72800"/>
                    <a:pt x="13451" y="43413"/>
                  </a:cubicBezTo>
                  <a:cubicBezTo>
                    <a:pt x="12116" y="35398"/>
                    <a:pt x="-1242" y="39405"/>
                    <a:pt x="94" y="474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9" name="Freeform: Shape 126"/>
            <p:cNvSpPr>
              <a:spLocks/>
            </p:cNvSpPr>
            <p:nvPr/>
          </p:nvSpPr>
          <p:spPr bwMode="auto">
            <a:xfrm flipH="1">
              <a:off x="2455831" y="1117487"/>
              <a:ext cx="154490" cy="157185"/>
            </a:xfrm>
            <a:custGeom>
              <a:avLst/>
              <a:gdLst>
                <a:gd name="T0" fmla="*/ 1726 w 138200"/>
                <a:gd name="T1" fmla="*/ 85028 h 141289"/>
                <a:gd name="T2" fmla="*/ 166515 w 138200"/>
                <a:gd name="T3" fmla="*/ 203704 h 141289"/>
                <a:gd name="T4" fmla="*/ 162343 w 138200"/>
                <a:gd name="T5" fmla="*/ 27734 h 141289"/>
                <a:gd name="T6" fmla="*/ 1726 w 138200"/>
                <a:gd name="T7" fmla="*/ 85028 h 1412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200" h="141289">
                  <a:moveTo>
                    <a:pt x="1105" y="55507"/>
                  </a:moveTo>
                  <a:cubicBezTo>
                    <a:pt x="14463" y="123631"/>
                    <a:pt x="49193" y="158361"/>
                    <a:pt x="106631" y="132981"/>
                  </a:cubicBezTo>
                  <a:cubicBezTo>
                    <a:pt x="164069" y="106266"/>
                    <a:pt x="130675" y="48828"/>
                    <a:pt x="103960" y="18105"/>
                  </a:cubicBezTo>
                  <a:cubicBezTo>
                    <a:pt x="78580" y="-13954"/>
                    <a:pt x="-10917" y="-4603"/>
                    <a:pt x="1105" y="55507"/>
                  </a:cubicBezTo>
                  <a:close/>
                </a:path>
              </a:pathLst>
            </a:custGeom>
            <a:solidFill>
              <a:srgbClr val="FF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0" name="Freeform: Shape 127"/>
            <p:cNvSpPr>
              <a:spLocks/>
            </p:cNvSpPr>
            <p:nvPr/>
          </p:nvSpPr>
          <p:spPr bwMode="auto">
            <a:xfrm flipH="1">
              <a:off x="2491809" y="1130189"/>
              <a:ext cx="110047" cy="125430"/>
            </a:xfrm>
            <a:custGeom>
              <a:avLst/>
              <a:gdLst>
                <a:gd name="T0" fmla="*/ 15745 w 98962"/>
                <a:gd name="T1" fmla="*/ 23791 h 112575"/>
                <a:gd name="T2" fmla="*/ 121958 w 98962"/>
                <a:gd name="T3" fmla="*/ 155542 h 112575"/>
                <a:gd name="T4" fmla="*/ 136254 w 98962"/>
                <a:gd name="T5" fmla="*/ 169953 h 112575"/>
                <a:gd name="T6" fmla="*/ 5532 w 98962"/>
                <a:gd name="T7" fmla="*/ 5265 h 112575"/>
                <a:gd name="T8" fmla="*/ 15745 w 98962"/>
                <a:gd name="T9" fmla="*/ 23791 h 112575"/>
                <a:gd name="T10" fmla="*/ 15745 w 98962"/>
                <a:gd name="T11" fmla="*/ 23791 h 1125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962" h="112575">
                  <a:moveTo>
                    <a:pt x="10297" y="15438"/>
                  </a:moveTo>
                  <a:cubicBezTo>
                    <a:pt x="46362" y="-591"/>
                    <a:pt x="105137" y="70205"/>
                    <a:pt x="79757" y="100928"/>
                  </a:cubicBezTo>
                  <a:cubicBezTo>
                    <a:pt x="74414" y="107606"/>
                    <a:pt x="83764" y="116957"/>
                    <a:pt x="89107" y="110278"/>
                  </a:cubicBezTo>
                  <a:cubicBezTo>
                    <a:pt x="125173" y="66197"/>
                    <a:pt x="54377" y="-17956"/>
                    <a:pt x="3618" y="3416"/>
                  </a:cubicBezTo>
                  <a:cubicBezTo>
                    <a:pt x="-4397" y="7423"/>
                    <a:pt x="2282" y="19445"/>
                    <a:pt x="10297" y="154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1" name="Freeform: Shape 128"/>
            <p:cNvSpPr>
              <a:spLocks/>
            </p:cNvSpPr>
            <p:nvPr/>
          </p:nvSpPr>
          <p:spPr bwMode="auto">
            <a:xfrm flipH="1">
              <a:off x="2189179" y="1658899"/>
              <a:ext cx="353421" cy="96850"/>
            </a:xfrm>
            <a:custGeom>
              <a:avLst/>
              <a:gdLst>
                <a:gd name="T0" fmla="*/ 1911 w 317830"/>
                <a:gd name="T1" fmla="*/ 6865 h 86504"/>
                <a:gd name="T2" fmla="*/ 175508 w 317830"/>
                <a:gd name="T3" fmla="*/ 134896 h 86504"/>
                <a:gd name="T4" fmla="*/ 483896 w 317830"/>
                <a:gd name="T5" fmla="*/ 25754 h 86504"/>
                <a:gd name="T6" fmla="*/ 465515 w 317830"/>
                <a:gd name="T7" fmla="*/ 15261 h 86504"/>
                <a:gd name="T8" fmla="*/ 212269 w 317830"/>
                <a:gd name="T9" fmla="*/ 113906 h 86504"/>
                <a:gd name="T10" fmla="*/ 20293 w 317830"/>
                <a:gd name="T11" fmla="*/ 13162 h 86504"/>
                <a:gd name="T12" fmla="*/ 1911 w 317830"/>
                <a:gd name="T13" fmla="*/ 6865 h 86504"/>
                <a:gd name="T14" fmla="*/ 1911 w 317830"/>
                <a:gd name="T15" fmla="*/ 6865 h 86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7830" h="86504">
                  <a:moveTo>
                    <a:pt x="1250" y="4369"/>
                  </a:moveTo>
                  <a:cubicBezTo>
                    <a:pt x="-10772" y="68486"/>
                    <a:pt x="66703" y="83179"/>
                    <a:pt x="114791" y="85851"/>
                  </a:cubicBezTo>
                  <a:cubicBezTo>
                    <a:pt x="181579" y="89858"/>
                    <a:pt x="276419" y="76500"/>
                    <a:pt x="316492" y="16391"/>
                  </a:cubicBezTo>
                  <a:cubicBezTo>
                    <a:pt x="321835" y="9712"/>
                    <a:pt x="309813" y="3033"/>
                    <a:pt x="304470" y="9712"/>
                  </a:cubicBezTo>
                  <a:cubicBezTo>
                    <a:pt x="271076" y="60471"/>
                    <a:pt x="194937" y="69822"/>
                    <a:pt x="138834" y="72493"/>
                  </a:cubicBezTo>
                  <a:cubicBezTo>
                    <a:pt x="97426" y="73829"/>
                    <a:pt x="2586" y="68486"/>
                    <a:pt x="13272" y="8376"/>
                  </a:cubicBezTo>
                  <a:cubicBezTo>
                    <a:pt x="15943" y="361"/>
                    <a:pt x="2586" y="-3646"/>
                    <a:pt x="1250" y="4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2" name="Freeform: Shape 129"/>
            <p:cNvSpPr>
              <a:spLocks/>
            </p:cNvSpPr>
            <p:nvPr/>
          </p:nvSpPr>
          <p:spPr bwMode="auto">
            <a:xfrm flipH="1">
              <a:off x="2161668" y="1938338"/>
              <a:ext cx="427491" cy="119078"/>
            </a:xfrm>
            <a:custGeom>
              <a:avLst/>
              <a:gdLst>
                <a:gd name="T0" fmla="*/ 0 w 384705"/>
                <a:gd name="T1" fmla="*/ 9266 h 106867"/>
                <a:gd name="T2" fmla="*/ 228111 w 384705"/>
                <a:gd name="T3" fmla="*/ 163702 h 106867"/>
                <a:gd name="T4" fmla="*/ 584536 w 384705"/>
                <a:gd name="T5" fmla="*/ 29858 h 106867"/>
                <a:gd name="T6" fmla="*/ 566205 w 384705"/>
                <a:gd name="T7" fmla="*/ 19562 h 106867"/>
                <a:gd name="T8" fmla="*/ 264772 w 384705"/>
                <a:gd name="T9" fmla="*/ 145168 h 106867"/>
                <a:gd name="T10" fmla="*/ 20369 w 384705"/>
                <a:gd name="T11" fmla="*/ 9266 h 106867"/>
                <a:gd name="T12" fmla="*/ 0 w 384705"/>
                <a:gd name="T13" fmla="*/ 9266 h 106867"/>
                <a:gd name="T14" fmla="*/ 0 w 384705"/>
                <a:gd name="T15" fmla="*/ 9266 h 1068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4705" h="106867">
                  <a:moveTo>
                    <a:pt x="0" y="6011"/>
                  </a:moveTo>
                  <a:cubicBezTo>
                    <a:pt x="1335" y="84822"/>
                    <a:pt x="88161" y="102187"/>
                    <a:pt x="149606" y="106194"/>
                  </a:cubicBezTo>
                  <a:cubicBezTo>
                    <a:pt x="237767" y="110201"/>
                    <a:pt x="328600" y="98179"/>
                    <a:pt x="383367" y="19369"/>
                  </a:cubicBezTo>
                  <a:cubicBezTo>
                    <a:pt x="388710" y="12690"/>
                    <a:pt x="376688" y="6011"/>
                    <a:pt x="371345" y="12690"/>
                  </a:cubicBezTo>
                  <a:cubicBezTo>
                    <a:pt x="325928" y="78143"/>
                    <a:pt x="248453" y="95508"/>
                    <a:pt x="173650" y="94172"/>
                  </a:cubicBezTo>
                  <a:cubicBezTo>
                    <a:pt x="114876" y="92836"/>
                    <a:pt x="16029" y="86157"/>
                    <a:pt x="13358" y="6011"/>
                  </a:cubicBezTo>
                  <a:cubicBezTo>
                    <a:pt x="13358" y="-2004"/>
                    <a:pt x="0" y="-2004"/>
                    <a:pt x="0" y="60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51220" name="Freeform: Shape 509"/>
          <p:cNvSpPr>
            <a:spLocks/>
          </p:cNvSpPr>
          <p:nvPr/>
        </p:nvSpPr>
        <p:spPr bwMode="auto">
          <a:xfrm>
            <a:off x="457200" y="6837363"/>
            <a:ext cx="3744913" cy="11112"/>
          </a:xfrm>
          <a:custGeom>
            <a:avLst/>
            <a:gdLst>
              <a:gd name="T0" fmla="*/ 0 w 4992721"/>
              <a:gd name="T1" fmla="*/ 5172 h 11381"/>
              <a:gd name="T2" fmla="*/ 197536 w 4992721"/>
              <a:gd name="T3" fmla="*/ 2689 h 11381"/>
              <a:gd name="T4" fmla="*/ 395107 w 4992721"/>
              <a:gd name="T5" fmla="*/ 1757 h 11381"/>
              <a:gd name="T6" fmla="*/ 790178 w 4992721"/>
              <a:gd name="T7" fmla="*/ 0 h 11381"/>
              <a:gd name="T8" fmla="*/ 1185250 w 4992721"/>
              <a:gd name="T9" fmla="*/ 1757 h 11381"/>
              <a:gd name="T10" fmla="*/ 1382821 w 4992721"/>
              <a:gd name="T11" fmla="*/ 2585 h 11381"/>
              <a:gd name="T12" fmla="*/ 1580357 w 4992721"/>
              <a:gd name="T13" fmla="*/ 5172 h 11381"/>
              <a:gd name="T14" fmla="*/ 1382821 w 4992721"/>
              <a:gd name="T15" fmla="*/ 7654 h 11381"/>
              <a:gd name="T16" fmla="*/ 1185250 w 4992721"/>
              <a:gd name="T17" fmla="*/ 8585 h 11381"/>
              <a:gd name="T18" fmla="*/ 790178 w 4992721"/>
              <a:gd name="T19" fmla="*/ 10344 h 11381"/>
              <a:gd name="T20" fmla="*/ 395107 w 4992721"/>
              <a:gd name="T21" fmla="*/ 8585 h 11381"/>
              <a:gd name="T22" fmla="*/ 197536 w 4992721"/>
              <a:gd name="T23" fmla="*/ 7654 h 11381"/>
              <a:gd name="T24" fmla="*/ 0 w 4992721"/>
              <a:gd name="T25" fmla="*/ 5172 h 113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992721" h="11381">
                <a:moveTo>
                  <a:pt x="0" y="5691"/>
                </a:moveTo>
                <a:lnTo>
                  <a:pt x="624062" y="2959"/>
                </a:lnTo>
                <a:lnTo>
                  <a:pt x="1248237" y="1935"/>
                </a:lnTo>
                <a:lnTo>
                  <a:pt x="2496361" y="0"/>
                </a:lnTo>
                <a:lnTo>
                  <a:pt x="3744485" y="1935"/>
                </a:lnTo>
                <a:lnTo>
                  <a:pt x="4368660" y="2845"/>
                </a:lnTo>
                <a:lnTo>
                  <a:pt x="4992722" y="5691"/>
                </a:lnTo>
                <a:lnTo>
                  <a:pt x="4368660" y="8422"/>
                </a:lnTo>
                <a:lnTo>
                  <a:pt x="3744485" y="9447"/>
                </a:lnTo>
                <a:lnTo>
                  <a:pt x="2496361" y="11382"/>
                </a:lnTo>
                <a:lnTo>
                  <a:pt x="1248237" y="9447"/>
                </a:lnTo>
                <a:lnTo>
                  <a:pt x="624062" y="8422"/>
                </a:lnTo>
                <a:lnTo>
                  <a:pt x="0" y="569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1137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42379"/>
      </p:ext>
    </p:extLst>
  </p:cSld>
  <p:clrMapOvr>
    <a:masterClrMapping/>
  </p:clrMapOvr>
  <p:transition spd="slow" advTm="1067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39616" y="1807688"/>
            <a:ext cx="8358246" cy="4401205"/>
          </a:xfrm>
          <a:prstGeom prst="rect">
            <a:avLst/>
          </a:prstGeom>
          <a:noFill/>
          <a:ln w="9525">
            <a:solidFill>
              <a:srgbClr val="E0E8B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…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6516217" y="1412776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115627" y="260648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3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6640524" y="2224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671649" y="32321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319349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239849" y="3665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1428761" y="1928813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929188" y="1928813"/>
            <a:ext cx="2449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391860" y="2456686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418814" y="2915352"/>
            <a:ext cx="2449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418825" y="3387282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929188" y="2629606"/>
            <a:ext cx="2449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  <p:sp>
        <p:nvSpPr>
          <p:cNvPr id="14355" name="Line 21"/>
          <p:cNvSpPr>
            <a:spLocks noChangeShapeType="1"/>
          </p:cNvSpPr>
          <p:nvPr/>
        </p:nvSpPr>
        <p:spPr bwMode="auto">
          <a:xfrm>
            <a:off x="4343410" y="2286000"/>
            <a:ext cx="45719" cy="292895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vi-VN"/>
          </a:p>
        </p:txBody>
      </p:sp>
      <p:sp>
        <p:nvSpPr>
          <p:cNvPr id="29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41062" y="3212976"/>
            <a:ext cx="2449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785797" y="297600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6300193" y="1484784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1446961" y="4272674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1403659" y="4772740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448059" y="3828880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85093" y="3814765"/>
            <a:ext cx="2449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</a:rPr>
              <a:t>-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Vĩnh biệt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21" grpId="0"/>
      <p:bldP spid="22" grpId="0"/>
      <p:bldP spid="23" grpId="0"/>
      <p:bldP spid="27" grpId="0"/>
      <p:bldP spid="14355" grpId="0" animBg="1"/>
      <p:bldP spid="29" grpId="0"/>
      <p:bldP spid="31" grpId="0"/>
      <p:bldP spid="28" grpId="0"/>
      <p:bldP spid="32" grpId="0"/>
      <p:bldP spid="33" grpId="0"/>
      <p:bldP spid="26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liverpool_jet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15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 Box 1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Li-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800px-SuezCanal_ElBalla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67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6640524" y="2224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671649" y="32321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787651" y="442597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319349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239849" y="3665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9466" name="TextBox 30"/>
          <p:cNvSpPr txBox="1">
            <a:spLocks noChangeArrowheads="1"/>
          </p:cNvSpPr>
          <p:nvPr/>
        </p:nvSpPr>
        <p:spPr bwMode="auto">
          <a:xfrm>
            <a:off x="2000250" y="3214710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57169" y="2492896"/>
            <a:ext cx="80010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23" name="TextBox 34"/>
          <p:cNvSpPr txBox="1">
            <a:spLocks noChangeArrowheads="1"/>
          </p:cNvSpPr>
          <p:nvPr/>
        </p:nvSpPr>
        <p:spPr bwMode="auto">
          <a:xfrm>
            <a:off x="500036" y="3766919"/>
            <a:ext cx="7858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755587" y="332656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6660232" y="1556792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7423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640524" y="2224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49" y="32321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1" y="442597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49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49" y="3665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2000250" y="3214710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68685" y="2396313"/>
            <a:ext cx="77866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611560" y="3610781"/>
            <a:ext cx="77153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55587" y="332656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660232" y="1556792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640524" y="2224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49" y="32321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1" y="442597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49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49" y="3665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2000250" y="3214710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51520" y="2564926"/>
            <a:ext cx="742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Tai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251521" y="3357014"/>
            <a:ext cx="80010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33CC"/>
                </a:solidFill>
              </a:rPr>
              <a:t> 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Ma-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55587" y="332656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660232" y="1556792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640524" y="2224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49" y="32321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1" y="442597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49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49" y="3665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2000250" y="3214710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74096" y="401585"/>
            <a:ext cx="78581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4. Ma-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574767" y="1925725"/>
            <a:ext cx="78148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Ma-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9014" y="3999428"/>
            <a:ext cx="82835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5.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669948" y="5028783"/>
            <a:ext cx="79025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510"/>
          <p:cNvSpPr txBox="1">
            <a:spLocks noChangeArrowheads="1"/>
          </p:cNvSpPr>
          <p:nvPr/>
        </p:nvSpPr>
        <p:spPr bwMode="auto">
          <a:xfrm>
            <a:off x="2852738" y="685800"/>
            <a:ext cx="6042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endParaRPr lang="en-US" alt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204" name="Graphic 6"/>
          <p:cNvGrpSpPr>
            <a:grpSpLocks/>
          </p:cNvGrpSpPr>
          <p:nvPr/>
        </p:nvGrpSpPr>
        <p:grpSpPr bwMode="auto">
          <a:xfrm flipH="1">
            <a:off x="4970463" y="7480300"/>
            <a:ext cx="3487737" cy="4641850"/>
            <a:chOff x="3543300" y="881062"/>
            <a:chExt cx="5104754" cy="5095875"/>
          </a:xfrm>
        </p:grpSpPr>
        <p:sp>
          <p:nvSpPr>
            <p:cNvPr id="51655" name="Freeform: Shape 136"/>
            <p:cNvSpPr>
              <a:spLocks/>
            </p:cNvSpPr>
            <p:nvPr/>
          </p:nvSpPr>
          <p:spPr bwMode="auto">
            <a:xfrm>
              <a:off x="3724534" y="1004800"/>
              <a:ext cx="2514039" cy="4513788"/>
            </a:xfrm>
            <a:custGeom>
              <a:avLst/>
              <a:gdLst>
                <a:gd name="T0" fmla="*/ 0 w 2512695"/>
                <a:gd name="T1" fmla="*/ 0 h 4513897"/>
                <a:gd name="T2" fmla="*/ 2518075 w 2512695"/>
                <a:gd name="T3" fmla="*/ 0 h 4513897"/>
                <a:gd name="T4" fmla="*/ 2518075 w 2512695"/>
                <a:gd name="T5" fmla="*/ 4513462 h 4513897"/>
                <a:gd name="T6" fmla="*/ 0 w 2512695"/>
                <a:gd name="T7" fmla="*/ 4513462 h 45138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12695" h="4513897">
                  <a:moveTo>
                    <a:pt x="0" y="0"/>
                  </a:moveTo>
                  <a:lnTo>
                    <a:pt x="2512695" y="0"/>
                  </a:lnTo>
                  <a:lnTo>
                    <a:pt x="2512695" y="4513898"/>
                  </a:lnTo>
                  <a:lnTo>
                    <a:pt x="0" y="4513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6" name="Freeform: Shape 137"/>
            <p:cNvSpPr>
              <a:spLocks/>
            </p:cNvSpPr>
            <p:nvPr/>
          </p:nvSpPr>
          <p:spPr bwMode="auto">
            <a:xfrm>
              <a:off x="3824444" y="1135507"/>
              <a:ext cx="2286335" cy="4248886"/>
            </a:xfrm>
            <a:custGeom>
              <a:avLst/>
              <a:gdLst>
                <a:gd name="T0" fmla="*/ 0 w 2286000"/>
                <a:gd name="T1" fmla="*/ 0 h 4248150"/>
                <a:gd name="T2" fmla="*/ 2287340 w 2286000"/>
                <a:gd name="T3" fmla="*/ 0 h 4248150"/>
                <a:gd name="T4" fmla="*/ 2287340 w 2286000"/>
                <a:gd name="T5" fmla="*/ 4251094 h 4248150"/>
                <a:gd name="T6" fmla="*/ 0 w 2286000"/>
                <a:gd name="T7" fmla="*/ 4251094 h 4248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86000" h="4248150">
                  <a:moveTo>
                    <a:pt x="0" y="0"/>
                  </a:moveTo>
                  <a:lnTo>
                    <a:pt x="2286000" y="0"/>
                  </a:lnTo>
                  <a:lnTo>
                    <a:pt x="2286000" y="4248150"/>
                  </a:lnTo>
                  <a:lnTo>
                    <a:pt x="0" y="4248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7" name="Freeform: Shape 138"/>
            <p:cNvSpPr>
              <a:spLocks/>
            </p:cNvSpPr>
            <p:nvPr/>
          </p:nvSpPr>
          <p:spPr bwMode="auto">
            <a:xfrm>
              <a:off x="6238573" y="928117"/>
              <a:ext cx="104557" cy="4630553"/>
            </a:xfrm>
            <a:custGeom>
              <a:avLst/>
              <a:gdLst>
                <a:gd name="T0" fmla="*/ 101125 w 105727"/>
                <a:gd name="T1" fmla="*/ 4629047 h 4631055"/>
                <a:gd name="T2" fmla="*/ 0 w 105727"/>
                <a:gd name="T3" fmla="*/ 4588108 h 4631055"/>
                <a:gd name="T4" fmla="*/ 0 w 105727"/>
                <a:gd name="T5" fmla="*/ 0 h 4631055"/>
                <a:gd name="T6" fmla="*/ 101125 w 105727"/>
                <a:gd name="T7" fmla="*/ 0 h 46310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727" h="4631055">
                  <a:moveTo>
                    <a:pt x="105728" y="4631055"/>
                  </a:moveTo>
                  <a:lnTo>
                    <a:pt x="0" y="4590098"/>
                  </a:lnTo>
                  <a:lnTo>
                    <a:pt x="0" y="0"/>
                  </a:lnTo>
                  <a:lnTo>
                    <a:pt x="105728" y="0"/>
                  </a:lnTo>
                  <a:lnTo>
                    <a:pt x="105728" y="463105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8" name="Freeform: Shape 139"/>
            <p:cNvSpPr>
              <a:spLocks/>
            </p:cNvSpPr>
            <p:nvPr/>
          </p:nvSpPr>
          <p:spPr bwMode="auto">
            <a:xfrm>
              <a:off x="4384411" y="2967165"/>
              <a:ext cx="1726368" cy="1047407"/>
            </a:xfrm>
            <a:custGeom>
              <a:avLst/>
              <a:gdLst>
                <a:gd name="T0" fmla="*/ 0 w 1725930"/>
                <a:gd name="T1" fmla="*/ 916819 h 1045918"/>
                <a:gd name="T2" fmla="*/ 594011 w 1725930"/>
                <a:gd name="T3" fmla="*/ 362173 h 1045918"/>
                <a:gd name="T4" fmla="*/ 864794 w 1725930"/>
                <a:gd name="T5" fmla="*/ 251052 h 1045918"/>
                <a:gd name="T6" fmla="*/ 992561 w 1725930"/>
                <a:gd name="T7" fmla="*/ 326730 h 1045918"/>
                <a:gd name="T8" fmla="*/ 1258576 w 1725930"/>
                <a:gd name="T9" fmla="*/ 239558 h 1045918"/>
                <a:gd name="T10" fmla="*/ 1468339 w 1725930"/>
                <a:gd name="T11" fmla="*/ 31686 h 1045918"/>
                <a:gd name="T12" fmla="*/ 1727682 w 1725930"/>
                <a:gd name="T13" fmla="*/ 77666 h 1045918"/>
                <a:gd name="T14" fmla="*/ 1727682 w 1725930"/>
                <a:gd name="T15" fmla="*/ 681166 h 1045918"/>
                <a:gd name="T16" fmla="*/ 863841 w 1725930"/>
                <a:gd name="T17" fmla="*/ 1051886 h 1045918"/>
                <a:gd name="T18" fmla="*/ 0 w 1725930"/>
                <a:gd name="T19" fmla="*/ 916819 h 10459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25930" h="1045918">
                  <a:moveTo>
                    <a:pt x="0" y="911616"/>
                  </a:moveTo>
                  <a:lnTo>
                    <a:pt x="593407" y="360118"/>
                  </a:lnTo>
                  <a:cubicBezTo>
                    <a:pt x="668655" y="290586"/>
                    <a:pt x="766762" y="215338"/>
                    <a:pt x="863918" y="249628"/>
                  </a:cubicBezTo>
                  <a:cubicBezTo>
                    <a:pt x="910590" y="265821"/>
                    <a:pt x="945832" y="305826"/>
                    <a:pt x="991553" y="324876"/>
                  </a:cubicBezTo>
                  <a:cubicBezTo>
                    <a:pt x="1082993" y="362976"/>
                    <a:pt x="1186815" y="307731"/>
                    <a:pt x="1257300" y="238198"/>
                  </a:cubicBezTo>
                  <a:cubicBezTo>
                    <a:pt x="1327785" y="168666"/>
                    <a:pt x="1383030" y="81988"/>
                    <a:pt x="1466850" y="31506"/>
                  </a:cubicBezTo>
                  <a:cubicBezTo>
                    <a:pt x="1551623" y="-18977"/>
                    <a:pt x="1684020" y="-12309"/>
                    <a:pt x="1725930" y="77226"/>
                  </a:cubicBezTo>
                  <a:lnTo>
                    <a:pt x="1725930" y="677301"/>
                  </a:lnTo>
                  <a:lnTo>
                    <a:pt x="862965" y="1045918"/>
                  </a:lnTo>
                  <a:lnTo>
                    <a:pt x="0" y="91161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9" name="Freeform: Shape 140"/>
            <p:cNvSpPr>
              <a:spLocks/>
            </p:cNvSpPr>
            <p:nvPr/>
          </p:nvSpPr>
          <p:spPr bwMode="auto">
            <a:xfrm>
              <a:off x="3824444" y="3495225"/>
              <a:ext cx="1373196" cy="890559"/>
            </a:xfrm>
            <a:custGeom>
              <a:avLst/>
              <a:gdLst>
                <a:gd name="T0" fmla="*/ 0 w 1371600"/>
                <a:gd name="T1" fmla="*/ 37917 h 889224"/>
                <a:gd name="T2" fmla="*/ 596174 w 1371600"/>
                <a:gd name="T3" fmla="*/ 201774 h 889224"/>
                <a:gd name="T4" fmla="*/ 705267 w 1371600"/>
                <a:gd name="T5" fmla="*/ 303347 h 889224"/>
                <a:gd name="T6" fmla="*/ 905266 w 1371600"/>
                <a:gd name="T7" fmla="*/ 302388 h 889224"/>
                <a:gd name="T8" fmla="*/ 1377996 w 1371600"/>
                <a:gd name="T9" fmla="*/ 532364 h 889224"/>
                <a:gd name="T10" fmla="*/ 644979 w 1371600"/>
                <a:gd name="T11" fmla="*/ 894576 h 889224"/>
                <a:gd name="T12" fmla="*/ 957 w 1371600"/>
                <a:gd name="T13" fmla="*/ 889786 h 889224"/>
                <a:gd name="T14" fmla="*/ 0 w 1371600"/>
                <a:gd name="T15" fmla="*/ 37917 h 889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1600" h="889224">
                  <a:moveTo>
                    <a:pt x="0" y="37689"/>
                  </a:moveTo>
                  <a:cubicBezTo>
                    <a:pt x="219075" y="-51846"/>
                    <a:pt x="437198" y="24354"/>
                    <a:pt x="593408" y="200567"/>
                  </a:cubicBezTo>
                  <a:cubicBezTo>
                    <a:pt x="626745" y="237714"/>
                    <a:pt x="656273" y="280577"/>
                    <a:pt x="701993" y="301532"/>
                  </a:cubicBezTo>
                  <a:cubicBezTo>
                    <a:pt x="762952" y="329154"/>
                    <a:pt x="834390" y="308199"/>
                    <a:pt x="901065" y="300579"/>
                  </a:cubicBezTo>
                  <a:cubicBezTo>
                    <a:pt x="1088708" y="282482"/>
                    <a:pt x="1270635" y="370112"/>
                    <a:pt x="1371600" y="529179"/>
                  </a:cubicBezTo>
                  <a:lnTo>
                    <a:pt x="641985" y="889224"/>
                  </a:lnTo>
                  <a:lnTo>
                    <a:pt x="953" y="884462"/>
                  </a:lnTo>
                  <a:lnTo>
                    <a:pt x="0" y="3768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0" name="Freeform: Shape 141"/>
            <p:cNvSpPr>
              <a:spLocks/>
            </p:cNvSpPr>
            <p:nvPr/>
          </p:nvSpPr>
          <p:spPr bwMode="auto">
            <a:xfrm>
              <a:off x="3824444" y="3510910"/>
              <a:ext cx="2286335" cy="1871741"/>
            </a:xfrm>
            <a:custGeom>
              <a:avLst/>
              <a:gdLst>
                <a:gd name="T0" fmla="*/ 2287340 w 2286000"/>
                <a:gd name="T1" fmla="*/ 25735 h 1871675"/>
                <a:gd name="T2" fmla="*/ 1883244 w 2286000"/>
                <a:gd name="T3" fmla="*/ 129573 h 1871675"/>
                <a:gd name="T4" fmla="*/ 1470568 w 2286000"/>
                <a:gd name="T5" fmla="*/ 368683 h 1871675"/>
                <a:gd name="T6" fmla="*/ 1154154 w 2286000"/>
                <a:gd name="T7" fmla="*/ 415363 h 1871675"/>
                <a:gd name="T8" fmla="*/ 612818 w 2286000"/>
                <a:gd name="T9" fmla="*/ 761169 h 1871675"/>
                <a:gd name="T10" fmla="*/ 283057 w 2286000"/>
                <a:gd name="T11" fmla="*/ 643043 h 1871675"/>
                <a:gd name="T12" fmla="*/ 0 w 2286000"/>
                <a:gd name="T13" fmla="*/ 609697 h 1871675"/>
                <a:gd name="T14" fmla="*/ 0 w 2286000"/>
                <a:gd name="T15" fmla="*/ 1871940 h 1871675"/>
                <a:gd name="T16" fmla="*/ 2287340 w 2286000"/>
                <a:gd name="T17" fmla="*/ 1871940 h 1871675"/>
                <a:gd name="T18" fmla="*/ 2287340 w 2286000"/>
                <a:gd name="T19" fmla="*/ 25735 h 18716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86000" h="1871675">
                  <a:moveTo>
                    <a:pt x="2286000" y="25731"/>
                  </a:moveTo>
                  <a:cubicBezTo>
                    <a:pt x="2142173" y="-43802"/>
                    <a:pt x="2015490" y="40018"/>
                    <a:pt x="1882140" y="129553"/>
                  </a:cubicBezTo>
                  <a:cubicBezTo>
                    <a:pt x="1748790" y="219088"/>
                    <a:pt x="1625918" y="332436"/>
                    <a:pt x="1469708" y="368631"/>
                  </a:cubicBezTo>
                  <a:cubicBezTo>
                    <a:pt x="1365885" y="392443"/>
                    <a:pt x="1253490" y="379108"/>
                    <a:pt x="1153478" y="415303"/>
                  </a:cubicBezTo>
                  <a:cubicBezTo>
                    <a:pt x="948690" y="488646"/>
                    <a:pt x="829627" y="748678"/>
                    <a:pt x="612458" y="761061"/>
                  </a:cubicBezTo>
                  <a:cubicBezTo>
                    <a:pt x="494348" y="767728"/>
                    <a:pt x="388620" y="696291"/>
                    <a:pt x="282893" y="642951"/>
                  </a:cubicBezTo>
                  <a:cubicBezTo>
                    <a:pt x="177165" y="589611"/>
                    <a:pt x="94298" y="538176"/>
                    <a:pt x="0" y="609613"/>
                  </a:cubicBezTo>
                  <a:lnTo>
                    <a:pt x="0" y="1871676"/>
                  </a:lnTo>
                  <a:lnTo>
                    <a:pt x="2286000" y="1871676"/>
                  </a:lnTo>
                  <a:lnTo>
                    <a:pt x="2286000" y="2573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1" name="Freeform: Shape 142"/>
            <p:cNvSpPr>
              <a:spLocks/>
            </p:cNvSpPr>
            <p:nvPr/>
          </p:nvSpPr>
          <p:spPr bwMode="auto">
            <a:xfrm>
              <a:off x="3824444" y="2357193"/>
              <a:ext cx="2337453" cy="45312"/>
            </a:xfrm>
            <a:custGeom>
              <a:avLst/>
              <a:gdLst>
                <a:gd name="T0" fmla="*/ 0 w 2335530"/>
                <a:gd name="T1" fmla="*/ 0 h 44767"/>
                <a:gd name="T2" fmla="*/ 2343232 w 2335530"/>
                <a:gd name="T3" fmla="*/ 0 h 44767"/>
                <a:gd name="T4" fmla="*/ 2343232 w 2335530"/>
                <a:gd name="T5" fmla="*/ 46987 h 44767"/>
                <a:gd name="T6" fmla="*/ 0 w 2335530"/>
                <a:gd name="T7" fmla="*/ 46987 h 447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5530" h="44767">
                  <a:moveTo>
                    <a:pt x="0" y="0"/>
                  </a:moveTo>
                  <a:lnTo>
                    <a:pt x="2335530" y="0"/>
                  </a:lnTo>
                  <a:lnTo>
                    <a:pt x="2335530" y="44767"/>
                  </a:lnTo>
                  <a:lnTo>
                    <a:pt x="0" y="447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2" name="Freeform: Shape 143"/>
            <p:cNvSpPr>
              <a:spLocks/>
            </p:cNvSpPr>
            <p:nvPr/>
          </p:nvSpPr>
          <p:spPr bwMode="auto">
            <a:xfrm>
              <a:off x="3824444" y="3369745"/>
              <a:ext cx="2337453" cy="43570"/>
            </a:xfrm>
            <a:custGeom>
              <a:avLst/>
              <a:gdLst>
                <a:gd name="T0" fmla="*/ 0 w 2335530"/>
                <a:gd name="T1" fmla="*/ 0 h 44767"/>
                <a:gd name="T2" fmla="*/ 2343232 w 2335530"/>
                <a:gd name="T3" fmla="*/ 0 h 44767"/>
                <a:gd name="T4" fmla="*/ 2343232 w 2335530"/>
                <a:gd name="T5" fmla="*/ 40168 h 44767"/>
                <a:gd name="T6" fmla="*/ 0 w 2335530"/>
                <a:gd name="T7" fmla="*/ 40168 h 447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5530" h="44767">
                  <a:moveTo>
                    <a:pt x="0" y="0"/>
                  </a:moveTo>
                  <a:lnTo>
                    <a:pt x="2335530" y="0"/>
                  </a:lnTo>
                  <a:lnTo>
                    <a:pt x="2335530" y="44768"/>
                  </a:lnTo>
                  <a:lnTo>
                    <a:pt x="0" y="44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3" name="Freeform: Shape 144"/>
            <p:cNvSpPr>
              <a:spLocks/>
            </p:cNvSpPr>
            <p:nvPr/>
          </p:nvSpPr>
          <p:spPr bwMode="auto">
            <a:xfrm>
              <a:off x="3824444" y="4380555"/>
              <a:ext cx="2337453" cy="45312"/>
            </a:xfrm>
            <a:custGeom>
              <a:avLst/>
              <a:gdLst>
                <a:gd name="T0" fmla="*/ 0 w 2335530"/>
                <a:gd name="T1" fmla="*/ 0 h 44767"/>
                <a:gd name="T2" fmla="*/ 2343232 w 2335530"/>
                <a:gd name="T3" fmla="*/ 0 h 44767"/>
                <a:gd name="T4" fmla="*/ 2343232 w 2335530"/>
                <a:gd name="T5" fmla="*/ 46988 h 44767"/>
                <a:gd name="T6" fmla="*/ 0 w 2335530"/>
                <a:gd name="T7" fmla="*/ 46988 h 447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5530" h="44767">
                  <a:moveTo>
                    <a:pt x="0" y="0"/>
                  </a:moveTo>
                  <a:lnTo>
                    <a:pt x="2335530" y="0"/>
                  </a:lnTo>
                  <a:lnTo>
                    <a:pt x="2335530" y="44768"/>
                  </a:lnTo>
                  <a:lnTo>
                    <a:pt x="0" y="44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4" name="Freeform: Shape 145"/>
            <p:cNvSpPr>
              <a:spLocks/>
            </p:cNvSpPr>
            <p:nvPr/>
          </p:nvSpPr>
          <p:spPr bwMode="auto">
            <a:xfrm>
              <a:off x="4909525" y="2379849"/>
              <a:ext cx="116176" cy="3123053"/>
            </a:xfrm>
            <a:custGeom>
              <a:avLst/>
              <a:gdLst>
                <a:gd name="T0" fmla="*/ 0 w 115252"/>
                <a:gd name="T1" fmla="*/ 0 h 3124200"/>
                <a:gd name="T2" fmla="*/ 118993 w 115252"/>
                <a:gd name="T3" fmla="*/ 0 h 3124200"/>
                <a:gd name="T4" fmla="*/ 118993 w 115252"/>
                <a:gd name="T5" fmla="*/ 3119614 h 3124200"/>
                <a:gd name="T6" fmla="*/ 0 w 115252"/>
                <a:gd name="T7" fmla="*/ 3119614 h 3124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252" h="3124200">
                  <a:moveTo>
                    <a:pt x="0" y="0"/>
                  </a:moveTo>
                  <a:lnTo>
                    <a:pt x="115253" y="0"/>
                  </a:lnTo>
                  <a:lnTo>
                    <a:pt x="115253" y="3124200"/>
                  </a:lnTo>
                  <a:lnTo>
                    <a:pt x="0" y="3124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5" name="Freeform: Shape 146"/>
            <p:cNvSpPr>
              <a:spLocks/>
            </p:cNvSpPr>
            <p:nvPr/>
          </p:nvSpPr>
          <p:spPr bwMode="auto">
            <a:xfrm>
              <a:off x="4265911" y="1135507"/>
              <a:ext cx="51117" cy="1244342"/>
            </a:xfrm>
            <a:custGeom>
              <a:avLst/>
              <a:gdLst>
                <a:gd name="T0" fmla="*/ 0 w 52387"/>
                <a:gd name="T1" fmla="*/ 0 h 1244917"/>
                <a:gd name="T2" fmla="*/ 47490 w 52387"/>
                <a:gd name="T3" fmla="*/ 0 h 1244917"/>
                <a:gd name="T4" fmla="*/ 47490 w 52387"/>
                <a:gd name="T5" fmla="*/ 1242620 h 1244917"/>
                <a:gd name="T6" fmla="*/ 0 w 52387"/>
                <a:gd name="T7" fmla="*/ 1242620 h 12449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387" h="1244917">
                  <a:moveTo>
                    <a:pt x="0" y="0"/>
                  </a:moveTo>
                  <a:lnTo>
                    <a:pt x="52388" y="0"/>
                  </a:lnTo>
                  <a:lnTo>
                    <a:pt x="52388" y="1244918"/>
                  </a:lnTo>
                  <a:lnTo>
                    <a:pt x="0" y="12449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6" name="Freeform: Shape 147"/>
            <p:cNvSpPr>
              <a:spLocks/>
            </p:cNvSpPr>
            <p:nvPr/>
          </p:nvSpPr>
          <p:spPr bwMode="auto">
            <a:xfrm>
              <a:off x="4716673" y="1135507"/>
              <a:ext cx="53441" cy="1244342"/>
            </a:xfrm>
            <a:custGeom>
              <a:avLst/>
              <a:gdLst>
                <a:gd name="T0" fmla="*/ 0 w 52387"/>
                <a:gd name="T1" fmla="*/ 0 h 1244917"/>
                <a:gd name="T2" fmla="*/ 56732 w 52387"/>
                <a:gd name="T3" fmla="*/ 0 h 1244917"/>
                <a:gd name="T4" fmla="*/ 56732 w 52387"/>
                <a:gd name="T5" fmla="*/ 1242620 h 1244917"/>
                <a:gd name="T6" fmla="*/ 0 w 52387"/>
                <a:gd name="T7" fmla="*/ 1242620 h 12449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387" h="1244917">
                  <a:moveTo>
                    <a:pt x="0" y="0"/>
                  </a:moveTo>
                  <a:lnTo>
                    <a:pt x="52387" y="0"/>
                  </a:lnTo>
                  <a:lnTo>
                    <a:pt x="52387" y="1244918"/>
                  </a:lnTo>
                  <a:lnTo>
                    <a:pt x="0" y="12449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7" name="Freeform: Shape 148"/>
            <p:cNvSpPr>
              <a:spLocks/>
            </p:cNvSpPr>
            <p:nvPr/>
          </p:nvSpPr>
          <p:spPr bwMode="auto">
            <a:xfrm>
              <a:off x="5167434" y="1135507"/>
              <a:ext cx="53441" cy="1244342"/>
            </a:xfrm>
            <a:custGeom>
              <a:avLst/>
              <a:gdLst>
                <a:gd name="T0" fmla="*/ 0 w 52387"/>
                <a:gd name="T1" fmla="*/ 0 h 1244917"/>
                <a:gd name="T2" fmla="*/ 56733 w 52387"/>
                <a:gd name="T3" fmla="*/ 0 h 1244917"/>
                <a:gd name="T4" fmla="*/ 56733 w 52387"/>
                <a:gd name="T5" fmla="*/ 1242620 h 1244917"/>
                <a:gd name="T6" fmla="*/ 0 w 52387"/>
                <a:gd name="T7" fmla="*/ 1242620 h 12449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387" h="1244917">
                  <a:moveTo>
                    <a:pt x="0" y="0"/>
                  </a:moveTo>
                  <a:lnTo>
                    <a:pt x="52388" y="0"/>
                  </a:lnTo>
                  <a:lnTo>
                    <a:pt x="52388" y="1244918"/>
                  </a:lnTo>
                  <a:lnTo>
                    <a:pt x="0" y="12449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8" name="Freeform: Shape 149"/>
            <p:cNvSpPr>
              <a:spLocks/>
            </p:cNvSpPr>
            <p:nvPr/>
          </p:nvSpPr>
          <p:spPr bwMode="auto">
            <a:xfrm>
              <a:off x="5618195" y="1135507"/>
              <a:ext cx="53441" cy="1244342"/>
            </a:xfrm>
            <a:custGeom>
              <a:avLst/>
              <a:gdLst>
                <a:gd name="T0" fmla="*/ 0 w 52387"/>
                <a:gd name="T1" fmla="*/ 0 h 1244917"/>
                <a:gd name="T2" fmla="*/ 56732 w 52387"/>
                <a:gd name="T3" fmla="*/ 0 h 1244917"/>
                <a:gd name="T4" fmla="*/ 56732 w 52387"/>
                <a:gd name="T5" fmla="*/ 1242620 h 1244917"/>
                <a:gd name="T6" fmla="*/ 0 w 52387"/>
                <a:gd name="T7" fmla="*/ 1242620 h 12449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387" h="1244917">
                  <a:moveTo>
                    <a:pt x="0" y="0"/>
                  </a:moveTo>
                  <a:lnTo>
                    <a:pt x="52387" y="0"/>
                  </a:lnTo>
                  <a:lnTo>
                    <a:pt x="52387" y="1244918"/>
                  </a:lnTo>
                  <a:lnTo>
                    <a:pt x="0" y="12449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9" name="Freeform: Shape 150"/>
            <p:cNvSpPr>
              <a:spLocks/>
            </p:cNvSpPr>
            <p:nvPr/>
          </p:nvSpPr>
          <p:spPr bwMode="auto">
            <a:xfrm>
              <a:off x="3617652" y="928117"/>
              <a:ext cx="106882" cy="4616611"/>
            </a:xfrm>
            <a:custGeom>
              <a:avLst/>
              <a:gdLst>
                <a:gd name="T0" fmla="*/ 0 w 106680"/>
                <a:gd name="T1" fmla="*/ 0 h 4617720"/>
                <a:gd name="T2" fmla="*/ 107490 w 106680"/>
                <a:gd name="T3" fmla="*/ 0 h 4617720"/>
                <a:gd name="T4" fmla="*/ 107490 w 106680"/>
                <a:gd name="T5" fmla="*/ 4613286 h 4617720"/>
                <a:gd name="T6" fmla="*/ 0 w 106680"/>
                <a:gd name="T7" fmla="*/ 4613286 h 46177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680" h="4617720">
                  <a:moveTo>
                    <a:pt x="0" y="0"/>
                  </a:moveTo>
                  <a:lnTo>
                    <a:pt x="106680" y="0"/>
                  </a:lnTo>
                  <a:lnTo>
                    <a:pt x="106680" y="4617720"/>
                  </a:lnTo>
                  <a:lnTo>
                    <a:pt x="0" y="4617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0" name="Freeform: Shape 151"/>
            <p:cNvSpPr>
              <a:spLocks/>
            </p:cNvSpPr>
            <p:nvPr/>
          </p:nvSpPr>
          <p:spPr bwMode="auto">
            <a:xfrm>
              <a:off x="3617652" y="881062"/>
              <a:ext cx="2725478" cy="123738"/>
            </a:xfrm>
            <a:custGeom>
              <a:avLst/>
              <a:gdLst>
                <a:gd name="T0" fmla="*/ 0 w 2725102"/>
                <a:gd name="T1" fmla="*/ 0 h 122872"/>
                <a:gd name="T2" fmla="*/ 2726607 w 2725102"/>
                <a:gd name="T3" fmla="*/ 0 h 122872"/>
                <a:gd name="T4" fmla="*/ 2726607 w 2725102"/>
                <a:gd name="T5" fmla="*/ 126373 h 122872"/>
                <a:gd name="T6" fmla="*/ 0 w 2725102"/>
                <a:gd name="T7" fmla="*/ 126373 h 1228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25102" h="122872">
                  <a:moveTo>
                    <a:pt x="0" y="0"/>
                  </a:moveTo>
                  <a:lnTo>
                    <a:pt x="2725103" y="0"/>
                  </a:lnTo>
                  <a:lnTo>
                    <a:pt x="2725103" y="122873"/>
                  </a:lnTo>
                  <a:lnTo>
                    <a:pt x="0" y="122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1" name="Freeform: Shape 152"/>
            <p:cNvSpPr>
              <a:spLocks/>
            </p:cNvSpPr>
            <p:nvPr/>
          </p:nvSpPr>
          <p:spPr bwMode="auto">
            <a:xfrm>
              <a:off x="3543300" y="5574356"/>
              <a:ext cx="2871860" cy="113280"/>
            </a:xfrm>
            <a:custGeom>
              <a:avLst/>
              <a:gdLst>
                <a:gd name="T0" fmla="*/ 0 w 2872740"/>
                <a:gd name="T1" fmla="*/ 0 h 114300"/>
                <a:gd name="T2" fmla="*/ 2869222 w 2872740"/>
                <a:gd name="T3" fmla="*/ 0 h 114300"/>
                <a:gd name="T4" fmla="*/ 2869222 w 2872740"/>
                <a:gd name="T5" fmla="*/ 110274 h 114300"/>
                <a:gd name="T6" fmla="*/ 0 w 2872740"/>
                <a:gd name="T7" fmla="*/ 110274 h 114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2740" h="114300">
                  <a:moveTo>
                    <a:pt x="0" y="0"/>
                  </a:moveTo>
                  <a:lnTo>
                    <a:pt x="2872740" y="0"/>
                  </a:lnTo>
                  <a:lnTo>
                    <a:pt x="2872740" y="114300"/>
                  </a:lnTo>
                  <a:lnTo>
                    <a:pt x="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2" name="Freeform: Shape 153"/>
            <p:cNvSpPr>
              <a:spLocks/>
            </p:cNvSpPr>
            <p:nvPr/>
          </p:nvSpPr>
          <p:spPr bwMode="auto">
            <a:xfrm>
              <a:off x="3543300" y="5518588"/>
              <a:ext cx="2871860" cy="55769"/>
            </a:xfrm>
            <a:custGeom>
              <a:avLst/>
              <a:gdLst>
                <a:gd name="T0" fmla="*/ 2691323 w 2872740"/>
                <a:gd name="T1" fmla="*/ 0 h 56197"/>
                <a:gd name="T2" fmla="*/ 2869222 w 2872740"/>
                <a:gd name="T3" fmla="*/ 54505 h 56197"/>
                <a:gd name="T4" fmla="*/ 0 w 2872740"/>
                <a:gd name="T5" fmla="*/ 54505 h 56197"/>
                <a:gd name="T6" fmla="*/ 181704 w 2872740"/>
                <a:gd name="T7" fmla="*/ 0 h 56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2740" h="56197">
                  <a:moveTo>
                    <a:pt x="2694623" y="0"/>
                  </a:moveTo>
                  <a:lnTo>
                    <a:pt x="2872740" y="56198"/>
                  </a:lnTo>
                  <a:lnTo>
                    <a:pt x="0" y="56198"/>
                  </a:lnTo>
                  <a:lnTo>
                    <a:pt x="181928" y="0"/>
                  </a:lnTo>
                  <a:lnTo>
                    <a:pt x="269462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3" name="Freeform: Shape 154"/>
            <p:cNvSpPr>
              <a:spLocks/>
            </p:cNvSpPr>
            <p:nvPr/>
          </p:nvSpPr>
          <p:spPr bwMode="auto">
            <a:xfrm>
              <a:off x="7985854" y="4554832"/>
              <a:ext cx="476319" cy="298015"/>
            </a:xfrm>
            <a:custGeom>
              <a:avLst/>
              <a:gdLst>
                <a:gd name="T0" fmla="*/ 89409 w 475729"/>
                <a:gd name="T1" fmla="*/ 36491 h 297563"/>
                <a:gd name="T2" fmla="*/ 332546 w 475729"/>
                <a:gd name="T3" fmla="*/ 6784 h 297563"/>
                <a:gd name="T4" fmla="*/ 453158 w 475729"/>
                <a:gd name="T5" fmla="*/ 60450 h 297563"/>
                <a:gd name="T6" fmla="*/ 454115 w 475729"/>
                <a:gd name="T7" fmla="*/ 180237 h 297563"/>
                <a:gd name="T8" fmla="*/ 378494 w 475729"/>
                <a:gd name="T9" fmla="*/ 199403 h 297563"/>
                <a:gd name="T10" fmla="*/ 190876 w 475729"/>
                <a:gd name="T11" fmla="*/ 226236 h 297563"/>
                <a:gd name="T12" fmla="*/ 106640 w 475729"/>
                <a:gd name="T13" fmla="*/ 296192 h 297563"/>
                <a:gd name="T14" fmla="*/ 15700 w 475729"/>
                <a:gd name="T15" fmla="*/ 255943 h 297563"/>
                <a:gd name="T16" fmla="*/ 5171 w 475729"/>
                <a:gd name="T17" fmla="*/ 151488 h 297563"/>
                <a:gd name="T18" fmla="*/ 89409 w 475729"/>
                <a:gd name="T19" fmla="*/ 36491 h 2975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5729" h="297563">
                  <a:moveTo>
                    <a:pt x="88967" y="36271"/>
                  </a:moveTo>
                  <a:cubicBezTo>
                    <a:pt x="162309" y="-1829"/>
                    <a:pt x="248987" y="-6591"/>
                    <a:pt x="330902" y="6744"/>
                  </a:cubicBezTo>
                  <a:cubicBezTo>
                    <a:pt x="374717" y="14364"/>
                    <a:pt x="420437" y="27699"/>
                    <a:pt x="450917" y="60084"/>
                  </a:cubicBezTo>
                  <a:cubicBezTo>
                    <a:pt x="481397" y="92469"/>
                    <a:pt x="486159" y="151524"/>
                    <a:pt x="451870" y="179146"/>
                  </a:cubicBezTo>
                  <a:cubicBezTo>
                    <a:pt x="431867" y="196291"/>
                    <a:pt x="403292" y="198196"/>
                    <a:pt x="376622" y="198196"/>
                  </a:cubicBezTo>
                  <a:cubicBezTo>
                    <a:pt x="312804" y="197244"/>
                    <a:pt x="241367" y="186766"/>
                    <a:pt x="189932" y="224866"/>
                  </a:cubicBezTo>
                  <a:cubicBezTo>
                    <a:pt x="160404" y="246774"/>
                    <a:pt x="141354" y="282969"/>
                    <a:pt x="106112" y="294399"/>
                  </a:cubicBezTo>
                  <a:cubicBezTo>
                    <a:pt x="70869" y="305829"/>
                    <a:pt x="33722" y="284874"/>
                    <a:pt x="15624" y="254394"/>
                  </a:cubicBezTo>
                  <a:cubicBezTo>
                    <a:pt x="-568" y="222009"/>
                    <a:pt x="-4378" y="184861"/>
                    <a:pt x="5147" y="150571"/>
                  </a:cubicBezTo>
                  <a:cubicBezTo>
                    <a:pt x="13719" y="101041"/>
                    <a:pt x="45152" y="59131"/>
                    <a:pt x="88967" y="3627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4" name="Freeform: Shape 155"/>
            <p:cNvSpPr>
              <a:spLocks/>
            </p:cNvSpPr>
            <p:nvPr/>
          </p:nvSpPr>
          <p:spPr bwMode="auto">
            <a:xfrm>
              <a:off x="7862707" y="3596306"/>
              <a:ext cx="343880" cy="709310"/>
            </a:xfrm>
            <a:custGeom>
              <a:avLst/>
              <a:gdLst>
                <a:gd name="T0" fmla="*/ 43027 w 343549"/>
                <a:gd name="T1" fmla="*/ 667441 h 709578"/>
                <a:gd name="T2" fmla="*/ 217052 w 343549"/>
                <a:gd name="T3" fmla="*/ 671244 h 709578"/>
                <a:gd name="T4" fmla="*/ 290678 w 343549"/>
                <a:gd name="T5" fmla="*/ 520976 h 709578"/>
                <a:gd name="T6" fmla="*/ 335618 w 343549"/>
                <a:gd name="T7" fmla="*/ 141503 h 709578"/>
                <a:gd name="T8" fmla="*/ 286853 w 343549"/>
                <a:gd name="T9" fmla="*/ 37839 h 709578"/>
                <a:gd name="T10" fmla="*/ 181674 w 343549"/>
                <a:gd name="T11" fmla="*/ 2648 h 709578"/>
                <a:gd name="T12" fmla="*/ 89880 w 343549"/>
                <a:gd name="T13" fmla="*/ 98707 h 709578"/>
                <a:gd name="T14" fmla="*/ 0 w 343549"/>
                <a:gd name="T15" fmla="*/ 487691 h 709578"/>
                <a:gd name="T16" fmla="*/ 43027 w 343549"/>
                <a:gd name="T17" fmla="*/ 667441 h 7095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3549" h="709578">
                  <a:moveTo>
                    <a:pt x="42863" y="668449"/>
                  </a:moveTo>
                  <a:cubicBezTo>
                    <a:pt x="87630" y="733220"/>
                    <a:pt x="175260" y="711312"/>
                    <a:pt x="216217" y="672260"/>
                  </a:cubicBezTo>
                  <a:cubicBezTo>
                    <a:pt x="257175" y="633207"/>
                    <a:pt x="274320" y="576057"/>
                    <a:pt x="289560" y="521764"/>
                  </a:cubicBezTo>
                  <a:cubicBezTo>
                    <a:pt x="324803" y="397939"/>
                    <a:pt x="360997" y="267447"/>
                    <a:pt x="334328" y="141717"/>
                  </a:cubicBezTo>
                  <a:cubicBezTo>
                    <a:pt x="327660" y="103617"/>
                    <a:pt x="311467" y="67422"/>
                    <a:pt x="285750" y="37895"/>
                  </a:cubicBezTo>
                  <a:cubicBezTo>
                    <a:pt x="259080" y="10272"/>
                    <a:pt x="218122" y="-6873"/>
                    <a:pt x="180975" y="2652"/>
                  </a:cubicBezTo>
                  <a:cubicBezTo>
                    <a:pt x="137160" y="14082"/>
                    <a:pt x="109538" y="57897"/>
                    <a:pt x="89535" y="98855"/>
                  </a:cubicBezTo>
                  <a:cubicBezTo>
                    <a:pt x="31432" y="220774"/>
                    <a:pt x="953" y="353172"/>
                    <a:pt x="0" y="488427"/>
                  </a:cubicBezTo>
                  <a:cubicBezTo>
                    <a:pt x="0" y="550339"/>
                    <a:pt x="6667" y="616062"/>
                    <a:pt x="42863" y="668449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5" name="Freeform: Shape 156"/>
            <p:cNvSpPr>
              <a:spLocks/>
            </p:cNvSpPr>
            <p:nvPr/>
          </p:nvSpPr>
          <p:spPr bwMode="auto">
            <a:xfrm>
              <a:off x="7263241" y="3805439"/>
              <a:ext cx="566937" cy="585573"/>
            </a:xfrm>
            <a:custGeom>
              <a:avLst/>
              <a:gdLst>
                <a:gd name="T0" fmla="*/ 519511 w 566969"/>
                <a:gd name="T1" fmla="*/ 553007 h 585520"/>
                <a:gd name="T2" fmla="*/ 555697 w 566969"/>
                <a:gd name="T3" fmla="*/ 337666 h 585520"/>
                <a:gd name="T4" fmla="*/ 428090 w 566969"/>
                <a:gd name="T5" fmla="*/ 152813 h 585520"/>
                <a:gd name="T6" fmla="*/ 199542 w 566969"/>
                <a:gd name="T7" fmla="*/ 17510 h 585520"/>
                <a:gd name="T8" fmla="*/ 96697 w 566969"/>
                <a:gd name="T9" fmla="*/ 357 h 585520"/>
                <a:gd name="T10" fmla="*/ 10035 w 566969"/>
                <a:gd name="T11" fmla="*/ 52765 h 585520"/>
                <a:gd name="T12" fmla="*/ 33844 w 566969"/>
                <a:gd name="T13" fmla="*/ 199502 h 585520"/>
                <a:gd name="T14" fmla="*/ 184306 w 566969"/>
                <a:gd name="T15" fmla="*/ 428186 h 585520"/>
                <a:gd name="T16" fmla="*/ 349049 w 566969"/>
                <a:gd name="T17" fmla="*/ 569208 h 585520"/>
                <a:gd name="T18" fmla="*/ 525222 w 566969"/>
                <a:gd name="T19" fmla="*/ 544431 h 5855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6969" h="585520">
                  <a:moveTo>
                    <a:pt x="519627" y="552807"/>
                  </a:moveTo>
                  <a:cubicBezTo>
                    <a:pt x="568204" y="494705"/>
                    <a:pt x="577729" y="409932"/>
                    <a:pt x="555821" y="337542"/>
                  </a:cubicBezTo>
                  <a:cubicBezTo>
                    <a:pt x="533914" y="265152"/>
                    <a:pt x="484384" y="203240"/>
                    <a:pt x="428186" y="152757"/>
                  </a:cubicBezTo>
                  <a:cubicBezTo>
                    <a:pt x="361511" y="93702"/>
                    <a:pt x="283406" y="47982"/>
                    <a:pt x="199586" y="17502"/>
                  </a:cubicBezTo>
                  <a:cubicBezTo>
                    <a:pt x="167202" y="4167"/>
                    <a:pt x="131959" y="-1548"/>
                    <a:pt x="96717" y="357"/>
                  </a:cubicBezTo>
                  <a:cubicBezTo>
                    <a:pt x="61474" y="2262"/>
                    <a:pt x="29089" y="22265"/>
                    <a:pt x="10039" y="52745"/>
                  </a:cubicBezTo>
                  <a:cubicBezTo>
                    <a:pt x="-13774" y="98465"/>
                    <a:pt x="9086" y="154662"/>
                    <a:pt x="33852" y="199430"/>
                  </a:cubicBezTo>
                  <a:cubicBezTo>
                    <a:pt x="77667" y="279440"/>
                    <a:pt x="128149" y="355640"/>
                    <a:pt x="184346" y="428030"/>
                  </a:cubicBezTo>
                  <a:cubicBezTo>
                    <a:pt x="229114" y="486132"/>
                    <a:pt x="280549" y="543282"/>
                    <a:pt x="349129" y="569000"/>
                  </a:cubicBezTo>
                  <a:cubicBezTo>
                    <a:pt x="417709" y="595670"/>
                    <a:pt x="489146" y="591860"/>
                    <a:pt x="525342" y="544235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6" name="Freeform: Shape 157"/>
            <p:cNvSpPr>
              <a:spLocks/>
            </p:cNvSpPr>
            <p:nvPr/>
          </p:nvSpPr>
          <p:spPr bwMode="auto">
            <a:xfrm>
              <a:off x="7902208" y="4645457"/>
              <a:ext cx="339233" cy="590801"/>
            </a:xfrm>
            <a:custGeom>
              <a:avLst/>
              <a:gdLst>
                <a:gd name="T0" fmla="*/ 1340 w 338512"/>
                <a:gd name="T1" fmla="*/ 589414 h 591264"/>
                <a:gd name="T2" fmla="*/ 5182 w 338512"/>
                <a:gd name="T3" fmla="*/ 559979 h 591264"/>
                <a:gd name="T4" fmla="*/ 12866 w 338512"/>
                <a:gd name="T5" fmla="*/ 480220 h 591264"/>
                <a:gd name="T6" fmla="*/ 31119 w 338512"/>
                <a:gd name="T7" fmla="*/ 364378 h 591264"/>
                <a:gd name="T8" fmla="*/ 74348 w 338512"/>
                <a:gd name="T9" fmla="*/ 226697 h 591264"/>
                <a:gd name="T10" fmla="*/ 145435 w 338512"/>
                <a:gd name="T11" fmla="*/ 101361 h 591264"/>
                <a:gd name="T12" fmla="*/ 235736 w 338512"/>
                <a:gd name="T13" fmla="*/ 27300 h 591264"/>
                <a:gd name="T14" fmla="*/ 311626 w 338512"/>
                <a:gd name="T15" fmla="*/ 4508 h 591264"/>
                <a:gd name="T16" fmla="*/ 341407 w 338512"/>
                <a:gd name="T17" fmla="*/ 710 h 591264"/>
                <a:gd name="T18" fmla="*/ 311626 w 338512"/>
                <a:gd name="T19" fmla="*/ 710 h 591264"/>
                <a:gd name="T20" fmla="*/ 232854 w 338512"/>
                <a:gd name="T21" fmla="*/ 20653 h 591264"/>
                <a:gd name="T22" fmla="*/ 137751 w 338512"/>
                <a:gd name="T23" fmla="*/ 94716 h 591264"/>
                <a:gd name="T24" fmla="*/ 63781 w 338512"/>
                <a:gd name="T25" fmla="*/ 221951 h 591264"/>
                <a:gd name="T26" fmla="*/ 21513 w 338512"/>
                <a:gd name="T27" fmla="*/ 361529 h 591264"/>
                <a:gd name="T28" fmla="*/ 6142 w 338512"/>
                <a:gd name="T29" fmla="*/ 479270 h 591264"/>
                <a:gd name="T30" fmla="*/ 2300 w 338512"/>
                <a:gd name="T31" fmla="*/ 559030 h 591264"/>
                <a:gd name="T32" fmla="*/ 1340 w 338512"/>
                <a:gd name="T33" fmla="*/ 589414 h 5912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8512" h="591264">
                  <a:moveTo>
                    <a:pt x="1328" y="591264"/>
                  </a:moveTo>
                  <a:cubicBezTo>
                    <a:pt x="3233" y="581739"/>
                    <a:pt x="5138" y="572214"/>
                    <a:pt x="5138" y="561737"/>
                  </a:cubicBezTo>
                  <a:cubicBezTo>
                    <a:pt x="7043" y="540782"/>
                    <a:pt x="9900" y="514112"/>
                    <a:pt x="12758" y="481727"/>
                  </a:cubicBezTo>
                  <a:cubicBezTo>
                    <a:pt x="16568" y="442674"/>
                    <a:pt x="22283" y="403622"/>
                    <a:pt x="30855" y="365522"/>
                  </a:cubicBezTo>
                  <a:cubicBezTo>
                    <a:pt x="41333" y="318849"/>
                    <a:pt x="55620" y="272177"/>
                    <a:pt x="73718" y="227409"/>
                  </a:cubicBezTo>
                  <a:cubicBezTo>
                    <a:pt x="90863" y="182642"/>
                    <a:pt x="114675" y="139779"/>
                    <a:pt x="144203" y="101679"/>
                  </a:cubicBezTo>
                  <a:cubicBezTo>
                    <a:pt x="168015" y="70247"/>
                    <a:pt x="198495" y="45482"/>
                    <a:pt x="233738" y="27384"/>
                  </a:cubicBezTo>
                  <a:cubicBezTo>
                    <a:pt x="257550" y="15954"/>
                    <a:pt x="282315" y="8334"/>
                    <a:pt x="308985" y="4524"/>
                  </a:cubicBezTo>
                  <a:cubicBezTo>
                    <a:pt x="318510" y="4524"/>
                    <a:pt x="328988" y="2619"/>
                    <a:pt x="338513" y="714"/>
                  </a:cubicBezTo>
                  <a:cubicBezTo>
                    <a:pt x="328988" y="-238"/>
                    <a:pt x="318510" y="-238"/>
                    <a:pt x="308985" y="714"/>
                  </a:cubicBezTo>
                  <a:cubicBezTo>
                    <a:pt x="282315" y="2619"/>
                    <a:pt x="255645" y="9287"/>
                    <a:pt x="230880" y="20717"/>
                  </a:cubicBezTo>
                  <a:cubicBezTo>
                    <a:pt x="193733" y="37862"/>
                    <a:pt x="162300" y="63579"/>
                    <a:pt x="136583" y="95012"/>
                  </a:cubicBezTo>
                  <a:cubicBezTo>
                    <a:pt x="106103" y="134064"/>
                    <a:pt x="81338" y="176927"/>
                    <a:pt x="63240" y="222647"/>
                  </a:cubicBezTo>
                  <a:cubicBezTo>
                    <a:pt x="45143" y="268367"/>
                    <a:pt x="30855" y="315039"/>
                    <a:pt x="21330" y="362664"/>
                  </a:cubicBezTo>
                  <a:cubicBezTo>
                    <a:pt x="13710" y="401717"/>
                    <a:pt x="8948" y="441722"/>
                    <a:pt x="6090" y="480774"/>
                  </a:cubicBezTo>
                  <a:cubicBezTo>
                    <a:pt x="3233" y="515064"/>
                    <a:pt x="2280" y="541734"/>
                    <a:pt x="2280" y="560784"/>
                  </a:cubicBezTo>
                  <a:cubicBezTo>
                    <a:pt x="-577" y="572214"/>
                    <a:pt x="-577" y="581739"/>
                    <a:pt x="1328" y="5912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7" name="Freeform: Shape 158"/>
            <p:cNvSpPr>
              <a:spLocks/>
            </p:cNvSpPr>
            <p:nvPr/>
          </p:nvSpPr>
          <p:spPr bwMode="auto">
            <a:xfrm>
              <a:off x="7902208" y="3854237"/>
              <a:ext cx="157999" cy="1319281"/>
            </a:xfrm>
            <a:custGeom>
              <a:avLst/>
              <a:gdLst>
                <a:gd name="T0" fmla="*/ 6211 w 156469"/>
                <a:gd name="T1" fmla="*/ 1319489 h 1319212"/>
                <a:gd name="T2" fmla="*/ 7202 w 156469"/>
                <a:gd name="T3" fmla="*/ 1306149 h 1319212"/>
                <a:gd name="T4" fmla="*/ 7202 w 156469"/>
                <a:gd name="T5" fmla="*/ 1267089 h 1319212"/>
                <a:gd name="T6" fmla="*/ 9182 w 156469"/>
                <a:gd name="T7" fmla="*/ 1124186 h 1319212"/>
                <a:gd name="T8" fmla="*/ 43843 w 156469"/>
                <a:gd name="T9" fmla="*/ 691659 h 1319212"/>
                <a:gd name="T10" fmla="*/ 118117 w 156469"/>
                <a:gd name="T11" fmla="*/ 190540 h 1319212"/>
                <a:gd name="T12" fmla="*/ 135942 w 156469"/>
                <a:gd name="T13" fmla="*/ 111466 h 1319212"/>
                <a:gd name="T14" fmla="*/ 150795 w 156469"/>
                <a:gd name="T15" fmla="*/ 51447 h 1319212"/>
                <a:gd name="T16" fmla="*/ 160698 w 156469"/>
                <a:gd name="T17" fmla="*/ 13339 h 1319212"/>
                <a:gd name="T18" fmla="*/ 162680 w 156469"/>
                <a:gd name="T19" fmla="*/ 0 h 1319212"/>
                <a:gd name="T20" fmla="*/ 157728 w 156469"/>
                <a:gd name="T21" fmla="*/ 12386 h 1319212"/>
                <a:gd name="T22" fmla="*/ 145845 w 156469"/>
                <a:gd name="T23" fmla="*/ 49542 h 1319212"/>
                <a:gd name="T24" fmla="*/ 129009 w 156469"/>
                <a:gd name="T25" fmla="*/ 108609 h 1319212"/>
                <a:gd name="T26" fmla="*/ 109203 w 156469"/>
                <a:gd name="T27" fmla="*/ 187682 h 1319212"/>
                <a:gd name="T28" fmla="*/ 30969 w 156469"/>
                <a:gd name="T29" fmla="*/ 652599 h 1319212"/>
                <a:gd name="T30" fmla="*/ 272 w 156469"/>
                <a:gd name="T31" fmla="*/ 1123234 h 1319212"/>
                <a:gd name="T32" fmla="*/ 2250 w 156469"/>
                <a:gd name="T33" fmla="*/ 1266137 h 1319212"/>
                <a:gd name="T34" fmla="*/ 4232 w 156469"/>
                <a:gd name="T35" fmla="*/ 1305197 h 1319212"/>
                <a:gd name="T36" fmla="*/ 6211 w 156469"/>
                <a:gd name="T37" fmla="*/ 1319489 h 13192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6469" h="1319212">
                  <a:moveTo>
                    <a:pt x="5974" y="1319213"/>
                  </a:moveTo>
                  <a:cubicBezTo>
                    <a:pt x="6927" y="1314450"/>
                    <a:pt x="6927" y="1310640"/>
                    <a:pt x="6927" y="1305877"/>
                  </a:cubicBezTo>
                  <a:cubicBezTo>
                    <a:pt x="6927" y="1295400"/>
                    <a:pt x="6927" y="1283017"/>
                    <a:pt x="6927" y="1266825"/>
                  </a:cubicBezTo>
                  <a:cubicBezTo>
                    <a:pt x="6927" y="1233488"/>
                    <a:pt x="6927" y="1183957"/>
                    <a:pt x="8832" y="1123950"/>
                  </a:cubicBezTo>
                  <a:cubicBezTo>
                    <a:pt x="11689" y="1003935"/>
                    <a:pt x="22167" y="874395"/>
                    <a:pt x="42170" y="691515"/>
                  </a:cubicBezTo>
                  <a:cubicBezTo>
                    <a:pt x="61220" y="520065"/>
                    <a:pt x="86937" y="320040"/>
                    <a:pt x="113607" y="190500"/>
                  </a:cubicBezTo>
                  <a:cubicBezTo>
                    <a:pt x="119322" y="160972"/>
                    <a:pt x="125037" y="134302"/>
                    <a:pt x="130752" y="111442"/>
                  </a:cubicBezTo>
                  <a:cubicBezTo>
                    <a:pt x="136467" y="88582"/>
                    <a:pt x="140277" y="67627"/>
                    <a:pt x="145039" y="51435"/>
                  </a:cubicBezTo>
                  <a:cubicBezTo>
                    <a:pt x="149802" y="35242"/>
                    <a:pt x="151707" y="23813"/>
                    <a:pt x="154564" y="13335"/>
                  </a:cubicBezTo>
                  <a:cubicBezTo>
                    <a:pt x="155517" y="8572"/>
                    <a:pt x="156470" y="4763"/>
                    <a:pt x="156470" y="0"/>
                  </a:cubicBezTo>
                  <a:cubicBezTo>
                    <a:pt x="154564" y="3810"/>
                    <a:pt x="152660" y="8572"/>
                    <a:pt x="151707" y="12382"/>
                  </a:cubicBezTo>
                  <a:cubicBezTo>
                    <a:pt x="148849" y="21907"/>
                    <a:pt x="145039" y="34290"/>
                    <a:pt x="140277" y="49530"/>
                  </a:cubicBezTo>
                  <a:cubicBezTo>
                    <a:pt x="135514" y="64770"/>
                    <a:pt x="129799" y="85725"/>
                    <a:pt x="124085" y="108585"/>
                  </a:cubicBezTo>
                  <a:cubicBezTo>
                    <a:pt x="118370" y="131445"/>
                    <a:pt x="111702" y="158115"/>
                    <a:pt x="105035" y="187642"/>
                  </a:cubicBezTo>
                  <a:cubicBezTo>
                    <a:pt x="71697" y="340995"/>
                    <a:pt x="46932" y="496252"/>
                    <a:pt x="29787" y="652463"/>
                  </a:cubicBezTo>
                  <a:cubicBezTo>
                    <a:pt x="9785" y="835342"/>
                    <a:pt x="1212" y="1002030"/>
                    <a:pt x="260" y="1122998"/>
                  </a:cubicBezTo>
                  <a:cubicBezTo>
                    <a:pt x="-693" y="1183005"/>
                    <a:pt x="1212" y="1232535"/>
                    <a:pt x="2164" y="1265873"/>
                  </a:cubicBezTo>
                  <a:cubicBezTo>
                    <a:pt x="3117" y="1282065"/>
                    <a:pt x="4070" y="1294448"/>
                    <a:pt x="4070" y="1304925"/>
                  </a:cubicBezTo>
                  <a:cubicBezTo>
                    <a:pt x="4070" y="1310640"/>
                    <a:pt x="5022" y="1315402"/>
                    <a:pt x="5974" y="13192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8" name="Freeform: Shape 159"/>
            <p:cNvSpPr>
              <a:spLocks/>
            </p:cNvSpPr>
            <p:nvPr/>
          </p:nvSpPr>
          <p:spPr bwMode="auto">
            <a:xfrm>
              <a:off x="7479328" y="3951832"/>
              <a:ext cx="429849" cy="901015"/>
            </a:xfrm>
            <a:custGeom>
              <a:avLst/>
              <a:gdLst>
                <a:gd name="T0" fmla="*/ 427657 w 430344"/>
                <a:gd name="T1" fmla="*/ 900865 h 901065"/>
                <a:gd name="T2" fmla="*/ 427657 w 430344"/>
                <a:gd name="T3" fmla="*/ 859916 h 901065"/>
                <a:gd name="T4" fmla="*/ 415331 w 430344"/>
                <a:gd name="T5" fmla="*/ 750402 h 901065"/>
                <a:gd name="T6" fmla="*/ 380251 w 430344"/>
                <a:gd name="T7" fmla="*/ 590418 h 901065"/>
                <a:gd name="T8" fmla="*/ 313882 w 430344"/>
                <a:gd name="T9" fmla="*/ 400915 h 901065"/>
                <a:gd name="T10" fmla="*/ 118567 w 430344"/>
                <a:gd name="T11" fmla="*/ 94277 h 901065"/>
                <a:gd name="T12" fmla="*/ 72110 w 430344"/>
                <a:gd name="T13" fmla="*/ 51423 h 901065"/>
                <a:gd name="T14" fmla="*/ 52200 w 430344"/>
                <a:gd name="T15" fmla="*/ 34282 h 901065"/>
                <a:gd name="T16" fmla="*/ 34185 w 430344"/>
                <a:gd name="T17" fmla="*/ 21904 h 901065"/>
                <a:gd name="T18" fmla="*/ 52 w 430344"/>
                <a:gd name="T19" fmla="*/ 0 h 901065"/>
                <a:gd name="T20" fmla="*/ 110983 w 430344"/>
                <a:gd name="T21" fmla="*/ 99989 h 901065"/>
                <a:gd name="T22" fmla="*/ 301556 w 430344"/>
                <a:gd name="T23" fmla="*/ 404725 h 901065"/>
                <a:gd name="T24" fmla="*/ 368873 w 430344"/>
                <a:gd name="T25" fmla="*/ 592323 h 901065"/>
                <a:gd name="T26" fmla="*/ 406798 w 430344"/>
                <a:gd name="T27" fmla="*/ 750402 h 901065"/>
                <a:gd name="T28" fmla="*/ 422915 w 430344"/>
                <a:gd name="T29" fmla="*/ 858963 h 901065"/>
                <a:gd name="T30" fmla="*/ 427657 w 430344"/>
                <a:gd name="T31" fmla="*/ 900865 h 9010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0344" h="901065">
                  <a:moveTo>
                    <a:pt x="429630" y="901065"/>
                  </a:moveTo>
                  <a:cubicBezTo>
                    <a:pt x="430582" y="887730"/>
                    <a:pt x="430582" y="874395"/>
                    <a:pt x="429630" y="860108"/>
                  </a:cubicBezTo>
                  <a:cubicBezTo>
                    <a:pt x="427725" y="834390"/>
                    <a:pt x="424867" y="796290"/>
                    <a:pt x="417247" y="750570"/>
                  </a:cubicBezTo>
                  <a:cubicBezTo>
                    <a:pt x="408675" y="696278"/>
                    <a:pt x="396292" y="642938"/>
                    <a:pt x="382005" y="590550"/>
                  </a:cubicBezTo>
                  <a:cubicBezTo>
                    <a:pt x="364860" y="525780"/>
                    <a:pt x="342000" y="462915"/>
                    <a:pt x="315330" y="401003"/>
                  </a:cubicBezTo>
                  <a:cubicBezTo>
                    <a:pt x="259132" y="269558"/>
                    <a:pt x="183885" y="161925"/>
                    <a:pt x="119115" y="94297"/>
                  </a:cubicBezTo>
                  <a:cubicBezTo>
                    <a:pt x="104827" y="79058"/>
                    <a:pt x="88635" y="64770"/>
                    <a:pt x="72442" y="51435"/>
                  </a:cubicBezTo>
                  <a:cubicBezTo>
                    <a:pt x="65775" y="45720"/>
                    <a:pt x="59107" y="40005"/>
                    <a:pt x="52440" y="34290"/>
                  </a:cubicBezTo>
                  <a:lnTo>
                    <a:pt x="34342" y="21908"/>
                  </a:lnTo>
                  <a:cubicBezTo>
                    <a:pt x="23865" y="13335"/>
                    <a:pt x="12435" y="6668"/>
                    <a:pt x="52" y="0"/>
                  </a:cubicBezTo>
                  <a:cubicBezTo>
                    <a:pt x="-1853" y="2858"/>
                    <a:pt x="48630" y="32385"/>
                    <a:pt x="111495" y="100013"/>
                  </a:cubicBezTo>
                  <a:cubicBezTo>
                    <a:pt x="192457" y="189547"/>
                    <a:pt x="257227" y="293370"/>
                    <a:pt x="302947" y="404813"/>
                  </a:cubicBezTo>
                  <a:cubicBezTo>
                    <a:pt x="329617" y="465772"/>
                    <a:pt x="351525" y="528638"/>
                    <a:pt x="370575" y="592455"/>
                  </a:cubicBezTo>
                  <a:cubicBezTo>
                    <a:pt x="385815" y="644843"/>
                    <a:pt x="398197" y="697230"/>
                    <a:pt x="408675" y="750570"/>
                  </a:cubicBezTo>
                  <a:cubicBezTo>
                    <a:pt x="417247" y="796290"/>
                    <a:pt x="422010" y="833438"/>
                    <a:pt x="424867" y="859155"/>
                  </a:cubicBezTo>
                  <a:cubicBezTo>
                    <a:pt x="424867" y="874395"/>
                    <a:pt x="426772" y="887730"/>
                    <a:pt x="429630" y="9010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9" name="Freeform: Shape 160"/>
            <p:cNvSpPr>
              <a:spLocks/>
            </p:cNvSpPr>
            <p:nvPr/>
          </p:nvSpPr>
          <p:spPr bwMode="auto">
            <a:xfrm>
              <a:off x="7600151" y="5419249"/>
              <a:ext cx="629671" cy="440923"/>
            </a:xfrm>
            <a:custGeom>
              <a:avLst/>
              <a:gdLst>
                <a:gd name="T0" fmla="*/ 0 w 631507"/>
                <a:gd name="T1" fmla="*/ 0 h 441007"/>
                <a:gd name="T2" fmla="*/ 32010 w 631507"/>
                <a:gd name="T3" fmla="*/ 440671 h 441007"/>
                <a:gd name="T4" fmla="*/ 592185 w 631507"/>
                <a:gd name="T5" fmla="*/ 440671 h 441007"/>
                <a:gd name="T6" fmla="*/ 624196 w 631507"/>
                <a:gd name="T7" fmla="*/ 0 h 4410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1507" h="441007">
                  <a:moveTo>
                    <a:pt x="0" y="0"/>
                  </a:moveTo>
                  <a:lnTo>
                    <a:pt x="32385" y="441007"/>
                  </a:lnTo>
                  <a:lnTo>
                    <a:pt x="599123" y="441007"/>
                  </a:lnTo>
                  <a:lnTo>
                    <a:pt x="6315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0" name="Freeform: Shape 161"/>
            <p:cNvSpPr>
              <a:spLocks/>
            </p:cNvSpPr>
            <p:nvPr/>
          </p:nvSpPr>
          <p:spPr bwMode="auto">
            <a:xfrm>
              <a:off x="7544387" y="5244971"/>
              <a:ext cx="752818" cy="174278"/>
            </a:xfrm>
            <a:custGeom>
              <a:avLst/>
              <a:gdLst>
                <a:gd name="T0" fmla="*/ 0 w 753427"/>
                <a:gd name="T1" fmla="*/ 0 h 173354"/>
                <a:gd name="T2" fmla="*/ 750994 w 753427"/>
                <a:gd name="T3" fmla="*/ 0 h 173354"/>
                <a:gd name="T4" fmla="*/ 750994 w 753427"/>
                <a:gd name="T5" fmla="*/ 177081 h 173354"/>
                <a:gd name="T6" fmla="*/ 0 w 753427"/>
                <a:gd name="T7" fmla="*/ 177081 h 1733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3427" h="173354">
                  <a:moveTo>
                    <a:pt x="0" y="0"/>
                  </a:moveTo>
                  <a:lnTo>
                    <a:pt x="753428" y="0"/>
                  </a:lnTo>
                  <a:lnTo>
                    <a:pt x="753428" y="173355"/>
                  </a:lnTo>
                  <a:lnTo>
                    <a:pt x="0" y="173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1" name="Freeform: Shape 162"/>
            <p:cNvSpPr>
              <a:spLocks/>
            </p:cNvSpPr>
            <p:nvPr/>
          </p:nvSpPr>
          <p:spPr bwMode="auto">
            <a:xfrm>
              <a:off x="7544387" y="5842744"/>
              <a:ext cx="741199" cy="48798"/>
            </a:xfrm>
            <a:custGeom>
              <a:avLst/>
              <a:gdLst>
                <a:gd name="T0" fmla="*/ 0 w 740092"/>
                <a:gd name="T1" fmla="*/ 0 h 48577"/>
                <a:gd name="T2" fmla="*/ 0 w 740092"/>
                <a:gd name="T3" fmla="*/ 49467 h 48577"/>
                <a:gd name="T4" fmla="*/ 35454 w 740092"/>
                <a:gd name="T5" fmla="*/ 49467 h 48577"/>
                <a:gd name="T6" fmla="*/ 744530 w 740092"/>
                <a:gd name="T7" fmla="*/ 49467 h 48577"/>
                <a:gd name="T8" fmla="*/ 744530 w 740092"/>
                <a:gd name="T9" fmla="*/ 0 h 48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0092" h="48577">
                  <a:moveTo>
                    <a:pt x="0" y="0"/>
                  </a:moveTo>
                  <a:lnTo>
                    <a:pt x="0" y="48577"/>
                  </a:lnTo>
                  <a:lnTo>
                    <a:pt x="35242" y="48577"/>
                  </a:lnTo>
                  <a:lnTo>
                    <a:pt x="740092" y="48577"/>
                  </a:lnTo>
                  <a:lnTo>
                    <a:pt x="7400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2" name="Freeform: Shape 163"/>
            <p:cNvSpPr>
              <a:spLocks/>
            </p:cNvSpPr>
            <p:nvPr/>
          </p:nvSpPr>
          <p:spPr bwMode="auto">
            <a:xfrm>
              <a:off x="7579239" y="5891542"/>
              <a:ext cx="678465" cy="85395"/>
            </a:xfrm>
            <a:custGeom>
              <a:avLst/>
              <a:gdLst>
                <a:gd name="T0" fmla="*/ 34346 w 678180"/>
                <a:gd name="T1" fmla="*/ 87293 h 84772"/>
                <a:gd name="T2" fmla="*/ 0 w 678180"/>
                <a:gd name="T3" fmla="*/ 0 h 84772"/>
                <a:gd name="T4" fmla="*/ 679320 w 678180"/>
                <a:gd name="T5" fmla="*/ 0 h 84772"/>
                <a:gd name="T6" fmla="*/ 639248 w 678180"/>
                <a:gd name="T7" fmla="*/ 87293 h 847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8180" h="84772">
                  <a:moveTo>
                    <a:pt x="34290" y="84773"/>
                  </a:moveTo>
                  <a:lnTo>
                    <a:pt x="0" y="0"/>
                  </a:lnTo>
                  <a:lnTo>
                    <a:pt x="678180" y="0"/>
                  </a:lnTo>
                  <a:lnTo>
                    <a:pt x="638175" y="84773"/>
                  </a:lnTo>
                  <a:lnTo>
                    <a:pt x="34290" y="8477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3" name="Freeform: Shape 164"/>
            <p:cNvSpPr>
              <a:spLocks/>
            </p:cNvSpPr>
            <p:nvPr/>
          </p:nvSpPr>
          <p:spPr bwMode="auto">
            <a:xfrm>
              <a:off x="7607121" y="5501160"/>
              <a:ext cx="611084" cy="123736"/>
            </a:xfrm>
            <a:custGeom>
              <a:avLst/>
              <a:gdLst>
                <a:gd name="T0" fmla="*/ 611558 w 610926"/>
                <a:gd name="T1" fmla="*/ 61736 h 123825"/>
                <a:gd name="T2" fmla="*/ 608697 w 610926"/>
                <a:gd name="T3" fmla="*/ 65534 h 123825"/>
                <a:gd name="T4" fmla="*/ 600116 w 610926"/>
                <a:gd name="T5" fmla="*/ 76933 h 123825"/>
                <a:gd name="T6" fmla="*/ 566744 w 610926"/>
                <a:gd name="T7" fmla="*/ 117770 h 123825"/>
                <a:gd name="T8" fmla="*/ 564838 w 610926"/>
                <a:gd name="T9" fmla="*/ 119671 h 123825"/>
                <a:gd name="T10" fmla="*/ 563885 w 610926"/>
                <a:gd name="T11" fmla="*/ 117770 h 123825"/>
                <a:gd name="T12" fmla="*/ 482839 w 610926"/>
                <a:gd name="T13" fmla="*/ 5699 h 123825"/>
                <a:gd name="T14" fmla="*/ 487605 w 610926"/>
                <a:gd name="T15" fmla="*/ 5699 h 123825"/>
                <a:gd name="T16" fmla="*/ 407511 w 610926"/>
                <a:gd name="T17" fmla="*/ 118721 h 123825"/>
                <a:gd name="T18" fmla="*/ 404654 w 610926"/>
                <a:gd name="T19" fmla="*/ 122520 h 123825"/>
                <a:gd name="T20" fmla="*/ 401792 w 610926"/>
                <a:gd name="T21" fmla="*/ 118721 h 123825"/>
                <a:gd name="T22" fmla="*/ 307395 w 610926"/>
                <a:gd name="T23" fmla="*/ 6647 h 123825"/>
                <a:gd name="T24" fmla="*/ 313118 w 610926"/>
                <a:gd name="T25" fmla="*/ 6647 h 123825"/>
                <a:gd name="T26" fmla="*/ 307395 w 610926"/>
                <a:gd name="T27" fmla="*/ 13295 h 123825"/>
                <a:gd name="T28" fmla="*/ 222537 w 610926"/>
                <a:gd name="T29" fmla="*/ 119671 h 123825"/>
                <a:gd name="T30" fmla="*/ 219677 w 610926"/>
                <a:gd name="T31" fmla="*/ 123469 h 123825"/>
                <a:gd name="T32" fmla="*/ 216815 w 610926"/>
                <a:gd name="T33" fmla="*/ 119671 h 123825"/>
                <a:gd name="T34" fmla="*/ 136721 w 610926"/>
                <a:gd name="T35" fmla="*/ 6647 h 123825"/>
                <a:gd name="T36" fmla="*/ 141492 w 610926"/>
                <a:gd name="T37" fmla="*/ 6647 h 123825"/>
                <a:gd name="T38" fmla="*/ 43280 w 610926"/>
                <a:gd name="T39" fmla="*/ 118721 h 123825"/>
                <a:gd name="T40" fmla="*/ 41375 w 610926"/>
                <a:gd name="T41" fmla="*/ 120619 h 123825"/>
                <a:gd name="T42" fmla="*/ 40419 w 610926"/>
                <a:gd name="T43" fmla="*/ 118721 h 123825"/>
                <a:gd name="T44" fmla="*/ 9911 w 610926"/>
                <a:gd name="T45" fmla="*/ 67432 h 123825"/>
                <a:gd name="T46" fmla="*/ 2283 w 610926"/>
                <a:gd name="T47" fmla="*/ 54136 h 123825"/>
                <a:gd name="T48" fmla="*/ 374 w 610926"/>
                <a:gd name="T49" fmla="*/ 49386 h 123825"/>
                <a:gd name="T50" fmla="*/ 3235 w 610926"/>
                <a:gd name="T51" fmla="*/ 54136 h 123825"/>
                <a:gd name="T52" fmla="*/ 11816 w 610926"/>
                <a:gd name="T53" fmla="*/ 67432 h 123825"/>
                <a:gd name="T54" fmla="*/ 44233 w 610926"/>
                <a:gd name="T55" fmla="*/ 117770 h 123825"/>
                <a:gd name="T56" fmla="*/ 41375 w 610926"/>
                <a:gd name="T57" fmla="*/ 117770 h 123825"/>
                <a:gd name="T58" fmla="*/ 138630 w 610926"/>
                <a:gd name="T59" fmla="*/ 4751 h 123825"/>
                <a:gd name="T60" fmla="*/ 141492 w 610926"/>
                <a:gd name="T61" fmla="*/ 1901 h 123825"/>
                <a:gd name="T62" fmla="*/ 143397 w 610926"/>
                <a:gd name="T63" fmla="*/ 4751 h 123825"/>
                <a:gd name="T64" fmla="*/ 224443 w 610926"/>
                <a:gd name="T65" fmla="*/ 116821 h 123825"/>
                <a:gd name="T66" fmla="*/ 218724 w 610926"/>
                <a:gd name="T67" fmla="*/ 116821 h 123825"/>
                <a:gd name="T68" fmla="*/ 303581 w 610926"/>
                <a:gd name="T69" fmla="*/ 10446 h 123825"/>
                <a:gd name="T70" fmla="*/ 309304 w 610926"/>
                <a:gd name="T71" fmla="*/ 3798 h 123825"/>
                <a:gd name="T72" fmla="*/ 312165 w 610926"/>
                <a:gd name="T73" fmla="*/ 0 h 123825"/>
                <a:gd name="T74" fmla="*/ 315023 w 610926"/>
                <a:gd name="T75" fmla="*/ 3798 h 123825"/>
                <a:gd name="T76" fmla="*/ 409420 w 610926"/>
                <a:gd name="T77" fmla="*/ 115872 h 123825"/>
                <a:gd name="T78" fmla="*/ 402745 w 610926"/>
                <a:gd name="T79" fmla="*/ 115872 h 123825"/>
                <a:gd name="T80" fmla="*/ 483791 w 610926"/>
                <a:gd name="T81" fmla="*/ 3798 h 123825"/>
                <a:gd name="T82" fmla="*/ 485699 w 610926"/>
                <a:gd name="T83" fmla="*/ 949 h 123825"/>
                <a:gd name="T84" fmla="*/ 487605 w 610926"/>
                <a:gd name="T85" fmla="*/ 3798 h 123825"/>
                <a:gd name="T86" fmla="*/ 566744 w 610926"/>
                <a:gd name="T87" fmla="*/ 116821 h 123825"/>
                <a:gd name="T88" fmla="*/ 564838 w 610926"/>
                <a:gd name="T89" fmla="*/ 116821 h 123825"/>
                <a:gd name="T90" fmla="*/ 599164 w 610926"/>
                <a:gd name="T91" fmla="*/ 75980 h 123825"/>
                <a:gd name="T92" fmla="*/ 608697 w 610926"/>
                <a:gd name="T93" fmla="*/ 65534 h 123825"/>
                <a:gd name="T94" fmla="*/ 611558 w 610926"/>
                <a:gd name="T95" fmla="*/ 61736 h 1238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10926" h="123825">
                  <a:moveTo>
                    <a:pt x="610926" y="61913"/>
                  </a:moveTo>
                  <a:cubicBezTo>
                    <a:pt x="609974" y="63817"/>
                    <a:pt x="609021" y="64770"/>
                    <a:pt x="608069" y="65722"/>
                  </a:cubicBezTo>
                  <a:cubicBezTo>
                    <a:pt x="606164" y="68580"/>
                    <a:pt x="603306" y="72390"/>
                    <a:pt x="599496" y="77153"/>
                  </a:cubicBezTo>
                  <a:lnTo>
                    <a:pt x="566159" y="118110"/>
                  </a:lnTo>
                  <a:lnTo>
                    <a:pt x="564254" y="120015"/>
                  </a:lnTo>
                  <a:lnTo>
                    <a:pt x="563301" y="118110"/>
                  </a:lnTo>
                  <a:lnTo>
                    <a:pt x="482339" y="5715"/>
                  </a:lnTo>
                  <a:lnTo>
                    <a:pt x="487101" y="5715"/>
                  </a:lnTo>
                  <a:lnTo>
                    <a:pt x="407091" y="119063"/>
                  </a:lnTo>
                  <a:lnTo>
                    <a:pt x="404234" y="122872"/>
                  </a:lnTo>
                  <a:lnTo>
                    <a:pt x="401376" y="119063"/>
                  </a:lnTo>
                  <a:cubicBezTo>
                    <a:pt x="371849" y="83820"/>
                    <a:pt x="339464" y="45720"/>
                    <a:pt x="307079" y="6667"/>
                  </a:cubicBezTo>
                  <a:lnTo>
                    <a:pt x="312794" y="6667"/>
                  </a:lnTo>
                  <a:lnTo>
                    <a:pt x="307079" y="13335"/>
                  </a:lnTo>
                  <a:cubicBezTo>
                    <a:pt x="277551" y="50482"/>
                    <a:pt x="248976" y="85725"/>
                    <a:pt x="222306" y="120015"/>
                  </a:cubicBezTo>
                  <a:lnTo>
                    <a:pt x="219449" y="123825"/>
                  </a:lnTo>
                  <a:lnTo>
                    <a:pt x="216591" y="120015"/>
                  </a:lnTo>
                  <a:cubicBezTo>
                    <a:pt x="188016" y="79057"/>
                    <a:pt x="161346" y="41910"/>
                    <a:pt x="136581" y="6667"/>
                  </a:cubicBezTo>
                  <a:lnTo>
                    <a:pt x="141344" y="6667"/>
                  </a:lnTo>
                  <a:lnTo>
                    <a:pt x="43236" y="119063"/>
                  </a:lnTo>
                  <a:lnTo>
                    <a:pt x="41331" y="120967"/>
                  </a:lnTo>
                  <a:lnTo>
                    <a:pt x="40379" y="119063"/>
                  </a:lnTo>
                  <a:lnTo>
                    <a:pt x="9899" y="67628"/>
                  </a:lnTo>
                  <a:cubicBezTo>
                    <a:pt x="7041" y="61913"/>
                    <a:pt x="4184" y="57150"/>
                    <a:pt x="2279" y="54292"/>
                  </a:cubicBezTo>
                  <a:cubicBezTo>
                    <a:pt x="374" y="50482"/>
                    <a:pt x="-579" y="49530"/>
                    <a:pt x="374" y="49530"/>
                  </a:cubicBezTo>
                  <a:cubicBezTo>
                    <a:pt x="1326" y="50482"/>
                    <a:pt x="2279" y="52388"/>
                    <a:pt x="3231" y="54292"/>
                  </a:cubicBezTo>
                  <a:cubicBezTo>
                    <a:pt x="5136" y="58103"/>
                    <a:pt x="7994" y="61913"/>
                    <a:pt x="11804" y="67628"/>
                  </a:cubicBezTo>
                  <a:cubicBezTo>
                    <a:pt x="19424" y="80010"/>
                    <a:pt x="30854" y="97155"/>
                    <a:pt x="44189" y="118110"/>
                  </a:cubicBezTo>
                  <a:lnTo>
                    <a:pt x="41331" y="118110"/>
                  </a:lnTo>
                  <a:lnTo>
                    <a:pt x="138486" y="4763"/>
                  </a:lnTo>
                  <a:lnTo>
                    <a:pt x="141344" y="1905"/>
                  </a:lnTo>
                  <a:lnTo>
                    <a:pt x="143249" y="4763"/>
                  </a:lnTo>
                  <a:cubicBezTo>
                    <a:pt x="168014" y="39053"/>
                    <a:pt x="194684" y="77153"/>
                    <a:pt x="224211" y="117157"/>
                  </a:cubicBezTo>
                  <a:lnTo>
                    <a:pt x="218496" y="117157"/>
                  </a:lnTo>
                  <a:lnTo>
                    <a:pt x="303269" y="10478"/>
                  </a:lnTo>
                  <a:lnTo>
                    <a:pt x="308984" y="3810"/>
                  </a:lnTo>
                  <a:lnTo>
                    <a:pt x="311841" y="0"/>
                  </a:lnTo>
                  <a:lnTo>
                    <a:pt x="314699" y="3810"/>
                  </a:lnTo>
                  <a:lnTo>
                    <a:pt x="408996" y="116205"/>
                  </a:lnTo>
                  <a:lnTo>
                    <a:pt x="402329" y="116205"/>
                  </a:lnTo>
                  <a:lnTo>
                    <a:pt x="483291" y="3810"/>
                  </a:lnTo>
                  <a:lnTo>
                    <a:pt x="485196" y="953"/>
                  </a:lnTo>
                  <a:lnTo>
                    <a:pt x="487101" y="3810"/>
                  </a:lnTo>
                  <a:cubicBezTo>
                    <a:pt x="519486" y="49530"/>
                    <a:pt x="546156" y="88582"/>
                    <a:pt x="566159" y="117157"/>
                  </a:cubicBezTo>
                  <a:lnTo>
                    <a:pt x="564254" y="117157"/>
                  </a:lnTo>
                  <a:lnTo>
                    <a:pt x="598544" y="76200"/>
                  </a:lnTo>
                  <a:lnTo>
                    <a:pt x="608069" y="65722"/>
                  </a:lnTo>
                  <a:cubicBezTo>
                    <a:pt x="609974" y="62865"/>
                    <a:pt x="610926" y="61913"/>
                    <a:pt x="610926" y="6191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4" name="Freeform: Shape 165"/>
            <p:cNvSpPr>
              <a:spLocks/>
            </p:cNvSpPr>
            <p:nvPr/>
          </p:nvSpPr>
          <p:spPr bwMode="auto">
            <a:xfrm>
              <a:off x="7604798" y="5412278"/>
              <a:ext cx="634318" cy="8714"/>
            </a:xfrm>
            <a:custGeom>
              <a:avLst/>
              <a:gdLst>
                <a:gd name="T0" fmla="*/ 634177 w 634365"/>
                <a:gd name="T1" fmla="*/ 6516 h 7620"/>
                <a:gd name="T2" fmla="*/ 317090 w 634365"/>
                <a:gd name="T3" fmla="*/ 13032 h 7620"/>
                <a:gd name="T4" fmla="*/ 0 w 634365"/>
                <a:gd name="T5" fmla="*/ 6516 h 7620"/>
                <a:gd name="T6" fmla="*/ 317090 w 634365"/>
                <a:gd name="T7" fmla="*/ 0 h 7620"/>
                <a:gd name="T8" fmla="*/ 634177 w 634365"/>
                <a:gd name="T9" fmla="*/ 6516 h 7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4365" h="7620">
                  <a:moveTo>
                    <a:pt x="634365" y="3810"/>
                  </a:moveTo>
                  <a:cubicBezTo>
                    <a:pt x="634365" y="5715"/>
                    <a:pt x="492443" y="7620"/>
                    <a:pt x="317183" y="7620"/>
                  </a:cubicBezTo>
                  <a:cubicBezTo>
                    <a:pt x="141923" y="7620"/>
                    <a:pt x="0" y="5715"/>
                    <a:pt x="0" y="3810"/>
                  </a:cubicBezTo>
                  <a:cubicBezTo>
                    <a:pt x="0" y="1905"/>
                    <a:pt x="141923" y="0"/>
                    <a:pt x="317183" y="0"/>
                  </a:cubicBezTo>
                  <a:cubicBezTo>
                    <a:pt x="492443" y="0"/>
                    <a:pt x="634365" y="1905"/>
                    <a:pt x="634365" y="381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5" name="Freeform: Shape 166"/>
            <p:cNvSpPr>
              <a:spLocks/>
            </p:cNvSpPr>
            <p:nvPr/>
          </p:nvSpPr>
          <p:spPr bwMode="auto">
            <a:xfrm>
              <a:off x="7576916" y="5893284"/>
              <a:ext cx="690082" cy="6971"/>
            </a:xfrm>
            <a:custGeom>
              <a:avLst/>
              <a:gdLst>
                <a:gd name="T0" fmla="*/ 691504 w 689609"/>
                <a:gd name="T1" fmla="*/ 2671 h 7619"/>
                <a:gd name="T2" fmla="*/ 345753 w 689609"/>
                <a:gd name="T3" fmla="*/ 5340 h 7619"/>
                <a:gd name="T4" fmla="*/ 0 w 689609"/>
                <a:gd name="T5" fmla="*/ 2671 h 7619"/>
                <a:gd name="T6" fmla="*/ 345753 w 689609"/>
                <a:gd name="T7" fmla="*/ 0 h 7619"/>
                <a:gd name="T8" fmla="*/ 691504 w 689609"/>
                <a:gd name="T9" fmla="*/ 2671 h 76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9609" h="7619">
                  <a:moveTo>
                    <a:pt x="689610" y="3810"/>
                  </a:moveTo>
                  <a:cubicBezTo>
                    <a:pt x="689610" y="5715"/>
                    <a:pt x="535305" y="7620"/>
                    <a:pt x="344805" y="7620"/>
                  </a:cubicBezTo>
                  <a:cubicBezTo>
                    <a:pt x="154305" y="7620"/>
                    <a:pt x="0" y="5715"/>
                    <a:pt x="0" y="3810"/>
                  </a:cubicBezTo>
                  <a:cubicBezTo>
                    <a:pt x="0" y="1905"/>
                    <a:pt x="154305" y="0"/>
                    <a:pt x="344805" y="0"/>
                  </a:cubicBezTo>
                  <a:cubicBezTo>
                    <a:pt x="535305" y="0"/>
                    <a:pt x="689610" y="1905"/>
                    <a:pt x="689610" y="381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6" name="Freeform: Shape 167"/>
            <p:cNvSpPr>
              <a:spLocks/>
            </p:cNvSpPr>
            <p:nvPr/>
          </p:nvSpPr>
          <p:spPr bwMode="auto">
            <a:xfrm>
              <a:off x="6575482" y="2665664"/>
              <a:ext cx="620378" cy="536775"/>
            </a:xfrm>
            <a:custGeom>
              <a:avLst/>
              <a:gdLst>
                <a:gd name="T0" fmla="*/ 619334 w 620708"/>
                <a:gd name="T1" fmla="*/ 230521 h 537471"/>
                <a:gd name="T2" fmla="*/ 587018 w 620708"/>
                <a:gd name="T3" fmla="*/ 119655 h 537471"/>
                <a:gd name="T4" fmla="*/ 501475 w 620708"/>
                <a:gd name="T5" fmla="*/ 45745 h 537471"/>
                <a:gd name="T6" fmla="*/ 326587 w 620708"/>
                <a:gd name="T7" fmla="*/ 95018 h 537471"/>
                <a:gd name="T8" fmla="*/ 179265 w 620708"/>
                <a:gd name="T9" fmla="*/ 262 h 537471"/>
                <a:gd name="T10" fmla="*/ 74711 w 620708"/>
                <a:gd name="T11" fmla="*/ 43849 h 537471"/>
                <a:gd name="T12" fmla="*/ 9128 w 620708"/>
                <a:gd name="T13" fmla="*/ 138607 h 537471"/>
                <a:gd name="T14" fmla="*/ 14831 w 620708"/>
                <a:gd name="T15" fmla="*/ 284534 h 537471"/>
                <a:gd name="T16" fmla="*/ 110830 w 620708"/>
                <a:gd name="T17" fmla="*/ 407718 h 537471"/>
                <a:gd name="T18" fmla="*/ 265757 w 620708"/>
                <a:gd name="T19" fmla="*/ 534694 h 537471"/>
                <a:gd name="T20" fmla="*/ 437793 w 620708"/>
                <a:gd name="T21" fmla="*/ 454149 h 537471"/>
                <a:gd name="T22" fmla="*/ 567058 w 620708"/>
                <a:gd name="T23" fmla="*/ 366972 h 537471"/>
                <a:gd name="T24" fmla="*/ 619334 w 620708"/>
                <a:gd name="T25" fmla="*/ 230521 h 5374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20708" h="537471">
                  <a:moveTo>
                    <a:pt x="620653" y="231719"/>
                  </a:moveTo>
                  <a:cubicBezTo>
                    <a:pt x="621606" y="192667"/>
                    <a:pt x="610176" y="153614"/>
                    <a:pt x="588268" y="120277"/>
                  </a:cubicBezTo>
                  <a:cubicBezTo>
                    <a:pt x="568266" y="86939"/>
                    <a:pt x="537785" y="61222"/>
                    <a:pt x="502543" y="45982"/>
                  </a:cubicBezTo>
                  <a:cubicBezTo>
                    <a:pt x="439678" y="21217"/>
                    <a:pt x="368241" y="41219"/>
                    <a:pt x="327283" y="95512"/>
                  </a:cubicBezTo>
                  <a:cubicBezTo>
                    <a:pt x="304423" y="34552"/>
                    <a:pt x="244416" y="-3548"/>
                    <a:pt x="179646" y="262"/>
                  </a:cubicBezTo>
                  <a:cubicBezTo>
                    <a:pt x="140593" y="3119"/>
                    <a:pt x="104398" y="18359"/>
                    <a:pt x="74871" y="44077"/>
                  </a:cubicBezTo>
                  <a:cubicBezTo>
                    <a:pt x="43438" y="68842"/>
                    <a:pt x="20578" y="102179"/>
                    <a:pt x="9148" y="139327"/>
                  </a:cubicBezTo>
                  <a:cubicBezTo>
                    <a:pt x="-5140" y="187904"/>
                    <a:pt x="-2282" y="239339"/>
                    <a:pt x="14863" y="286012"/>
                  </a:cubicBezTo>
                  <a:cubicBezTo>
                    <a:pt x="36771" y="334589"/>
                    <a:pt x="69156" y="376499"/>
                    <a:pt x="111066" y="409837"/>
                  </a:cubicBezTo>
                  <a:cubicBezTo>
                    <a:pt x="177741" y="466034"/>
                    <a:pt x="266323" y="537472"/>
                    <a:pt x="266323" y="537472"/>
                  </a:cubicBezTo>
                  <a:cubicBezTo>
                    <a:pt x="266323" y="537472"/>
                    <a:pt x="357763" y="488894"/>
                    <a:pt x="438725" y="456509"/>
                  </a:cubicBezTo>
                  <a:cubicBezTo>
                    <a:pt x="488256" y="438412"/>
                    <a:pt x="533023" y="407932"/>
                    <a:pt x="568266" y="368879"/>
                  </a:cubicBezTo>
                  <a:cubicBezTo>
                    <a:pt x="600651" y="329827"/>
                    <a:pt x="618748" y="281249"/>
                    <a:pt x="620653" y="23171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7" name="Freeform: Shape 168"/>
            <p:cNvSpPr>
              <a:spLocks/>
            </p:cNvSpPr>
            <p:nvPr/>
          </p:nvSpPr>
          <p:spPr bwMode="auto">
            <a:xfrm>
              <a:off x="8185676" y="2534956"/>
              <a:ext cx="462378" cy="407809"/>
            </a:xfrm>
            <a:custGeom>
              <a:avLst/>
              <a:gdLst>
                <a:gd name="T0" fmla="*/ 459096 w 463057"/>
                <a:gd name="T1" fmla="*/ 208809 h 407741"/>
                <a:gd name="T2" fmla="*/ 443944 w 463057"/>
                <a:gd name="T3" fmla="*/ 123028 h 407741"/>
                <a:gd name="T4" fmla="*/ 386181 w 463057"/>
                <a:gd name="T5" fmla="*/ 61072 h 407741"/>
                <a:gd name="T6" fmla="*/ 297172 w 463057"/>
                <a:gd name="T7" fmla="*/ 54400 h 407741"/>
                <a:gd name="T8" fmla="*/ 252665 w 463057"/>
                <a:gd name="T9" fmla="*/ 83948 h 407741"/>
                <a:gd name="T10" fmla="*/ 150397 w 463057"/>
                <a:gd name="T11" fmla="*/ 72 h 407741"/>
                <a:gd name="T12" fmla="*/ 68962 w 463057"/>
                <a:gd name="T13" fmla="*/ 23900 h 407741"/>
                <a:gd name="T14" fmla="*/ 13095 w 463057"/>
                <a:gd name="T15" fmla="*/ 89667 h 407741"/>
                <a:gd name="T16" fmla="*/ 5519 w 463057"/>
                <a:gd name="T17" fmla="*/ 200229 h 407741"/>
                <a:gd name="T18" fmla="*/ 67068 w 463057"/>
                <a:gd name="T19" fmla="*/ 300309 h 407741"/>
                <a:gd name="T20" fmla="*/ 171230 w 463057"/>
                <a:gd name="T21" fmla="*/ 408014 h 407741"/>
                <a:gd name="T22" fmla="*/ 305693 w 463057"/>
                <a:gd name="T23" fmla="*/ 361309 h 407741"/>
                <a:gd name="T24" fmla="*/ 408910 w 463057"/>
                <a:gd name="T25" fmla="*/ 306028 h 407741"/>
                <a:gd name="T26" fmla="*/ 459096 w 463057"/>
                <a:gd name="T27" fmla="*/ 208809 h 4077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3057" h="407741">
                  <a:moveTo>
                    <a:pt x="461798" y="208669"/>
                  </a:moveTo>
                  <a:cubicBezTo>
                    <a:pt x="465608" y="179142"/>
                    <a:pt x="460846" y="149614"/>
                    <a:pt x="446558" y="122944"/>
                  </a:cubicBezTo>
                  <a:cubicBezTo>
                    <a:pt x="434176" y="96274"/>
                    <a:pt x="413221" y="75319"/>
                    <a:pt x="388455" y="61032"/>
                  </a:cubicBezTo>
                  <a:cubicBezTo>
                    <a:pt x="360833" y="46744"/>
                    <a:pt x="328448" y="44839"/>
                    <a:pt x="298921" y="54364"/>
                  </a:cubicBezTo>
                  <a:cubicBezTo>
                    <a:pt x="281776" y="60079"/>
                    <a:pt x="266536" y="70557"/>
                    <a:pt x="254153" y="83892"/>
                  </a:cubicBezTo>
                  <a:cubicBezTo>
                    <a:pt x="241771" y="36267"/>
                    <a:pt x="199861" y="2929"/>
                    <a:pt x="151283" y="72"/>
                  </a:cubicBezTo>
                  <a:cubicBezTo>
                    <a:pt x="122708" y="-881"/>
                    <a:pt x="94133" y="7692"/>
                    <a:pt x="69368" y="23884"/>
                  </a:cubicBezTo>
                  <a:cubicBezTo>
                    <a:pt x="44603" y="39124"/>
                    <a:pt x="24601" y="62937"/>
                    <a:pt x="13171" y="89607"/>
                  </a:cubicBezTo>
                  <a:cubicBezTo>
                    <a:pt x="-1117" y="124849"/>
                    <a:pt x="-3974" y="162949"/>
                    <a:pt x="5551" y="200097"/>
                  </a:cubicBezTo>
                  <a:cubicBezTo>
                    <a:pt x="17933" y="238197"/>
                    <a:pt x="38888" y="272487"/>
                    <a:pt x="67463" y="300109"/>
                  </a:cubicBezTo>
                  <a:cubicBezTo>
                    <a:pt x="112231" y="347734"/>
                    <a:pt x="172238" y="407742"/>
                    <a:pt x="172238" y="407742"/>
                  </a:cubicBezTo>
                  <a:cubicBezTo>
                    <a:pt x="172238" y="407742"/>
                    <a:pt x="244628" y="379167"/>
                    <a:pt x="307493" y="361069"/>
                  </a:cubicBezTo>
                  <a:cubicBezTo>
                    <a:pt x="345593" y="351544"/>
                    <a:pt x="381788" y="332494"/>
                    <a:pt x="411316" y="305824"/>
                  </a:cubicBezTo>
                  <a:cubicBezTo>
                    <a:pt x="438938" y="281059"/>
                    <a:pt x="456083" y="246769"/>
                    <a:pt x="461798" y="20866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8" name="Freeform: Shape 169"/>
            <p:cNvSpPr>
              <a:spLocks/>
            </p:cNvSpPr>
            <p:nvPr/>
          </p:nvSpPr>
          <p:spPr bwMode="auto">
            <a:xfrm>
              <a:off x="6512748" y="961230"/>
              <a:ext cx="374085" cy="332871"/>
            </a:xfrm>
            <a:custGeom>
              <a:avLst/>
              <a:gdLst>
                <a:gd name="T0" fmla="*/ 362674 w 374021"/>
                <a:gd name="T1" fmla="*/ 71839 h 332524"/>
                <a:gd name="T2" fmla="*/ 315970 w 374021"/>
                <a:gd name="T3" fmla="*/ 18275 h 332524"/>
                <a:gd name="T4" fmla="*/ 249251 w 374021"/>
                <a:gd name="T5" fmla="*/ 102 h 332524"/>
                <a:gd name="T6" fmla="*/ 166323 w 374021"/>
                <a:gd name="T7" fmla="*/ 73752 h 332524"/>
                <a:gd name="T8" fmla="*/ 59571 w 374021"/>
                <a:gd name="T9" fmla="*/ 59405 h 332524"/>
                <a:gd name="T10" fmla="*/ 12867 w 374021"/>
                <a:gd name="T11" fmla="*/ 111055 h 332524"/>
                <a:gd name="T12" fmla="*/ 1429 w 374021"/>
                <a:gd name="T13" fmla="*/ 180877 h 332524"/>
                <a:gd name="T14" fmla="*/ 43367 w 374021"/>
                <a:gd name="T15" fmla="*/ 260265 h 332524"/>
                <a:gd name="T16" fmla="*/ 128199 w 374021"/>
                <a:gd name="T17" fmla="*/ 304264 h 332524"/>
                <a:gd name="T18" fmla="*/ 246389 w 374021"/>
                <a:gd name="T19" fmla="*/ 333914 h 332524"/>
                <a:gd name="T20" fmla="*/ 320736 w 374021"/>
                <a:gd name="T21" fmla="*/ 244005 h 332524"/>
                <a:gd name="T22" fmla="*/ 369346 w 374021"/>
                <a:gd name="T23" fmla="*/ 161747 h 332524"/>
                <a:gd name="T24" fmla="*/ 362674 w 374021"/>
                <a:gd name="T25" fmla="*/ 71839 h 3325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4021" h="332524">
                  <a:moveTo>
                    <a:pt x="362426" y="71539"/>
                  </a:moveTo>
                  <a:cubicBezTo>
                    <a:pt x="352901" y="49632"/>
                    <a:pt x="336709" y="31534"/>
                    <a:pt x="315754" y="18199"/>
                  </a:cubicBezTo>
                  <a:cubicBezTo>
                    <a:pt x="295751" y="4864"/>
                    <a:pt x="272891" y="-851"/>
                    <a:pt x="249079" y="102"/>
                  </a:cubicBezTo>
                  <a:cubicBezTo>
                    <a:pt x="208121" y="2959"/>
                    <a:pt x="173831" y="32487"/>
                    <a:pt x="166211" y="73444"/>
                  </a:cubicBezTo>
                  <a:cubicBezTo>
                    <a:pt x="137636" y="45822"/>
                    <a:pt x="94774" y="40107"/>
                    <a:pt x="59531" y="59157"/>
                  </a:cubicBezTo>
                  <a:cubicBezTo>
                    <a:pt x="38576" y="70587"/>
                    <a:pt x="22384" y="88684"/>
                    <a:pt x="12859" y="110592"/>
                  </a:cubicBezTo>
                  <a:cubicBezTo>
                    <a:pt x="1429" y="132499"/>
                    <a:pt x="-2381" y="156312"/>
                    <a:pt x="1429" y="180124"/>
                  </a:cubicBezTo>
                  <a:cubicBezTo>
                    <a:pt x="6191" y="210604"/>
                    <a:pt x="21431" y="238227"/>
                    <a:pt x="43339" y="259182"/>
                  </a:cubicBezTo>
                  <a:cubicBezTo>
                    <a:pt x="68104" y="280137"/>
                    <a:pt x="96679" y="295377"/>
                    <a:pt x="128111" y="302997"/>
                  </a:cubicBezTo>
                  <a:cubicBezTo>
                    <a:pt x="179546" y="316332"/>
                    <a:pt x="246221" y="332524"/>
                    <a:pt x="246221" y="332524"/>
                  </a:cubicBezTo>
                  <a:cubicBezTo>
                    <a:pt x="246221" y="332524"/>
                    <a:pt x="284321" y="282042"/>
                    <a:pt x="320516" y="242989"/>
                  </a:cubicBezTo>
                  <a:cubicBezTo>
                    <a:pt x="343376" y="220129"/>
                    <a:pt x="359569" y="192507"/>
                    <a:pt x="369094" y="161074"/>
                  </a:cubicBezTo>
                  <a:cubicBezTo>
                    <a:pt x="377666" y="131547"/>
                    <a:pt x="374809" y="100114"/>
                    <a:pt x="362426" y="7153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9" name="Freeform: Shape 170"/>
            <p:cNvSpPr>
              <a:spLocks/>
            </p:cNvSpPr>
            <p:nvPr/>
          </p:nvSpPr>
          <p:spPr bwMode="auto">
            <a:xfrm>
              <a:off x="7488623" y="2479188"/>
              <a:ext cx="260233" cy="224817"/>
            </a:xfrm>
            <a:custGeom>
              <a:avLst/>
              <a:gdLst>
                <a:gd name="T0" fmla="*/ 261624 w 259771"/>
                <a:gd name="T1" fmla="*/ 89365 h 225150"/>
                <a:gd name="T2" fmla="*/ 246275 w 259771"/>
                <a:gd name="T3" fmla="*/ 42967 h 225150"/>
                <a:gd name="T4" fmla="*/ 208863 w 259771"/>
                <a:gd name="T5" fmla="*/ 13616 h 225150"/>
                <a:gd name="T6" fmla="*/ 158980 w 259771"/>
                <a:gd name="T7" fmla="*/ 17402 h 225150"/>
                <a:gd name="T8" fmla="*/ 135957 w 259771"/>
                <a:gd name="T9" fmla="*/ 37288 h 225150"/>
                <a:gd name="T10" fmla="*/ 119649 w 259771"/>
                <a:gd name="T11" fmla="*/ 15509 h 225150"/>
                <a:gd name="T12" fmla="*/ 71685 w 259771"/>
                <a:gd name="T13" fmla="*/ 357 h 225150"/>
                <a:gd name="T14" fmla="*/ 28516 w 259771"/>
                <a:gd name="T15" fmla="*/ 20243 h 225150"/>
                <a:gd name="T16" fmla="*/ 2616 w 259771"/>
                <a:gd name="T17" fmla="*/ 60959 h 225150"/>
                <a:gd name="T18" fmla="*/ 7411 w 259771"/>
                <a:gd name="T19" fmla="*/ 122506 h 225150"/>
                <a:gd name="T20" fmla="*/ 49621 w 259771"/>
                <a:gd name="T21" fmla="*/ 172690 h 225150"/>
                <a:gd name="T22" fmla="*/ 117730 w 259771"/>
                <a:gd name="T23" fmla="*/ 223821 h 225150"/>
                <a:gd name="T24" fmla="*/ 189678 w 259771"/>
                <a:gd name="T25" fmla="*/ 186893 h 225150"/>
                <a:gd name="T26" fmla="*/ 243398 w 259771"/>
                <a:gd name="T27" fmla="*/ 148072 h 225150"/>
                <a:gd name="T28" fmla="*/ 261624 w 259771"/>
                <a:gd name="T29" fmla="*/ 89365 h 2251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9771" h="225150">
                  <a:moveTo>
                    <a:pt x="259771" y="89896"/>
                  </a:moveTo>
                  <a:cubicBezTo>
                    <a:pt x="259771" y="72751"/>
                    <a:pt x="254056" y="56558"/>
                    <a:pt x="244531" y="43223"/>
                  </a:cubicBezTo>
                  <a:cubicBezTo>
                    <a:pt x="235006" y="29888"/>
                    <a:pt x="222624" y="19411"/>
                    <a:pt x="207384" y="13696"/>
                  </a:cubicBezTo>
                  <a:cubicBezTo>
                    <a:pt x="191191" y="7981"/>
                    <a:pt x="173094" y="8933"/>
                    <a:pt x="157854" y="17506"/>
                  </a:cubicBezTo>
                  <a:cubicBezTo>
                    <a:pt x="148329" y="22269"/>
                    <a:pt x="140709" y="28936"/>
                    <a:pt x="134994" y="37508"/>
                  </a:cubicBezTo>
                  <a:cubicBezTo>
                    <a:pt x="131184" y="28936"/>
                    <a:pt x="125469" y="21316"/>
                    <a:pt x="118802" y="15601"/>
                  </a:cubicBezTo>
                  <a:cubicBezTo>
                    <a:pt x="105466" y="4171"/>
                    <a:pt x="88321" y="-1544"/>
                    <a:pt x="71177" y="361"/>
                  </a:cubicBezTo>
                  <a:cubicBezTo>
                    <a:pt x="54984" y="2266"/>
                    <a:pt x="39744" y="8933"/>
                    <a:pt x="28314" y="20363"/>
                  </a:cubicBezTo>
                  <a:cubicBezTo>
                    <a:pt x="15931" y="30841"/>
                    <a:pt x="6406" y="45128"/>
                    <a:pt x="2596" y="61321"/>
                  </a:cubicBezTo>
                  <a:cubicBezTo>
                    <a:pt x="-2166" y="82276"/>
                    <a:pt x="-261" y="103231"/>
                    <a:pt x="7359" y="123233"/>
                  </a:cubicBezTo>
                  <a:cubicBezTo>
                    <a:pt x="16884" y="143236"/>
                    <a:pt x="32124" y="160381"/>
                    <a:pt x="49269" y="173716"/>
                  </a:cubicBezTo>
                  <a:cubicBezTo>
                    <a:pt x="77844" y="196576"/>
                    <a:pt x="116896" y="225151"/>
                    <a:pt x="116896" y="225151"/>
                  </a:cubicBezTo>
                  <a:cubicBezTo>
                    <a:pt x="116896" y="225151"/>
                    <a:pt x="154996" y="203244"/>
                    <a:pt x="188334" y="188003"/>
                  </a:cubicBezTo>
                  <a:cubicBezTo>
                    <a:pt x="209289" y="179431"/>
                    <a:pt x="227387" y="166096"/>
                    <a:pt x="241674" y="148951"/>
                  </a:cubicBezTo>
                  <a:cubicBezTo>
                    <a:pt x="252152" y="130853"/>
                    <a:pt x="259771" y="110851"/>
                    <a:pt x="259771" y="8989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90" name="Freeform: Shape 171"/>
            <p:cNvSpPr>
              <a:spLocks/>
            </p:cNvSpPr>
            <p:nvPr/>
          </p:nvSpPr>
          <p:spPr bwMode="auto">
            <a:xfrm>
              <a:off x="7602474" y="3171069"/>
              <a:ext cx="260233" cy="224819"/>
            </a:xfrm>
            <a:custGeom>
              <a:avLst/>
              <a:gdLst>
                <a:gd name="T0" fmla="*/ 258766 w 260724"/>
                <a:gd name="T1" fmla="*/ 90313 h 225151"/>
                <a:gd name="T2" fmla="*/ 243640 w 260724"/>
                <a:gd name="T3" fmla="*/ 43916 h 225151"/>
                <a:gd name="T4" fmla="*/ 206772 w 260724"/>
                <a:gd name="T5" fmla="*/ 14560 h 225151"/>
                <a:gd name="T6" fmla="*/ 134924 w 260724"/>
                <a:gd name="T7" fmla="*/ 38234 h 225151"/>
                <a:gd name="T8" fmla="*/ 118854 w 260724"/>
                <a:gd name="T9" fmla="*/ 15509 h 225151"/>
                <a:gd name="T10" fmla="*/ 71587 w 260724"/>
                <a:gd name="T11" fmla="*/ 357 h 225151"/>
                <a:gd name="T12" fmla="*/ 28102 w 260724"/>
                <a:gd name="T13" fmla="*/ 20244 h 225151"/>
                <a:gd name="T14" fmla="*/ 2576 w 260724"/>
                <a:gd name="T15" fmla="*/ 60961 h 225151"/>
                <a:gd name="T16" fmla="*/ 7303 w 260724"/>
                <a:gd name="T17" fmla="*/ 122508 h 225151"/>
                <a:gd name="T18" fmla="*/ 49844 w 260724"/>
                <a:gd name="T19" fmla="*/ 172694 h 225151"/>
                <a:gd name="T20" fmla="*/ 116963 w 260724"/>
                <a:gd name="T21" fmla="*/ 223825 h 225151"/>
                <a:gd name="T22" fmla="*/ 187866 w 260724"/>
                <a:gd name="T23" fmla="*/ 186898 h 225151"/>
                <a:gd name="T24" fmla="*/ 240805 w 260724"/>
                <a:gd name="T25" fmla="*/ 148074 h 225151"/>
                <a:gd name="T26" fmla="*/ 258766 w 260724"/>
                <a:gd name="T27" fmla="*/ 90313 h 225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0724" h="225151">
                  <a:moveTo>
                    <a:pt x="260724" y="90848"/>
                  </a:moveTo>
                  <a:cubicBezTo>
                    <a:pt x="260724" y="73703"/>
                    <a:pt x="255009" y="57511"/>
                    <a:pt x="245484" y="44176"/>
                  </a:cubicBezTo>
                  <a:cubicBezTo>
                    <a:pt x="236912" y="30841"/>
                    <a:pt x="223577" y="20364"/>
                    <a:pt x="208337" y="14648"/>
                  </a:cubicBezTo>
                  <a:cubicBezTo>
                    <a:pt x="181667" y="5123"/>
                    <a:pt x="152139" y="15601"/>
                    <a:pt x="135946" y="38461"/>
                  </a:cubicBezTo>
                  <a:cubicBezTo>
                    <a:pt x="132137" y="29889"/>
                    <a:pt x="126421" y="22269"/>
                    <a:pt x="119754" y="15601"/>
                  </a:cubicBezTo>
                  <a:cubicBezTo>
                    <a:pt x="106419" y="4171"/>
                    <a:pt x="89274" y="-1544"/>
                    <a:pt x="72129" y="361"/>
                  </a:cubicBezTo>
                  <a:cubicBezTo>
                    <a:pt x="55937" y="2266"/>
                    <a:pt x="40696" y="8933"/>
                    <a:pt x="28314" y="20364"/>
                  </a:cubicBezTo>
                  <a:cubicBezTo>
                    <a:pt x="15931" y="30841"/>
                    <a:pt x="6406" y="45128"/>
                    <a:pt x="2596" y="61321"/>
                  </a:cubicBezTo>
                  <a:cubicBezTo>
                    <a:pt x="-2166" y="82276"/>
                    <a:pt x="-261" y="103231"/>
                    <a:pt x="7359" y="123233"/>
                  </a:cubicBezTo>
                  <a:cubicBezTo>
                    <a:pt x="16884" y="143236"/>
                    <a:pt x="32124" y="160381"/>
                    <a:pt x="50221" y="173716"/>
                  </a:cubicBezTo>
                  <a:cubicBezTo>
                    <a:pt x="78796" y="196576"/>
                    <a:pt x="117849" y="225151"/>
                    <a:pt x="117849" y="225151"/>
                  </a:cubicBezTo>
                  <a:cubicBezTo>
                    <a:pt x="117849" y="225151"/>
                    <a:pt x="155949" y="203243"/>
                    <a:pt x="189287" y="188004"/>
                  </a:cubicBezTo>
                  <a:cubicBezTo>
                    <a:pt x="210242" y="179431"/>
                    <a:pt x="228339" y="166096"/>
                    <a:pt x="242627" y="148951"/>
                  </a:cubicBezTo>
                  <a:cubicBezTo>
                    <a:pt x="254056" y="132758"/>
                    <a:pt x="260724" y="111803"/>
                    <a:pt x="260724" y="90848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05" name="Graphic 6"/>
          <p:cNvGrpSpPr>
            <a:grpSpLocks/>
          </p:cNvGrpSpPr>
          <p:nvPr/>
        </p:nvGrpSpPr>
        <p:grpSpPr bwMode="auto">
          <a:xfrm flipH="1">
            <a:off x="5584825" y="-1792288"/>
            <a:ext cx="1200150" cy="1282700"/>
            <a:chOff x="6669405" y="928687"/>
            <a:chExt cx="1755457" cy="1407795"/>
          </a:xfrm>
        </p:grpSpPr>
        <p:sp>
          <p:nvSpPr>
            <p:cNvPr id="51650" name="Freeform: Shape 173"/>
            <p:cNvSpPr>
              <a:spLocks/>
            </p:cNvSpPr>
            <p:nvPr/>
          </p:nvSpPr>
          <p:spPr bwMode="auto">
            <a:xfrm>
              <a:off x="6866777" y="932172"/>
              <a:ext cx="1551118" cy="1400826"/>
            </a:xfrm>
            <a:custGeom>
              <a:avLst/>
              <a:gdLst>
                <a:gd name="T0" fmla="*/ 741901 w 1550670"/>
                <a:gd name="T1" fmla="*/ 369254 h 1401127"/>
                <a:gd name="T2" fmla="*/ 452962 w 1550670"/>
                <a:gd name="T3" fmla="*/ 0 h 1401127"/>
                <a:gd name="T4" fmla="*/ 382393 w 1550670"/>
                <a:gd name="T5" fmla="*/ 464420 h 1401127"/>
                <a:gd name="T6" fmla="*/ 1909 w 1550670"/>
                <a:gd name="T7" fmla="*/ 452050 h 1401127"/>
                <a:gd name="T8" fmla="*/ 240306 w 1550670"/>
                <a:gd name="T9" fmla="*/ 764202 h 1401127"/>
                <a:gd name="T10" fmla="*/ 0 w 1550670"/>
                <a:gd name="T11" fmla="*/ 1078255 h 1401127"/>
                <a:gd name="T12" fmla="*/ 397653 w 1550670"/>
                <a:gd name="T13" fmla="*/ 1000218 h 1401127"/>
                <a:gd name="T14" fmla="*/ 454867 w 1550670"/>
                <a:gd name="T15" fmla="*/ 1399924 h 1401127"/>
                <a:gd name="T16" fmla="*/ 776231 w 1550670"/>
                <a:gd name="T17" fmla="*/ 1087772 h 1401127"/>
                <a:gd name="T18" fmla="*/ 1181512 w 1550670"/>
                <a:gd name="T19" fmla="*/ 1368519 h 1401127"/>
                <a:gd name="T20" fmla="*/ 1092827 w 1550670"/>
                <a:gd name="T21" fmla="*/ 960249 h 1401127"/>
                <a:gd name="T22" fmla="*/ 1552462 w 1550670"/>
                <a:gd name="T23" fmla="*/ 887919 h 1401127"/>
                <a:gd name="T24" fmla="*/ 1194863 w 1550670"/>
                <a:gd name="T25" fmla="*/ 676648 h 1401127"/>
                <a:gd name="T26" fmla="*/ 1403700 w 1550670"/>
                <a:gd name="T27" fmla="*/ 317863 h 1401127"/>
                <a:gd name="T28" fmla="*/ 1046101 w 1550670"/>
                <a:gd name="T29" fmla="*/ 457761 h 1401127"/>
                <a:gd name="T30" fmla="*/ 1002234 w 1550670"/>
                <a:gd name="T31" fmla="*/ 15228 h 1401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50670" h="1401127">
                  <a:moveTo>
                    <a:pt x="741045" y="369570"/>
                  </a:moveTo>
                  <a:lnTo>
                    <a:pt x="452438" y="0"/>
                  </a:lnTo>
                  <a:lnTo>
                    <a:pt x="381953" y="464820"/>
                  </a:lnTo>
                  <a:lnTo>
                    <a:pt x="1905" y="452438"/>
                  </a:lnTo>
                  <a:lnTo>
                    <a:pt x="240030" y="764858"/>
                  </a:lnTo>
                  <a:lnTo>
                    <a:pt x="0" y="1079183"/>
                  </a:lnTo>
                  <a:lnTo>
                    <a:pt x="397193" y="1001078"/>
                  </a:lnTo>
                  <a:lnTo>
                    <a:pt x="454343" y="1401128"/>
                  </a:lnTo>
                  <a:lnTo>
                    <a:pt x="775335" y="1088708"/>
                  </a:lnTo>
                  <a:lnTo>
                    <a:pt x="1180148" y="1369695"/>
                  </a:lnTo>
                  <a:lnTo>
                    <a:pt x="1091565" y="961073"/>
                  </a:lnTo>
                  <a:lnTo>
                    <a:pt x="1550670" y="888683"/>
                  </a:lnTo>
                  <a:lnTo>
                    <a:pt x="1193483" y="677228"/>
                  </a:lnTo>
                  <a:lnTo>
                    <a:pt x="1402080" y="318135"/>
                  </a:lnTo>
                  <a:lnTo>
                    <a:pt x="1044893" y="458153"/>
                  </a:lnTo>
                  <a:lnTo>
                    <a:pt x="1001078" y="15240"/>
                  </a:lnTo>
                  <a:lnTo>
                    <a:pt x="741045" y="36957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1" name="Freeform: Shape 174"/>
            <p:cNvSpPr>
              <a:spLocks/>
            </p:cNvSpPr>
            <p:nvPr/>
          </p:nvSpPr>
          <p:spPr bwMode="auto">
            <a:xfrm>
              <a:off x="6859812" y="928687"/>
              <a:ext cx="1565050" cy="1407795"/>
            </a:xfrm>
            <a:custGeom>
              <a:avLst/>
              <a:gdLst>
                <a:gd name="T0" fmla="*/ 1006912 w 1564957"/>
                <a:gd name="T1" fmla="*/ 18098 h 1407795"/>
                <a:gd name="T2" fmla="*/ 1008817 w 1564957"/>
                <a:gd name="T3" fmla="*/ 19050 h 1407795"/>
                <a:gd name="T4" fmla="*/ 1049779 w 1564957"/>
                <a:gd name="T5" fmla="*/ 460058 h 1407795"/>
                <a:gd name="T6" fmla="*/ 1413678 w 1564957"/>
                <a:gd name="T7" fmla="*/ 317183 h 1407795"/>
                <a:gd name="T8" fmla="*/ 1202197 w 1564957"/>
                <a:gd name="T9" fmla="*/ 681990 h 1407795"/>
                <a:gd name="T10" fmla="*/ 1558476 w 1564957"/>
                <a:gd name="T11" fmla="*/ 888683 h 1407795"/>
                <a:gd name="T12" fmla="*/ 1557524 w 1564957"/>
                <a:gd name="T13" fmla="*/ 893445 h 1407795"/>
                <a:gd name="T14" fmla="*/ 1100268 w 1564957"/>
                <a:gd name="T15" fmla="*/ 962025 h 1407795"/>
                <a:gd name="T16" fmla="*/ 1190767 w 1564957"/>
                <a:gd name="T17" fmla="*/ 1378268 h 1407795"/>
                <a:gd name="T18" fmla="*/ 824011 w 1564957"/>
                <a:gd name="T19" fmla="*/ 1122998 h 1407795"/>
                <a:gd name="T20" fmla="*/ 783049 w 1564957"/>
                <a:gd name="T21" fmla="*/ 1092518 h 1407795"/>
                <a:gd name="T22" fmla="*/ 458206 w 1564957"/>
                <a:gd name="T23" fmla="*/ 1407795 h 1407795"/>
                <a:gd name="T24" fmla="*/ 400098 w 1564957"/>
                <a:gd name="T25" fmla="*/ 1002983 h 1407795"/>
                <a:gd name="T26" fmla="*/ 7620 w 1564957"/>
                <a:gd name="T27" fmla="*/ 1085850 h 1407795"/>
                <a:gd name="T28" fmla="*/ 4763 w 1564957"/>
                <a:gd name="T29" fmla="*/ 1081088 h 1407795"/>
                <a:gd name="T30" fmla="*/ 244822 w 1564957"/>
                <a:gd name="T31" fmla="*/ 769620 h 1407795"/>
                <a:gd name="T32" fmla="*/ 2857 w 1564957"/>
                <a:gd name="T33" fmla="*/ 453390 h 1407795"/>
                <a:gd name="T34" fmla="*/ 388666 w 1564957"/>
                <a:gd name="T35" fmla="*/ 466725 h 1407795"/>
                <a:gd name="T36" fmla="*/ 458206 w 1564957"/>
                <a:gd name="T37" fmla="*/ 3810 h 1407795"/>
                <a:gd name="T38" fmla="*/ 461064 w 1564957"/>
                <a:gd name="T39" fmla="*/ 2858 h 1407795"/>
                <a:gd name="T40" fmla="*/ 458206 w 1564957"/>
                <a:gd name="T41" fmla="*/ 3810 h 1407795"/>
                <a:gd name="T42" fmla="*/ 391523 w 1564957"/>
                <a:gd name="T43" fmla="*/ 468630 h 1407795"/>
                <a:gd name="T44" fmla="*/ 388666 w 1564957"/>
                <a:gd name="T45" fmla="*/ 470535 h 1407795"/>
                <a:gd name="T46" fmla="*/ 9527 w 1564957"/>
                <a:gd name="T47" fmla="*/ 454343 h 1407795"/>
                <a:gd name="T48" fmla="*/ 248632 w 1564957"/>
                <a:gd name="T49" fmla="*/ 768668 h 1407795"/>
                <a:gd name="T50" fmla="*/ 7620 w 1564957"/>
                <a:gd name="T51" fmla="*/ 1084898 h 1407795"/>
                <a:gd name="T52" fmla="*/ 401050 w 1564957"/>
                <a:gd name="T53" fmla="*/ 1002030 h 1407795"/>
                <a:gd name="T54" fmla="*/ 403908 w 1564957"/>
                <a:gd name="T55" fmla="*/ 1004888 h 1407795"/>
                <a:gd name="T56" fmla="*/ 456301 w 1564957"/>
                <a:gd name="T57" fmla="*/ 1402080 h 1407795"/>
                <a:gd name="T58" fmla="*/ 780189 w 1564957"/>
                <a:gd name="T59" fmla="*/ 1086803 h 1407795"/>
                <a:gd name="T60" fmla="*/ 826868 w 1564957"/>
                <a:gd name="T61" fmla="*/ 1119188 h 1407795"/>
                <a:gd name="T62" fmla="*/ 1182192 w 1564957"/>
                <a:gd name="T63" fmla="*/ 1372553 h 1407795"/>
                <a:gd name="T64" fmla="*/ 1092647 w 1564957"/>
                <a:gd name="T65" fmla="*/ 961073 h 1407795"/>
                <a:gd name="T66" fmla="*/ 1554664 w 1564957"/>
                <a:gd name="T67" fmla="*/ 888683 h 1407795"/>
                <a:gd name="T68" fmla="*/ 1196482 w 1564957"/>
                <a:gd name="T69" fmla="*/ 682943 h 1407795"/>
                <a:gd name="T70" fmla="*/ 1195530 w 1564957"/>
                <a:gd name="T71" fmla="*/ 680085 h 1407795"/>
                <a:gd name="T72" fmla="*/ 1407010 w 1564957"/>
                <a:gd name="T73" fmla="*/ 324803 h 1407795"/>
                <a:gd name="T74" fmla="*/ 1046921 w 1564957"/>
                <a:gd name="T75" fmla="*/ 464820 h 1407795"/>
                <a:gd name="T76" fmla="*/ 1004055 w 1564957"/>
                <a:gd name="T77" fmla="*/ 19050 h 1407795"/>
                <a:gd name="T78" fmla="*/ 747801 w 1564957"/>
                <a:gd name="T79" fmla="*/ 373380 h 14077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64957" h="1407795">
                  <a:moveTo>
                    <a:pt x="747713" y="373380"/>
                  </a:moveTo>
                  <a:lnTo>
                    <a:pt x="1006792" y="18098"/>
                  </a:lnTo>
                  <a:lnTo>
                    <a:pt x="1008697" y="15240"/>
                  </a:lnTo>
                  <a:lnTo>
                    <a:pt x="1008697" y="19050"/>
                  </a:lnTo>
                  <a:cubicBezTo>
                    <a:pt x="1020127" y="140970"/>
                    <a:pt x="1035367" y="290513"/>
                    <a:pt x="1052513" y="461963"/>
                  </a:cubicBezTo>
                  <a:lnTo>
                    <a:pt x="1049655" y="460058"/>
                  </a:lnTo>
                  <a:lnTo>
                    <a:pt x="1406842" y="320040"/>
                  </a:lnTo>
                  <a:lnTo>
                    <a:pt x="1413510" y="317183"/>
                  </a:lnTo>
                  <a:lnTo>
                    <a:pt x="1409700" y="322898"/>
                  </a:lnTo>
                  <a:cubicBezTo>
                    <a:pt x="1344930" y="434340"/>
                    <a:pt x="1275398" y="555308"/>
                    <a:pt x="1202055" y="681990"/>
                  </a:cubicBezTo>
                  <a:lnTo>
                    <a:pt x="1201102" y="678180"/>
                  </a:lnTo>
                  <a:lnTo>
                    <a:pt x="1558290" y="888683"/>
                  </a:lnTo>
                  <a:lnTo>
                    <a:pt x="1564957" y="892493"/>
                  </a:lnTo>
                  <a:lnTo>
                    <a:pt x="1557338" y="893445"/>
                  </a:lnTo>
                  <a:lnTo>
                    <a:pt x="1098232" y="965835"/>
                  </a:lnTo>
                  <a:lnTo>
                    <a:pt x="1100138" y="962025"/>
                  </a:lnTo>
                  <a:cubicBezTo>
                    <a:pt x="1128713" y="1092518"/>
                    <a:pt x="1158240" y="1230630"/>
                    <a:pt x="1188720" y="1370648"/>
                  </a:cubicBezTo>
                  <a:lnTo>
                    <a:pt x="1190625" y="1378268"/>
                  </a:lnTo>
                  <a:lnTo>
                    <a:pt x="1183957" y="1373505"/>
                  </a:lnTo>
                  <a:lnTo>
                    <a:pt x="823913" y="1122998"/>
                  </a:lnTo>
                  <a:lnTo>
                    <a:pt x="779145" y="1092518"/>
                  </a:lnTo>
                  <a:lnTo>
                    <a:pt x="782955" y="1092518"/>
                  </a:lnTo>
                  <a:lnTo>
                    <a:pt x="461963" y="1403985"/>
                  </a:lnTo>
                  <a:lnTo>
                    <a:pt x="458152" y="1407795"/>
                  </a:lnTo>
                  <a:lnTo>
                    <a:pt x="457200" y="1402080"/>
                  </a:lnTo>
                  <a:cubicBezTo>
                    <a:pt x="437197" y="1265873"/>
                    <a:pt x="418147" y="1132523"/>
                    <a:pt x="400050" y="1002983"/>
                  </a:cubicBezTo>
                  <a:lnTo>
                    <a:pt x="403860" y="1005840"/>
                  </a:lnTo>
                  <a:lnTo>
                    <a:pt x="7620" y="1085850"/>
                  </a:lnTo>
                  <a:lnTo>
                    <a:pt x="0" y="1086803"/>
                  </a:lnTo>
                  <a:lnTo>
                    <a:pt x="4763" y="1081088"/>
                  </a:lnTo>
                  <a:lnTo>
                    <a:pt x="244792" y="766763"/>
                  </a:lnTo>
                  <a:lnTo>
                    <a:pt x="244792" y="769620"/>
                  </a:lnTo>
                  <a:lnTo>
                    <a:pt x="5715" y="457200"/>
                  </a:lnTo>
                  <a:lnTo>
                    <a:pt x="2857" y="453390"/>
                  </a:lnTo>
                  <a:lnTo>
                    <a:pt x="7620" y="453390"/>
                  </a:lnTo>
                  <a:lnTo>
                    <a:pt x="388620" y="466725"/>
                  </a:lnTo>
                  <a:lnTo>
                    <a:pt x="386715" y="468630"/>
                  </a:lnTo>
                  <a:cubicBezTo>
                    <a:pt x="414338" y="287655"/>
                    <a:pt x="438150" y="132398"/>
                    <a:pt x="458152" y="3810"/>
                  </a:cubicBezTo>
                  <a:lnTo>
                    <a:pt x="459105" y="0"/>
                  </a:lnTo>
                  <a:lnTo>
                    <a:pt x="461010" y="2858"/>
                  </a:lnTo>
                  <a:lnTo>
                    <a:pt x="747713" y="373380"/>
                  </a:lnTo>
                  <a:cubicBezTo>
                    <a:pt x="741045" y="364808"/>
                    <a:pt x="643890" y="241935"/>
                    <a:pt x="458152" y="3810"/>
                  </a:cubicBezTo>
                  <a:lnTo>
                    <a:pt x="461010" y="2858"/>
                  </a:lnTo>
                  <a:cubicBezTo>
                    <a:pt x="441960" y="131445"/>
                    <a:pt x="418147" y="286703"/>
                    <a:pt x="391477" y="468630"/>
                  </a:cubicBezTo>
                  <a:lnTo>
                    <a:pt x="391477" y="470535"/>
                  </a:lnTo>
                  <a:lnTo>
                    <a:pt x="388620" y="470535"/>
                  </a:lnTo>
                  <a:lnTo>
                    <a:pt x="7620" y="458153"/>
                  </a:lnTo>
                  <a:lnTo>
                    <a:pt x="9525" y="454343"/>
                  </a:lnTo>
                  <a:lnTo>
                    <a:pt x="247650" y="766763"/>
                  </a:lnTo>
                  <a:lnTo>
                    <a:pt x="248602" y="768668"/>
                  </a:lnTo>
                  <a:lnTo>
                    <a:pt x="247650" y="770573"/>
                  </a:lnTo>
                  <a:lnTo>
                    <a:pt x="7620" y="1084898"/>
                  </a:lnTo>
                  <a:lnTo>
                    <a:pt x="4763" y="1080135"/>
                  </a:lnTo>
                  <a:lnTo>
                    <a:pt x="401002" y="1002030"/>
                  </a:lnTo>
                  <a:lnTo>
                    <a:pt x="403860" y="1002030"/>
                  </a:lnTo>
                  <a:lnTo>
                    <a:pt x="403860" y="1004888"/>
                  </a:lnTo>
                  <a:cubicBezTo>
                    <a:pt x="422910" y="1135380"/>
                    <a:pt x="441960" y="1267778"/>
                    <a:pt x="461010" y="1403985"/>
                  </a:cubicBezTo>
                  <a:lnTo>
                    <a:pt x="456247" y="1402080"/>
                  </a:lnTo>
                  <a:lnTo>
                    <a:pt x="778192" y="1088708"/>
                  </a:lnTo>
                  <a:lnTo>
                    <a:pt x="780097" y="1086803"/>
                  </a:lnTo>
                  <a:lnTo>
                    <a:pt x="782002" y="1088708"/>
                  </a:lnTo>
                  <a:lnTo>
                    <a:pt x="826770" y="1119188"/>
                  </a:lnTo>
                  <a:lnTo>
                    <a:pt x="1186815" y="1369695"/>
                  </a:lnTo>
                  <a:lnTo>
                    <a:pt x="1182052" y="1372553"/>
                  </a:lnTo>
                  <a:cubicBezTo>
                    <a:pt x="1151573" y="1231583"/>
                    <a:pt x="1122045" y="1093470"/>
                    <a:pt x="1093470" y="963930"/>
                  </a:cubicBezTo>
                  <a:lnTo>
                    <a:pt x="1092517" y="961073"/>
                  </a:lnTo>
                  <a:lnTo>
                    <a:pt x="1095375" y="961073"/>
                  </a:lnTo>
                  <a:lnTo>
                    <a:pt x="1554480" y="888683"/>
                  </a:lnTo>
                  <a:lnTo>
                    <a:pt x="1553527" y="893445"/>
                  </a:lnTo>
                  <a:lnTo>
                    <a:pt x="1196340" y="682943"/>
                  </a:lnTo>
                  <a:lnTo>
                    <a:pt x="1194435" y="681990"/>
                  </a:lnTo>
                  <a:lnTo>
                    <a:pt x="1195388" y="680085"/>
                  </a:lnTo>
                  <a:lnTo>
                    <a:pt x="1403985" y="320993"/>
                  </a:lnTo>
                  <a:lnTo>
                    <a:pt x="1406842" y="324803"/>
                  </a:lnTo>
                  <a:lnTo>
                    <a:pt x="1049655" y="463868"/>
                  </a:lnTo>
                  <a:lnTo>
                    <a:pt x="1046797" y="464820"/>
                  </a:lnTo>
                  <a:lnTo>
                    <a:pt x="1046797" y="461963"/>
                  </a:lnTo>
                  <a:cubicBezTo>
                    <a:pt x="1030605" y="290513"/>
                    <a:pt x="1015365" y="140970"/>
                    <a:pt x="1003935" y="19050"/>
                  </a:cubicBezTo>
                  <a:lnTo>
                    <a:pt x="1006792" y="20003"/>
                  </a:lnTo>
                  <a:lnTo>
                    <a:pt x="747713" y="37338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2" name="Freeform: Shape 175"/>
            <p:cNvSpPr>
              <a:spLocks/>
            </p:cNvSpPr>
            <p:nvPr/>
          </p:nvSpPr>
          <p:spPr bwMode="auto">
            <a:xfrm>
              <a:off x="7366015" y="1472291"/>
              <a:ext cx="459763" cy="388538"/>
            </a:xfrm>
            <a:custGeom>
              <a:avLst/>
              <a:gdLst>
                <a:gd name="T0" fmla="*/ 457800 w 459961"/>
                <a:gd name="T1" fmla="*/ 124768 h 388282"/>
                <a:gd name="T2" fmla="*/ 421665 w 459961"/>
                <a:gd name="T3" fmla="*/ 47411 h 388282"/>
                <a:gd name="T4" fmla="*/ 350351 w 459961"/>
                <a:gd name="T5" fmla="*/ 2528 h 388282"/>
                <a:gd name="T6" fmla="*/ 228640 w 459961"/>
                <a:gd name="T7" fmla="*/ 58874 h 388282"/>
                <a:gd name="T8" fmla="*/ 109785 w 459961"/>
                <a:gd name="T9" fmla="*/ 5393 h 388282"/>
                <a:gd name="T10" fmla="*/ 38467 w 459961"/>
                <a:gd name="T11" fmla="*/ 49321 h 388282"/>
                <a:gd name="T12" fmla="*/ 1384 w 459961"/>
                <a:gd name="T13" fmla="*/ 126677 h 388282"/>
                <a:gd name="T14" fmla="*/ 22303 w 459961"/>
                <a:gd name="T15" fmla="*/ 233641 h 388282"/>
                <a:gd name="T16" fmla="*/ 105979 w 459961"/>
                <a:gd name="T17" fmla="*/ 313862 h 388282"/>
                <a:gd name="T18" fmla="*/ 233394 w 459961"/>
                <a:gd name="T19" fmla="*/ 389308 h 388282"/>
                <a:gd name="T20" fmla="*/ 350351 w 459961"/>
                <a:gd name="T21" fmla="*/ 310997 h 388282"/>
                <a:gd name="T22" fmla="*/ 434979 w 459961"/>
                <a:gd name="T23" fmla="*/ 231730 h 388282"/>
                <a:gd name="T24" fmla="*/ 457800 w 459961"/>
                <a:gd name="T25" fmla="*/ 124768 h 3882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59961" h="388282">
                  <a:moveTo>
                    <a:pt x="458588" y="124440"/>
                  </a:moveTo>
                  <a:cubicBezTo>
                    <a:pt x="454778" y="95865"/>
                    <a:pt x="442395" y="68243"/>
                    <a:pt x="422393" y="47287"/>
                  </a:cubicBezTo>
                  <a:cubicBezTo>
                    <a:pt x="404295" y="25380"/>
                    <a:pt x="378578" y="10140"/>
                    <a:pt x="350955" y="2520"/>
                  </a:cubicBezTo>
                  <a:cubicBezTo>
                    <a:pt x="302378" y="-7958"/>
                    <a:pt x="251895" y="14902"/>
                    <a:pt x="229035" y="58718"/>
                  </a:cubicBezTo>
                  <a:cubicBezTo>
                    <a:pt x="205223" y="16807"/>
                    <a:pt x="156645" y="-4148"/>
                    <a:pt x="109973" y="5377"/>
                  </a:cubicBezTo>
                  <a:cubicBezTo>
                    <a:pt x="82350" y="12045"/>
                    <a:pt x="56633" y="27285"/>
                    <a:pt x="38535" y="49193"/>
                  </a:cubicBezTo>
                  <a:cubicBezTo>
                    <a:pt x="18533" y="70147"/>
                    <a:pt x="5198" y="97770"/>
                    <a:pt x="1388" y="126345"/>
                  </a:cubicBezTo>
                  <a:cubicBezTo>
                    <a:pt x="-3375" y="163493"/>
                    <a:pt x="4245" y="200640"/>
                    <a:pt x="22343" y="233025"/>
                  </a:cubicBezTo>
                  <a:cubicBezTo>
                    <a:pt x="43298" y="265410"/>
                    <a:pt x="72825" y="293033"/>
                    <a:pt x="106163" y="313035"/>
                  </a:cubicBezTo>
                  <a:cubicBezTo>
                    <a:pt x="161408" y="346372"/>
                    <a:pt x="233798" y="388283"/>
                    <a:pt x="233798" y="388283"/>
                  </a:cubicBezTo>
                  <a:cubicBezTo>
                    <a:pt x="233798" y="388283"/>
                    <a:pt x="295710" y="342562"/>
                    <a:pt x="350955" y="310177"/>
                  </a:cubicBezTo>
                  <a:cubicBezTo>
                    <a:pt x="385245" y="291127"/>
                    <a:pt x="413820" y="264458"/>
                    <a:pt x="435728" y="231120"/>
                  </a:cubicBezTo>
                  <a:cubicBezTo>
                    <a:pt x="455730" y="198735"/>
                    <a:pt x="463350" y="161587"/>
                    <a:pt x="458588" y="12444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3" name="Freeform: Shape 176"/>
            <p:cNvSpPr>
              <a:spLocks/>
            </p:cNvSpPr>
            <p:nvPr/>
          </p:nvSpPr>
          <p:spPr bwMode="auto">
            <a:xfrm>
              <a:off x="6671726" y="1632585"/>
              <a:ext cx="169509" cy="169006"/>
            </a:xfrm>
            <a:custGeom>
              <a:avLst/>
              <a:gdLst>
                <a:gd name="T0" fmla="*/ 169405 w 169544"/>
                <a:gd name="T1" fmla="*/ 83699 h 169545"/>
                <a:gd name="T2" fmla="*/ 84704 w 169544"/>
                <a:gd name="T3" fmla="*/ 167399 h 169545"/>
                <a:gd name="T4" fmla="*/ 0 w 169544"/>
                <a:gd name="T5" fmla="*/ 83699 h 169545"/>
                <a:gd name="T6" fmla="*/ 84704 w 169544"/>
                <a:gd name="T7" fmla="*/ 0 h 169545"/>
                <a:gd name="T8" fmla="*/ 169405 w 169544"/>
                <a:gd name="T9" fmla="*/ 83699 h 169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544" h="169545">
                  <a:moveTo>
                    <a:pt x="169545" y="84773"/>
                  </a:moveTo>
                  <a:cubicBezTo>
                    <a:pt x="169545" y="131591"/>
                    <a:pt x="131591" y="169545"/>
                    <a:pt x="84772" y="169545"/>
                  </a:cubicBezTo>
                  <a:cubicBezTo>
                    <a:pt x="37954" y="169545"/>
                    <a:pt x="0" y="131591"/>
                    <a:pt x="0" y="84773"/>
                  </a:cubicBezTo>
                  <a:cubicBezTo>
                    <a:pt x="0" y="37954"/>
                    <a:pt x="37954" y="0"/>
                    <a:pt x="84772" y="0"/>
                  </a:cubicBezTo>
                  <a:cubicBezTo>
                    <a:pt x="131591" y="0"/>
                    <a:pt x="169545" y="37954"/>
                    <a:pt x="169545" y="8477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4" name="Freeform: Shape 177"/>
            <p:cNvSpPr>
              <a:spLocks/>
            </p:cNvSpPr>
            <p:nvPr/>
          </p:nvSpPr>
          <p:spPr bwMode="auto">
            <a:xfrm>
              <a:off x="6669405" y="1629100"/>
              <a:ext cx="174152" cy="175975"/>
            </a:xfrm>
            <a:custGeom>
              <a:avLst/>
              <a:gdLst>
                <a:gd name="T0" fmla="*/ 175599 w 173354"/>
                <a:gd name="T1" fmla="*/ 89150 h 175523"/>
                <a:gd name="T2" fmla="*/ 171718 w 173354"/>
                <a:gd name="T3" fmla="*/ 68941 h 175523"/>
                <a:gd name="T4" fmla="*/ 139702 w 173354"/>
                <a:gd name="T5" fmla="*/ 22747 h 175523"/>
                <a:gd name="T6" fmla="*/ 60150 w 173354"/>
                <a:gd name="T7" fmla="*/ 11201 h 175523"/>
                <a:gd name="T8" fmla="*/ 21343 w 173354"/>
                <a:gd name="T9" fmla="*/ 40070 h 175523"/>
                <a:gd name="T10" fmla="*/ 38806 w 173354"/>
                <a:gd name="T11" fmla="*/ 155552 h 175523"/>
                <a:gd name="T12" fmla="*/ 60150 w 173354"/>
                <a:gd name="T13" fmla="*/ 167100 h 175523"/>
                <a:gd name="T14" fmla="*/ 139702 w 173354"/>
                <a:gd name="T15" fmla="*/ 155552 h 175523"/>
                <a:gd name="T16" fmla="*/ 171718 w 173354"/>
                <a:gd name="T17" fmla="*/ 109359 h 175523"/>
                <a:gd name="T18" fmla="*/ 175599 w 173354"/>
                <a:gd name="T19" fmla="*/ 89150 h 175523"/>
                <a:gd name="T20" fmla="*/ 175599 w 173354"/>
                <a:gd name="T21" fmla="*/ 93961 h 175523"/>
                <a:gd name="T22" fmla="*/ 173659 w 173354"/>
                <a:gd name="T23" fmla="*/ 109359 h 175523"/>
                <a:gd name="T24" fmla="*/ 142613 w 173354"/>
                <a:gd name="T25" fmla="*/ 158440 h 175523"/>
                <a:gd name="T26" fmla="*/ 105748 w 173354"/>
                <a:gd name="T27" fmla="*/ 175761 h 175523"/>
                <a:gd name="T28" fmla="*/ 59179 w 173354"/>
                <a:gd name="T29" fmla="*/ 171912 h 175523"/>
                <a:gd name="T30" fmla="*/ 17463 w 173354"/>
                <a:gd name="T31" fmla="*/ 141118 h 175523"/>
                <a:gd name="T32" fmla="*/ 17463 w 173354"/>
                <a:gd name="T33" fmla="*/ 36221 h 175523"/>
                <a:gd name="T34" fmla="*/ 59179 w 173354"/>
                <a:gd name="T35" fmla="*/ 5426 h 175523"/>
                <a:gd name="T36" fmla="*/ 105748 w 173354"/>
                <a:gd name="T37" fmla="*/ 1576 h 175523"/>
                <a:gd name="T38" fmla="*/ 174629 w 173354"/>
                <a:gd name="T39" fmla="*/ 67016 h 175523"/>
                <a:gd name="T40" fmla="*/ 176569 w 173354"/>
                <a:gd name="T41" fmla="*/ 82414 h 175523"/>
                <a:gd name="T42" fmla="*/ 175599 w 173354"/>
                <a:gd name="T43" fmla="*/ 89150 h 1755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3354" h="175523">
                  <a:moveTo>
                    <a:pt x="172402" y="88238"/>
                  </a:moveTo>
                  <a:cubicBezTo>
                    <a:pt x="171450" y="88238"/>
                    <a:pt x="172402" y="80618"/>
                    <a:pt x="168592" y="68235"/>
                  </a:cubicBezTo>
                  <a:cubicBezTo>
                    <a:pt x="163830" y="50138"/>
                    <a:pt x="152400" y="33945"/>
                    <a:pt x="137160" y="22515"/>
                  </a:cubicBezTo>
                  <a:cubicBezTo>
                    <a:pt x="115252" y="5370"/>
                    <a:pt x="85725" y="1560"/>
                    <a:pt x="59055" y="11085"/>
                  </a:cubicBezTo>
                  <a:cubicBezTo>
                    <a:pt x="43815" y="16800"/>
                    <a:pt x="30480" y="26325"/>
                    <a:pt x="20955" y="39660"/>
                  </a:cubicBezTo>
                  <a:cubicBezTo>
                    <a:pt x="-5715" y="75855"/>
                    <a:pt x="1905" y="127290"/>
                    <a:pt x="38100" y="153960"/>
                  </a:cubicBezTo>
                  <a:cubicBezTo>
                    <a:pt x="44767" y="158723"/>
                    <a:pt x="51435" y="162533"/>
                    <a:pt x="59055" y="165390"/>
                  </a:cubicBezTo>
                  <a:cubicBezTo>
                    <a:pt x="85725" y="174915"/>
                    <a:pt x="114300" y="170153"/>
                    <a:pt x="137160" y="153960"/>
                  </a:cubicBezTo>
                  <a:cubicBezTo>
                    <a:pt x="152400" y="142530"/>
                    <a:pt x="162877" y="126338"/>
                    <a:pt x="168592" y="108240"/>
                  </a:cubicBezTo>
                  <a:cubicBezTo>
                    <a:pt x="171450" y="94905"/>
                    <a:pt x="171450" y="87285"/>
                    <a:pt x="172402" y="88238"/>
                  </a:cubicBezTo>
                  <a:cubicBezTo>
                    <a:pt x="172402" y="89190"/>
                    <a:pt x="172402" y="91095"/>
                    <a:pt x="172402" y="93000"/>
                  </a:cubicBezTo>
                  <a:cubicBezTo>
                    <a:pt x="172402" y="98715"/>
                    <a:pt x="171450" y="103478"/>
                    <a:pt x="170498" y="108240"/>
                  </a:cubicBezTo>
                  <a:cubicBezTo>
                    <a:pt x="165735" y="127290"/>
                    <a:pt x="155257" y="144435"/>
                    <a:pt x="140017" y="156818"/>
                  </a:cubicBezTo>
                  <a:cubicBezTo>
                    <a:pt x="129540" y="165390"/>
                    <a:pt x="117157" y="171105"/>
                    <a:pt x="103823" y="173963"/>
                  </a:cubicBezTo>
                  <a:cubicBezTo>
                    <a:pt x="88582" y="176820"/>
                    <a:pt x="72390" y="175868"/>
                    <a:pt x="58102" y="170153"/>
                  </a:cubicBezTo>
                  <a:cubicBezTo>
                    <a:pt x="41910" y="164438"/>
                    <a:pt x="27623" y="153960"/>
                    <a:pt x="17145" y="139673"/>
                  </a:cubicBezTo>
                  <a:cubicBezTo>
                    <a:pt x="-5715" y="109193"/>
                    <a:pt x="-5715" y="66330"/>
                    <a:pt x="17145" y="35850"/>
                  </a:cubicBezTo>
                  <a:cubicBezTo>
                    <a:pt x="27623" y="21563"/>
                    <a:pt x="41910" y="11085"/>
                    <a:pt x="58102" y="5370"/>
                  </a:cubicBezTo>
                  <a:cubicBezTo>
                    <a:pt x="72390" y="-345"/>
                    <a:pt x="88582" y="-1297"/>
                    <a:pt x="103823" y="1560"/>
                  </a:cubicBezTo>
                  <a:cubicBezTo>
                    <a:pt x="137160" y="8228"/>
                    <a:pt x="163830" y="32993"/>
                    <a:pt x="171450" y="66330"/>
                  </a:cubicBezTo>
                  <a:cubicBezTo>
                    <a:pt x="172402" y="71093"/>
                    <a:pt x="173355" y="76808"/>
                    <a:pt x="173355" y="81570"/>
                  </a:cubicBezTo>
                  <a:cubicBezTo>
                    <a:pt x="172402" y="84428"/>
                    <a:pt x="172402" y="86333"/>
                    <a:pt x="172402" y="8823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06" name="Graphic 6"/>
          <p:cNvGrpSpPr>
            <a:grpSpLocks/>
          </p:cNvGrpSpPr>
          <p:nvPr/>
        </p:nvGrpSpPr>
        <p:grpSpPr bwMode="auto">
          <a:xfrm flipH="1">
            <a:off x="9305925" y="2235200"/>
            <a:ext cx="2381250" cy="4637088"/>
            <a:chOff x="3543300" y="881062"/>
            <a:chExt cx="3484412" cy="5090160"/>
          </a:xfrm>
        </p:grpSpPr>
        <p:sp>
          <p:nvSpPr>
            <p:cNvPr id="51573" name="Freeform: Shape 179"/>
            <p:cNvSpPr>
              <a:spLocks/>
            </p:cNvSpPr>
            <p:nvPr/>
          </p:nvSpPr>
          <p:spPr bwMode="auto">
            <a:xfrm>
              <a:off x="4697801" y="1402102"/>
              <a:ext cx="1744530" cy="1643279"/>
            </a:xfrm>
            <a:custGeom>
              <a:avLst/>
              <a:gdLst>
                <a:gd name="T0" fmla="*/ 1440347 w 1746512"/>
                <a:gd name="T1" fmla="*/ 327188 h 1643464"/>
                <a:gd name="T2" fmla="*/ 1354062 w 1746512"/>
                <a:gd name="T3" fmla="*/ 63465 h 1643464"/>
                <a:gd name="T4" fmla="*/ 1070555 w 1746512"/>
                <a:gd name="T5" fmla="*/ 5387 h 1643464"/>
                <a:gd name="T6" fmla="*/ 789894 w 1746512"/>
                <a:gd name="T7" fmla="*/ 100597 h 1643464"/>
                <a:gd name="T8" fmla="*/ 343299 w 1746512"/>
                <a:gd name="T9" fmla="*/ 96787 h 1643464"/>
                <a:gd name="T10" fmla="*/ 252272 w 1746512"/>
                <a:gd name="T11" fmla="*/ 272919 h 1643464"/>
                <a:gd name="T12" fmla="*/ 6691 w 1746512"/>
                <a:gd name="T13" fmla="*/ 415730 h 1643464"/>
                <a:gd name="T14" fmla="*/ 11434 w 1746512"/>
                <a:gd name="T15" fmla="*/ 535693 h 1643464"/>
                <a:gd name="T16" fmla="*/ 453287 w 1746512"/>
                <a:gd name="T17" fmla="*/ 694689 h 1643464"/>
                <a:gd name="T18" fmla="*/ 931172 w 1746512"/>
                <a:gd name="T19" fmla="*/ 1552503 h 1643464"/>
                <a:gd name="T20" fmla="*/ 1442243 w 1746512"/>
                <a:gd name="T21" fmla="*/ 1548697 h 1643464"/>
                <a:gd name="T22" fmla="*/ 1503875 w 1746512"/>
                <a:gd name="T23" fmla="*/ 1039338 h 1643464"/>
                <a:gd name="T24" fmla="*/ 1572145 w 1746512"/>
                <a:gd name="T25" fmla="*/ 955554 h 1643464"/>
                <a:gd name="T26" fmla="*/ 1730490 w 1746512"/>
                <a:gd name="T27" fmla="*/ 746100 h 1643464"/>
                <a:gd name="T28" fmla="*/ 1440347 w 1746512"/>
                <a:gd name="T29" fmla="*/ 327188 h 1643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46512" h="1643464">
                  <a:moveTo>
                    <a:pt x="1446903" y="327336"/>
                  </a:moveTo>
                  <a:cubicBezTo>
                    <a:pt x="1484051" y="234943"/>
                    <a:pt x="1440236" y="123501"/>
                    <a:pt x="1360226" y="63493"/>
                  </a:cubicBezTo>
                  <a:cubicBezTo>
                    <a:pt x="1280216" y="3486"/>
                    <a:pt x="1173536" y="-8897"/>
                    <a:pt x="1075428" y="5391"/>
                  </a:cubicBezTo>
                  <a:cubicBezTo>
                    <a:pt x="977321" y="19678"/>
                    <a:pt x="883976" y="61588"/>
                    <a:pt x="793488" y="100641"/>
                  </a:cubicBezTo>
                  <a:cubicBezTo>
                    <a:pt x="670616" y="-24137"/>
                    <a:pt x="469638" y="-26042"/>
                    <a:pt x="344861" y="96831"/>
                  </a:cubicBezTo>
                  <a:cubicBezTo>
                    <a:pt x="296283" y="144456"/>
                    <a:pt x="264851" y="206368"/>
                    <a:pt x="253421" y="273043"/>
                  </a:cubicBezTo>
                  <a:cubicBezTo>
                    <a:pt x="145788" y="244468"/>
                    <a:pt x="35298" y="308286"/>
                    <a:pt x="6723" y="415918"/>
                  </a:cubicBezTo>
                  <a:cubicBezTo>
                    <a:pt x="-3754" y="455923"/>
                    <a:pt x="-1849" y="497833"/>
                    <a:pt x="11486" y="535933"/>
                  </a:cubicBezTo>
                  <a:lnTo>
                    <a:pt x="455351" y="695001"/>
                  </a:lnTo>
                  <a:lnTo>
                    <a:pt x="935411" y="1553203"/>
                  </a:lnTo>
                  <a:cubicBezTo>
                    <a:pt x="1076381" y="1675123"/>
                    <a:pt x="1308791" y="1673218"/>
                    <a:pt x="1448808" y="1549393"/>
                  </a:cubicBezTo>
                  <a:cubicBezTo>
                    <a:pt x="1587873" y="1425568"/>
                    <a:pt x="1616448" y="1194111"/>
                    <a:pt x="1510721" y="1039806"/>
                  </a:cubicBezTo>
                  <a:cubicBezTo>
                    <a:pt x="1538343" y="1015993"/>
                    <a:pt x="1561203" y="987418"/>
                    <a:pt x="1579301" y="955986"/>
                  </a:cubicBezTo>
                  <a:cubicBezTo>
                    <a:pt x="1656453" y="909313"/>
                    <a:pt x="1717413" y="835018"/>
                    <a:pt x="1738368" y="746436"/>
                  </a:cubicBezTo>
                  <a:cubicBezTo>
                    <a:pt x="1783136" y="559746"/>
                    <a:pt x="1637403" y="351148"/>
                    <a:pt x="1446903" y="32733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4" name="Freeform: Shape 180"/>
            <p:cNvSpPr>
              <a:spLocks/>
            </p:cNvSpPr>
            <p:nvPr/>
          </p:nvSpPr>
          <p:spPr bwMode="auto">
            <a:xfrm>
              <a:off x="4748906" y="1717514"/>
              <a:ext cx="1291555" cy="2244480"/>
            </a:xfrm>
            <a:custGeom>
              <a:avLst/>
              <a:gdLst>
                <a:gd name="T0" fmla="*/ 1089229 w 1291052"/>
                <a:gd name="T1" fmla="*/ 1791886 h 2244665"/>
                <a:gd name="T2" fmla="*/ 1044391 w 1291052"/>
                <a:gd name="T3" fmla="*/ 1558604 h 2244665"/>
                <a:gd name="T4" fmla="*/ 1292427 w 1291052"/>
                <a:gd name="T5" fmla="*/ 1092031 h 2244665"/>
                <a:gd name="T6" fmla="*/ 1154099 w 1291052"/>
                <a:gd name="T7" fmla="*/ 388365 h 2244665"/>
                <a:gd name="T8" fmla="*/ 695233 w 1291052"/>
                <a:gd name="T9" fmla="*/ 11299 h 2244665"/>
                <a:gd name="T10" fmla="*/ 65604 w 1291052"/>
                <a:gd name="T11" fmla="*/ 312189 h 2244665"/>
                <a:gd name="T12" fmla="*/ 5500 w 1291052"/>
                <a:gd name="T13" fmla="*/ 455969 h 2244665"/>
                <a:gd name="T14" fmla="*/ 6457 w 1291052"/>
                <a:gd name="T15" fmla="*/ 487393 h 2244665"/>
                <a:gd name="T16" fmla="*/ 242089 w 1291052"/>
                <a:gd name="T17" fmla="*/ 1497664 h 2244665"/>
                <a:gd name="T18" fmla="*/ 342257 w 1291052"/>
                <a:gd name="T19" fmla="*/ 1948997 h 2244665"/>
                <a:gd name="T20" fmla="*/ 765827 w 1291052"/>
                <a:gd name="T21" fmla="*/ 2240366 h 2244665"/>
                <a:gd name="T22" fmla="*/ 765827 w 1291052"/>
                <a:gd name="T23" fmla="*/ 2240366 h 2244665"/>
                <a:gd name="T24" fmla="*/ 1091137 w 1291052"/>
                <a:gd name="T25" fmla="*/ 1810932 h 2244665"/>
                <a:gd name="T26" fmla="*/ 1089229 w 1291052"/>
                <a:gd name="T27" fmla="*/ 1791886 h 22446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91052" h="2244665">
                  <a:moveTo>
                    <a:pt x="1087533" y="1792478"/>
                  </a:moveTo>
                  <a:cubicBezTo>
                    <a:pt x="1060863" y="1652461"/>
                    <a:pt x="1041813" y="1558163"/>
                    <a:pt x="1042765" y="1559116"/>
                  </a:cubicBezTo>
                  <a:cubicBezTo>
                    <a:pt x="1042765" y="1560068"/>
                    <a:pt x="1305655" y="1459103"/>
                    <a:pt x="1290415" y="1092391"/>
                  </a:cubicBezTo>
                  <a:cubicBezTo>
                    <a:pt x="1282795" y="910463"/>
                    <a:pt x="1215168" y="621856"/>
                    <a:pt x="1152303" y="388493"/>
                  </a:cubicBezTo>
                  <a:cubicBezTo>
                    <a:pt x="1096105" y="178943"/>
                    <a:pt x="901795" y="-54419"/>
                    <a:pt x="694150" y="11303"/>
                  </a:cubicBezTo>
                  <a:lnTo>
                    <a:pt x="65500" y="312293"/>
                  </a:lnTo>
                  <a:cubicBezTo>
                    <a:pt x="2635" y="332296"/>
                    <a:pt x="-8795" y="391351"/>
                    <a:pt x="5492" y="456121"/>
                  </a:cubicBezTo>
                  <a:lnTo>
                    <a:pt x="6445" y="487553"/>
                  </a:lnTo>
                  <a:lnTo>
                    <a:pt x="241713" y="1498156"/>
                  </a:lnTo>
                  <a:lnTo>
                    <a:pt x="341725" y="1949641"/>
                  </a:lnTo>
                  <a:cubicBezTo>
                    <a:pt x="386493" y="2142046"/>
                    <a:pt x="569372" y="2267776"/>
                    <a:pt x="764635" y="2241106"/>
                  </a:cubicBezTo>
                  <a:cubicBezTo>
                    <a:pt x="973233" y="2212531"/>
                    <a:pt x="1118965" y="2020126"/>
                    <a:pt x="1089438" y="1811528"/>
                  </a:cubicBezTo>
                  <a:cubicBezTo>
                    <a:pt x="1089438" y="1804861"/>
                    <a:pt x="1088485" y="1798193"/>
                    <a:pt x="1087533" y="1792478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5" name="Freeform: Shape 181"/>
            <p:cNvSpPr>
              <a:spLocks/>
            </p:cNvSpPr>
            <p:nvPr/>
          </p:nvSpPr>
          <p:spPr bwMode="auto">
            <a:xfrm>
              <a:off x="5752416" y="2428498"/>
              <a:ext cx="92918" cy="88874"/>
            </a:xfrm>
            <a:custGeom>
              <a:avLst/>
              <a:gdLst>
                <a:gd name="T0" fmla="*/ 94134 w 92225"/>
                <a:gd name="T1" fmla="*/ 31405 h 90031"/>
                <a:gd name="T2" fmla="*/ 57820 w 92225"/>
                <a:gd name="T3" fmla="*/ 83865 h 90031"/>
                <a:gd name="T4" fmla="*/ 897 w 92225"/>
                <a:gd name="T5" fmla="*/ 54922 h 90031"/>
                <a:gd name="T6" fmla="*/ 897 w 92225"/>
                <a:gd name="T7" fmla="*/ 54017 h 90031"/>
                <a:gd name="T8" fmla="*/ 37208 w 92225"/>
                <a:gd name="T9" fmla="*/ 1557 h 90031"/>
                <a:gd name="T10" fmla="*/ 94134 w 92225"/>
                <a:gd name="T11" fmla="*/ 31405 h 90031"/>
                <a:gd name="T12" fmla="*/ 94134 w 92225"/>
                <a:gd name="T13" fmla="*/ 31405 h 900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25" h="90031">
                  <a:moveTo>
                    <a:pt x="91357" y="33073"/>
                  </a:moveTo>
                  <a:cubicBezTo>
                    <a:pt x="96119" y="57838"/>
                    <a:pt x="80879" y="82603"/>
                    <a:pt x="56114" y="88318"/>
                  </a:cubicBezTo>
                  <a:cubicBezTo>
                    <a:pt x="32302" y="94985"/>
                    <a:pt x="7536" y="81650"/>
                    <a:pt x="869" y="57838"/>
                  </a:cubicBezTo>
                  <a:cubicBezTo>
                    <a:pt x="869" y="57838"/>
                    <a:pt x="869" y="56885"/>
                    <a:pt x="869" y="56885"/>
                  </a:cubicBezTo>
                  <a:cubicBezTo>
                    <a:pt x="-3893" y="32120"/>
                    <a:pt x="11347" y="7355"/>
                    <a:pt x="36111" y="1640"/>
                  </a:cubicBezTo>
                  <a:cubicBezTo>
                    <a:pt x="59924" y="-5027"/>
                    <a:pt x="84689" y="9260"/>
                    <a:pt x="91357" y="33073"/>
                  </a:cubicBezTo>
                  <a:cubicBezTo>
                    <a:pt x="91357" y="33073"/>
                    <a:pt x="91357" y="33073"/>
                    <a:pt x="91357" y="3307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6" name="Freeform: Shape 182"/>
            <p:cNvSpPr>
              <a:spLocks/>
            </p:cNvSpPr>
            <p:nvPr/>
          </p:nvSpPr>
          <p:spPr bwMode="auto">
            <a:xfrm>
              <a:off x="5682728" y="2273407"/>
              <a:ext cx="181189" cy="69704"/>
            </a:xfrm>
            <a:custGeom>
              <a:avLst/>
              <a:gdLst>
                <a:gd name="T0" fmla="*/ 179351 w 181611"/>
                <a:gd name="T1" fmla="*/ 33781 h 68864"/>
                <a:gd name="T2" fmla="*/ 86872 w 181611"/>
                <a:gd name="T3" fmla="*/ 32782 h 68864"/>
                <a:gd name="T4" fmla="*/ 999 w 181611"/>
                <a:gd name="T5" fmla="*/ 71775 h 68864"/>
                <a:gd name="T6" fmla="*/ 14210 w 181611"/>
                <a:gd name="T7" fmla="*/ 41779 h 68864"/>
                <a:gd name="T8" fmla="*/ 81210 w 181611"/>
                <a:gd name="T9" fmla="*/ 2787 h 68864"/>
                <a:gd name="T10" fmla="*/ 155761 w 181611"/>
                <a:gd name="T11" fmla="*/ 11785 h 68864"/>
                <a:gd name="T12" fmla="*/ 179351 w 181611"/>
                <a:gd name="T13" fmla="*/ 33781 h 688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1611" h="68864">
                  <a:moveTo>
                    <a:pt x="181029" y="32182"/>
                  </a:moveTo>
                  <a:cubicBezTo>
                    <a:pt x="176267" y="38850"/>
                    <a:pt x="137214" y="20752"/>
                    <a:pt x="87684" y="31230"/>
                  </a:cubicBezTo>
                  <a:cubicBezTo>
                    <a:pt x="38154" y="41707"/>
                    <a:pt x="7674" y="73140"/>
                    <a:pt x="1007" y="68377"/>
                  </a:cubicBezTo>
                  <a:cubicBezTo>
                    <a:pt x="-1851" y="66472"/>
                    <a:pt x="1007" y="54090"/>
                    <a:pt x="14342" y="39802"/>
                  </a:cubicBezTo>
                  <a:cubicBezTo>
                    <a:pt x="32439" y="20752"/>
                    <a:pt x="56252" y="7417"/>
                    <a:pt x="81969" y="2655"/>
                  </a:cubicBezTo>
                  <a:cubicBezTo>
                    <a:pt x="107687" y="-3060"/>
                    <a:pt x="134357" y="750"/>
                    <a:pt x="157217" y="11227"/>
                  </a:cubicBezTo>
                  <a:cubicBezTo>
                    <a:pt x="176267" y="19800"/>
                    <a:pt x="183887" y="29325"/>
                    <a:pt x="181029" y="321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7" name="Freeform: Shape 183"/>
            <p:cNvSpPr>
              <a:spLocks/>
            </p:cNvSpPr>
            <p:nvPr/>
          </p:nvSpPr>
          <p:spPr bwMode="auto">
            <a:xfrm>
              <a:off x="5324995" y="2501688"/>
              <a:ext cx="92918" cy="90616"/>
            </a:xfrm>
            <a:custGeom>
              <a:avLst/>
              <a:gdLst>
                <a:gd name="T0" fmla="*/ 94134 w 92225"/>
                <a:gd name="T1" fmla="*/ 33907 h 90100"/>
                <a:gd name="T2" fmla="*/ 57820 w 92225"/>
                <a:gd name="T3" fmla="*/ 90428 h 90100"/>
                <a:gd name="T4" fmla="*/ 897 w 92225"/>
                <a:gd name="T5" fmla="*/ 59244 h 90100"/>
                <a:gd name="T6" fmla="*/ 897 w 92225"/>
                <a:gd name="T7" fmla="*/ 58270 h 90100"/>
                <a:gd name="T8" fmla="*/ 37208 w 92225"/>
                <a:gd name="T9" fmla="*/ 1749 h 90100"/>
                <a:gd name="T10" fmla="*/ 94134 w 92225"/>
                <a:gd name="T11" fmla="*/ 33907 h 90100"/>
                <a:gd name="T12" fmla="*/ 94134 w 92225"/>
                <a:gd name="T13" fmla="*/ 33907 h 90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25" h="90100">
                  <a:moveTo>
                    <a:pt x="91357" y="33141"/>
                  </a:moveTo>
                  <a:cubicBezTo>
                    <a:pt x="96119" y="57906"/>
                    <a:pt x="80879" y="82671"/>
                    <a:pt x="56114" y="88386"/>
                  </a:cubicBezTo>
                  <a:cubicBezTo>
                    <a:pt x="32301" y="95054"/>
                    <a:pt x="7536" y="81719"/>
                    <a:pt x="869" y="57906"/>
                  </a:cubicBezTo>
                  <a:cubicBezTo>
                    <a:pt x="869" y="57906"/>
                    <a:pt x="869" y="56954"/>
                    <a:pt x="869" y="56954"/>
                  </a:cubicBezTo>
                  <a:cubicBezTo>
                    <a:pt x="-3893" y="32189"/>
                    <a:pt x="11346" y="7424"/>
                    <a:pt x="36111" y="1709"/>
                  </a:cubicBezTo>
                  <a:cubicBezTo>
                    <a:pt x="59924" y="-4959"/>
                    <a:pt x="84689" y="8376"/>
                    <a:pt x="91357" y="33141"/>
                  </a:cubicBezTo>
                  <a:cubicBezTo>
                    <a:pt x="91357" y="32189"/>
                    <a:pt x="91357" y="33141"/>
                    <a:pt x="91357" y="3314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8" name="Freeform: Shape 184"/>
            <p:cNvSpPr>
              <a:spLocks/>
            </p:cNvSpPr>
            <p:nvPr/>
          </p:nvSpPr>
          <p:spPr bwMode="auto">
            <a:xfrm>
              <a:off x="5213494" y="2360537"/>
              <a:ext cx="181189" cy="67961"/>
            </a:xfrm>
            <a:custGeom>
              <a:avLst/>
              <a:gdLst>
                <a:gd name="T0" fmla="*/ 180423 w 181341"/>
                <a:gd name="T1" fmla="*/ 30876 h 68442"/>
                <a:gd name="T2" fmla="*/ 87392 w 181341"/>
                <a:gd name="T3" fmla="*/ 29950 h 68442"/>
                <a:gd name="T4" fmla="*/ 1003 w 181341"/>
                <a:gd name="T5" fmla="*/ 66064 h 68442"/>
                <a:gd name="T6" fmla="*/ 14294 w 181341"/>
                <a:gd name="T7" fmla="*/ 38284 h 68442"/>
                <a:gd name="T8" fmla="*/ 81693 w 181341"/>
                <a:gd name="T9" fmla="*/ 2170 h 68442"/>
                <a:gd name="T10" fmla="*/ 156690 w 181341"/>
                <a:gd name="T11" fmla="*/ 10505 h 68442"/>
                <a:gd name="T12" fmla="*/ 180423 w 181341"/>
                <a:gd name="T13" fmla="*/ 30876 h 68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1341" h="68442">
                  <a:moveTo>
                    <a:pt x="181029" y="31760"/>
                  </a:moveTo>
                  <a:cubicBezTo>
                    <a:pt x="176267" y="38427"/>
                    <a:pt x="137214" y="20330"/>
                    <a:pt x="87684" y="30807"/>
                  </a:cubicBezTo>
                  <a:cubicBezTo>
                    <a:pt x="38154" y="41285"/>
                    <a:pt x="7674" y="72717"/>
                    <a:pt x="1007" y="67955"/>
                  </a:cubicBezTo>
                  <a:cubicBezTo>
                    <a:pt x="-1851" y="66050"/>
                    <a:pt x="1007" y="53667"/>
                    <a:pt x="14342" y="39380"/>
                  </a:cubicBezTo>
                  <a:cubicBezTo>
                    <a:pt x="32439" y="20330"/>
                    <a:pt x="56252" y="6995"/>
                    <a:pt x="81969" y="2232"/>
                  </a:cubicBezTo>
                  <a:cubicBezTo>
                    <a:pt x="107687" y="-2530"/>
                    <a:pt x="134357" y="327"/>
                    <a:pt x="157217" y="10805"/>
                  </a:cubicBezTo>
                  <a:cubicBezTo>
                    <a:pt x="176267" y="19377"/>
                    <a:pt x="182934" y="28902"/>
                    <a:pt x="181029" y="3176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9" name="Freeform: Shape 185"/>
            <p:cNvSpPr>
              <a:spLocks/>
            </p:cNvSpPr>
            <p:nvPr/>
          </p:nvSpPr>
          <p:spPr bwMode="auto">
            <a:xfrm>
              <a:off x="5534060" y="2299545"/>
              <a:ext cx="225326" cy="404285"/>
            </a:xfrm>
            <a:custGeom>
              <a:avLst/>
              <a:gdLst>
                <a:gd name="T0" fmla="*/ 108224 w 223710"/>
                <a:gd name="T1" fmla="*/ 402743 h 404580"/>
                <a:gd name="T2" fmla="*/ 187629 w 223710"/>
                <a:gd name="T3" fmla="*/ 372352 h 404580"/>
                <a:gd name="T4" fmla="*/ 212138 w 223710"/>
                <a:gd name="T5" fmla="*/ 355257 h 404580"/>
                <a:gd name="T6" fmla="*/ 195472 w 223710"/>
                <a:gd name="T7" fmla="*/ 320117 h 404580"/>
                <a:gd name="T8" fmla="*/ 137633 w 223710"/>
                <a:gd name="T9" fmla="*/ 231793 h 404580"/>
                <a:gd name="T10" fmla="*/ 389 w 223710"/>
                <a:gd name="T11" fmla="*/ 60 h 404580"/>
                <a:gd name="T12" fmla="*/ 156260 w 223710"/>
                <a:gd name="T13" fmla="*/ 221345 h 404580"/>
                <a:gd name="T14" fmla="*/ 213117 w 223710"/>
                <a:gd name="T15" fmla="*/ 309671 h 404580"/>
                <a:gd name="T16" fmla="*/ 229783 w 223710"/>
                <a:gd name="T17" fmla="*/ 357156 h 404580"/>
                <a:gd name="T18" fmla="*/ 212138 w 223710"/>
                <a:gd name="T19" fmla="*/ 379950 h 404580"/>
                <a:gd name="T20" fmla="*/ 190571 w 223710"/>
                <a:gd name="T21" fmla="*/ 387548 h 404580"/>
                <a:gd name="T22" fmla="*/ 108224 w 223710"/>
                <a:gd name="T23" fmla="*/ 402743 h 4045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3710" h="404580">
                  <a:moveTo>
                    <a:pt x="105152" y="403920"/>
                  </a:moveTo>
                  <a:cubicBezTo>
                    <a:pt x="104199" y="401063"/>
                    <a:pt x="133727" y="389633"/>
                    <a:pt x="182304" y="373440"/>
                  </a:cubicBezTo>
                  <a:cubicBezTo>
                    <a:pt x="194687" y="369630"/>
                    <a:pt x="205164" y="364868"/>
                    <a:pt x="206117" y="356295"/>
                  </a:cubicBezTo>
                  <a:cubicBezTo>
                    <a:pt x="207069" y="347723"/>
                    <a:pt x="199449" y="334388"/>
                    <a:pt x="189924" y="321053"/>
                  </a:cubicBezTo>
                  <a:lnTo>
                    <a:pt x="133727" y="232470"/>
                  </a:lnTo>
                  <a:cubicBezTo>
                    <a:pt x="54669" y="107693"/>
                    <a:pt x="-5338" y="2918"/>
                    <a:pt x="377" y="60"/>
                  </a:cubicBezTo>
                  <a:cubicBezTo>
                    <a:pt x="5139" y="-2797"/>
                    <a:pt x="73719" y="96263"/>
                    <a:pt x="151824" y="221993"/>
                  </a:cubicBezTo>
                  <a:cubicBezTo>
                    <a:pt x="170874" y="253425"/>
                    <a:pt x="188972" y="282953"/>
                    <a:pt x="207069" y="310575"/>
                  </a:cubicBezTo>
                  <a:cubicBezTo>
                    <a:pt x="214689" y="323910"/>
                    <a:pt x="226119" y="338198"/>
                    <a:pt x="223262" y="358200"/>
                  </a:cubicBezTo>
                  <a:cubicBezTo>
                    <a:pt x="221357" y="367725"/>
                    <a:pt x="214689" y="376298"/>
                    <a:pt x="206117" y="381060"/>
                  </a:cubicBezTo>
                  <a:cubicBezTo>
                    <a:pt x="199449" y="383918"/>
                    <a:pt x="192782" y="386775"/>
                    <a:pt x="185162" y="388680"/>
                  </a:cubicBezTo>
                  <a:cubicBezTo>
                    <a:pt x="136584" y="400110"/>
                    <a:pt x="106104" y="406778"/>
                    <a:pt x="105152" y="4039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0" name="Freeform: Shape 186"/>
            <p:cNvSpPr>
              <a:spLocks/>
            </p:cNvSpPr>
            <p:nvPr/>
          </p:nvSpPr>
          <p:spPr bwMode="auto">
            <a:xfrm>
              <a:off x="5290152" y="3245782"/>
              <a:ext cx="518015" cy="148121"/>
            </a:xfrm>
            <a:custGeom>
              <a:avLst/>
              <a:gdLst>
                <a:gd name="T0" fmla="*/ 496793 w 519112"/>
                <a:gd name="T1" fmla="*/ 29714 h 149066"/>
                <a:gd name="T2" fmla="*/ 0 w 519112"/>
                <a:gd name="T3" fmla="*/ 0 h 149066"/>
                <a:gd name="T4" fmla="*/ 514739 w 519112"/>
                <a:gd name="T5" fmla="*/ 117929 h 149066"/>
                <a:gd name="T6" fmla="*/ 496793 w 519112"/>
                <a:gd name="T7" fmla="*/ 29714 h 1490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9112" h="149066">
                  <a:moveTo>
                    <a:pt x="501015" y="30480"/>
                  </a:moveTo>
                  <a:cubicBezTo>
                    <a:pt x="334328" y="66675"/>
                    <a:pt x="160973" y="56198"/>
                    <a:pt x="0" y="0"/>
                  </a:cubicBezTo>
                  <a:cubicBezTo>
                    <a:pt x="0" y="0"/>
                    <a:pt x="170498" y="226695"/>
                    <a:pt x="519113" y="120967"/>
                  </a:cubicBezTo>
                  <a:lnTo>
                    <a:pt x="501015" y="30480"/>
                  </a:ln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1" name="Freeform: Shape 187"/>
            <p:cNvSpPr>
              <a:spLocks/>
            </p:cNvSpPr>
            <p:nvPr/>
          </p:nvSpPr>
          <p:spPr bwMode="auto">
            <a:xfrm>
              <a:off x="5141484" y="2231584"/>
              <a:ext cx="225325" cy="81902"/>
            </a:xfrm>
            <a:custGeom>
              <a:avLst/>
              <a:gdLst>
                <a:gd name="T0" fmla="*/ 225910 w 225067"/>
                <a:gd name="T1" fmla="*/ 27763 h 81887"/>
                <a:gd name="T2" fmla="*/ 113954 w 225067"/>
                <a:gd name="T3" fmla="*/ 55406 h 81887"/>
                <a:gd name="T4" fmla="*/ 1043 w 225067"/>
                <a:gd name="T5" fmla="*/ 78282 h 81887"/>
                <a:gd name="T6" fmla="*/ 21138 w 225067"/>
                <a:gd name="T7" fmla="*/ 43968 h 81887"/>
                <a:gd name="T8" fmla="*/ 191462 w 225067"/>
                <a:gd name="T9" fmla="*/ 4887 h 81887"/>
                <a:gd name="T10" fmla="*/ 225910 w 225067"/>
                <a:gd name="T11" fmla="*/ 27763 h 818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5067" h="81887">
                  <a:moveTo>
                    <a:pt x="224877" y="27743"/>
                  </a:moveTo>
                  <a:cubicBezTo>
                    <a:pt x="222019" y="42031"/>
                    <a:pt x="171537" y="41078"/>
                    <a:pt x="113434" y="55366"/>
                  </a:cubicBezTo>
                  <a:cubicBezTo>
                    <a:pt x="56284" y="68701"/>
                    <a:pt x="10564" y="90608"/>
                    <a:pt x="1039" y="78226"/>
                  </a:cubicBezTo>
                  <a:cubicBezTo>
                    <a:pt x="-2771" y="72511"/>
                    <a:pt x="3897" y="59176"/>
                    <a:pt x="21042" y="43936"/>
                  </a:cubicBezTo>
                  <a:cubicBezTo>
                    <a:pt x="68667" y="5836"/>
                    <a:pt x="131532" y="-8452"/>
                    <a:pt x="190587" y="4883"/>
                  </a:cubicBezTo>
                  <a:cubicBezTo>
                    <a:pt x="214399" y="11551"/>
                    <a:pt x="226782" y="21076"/>
                    <a:pt x="224877" y="2774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2" name="Freeform: Shape 188"/>
            <p:cNvSpPr>
              <a:spLocks/>
            </p:cNvSpPr>
            <p:nvPr/>
          </p:nvSpPr>
          <p:spPr bwMode="auto">
            <a:xfrm>
              <a:off x="5636269" y="2128770"/>
              <a:ext cx="199773" cy="73190"/>
            </a:xfrm>
            <a:custGeom>
              <a:avLst/>
              <a:gdLst>
                <a:gd name="T0" fmla="*/ 196812 w 200453"/>
                <a:gd name="T1" fmla="*/ 35679 h 72506"/>
                <a:gd name="T2" fmla="*/ 100029 w 200453"/>
                <a:gd name="T3" fmla="*/ 55459 h 72506"/>
                <a:gd name="T4" fmla="*/ 2306 w 200453"/>
                <a:gd name="T5" fmla="*/ 72271 h 72506"/>
                <a:gd name="T6" fmla="*/ 16401 w 200453"/>
                <a:gd name="T7" fmla="*/ 39636 h 72506"/>
                <a:gd name="T8" fmla="*/ 91571 w 200453"/>
                <a:gd name="T9" fmla="*/ 3044 h 72506"/>
                <a:gd name="T10" fmla="*/ 173321 w 200453"/>
                <a:gd name="T11" fmla="*/ 9967 h 72506"/>
                <a:gd name="T12" fmla="*/ 196812 w 200453"/>
                <a:gd name="T13" fmla="*/ 35679 h 725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0453" h="72506">
                  <a:moveTo>
                    <a:pt x="199505" y="34365"/>
                  </a:moveTo>
                  <a:cubicBezTo>
                    <a:pt x="191885" y="47700"/>
                    <a:pt x="149023" y="43890"/>
                    <a:pt x="101398" y="53415"/>
                  </a:cubicBezTo>
                  <a:cubicBezTo>
                    <a:pt x="52821" y="62940"/>
                    <a:pt x="13768" y="79132"/>
                    <a:pt x="2338" y="69607"/>
                  </a:cubicBezTo>
                  <a:cubicBezTo>
                    <a:pt x="-3377" y="64845"/>
                    <a:pt x="1385" y="52462"/>
                    <a:pt x="16625" y="38175"/>
                  </a:cubicBezTo>
                  <a:cubicBezTo>
                    <a:pt x="38533" y="20077"/>
                    <a:pt x="64250" y="7695"/>
                    <a:pt x="92825" y="2932"/>
                  </a:cubicBezTo>
                  <a:cubicBezTo>
                    <a:pt x="120448" y="-2783"/>
                    <a:pt x="149023" y="75"/>
                    <a:pt x="175693" y="9600"/>
                  </a:cubicBezTo>
                  <a:cubicBezTo>
                    <a:pt x="195696" y="18172"/>
                    <a:pt x="203316" y="27697"/>
                    <a:pt x="199505" y="3436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3" name="Freeform: Shape 189"/>
            <p:cNvSpPr>
              <a:spLocks/>
            </p:cNvSpPr>
            <p:nvPr/>
          </p:nvSpPr>
          <p:spPr bwMode="auto">
            <a:xfrm>
              <a:off x="4948679" y="1632127"/>
              <a:ext cx="1228837" cy="561120"/>
            </a:xfrm>
            <a:custGeom>
              <a:avLst/>
              <a:gdLst>
                <a:gd name="T0" fmla="*/ 20011 w 1228725"/>
                <a:gd name="T1" fmla="*/ 163331 h 560812"/>
                <a:gd name="T2" fmla="*/ 310627 w 1228725"/>
                <a:gd name="T3" fmla="*/ 359022 h 560812"/>
                <a:gd name="T4" fmla="*/ 354458 w 1228725"/>
                <a:gd name="T5" fmla="*/ 345658 h 560812"/>
                <a:gd name="T6" fmla="*/ 513585 w 1228725"/>
                <a:gd name="T7" fmla="*/ 304609 h 560812"/>
                <a:gd name="T8" fmla="*/ 637454 w 1228725"/>
                <a:gd name="T9" fmla="*/ 428706 h 560812"/>
                <a:gd name="T10" fmla="*/ 884244 w 1228725"/>
                <a:gd name="T11" fmla="*/ 406751 h 560812"/>
                <a:gd name="T12" fmla="*/ 1050039 w 1228725"/>
                <a:gd name="T13" fmla="*/ 505074 h 560812"/>
                <a:gd name="T14" fmla="*/ 1229173 w 1228725"/>
                <a:gd name="T15" fmla="*/ 549941 h 560812"/>
                <a:gd name="T16" fmla="*/ 1172003 w 1228725"/>
                <a:gd name="T17" fmla="*/ 390522 h 560812"/>
                <a:gd name="T18" fmla="*/ 1051944 w 1228725"/>
                <a:gd name="T19" fmla="*/ 275970 h 560812"/>
                <a:gd name="T20" fmla="*/ 964282 w 1228725"/>
                <a:gd name="T21" fmla="*/ 246379 h 560812"/>
                <a:gd name="T22" fmla="*/ 835647 w 1228725"/>
                <a:gd name="T23" fmla="*/ 94599 h 560812"/>
                <a:gd name="T24" fmla="*/ 606010 w 1228725"/>
                <a:gd name="T25" fmla="*/ 1050 h 560812"/>
                <a:gd name="T26" fmla="*/ 395432 w 1228725"/>
                <a:gd name="T27" fmla="*/ 40187 h 560812"/>
                <a:gd name="T28" fmla="*/ 239166 w 1228725"/>
                <a:gd name="T29" fmla="*/ 14413 h 560812"/>
                <a:gd name="T30" fmla="*/ 0 w 1228725"/>
                <a:gd name="T31" fmla="*/ 191014 h 5608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28725" h="560812">
                  <a:moveTo>
                    <a:pt x="20003" y="162971"/>
                  </a:moveTo>
                  <a:cubicBezTo>
                    <a:pt x="46672" y="297274"/>
                    <a:pt x="176213" y="384904"/>
                    <a:pt x="310515" y="358234"/>
                  </a:cubicBezTo>
                  <a:cubicBezTo>
                    <a:pt x="325755" y="355376"/>
                    <a:pt x="340042" y="350614"/>
                    <a:pt x="354330" y="344899"/>
                  </a:cubicBezTo>
                  <a:cubicBezTo>
                    <a:pt x="406717" y="323944"/>
                    <a:pt x="461010" y="284891"/>
                    <a:pt x="513397" y="303941"/>
                  </a:cubicBezTo>
                  <a:cubicBezTo>
                    <a:pt x="568643" y="324896"/>
                    <a:pt x="585788" y="398239"/>
                    <a:pt x="637222" y="427766"/>
                  </a:cubicBezTo>
                  <a:cubicBezTo>
                    <a:pt x="710565" y="469676"/>
                    <a:pt x="800100" y="398239"/>
                    <a:pt x="883920" y="405859"/>
                  </a:cubicBezTo>
                  <a:cubicBezTo>
                    <a:pt x="948690" y="411574"/>
                    <a:pt x="999172" y="463009"/>
                    <a:pt x="1049655" y="503966"/>
                  </a:cubicBezTo>
                  <a:cubicBezTo>
                    <a:pt x="1100138" y="544924"/>
                    <a:pt x="1170623" y="580166"/>
                    <a:pt x="1228725" y="548734"/>
                  </a:cubicBezTo>
                  <a:cubicBezTo>
                    <a:pt x="1213485" y="494441"/>
                    <a:pt x="1198245" y="439196"/>
                    <a:pt x="1171575" y="389666"/>
                  </a:cubicBezTo>
                  <a:cubicBezTo>
                    <a:pt x="1144905" y="340136"/>
                    <a:pt x="1103948" y="295369"/>
                    <a:pt x="1051560" y="275366"/>
                  </a:cubicBezTo>
                  <a:cubicBezTo>
                    <a:pt x="1022985" y="263936"/>
                    <a:pt x="991553" y="260126"/>
                    <a:pt x="963930" y="245839"/>
                  </a:cubicBezTo>
                  <a:cubicBezTo>
                    <a:pt x="904875" y="215359"/>
                    <a:pt x="878205" y="145826"/>
                    <a:pt x="835343" y="94391"/>
                  </a:cubicBezTo>
                  <a:cubicBezTo>
                    <a:pt x="778193" y="27716"/>
                    <a:pt x="692468" y="-6574"/>
                    <a:pt x="605790" y="1046"/>
                  </a:cubicBezTo>
                  <a:cubicBezTo>
                    <a:pt x="534353" y="7714"/>
                    <a:pt x="466725" y="42956"/>
                    <a:pt x="395288" y="40099"/>
                  </a:cubicBezTo>
                  <a:cubicBezTo>
                    <a:pt x="342900" y="37241"/>
                    <a:pt x="291465" y="13429"/>
                    <a:pt x="239078" y="14381"/>
                  </a:cubicBezTo>
                  <a:cubicBezTo>
                    <a:pt x="136208" y="15334"/>
                    <a:pt x="58103" y="104869"/>
                    <a:pt x="0" y="190594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4" name="Freeform: Shape 190"/>
            <p:cNvSpPr>
              <a:spLocks/>
            </p:cNvSpPr>
            <p:nvPr/>
          </p:nvSpPr>
          <p:spPr bwMode="auto">
            <a:xfrm>
              <a:off x="4453893" y="1727970"/>
              <a:ext cx="861811" cy="1488188"/>
            </a:xfrm>
            <a:custGeom>
              <a:avLst/>
              <a:gdLst>
                <a:gd name="T0" fmla="*/ 858860 w 862207"/>
                <a:gd name="T1" fmla="*/ 144461 h 1487341"/>
                <a:gd name="T2" fmla="*/ 683922 w 862207"/>
                <a:gd name="T3" fmla="*/ 95772 h 1487341"/>
                <a:gd name="T4" fmla="*/ 420564 w 862207"/>
                <a:gd name="T5" fmla="*/ 6989 h 1487341"/>
                <a:gd name="T6" fmla="*/ 254182 w 862207"/>
                <a:gd name="T7" fmla="*/ 225607 h 1487341"/>
                <a:gd name="T8" fmla="*/ 12691 w 862207"/>
                <a:gd name="T9" fmla="*/ 460458 h 1487341"/>
                <a:gd name="T10" fmla="*/ 92553 w 862207"/>
                <a:gd name="T11" fmla="*/ 807958 h 1487341"/>
                <a:gd name="T12" fmla="*/ 145797 w 862207"/>
                <a:gd name="T13" fmla="*/ 886241 h 1487341"/>
                <a:gd name="T14" fmla="*/ 86850 w 862207"/>
                <a:gd name="T15" fmla="*/ 975026 h 1487341"/>
                <a:gd name="T16" fmla="*/ 214251 w 862207"/>
                <a:gd name="T17" fmla="*/ 1207011 h 1487341"/>
                <a:gd name="T18" fmla="*/ 383486 w 862207"/>
                <a:gd name="T19" fmla="*/ 1319662 h 1487341"/>
                <a:gd name="T20" fmla="*/ 536555 w 862207"/>
                <a:gd name="T21" fmla="*/ 1490548 h 1487341"/>
                <a:gd name="T22" fmla="*/ 487116 w 862207"/>
                <a:gd name="T23" fmla="*/ 943521 h 1487341"/>
                <a:gd name="T24" fmla="*/ 510885 w 862207"/>
                <a:gd name="T25" fmla="*/ 948295 h 1487341"/>
                <a:gd name="T26" fmla="*/ 564128 w 862207"/>
                <a:gd name="T27" fmla="*/ 653301 h 1487341"/>
                <a:gd name="T28" fmla="*/ 658251 w 862207"/>
                <a:gd name="T29" fmla="*/ 503418 h 1487341"/>
                <a:gd name="T30" fmla="*/ 664906 w 862207"/>
                <a:gd name="T31" fmla="*/ 250429 h 1487341"/>
                <a:gd name="T32" fmla="*/ 858860 w 862207"/>
                <a:gd name="T33" fmla="*/ 144461 h 14873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62207" h="1487341">
                  <a:moveTo>
                    <a:pt x="860440" y="144133"/>
                  </a:moveTo>
                  <a:cubicBezTo>
                    <a:pt x="813768" y="140323"/>
                    <a:pt x="716612" y="129845"/>
                    <a:pt x="685180" y="95555"/>
                  </a:cubicBezTo>
                  <a:cubicBezTo>
                    <a:pt x="616600" y="22213"/>
                    <a:pt x="513730" y="-16840"/>
                    <a:pt x="421337" y="6973"/>
                  </a:cubicBezTo>
                  <a:cubicBezTo>
                    <a:pt x="323230" y="34595"/>
                    <a:pt x="255602" y="123178"/>
                    <a:pt x="254650" y="225095"/>
                  </a:cubicBezTo>
                  <a:cubicBezTo>
                    <a:pt x="141302" y="247955"/>
                    <a:pt x="46052" y="341300"/>
                    <a:pt x="12715" y="459410"/>
                  </a:cubicBezTo>
                  <a:cubicBezTo>
                    <a:pt x="-19670" y="581330"/>
                    <a:pt x="10810" y="710870"/>
                    <a:pt x="92725" y="806120"/>
                  </a:cubicBezTo>
                  <a:cubicBezTo>
                    <a:pt x="112727" y="830885"/>
                    <a:pt x="129872" y="857555"/>
                    <a:pt x="146065" y="884225"/>
                  </a:cubicBezTo>
                  <a:cubicBezTo>
                    <a:pt x="123205" y="911848"/>
                    <a:pt x="104155" y="941375"/>
                    <a:pt x="87010" y="972808"/>
                  </a:cubicBezTo>
                  <a:cubicBezTo>
                    <a:pt x="10810" y="1138543"/>
                    <a:pt x="214645" y="1204265"/>
                    <a:pt x="214645" y="1204265"/>
                  </a:cubicBezTo>
                  <a:cubicBezTo>
                    <a:pt x="214645" y="1316660"/>
                    <a:pt x="317515" y="1316660"/>
                    <a:pt x="384190" y="1316660"/>
                  </a:cubicBezTo>
                  <a:cubicBezTo>
                    <a:pt x="448007" y="1316660"/>
                    <a:pt x="486107" y="1493825"/>
                    <a:pt x="537543" y="1487158"/>
                  </a:cubicBezTo>
                  <a:lnTo>
                    <a:pt x="488012" y="941375"/>
                  </a:lnTo>
                  <a:cubicBezTo>
                    <a:pt x="495632" y="944233"/>
                    <a:pt x="504205" y="946138"/>
                    <a:pt x="511825" y="946138"/>
                  </a:cubicBezTo>
                  <a:cubicBezTo>
                    <a:pt x="636602" y="948995"/>
                    <a:pt x="605170" y="712775"/>
                    <a:pt x="565165" y="651815"/>
                  </a:cubicBezTo>
                  <a:cubicBezTo>
                    <a:pt x="600407" y="605143"/>
                    <a:pt x="636602" y="557518"/>
                    <a:pt x="659462" y="502273"/>
                  </a:cubicBezTo>
                  <a:cubicBezTo>
                    <a:pt x="682322" y="447028"/>
                    <a:pt x="685180" y="307963"/>
                    <a:pt x="666130" y="249860"/>
                  </a:cubicBezTo>
                  <a:cubicBezTo>
                    <a:pt x="709945" y="243193"/>
                    <a:pt x="881395" y="146038"/>
                    <a:pt x="860440" y="1441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5" name="Freeform: Shape 191"/>
            <p:cNvSpPr>
              <a:spLocks/>
            </p:cNvSpPr>
            <p:nvPr/>
          </p:nvSpPr>
          <p:spPr bwMode="auto">
            <a:xfrm>
              <a:off x="4751229" y="2616700"/>
              <a:ext cx="262492" cy="317155"/>
            </a:xfrm>
            <a:custGeom>
              <a:avLst/>
              <a:gdLst>
                <a:gd name="T0" fmla="*/ 213478 w 260975"/>
                <a:gd name="T1" fmla="*/ 82905 h 316283"/>
                <a:gd name="T2" fmla="*/ 39956 w 260975"/>
                <a:gd name="T3" fmla="*/ 24159 h 316283"/>
                <a:gd name="T4" fmla="*/ 7785 w 260975"/>
                <a:gd name="T5" fmla="*/ 181137 h 316283"/>
                <a:gd name="T6" fmla="*/ 267094 w 260975"/>
                <a:gd name="T7" fmla="*/ 292851 h 316283"/>
                <a:gd name="T8" fmla="*/ 213478 w 260975"/>
                <a:gd name="T9" fmla="*/ 82905 h 316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975" h="316283">
                  <a:moveTo>
                    <a:pt x="208585" y="81997"/>
                  </a:moveTo>
                  <a:cubicBezTo>
                    <a:pt x="189535" y="7703"/>
                    <a:pt x="97142" y="-26587"/>
                    <a:pt x="39040" y="23895"/>
                  </a:cubicBezTo>
                  <a:cubicBezTo>
                    <a:pt x="7607" y="51518"/>
                    <a:pt x="-11443" y="99143"/>
                    <a:pt x="7607" y="179153"/>
                  </a:cubicBezTo>
                  <a:cubicBezTo>
                    <a:pt x="59042" y="391560"/>
                    <a:pt x="261925" y="295358"/>
                    <a:pt x="260972" y="289643"/>
                  </a:cubicBezTo>
                  <a:cubicBezTo>
                    <a:pt x="260020" y="285833"/>
                    <a:pt x="230492" y="169628"/>
                    <a:pt x="208585" y="81997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6" name="Freeform: Shape 192"/>
            <p:cNvSpPr>
              <a:spLocks/>
            </p:cNvSpPr>
            <p:nvPr/>
          </p:nvSpPr>
          <p:spPr bwMode="auto">
            <a:xfrm>
              <a:off x="4811626" y="2682919"/>
              <a:ext cx="116147" cy="184717"/>
            </a:xfrm>
            <a:custGeom>
              <a:avLst/>
              <a:gdLst>
                <a:gd name="T0" fmla="*/ 110723 w 117847"/>
                <a:gd name="T1" fmla="*/ 161193 h 184174"/>
                <a:gd name="T2" fmla="*/ 102635 w 117847"/>
                <a:gd name="T3" fmla="*/ 168904 h 184174"/>
                <a:gd name="T4" fmla="*/ 76571 w 117847"/>
                <a:gd name="T5" fmla="*/ 176614 h 184174"/>
                <a:gd name="T6" fmla="*/ 18154 w 117847"/>
                <a:gd name="T7" fmla="*/ 104330 h 184174"/>
                <a:gd name="T8" fmla="*/ 15459 w 117847"/>
                <a:gd name="T9" fmla="*/ 48430 h 184174"/>
                <a:gd name="T10" fmla="*/ 35230 w 117847"/>
                <a:gd name="T11" fmla="*/ 12770 h 184174"/>
                <a:gd name="T12" fmla="*/ 57699 w 117847"/>
                <a:gd name="T13" fmla="*/ 17589 h 184174"/>
                <a:gd name="T14" fmla="*/ 63091 w 117847"/>
                <a:gd name="T15" fmla="*/ 27227 h 184174"/>
                <a:gd name="T16" fmla="*/ 63091 w 117847"/>
                <a:gd name="T17" fmla="*/ 13733 h 184174"/>
                <a:gd name="T18" fmla="*/ 52306 w 117847"/>
                <a:gd name="T19" fmla="*/ 2167 h 184174"/>
                <a:gd name="T20" fmla="*/ 31635 w 117847"/>
                <a:gd name="T21" fmla="*/ 2167 h 184174"/>
                <a:gd name="T22" fmla="*/ 2877 w 117847"/>
                <a:gd name="T23" fmla="*/ 44575 h 184174"/>
                <a:gd name="T24" fmla="*/ 4676 w 117847"/>
                <a:gd name="T25" fmla="*/ 107220 h 184174"/>
                <a:gd name="T26" fmla="*/ 76571 w 117847"/>
                <a:gd name="T27" fmla="*/ 186252 h 184174"/>
                <a:gd name="T28" fmla="*/ 107128 w 117847"/>
                <a:gd name="T29" fmla="*/ 172758 h 184174"/>
                <a:gd name="T30" fmla="*/ 110723 w 117847"/>
                <a:gd name="T31" fmla="*/ 161193 h 1841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7847" h="184174">
                  <a:moveTo>
                    <a:pt x="117349" y="159306"/>
                  </a:moveTo>
                  <a:cubicBezTo>
                    <a:pt x="116397" y="159306"/>
                    <a:pt x="114492" y="163116"/>
                    <a:pt x="108777" y="166926"/>
                  </a:cubicBezTo>
                  <a:cubicBezTo>
                    <a:pt x="101157" y="172641"/>
                    <a:pt x="90679" y="175498"/>
                    <a:pt x="81154" y="174546"/>
                  </a:cubicBezTo>
                  <a:cubicBezTo>
                    <a:pt x="56389" y="171688"/>
                    <a:pt x="28767" y="141208"/>
                    <a:pt x="19242" y="103108"/>
                  </a:cubicBezTo>
                  <a:cubicBezTo>
                    <a:pt x="14479" y="85011"/>
                    <a:pt x="13527" y="65961"/>
                    <a:pt x="16384" y="47863"/>
                  </a:cubicBezTo>
                  <a:cubicBezTo>
                    <a:pt x="17337" y="33576"/>
                    <a:pt x="24957" y="20241"/>
                    <a:pt x="37339" y="12621"/>
                  </a:cubicBezTo>
                  <a:cubicBezTo>
                    <a:pt x="45912" y="7858"/>
                    <a:pt x="55437" y="9763"/>
                    <a:pt x="61152" y="17383"/>
                  </a:cubicBezTo>
                  <a:cubicBezTo>
                    <a:pt x="65914" y="23098"/>
                    <a:pt x="64962" y="26908"/>
                    <a:pt x="66867" y="26908"/>
                  </a:cubicBezTo>
                  <a:cubicBezTo>
                    <a:pt x="67819" y="26908"/>
                    <a:pt x="70677" y="22146"/>
                    <a:pt x="66867" y="13573"/>
                  </a:cubicBezTo>
                  <a:cubicBezTo>
                    <a:pt x="64009" y="8811"/>
                    <a:pt x="60199" y="4048"/>
                    <a:pt x="55437" y="2143"/>
                  </a:cubicBezTo>
                  <a:cubicBezTo>
                    <a:pt x="48769" y="-714"/>
                    <a:pt x="41149" y="-714"/>
                    <a:pt x="33529" y="2143"/>
                  </a:cubicBezTo>
                  <a:cubicBezTo>
                    <a:pt x="17337" y="6906"/>
                    <a:pt x="5907" y="25003"/>
                    <a:pt x="3049" y="44053"/>
                  </a:cubicBezTo>
                  <a:cubicBezTo>
                    <a:pt x="-1713" y="65008"/>
                    <a:pt x="-761" y="85963"/>
                    <a:pt x="4954" y="105966"/>
                  </a:cubicBezTo>
                  <a:cubicBezTo>
                    <a:pt x="16384" y="148828"/>
                    <a:pt x="48769" y="183118"/>
                    <a:pt x="81154" y="184071"/>
                  </a:cubicBezTo>
                  <a:cubicBezTo>
                    <a:pt x="93537" y="185023"/>
                    <a:pt x="104967" y="179308"/>
                    <a:pt x="113539" y="170736"/>
                  </a:cubicBezTo>
                  <a:cubicBezTo>
                    <a:pt x="118302" y="164068"/>
                    <a:pt x="118302" y="159306"/>
                    <a:pt x="117349" y="159306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7" name="Freeform: Shape 193"/>
            <p:cNvSpPr>
              <a:spLocks/>
            </p:cNvSpPr>
            <p:nvPr/>
          </p:nvSpPr>
          <p:spPr bwMode="auto">
            <a:xfrm>
              <a:off x="4465507" y="1609472"/>
              <a:ext cx="504079" cy="684846"/>
            </a:xfrm>
            <a:custGeom>
              <a:avLst/>
              <a:gdLst>
                <a:gd name="T0" fmla="*/ 120254 w 504800"/>
                <a:gd name="T1" fmla="*/ 687504 h 683962"/>
                <a:gd name="T2" fmla="*/ 109836 w 504800"/>
                <a:gd name="T3" fmla="*/ 681761 h 683962"/>
                <a:gd name="T4" fmla="*/ 82371 w 504800"/>
                <a:gd name="T5" fmla="*/ 660698 h 683962"/>
                <a:gd name="T6" fmla="*/ 11342 w 504800"/>
                <a:gd name="T7" fmla="*/ 557294 h 683962"/>
                <a:gd name="T8" fmla="*/ 924 w 504800"/>
                <a:gd name="T9" fmla="*/ 469210 h 683962"/>
                <a:gd name="T10" fmla="*/ 37860 w 504800"/>
                <a:gd name="T11" fmla="*/ 374424 h 683962"/>
                <a:gd name="T12" fmla="*/ 134460 w 504800"/>
                <a:gd name="T13" fmla="*/ 319850 h 683962"/>
                <a:gd name="T14" fmla="*/ 247160 w 504800"/>
                <a:gd name="T15" fmla="*/ 357190 h 683962"/>
                <a:gd name="T16" fmla="*/ 237691 w 504800"/>
                <a:gd name="T17" fmla="*/ 363893 h 683962"/>
                <a:gd name="T18" fmla="*/ 236743 w 504800"/>
                <a:gd name="T19" fmla="*/ 361977 h 683962"/>
                <a:gd name="T20" fmla="*/ 214961 w 504800"/>
                <a:gd name="T21" fmla="*/ 134108 h 683962"/>
                <a:gd name="T22" fmla="*/ 345656 w 504800"/>
                <a:gd name="T23" fmla="*/ 4854 h 683962"/>
                <a:gd name="T24" fmla="*/ 468776 w 504800"/>
                <a:gd name="T25" fmla="*/ 24004 h 683962"/>
                <a:gd name="T26" fmla="*/ 495295 w 504800"/>
                <a:gd name="T27" fmla="*/ 46982 h 683962"/>
                <a:gd name="T28" fmla="*/ 501923 w 504800"/>
                <a:gd name="T29" fmla="*/ 56557 h 683962"/>
                <a:gd name="T30" fmla="*/ 466880 w 504800"/>
                <a:gd name="T31" fmla="*/ 27834 h 683962"/>
                <a:gd name="T32" fmla="*/ 348498 w 504800"/>
                <a:gd name="T33" fmla="*/ 12514 h 683962"/>
                <a:gd name="T34" fmla="*/ 225379 w 504800"/>
                <a:gd name="T35" fmla="*/ 137938 h 683962"/>
                <a:gd name="T36" fmla="*/ 247160 w 504800"/>
                <a:gd name="T37" fmla="*/ 357190 h 683962"/>
                <a:gd name="T38" fmla="*/ 248109 w 504800"/>
                <a:gd name="T39" fmla="*/ 359106 h 683962"/>
                <a:gd name="T40" fmla="*/ 263261 w 504800"/>
                <a:gd name="T41" fmla="*/ 391659 h 683962"/>
                <a:gd name="T42" fmla="*/ 238638 w 504800"/>
                <a:gd name="T43" fmla="*/ 365807 h 683962"/>
                <a:gd name="T44" fmla="*/ 135406 w 504800"/>
                <a:gd name="T45" fmla="*/ 331340 h 683962"/>
                <a:gd name="T46" fmla="*/ 45436 w 504800"/>
                <a:gd name="T47" fmla="*/ 381126 h 683962"/>
                <a:gd name="T48" fmla="*/ 9445 w 504800"/>
                <a:gd name="T49" fmla="*/ 470168 h 683962"/>
                <a:gd name="T50" fmla="*/ 17969 w 504800"/>
                <a:gd name="T51" fmla="*/ 554423 h 683962"/>
                <a:gd name="T52" fmla="*/ 85213 w 504800"/>
                <a:gd name="T53" fmla="*/ 657825 h 683962"/>
                <a:gd name="T54" fmla="*/ 120254 w 504800"/>
                <a:gd name="T55" fmla="*/ 687504 h 6839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04800" h="683962">
                  <a:moveTo>
                    <a:pt x="120943" y="683962"/>
                  </a:moveTo>
                  <a:cubicBezTo>
                    <a:pt x="117133" y="682057"/>
                    <a:pt x="113323" y="680152"/>
                    <a:pt x="110466" y="678247"/>
                  </a:cubicBezTo>
                  <a:cubicBezTo>
                    <a:pt x="100941" y="671580"/>
                    <a:pt x="92368" y="664912"/>
                    <a:pt x="82843" y="657292"/>
                  </a:cubicBezTo>
                  <a:cubicBezTo>
                    <a:pt x="50458" y="629670"/>
                    <a:pt x="25693" y="593475"/>
                    <a:pt x="11406" y="554422"/>
                  </a:cubicBezTo>
                  <a:cubicBezTo>
                    <a:pt x="1881" y="526800"/>
                    <a:pt x="-1929" y="496320"/>
                    <a:pt x="928" y="466792"/>
                  </a:cubicBezTo>
                  <a:cubicBezTo>
                    <a:pt x="3786" y="432502"/>
                    <a:pt x="17121" y="400117"/>
                    <a:pt x="38076" y="372495"/>
                  </a:cubicBezTo>
                  <a:cubicBezTo>
                    <a:pt x="61888" y="342015"/>
                    <a:pt x="97131" y="322965"/>
                    <a:pt x="135231" y="318202"/>
                  </a:cubicBezTo>
                  <a:cubicBezTo>
                    <a:pt x="177141" y="312487"/>
                    <a:pt x="218098" y="325822"/>
                    <a:pt x="248578" y="355350"/>
                  </a:cubicBezTo>
                  <a:lnTo>
                    <a:pt x="239053" y="362017"/>
                  </a:lnTo>
                  <a:lnTo>
                    <a:pt x="238101" y="360112"/>
                  </a:lnTo>
                  <a:cubicBezTo>
                    <a:pt x="201906" y="286770"/>
                    <a:pt x="191428" y="201997"/>
                    <a:pt x="216193" y="133417"/>
                  </a:cubicBezTo>
                  <a:cubicBezTo>
                    <a:pt x="240958" y="64837"/>
                    <a:pt x="294298" y="17212"/>
                    <a:pt x="347638" y="4830"/>
                  </a:cubicBezTo>
                  <a:cubicBezTo>
                    <a:pt x="389548" y="-5648"/>
                    <a:pt x="434316" y="1020"/>
                    <a:pt x="471463" y="23880"/>
                  </a:cubicBezTo>
                  <a:cubicBezTo>
                    <a:pt x="480988" y="29595"/>
                    <a:pt x="490513" y="37215"/>
                    <a:pt x="498133" y="46740"/>
                  </a:cubicBezTo>
                  <a:cubicBezTo>
                    <a:pt x="500991" y="49597"/>
                    <a:pt x="502896" y="53407"/>
                    <a:pt x="504801" y="56265"/>
                  </a:cubicBezTo>
                  <a:cubicBezTo>
                    <a:pt x="494323" y="45787"/>
                    <a:pt x="481941" y="35310"/>
                    <a:pt x="469558" y="27690"/>
                  </a:cubicBezTo>
                  <a:cubicBezTo>
                    <a:pt x="433363" y="6735"/>
                    <a:pt x="390501" y="1972"/>
                    <a:pt x="350496" y="12450"/>
                  </a:cubicBezTo>
                  <a:cubicBezTo>
                    <a:pt x="300013" y="25785"/>
                    <a:pt x="248578" y="71505"/>
                    <a:pt x="226671" y="137227"/>
                  </a:cubicBezTo>
                  <a:cubicBezTo>
                    <a:pt x="204763" y="202950"/>
                    <a:pt x="213336" y="283912"/>
                    <a:pt x="248578" y="355350"/>
                  </a:cubicBezTo>
                  <a:lnTo>
                    <a:pt x="249531" y="357255"/>
                  </a:lnTo>
                  <a:lnTo>
                    <a:pt x="264771" y="389640"/>
                  </a:lnTo>
                  <a:lnTo>
                    <a:pt x="240006" y="363922"/>
                  </a:lnTo>
                  <a:cubicBezTo>
                    <a:pt x="212383" y="337252"/>
                    <a:pt x="174283" y="324870"/>
                    <a:pt x="136183" y="329632"/>
                  </a:cubicBezTo>
                  <a:cubicBezTo>
                    <a:pt x="100941" y="333442"/>
                    <a:pt x="68556" y="351540"/>
                    <a:pt x="45696" y="379162"/>
                  </a:cubicBezTo>
                  <a:cubicBezTo>
                    <a:pt x="25693" y="404880"/>
                    <a:pt x="13311" y="435360"/>
                    <a:pt x="9501" y="467745"/>
                  </a:cubicBezTo>
                  <a:cubicBezTo>
                    <a:pt x="6643" y="496320"/>
                    <a:pt x="9501" y="524895"/>
                    <a:pt x="18073" y="551565"/>
                  </a:cubicBezTo>
                  <a:cubicBezTo>
                    <a:pt x="32361" y="590617"/>
                    <a:pt x="55221" y="625860"/>
                    <a:pt x="85701" y="654435"/>
                  </a:cubicBezTo>
                  <a:cubicBezTo>
                    <a:pt x="107608" y="674437"/>
                    <a:pt x="120943" y="683962"/>
                    <a:pt x="120943" y="68396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8" name="Freeform: Shape 194"/>
            <p:cNvSpPr>
              <a:spLocks/>
            </p:cNvSpPr>
            <p:nvPr/>
          </p:nvSpPr>
          <p:spPr bwMode="auto">
            <a:xfrm>
              <a:off x="5501539" y="2794446"/>
              <a:ext cx="183513" cy="158578"/>
            </a:xfrm>
            <a:custGeom>
              <a:avLst/>
              <a:gdLst>
                <a:gd name="T0" fmla="*/ 6024 w 182046"/>
                <a:gd name="T1" fmla="*/ 0 h 157765"/>
                <a:gd name="T2" fmla="*/ 3074 w 182046"/>
                <a:gd name="T3" fmla="*/ 80701 h 157765"/>
                <a:gd name="T4" fmla="*/ 46352 w 182046"/>
                <a:gd name="T5" fmla="*/ 147788 h 157765"/>
                <a:gd name="T6" fmla="*/ 125038 w 182046"/>
                <a:gd name="T7" fmla="*/ 157510 h 157765"/>
                <a:gd name="T8" fmla="*/ 126019 w 182046"/>
                <a:gd name="T9" fmla="*/ 157510 h 157765"/>
                <a:gd name="T10" fmla="*/ 185035 w 182046"/>
                <a:gd name="T11" fmla="*/ 87506 h 157765"/>
                <a:gd name="T12" fmla="*/ 187987 w 182046"/>
                <a:gd name="T13" fmla="*/ 17501 h 157765"/>
                <a:gd name="T14" fmla="*/ 6024 w 182046"/>
                <a:gd name="T15" fmla="*/ 0 h 1577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2046" h="157765">
                  <a:moveTo>
                    <a:pt x="5834" y="0"/>
                  </a:moveTo>
                  <a:cubicBezTo>
                    <a:pt x="-833" y="25718"/>
                    <a:pt x="-1786" y="53340"/>
                    <a:pt x="2977" y="79058"/>
                  </a:cubicBezTo>
                  <a:cubicBezTo>
                    <a:pt x="7739" y="105728"/>
                    <a:pt x="22979" y="129540"/>
                    <a:pt x="44886" y="144780"/>
                  </a:cubicBezTo>
                  <a:cubicBezTo>
                    <a:pt x="67747" y="158115"/>
                    <a:pt x="95369" y="160973"/>
                    <a:pt x="121086" y="154305"/>
                  </a:cubicBezTo>
                  <a:lnTo>
                    <a:pt x="122039" y="154305"/>
                  </a:lnTo>
                  <a:cubicBezTo>
                    <a:pt x="154424" y="146685"/>
                    <a:pt x="177284" y="118110"/>
                    <a:pt x="179189" y="85725"/>
                  </a:cubicBezTo>
                  <a:lnTo>
                    <a:pt x="182047" y="17145"/>
                  </a:lnTo>
                  <a:cubicBezTo>
                    <a:pt x="134422" y="13335"/>
                    <a:pt x="53459" y="3810"/>
                    <a:pt x="5834" y="0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9" name="Freeform: Shape 195"/>
            <p:cNvSpPr>
              <a:spLocks/>
            </p:cNvSpPr>
            <p:nvPr/>
          </p:nvSpPr>
          <p:spPr bwMode="auto">
            <a:xfrm>
              <a:off x="5496893" y="2787476"/>
              <a:ext cx="185835" cy="169034"/>
            </a:xfrm>
            <a:custGeom>
              <a:avLst/>
              <a:gdLst>
                <a:gd name="T0" fmla="*/ 177942 w 186928"/>
                <a:gd name="T1" fmla="*/ 134479 h 168678"/>
                <a:gd name="T2" fmla="*/ 163986 w 186928"/>
                <a:gd name="T3" fmla="*/ 146007 h 168678"/>
                <a:gd name="T4" fmla="*/ 146307 w 186928"/>
                <a:gd name="T5" fmla="*/ 158494 h 168678"/>
                <a:gd name="T6" fmla="*/ 118396 w 186928"/>
                <a:gd name="T7" fmla="*/ 168100 h 168678"/>
                <a:gd name="T8" fmla="*/ 82108 w 186928"/>
                <a:gd name="T9" fmla="*/ 169060 h 168678"/>
                <a:gd name="T10" fmla="*/ 43031 w 186928"/>
                <a:gd name="T11" fmla="*/ 154651 h 168678"/>
                <a:gd name="T12" fmla="*/ 234 w 186928"/>
                <a:gd name="T13" fmla="*/ 69161 h 168678"/>
                <a:gd name="T14" fmla="*/ 5815 w 186928"/>
                <a:gd name="T15" fmla="*/ 4803 h 168678"/>
                <a:gd name="T16" fmla="*/ 6746 w 186928"/>
                <a:gd name="T17" fmla="*/ 0 h 168678"/>
                <a:gd name="T18" fmla="*/ 11398 w 186928"/>
                <a:gd name="T19" fmla="*/ 0 h 168678"/>
                <a:gd name="T20" fmla="*/ 134213 w 186928"/>
                <a:gd name="T21" fmla="*/ 14408 h 168678"/>
                <a:gd name="T22" fmla="*/ 182594 w 186928"/>
                <a:gd name="T23" fmla="*/ 23053 h 168678"/>
                <a:gd name="T24" fmla="*/ 133282 w 186928"/>
                <a:gd name="T25" fmla="*/ 22092 h 168678"/>
                <a:gd name="T26" fmla="*/ 9537 w 186928"/>
                <a:gd name="T27" fmla="*/ 11526 h 168678"/>
                <a:gd name="T28" fmla="*/ 15119 w 186928"/>
                <a:gd name="T29" fmla="*/ 6723 h 168678"/>
                <a:gd name="T30" fmla="*/ 10467 w 186928"/>
                <a:gd name="T31" fmla="*/ 68200 h 168678"/>
                <a:gd name="T32" fmla="*/ 47685 w 186928"/>
                <a:gd name="T33" fmla="*/ 145045 h 168678"/>
                <a:gd name="T34" fmla="*/ 115604 w 186928"/>
                <a:gd name="T35" fmla="*/ 159454 h 168678"/>
                <a:gd name="T36" fmla="*/ 141656 w 186928"/>
                <a:gd name="T37" fmla="*/ 151770 h 168678"/>
                <a:gd name="T38" fmla="*/ 160264 w 186928"/>
                <a:gd name="T39" fmla="*/ 141203 h 168678"/>
                <a:gd name="T40" fmla="*/ 177942 w 186928"/>
                <a:gd name="T41" fmla="*/ 134479 h 1686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6928" h="168678">
                  <a:moveTo>
                    <a:pt x="182166" y="133350"/>
                  </a:moveTo>
                  <a:cubicBezTo>
                    <a:pt x="182166" y="134302"/>
                    <a:pt x="176451" y="138113"/>
                    <a:pt x="167878" y="144780"/>
                  </a:cubicBezTo>
                  <a:cubicBezTo>
                    <a:pt x="162163" y="149542"/>
                    <a:pt x="155496" y="153352"/>
                    <a:pt x="149781" y="157163"/>
                  </a:cubicBezTo>
                  <a:cubicBezTo>
                    <a:pt x="141208" y="161925"/>
                    <a:pt x="130731" y="165735"/>
                    <a:pt x="121206" y="166688"/>
                  </a:cubicBezTo>
                  <a:cubicBezTo>
                    <a:pt x="108823" y="168592"/>
                    <a:pt x="96441" y="169545"/>
                    <a:pt x="84058" y="167640"/>
                  </a:cubicBezTo>
                  <a:cubicBezTo>
                    <a:pt x="69771" y="165735"/>
                    <a:pt x="55483" y="160972"/>
                    <a:pt x="44053" y="153352"/>
                  </a:cubicBezTo>
                  <a:cubicBezTo>
                    <a:pt x="17383" y="133350"/>
                    <a:pt x="1191" y="101917"/>
                    <a:pt x="238" y="68580"/>
                  </a:cubicBezTo>
                  <a:cubicBezTo>
                    <a:pt x="-714" y="47625"/>
                    <a:pt x="1191" y="25717"/>
                    <a:pt x="5953" y="4763"/>
                  </a:cubicBezTo>
                  <a:lnTo>
                    <a:pt x="6906" y="0"/>
                  </a:lnTo>
                  <a:lnTo>
                    <a:pt x="11668" y="0"/>
                  </a:lnTo>
                  <a:cubicBezTo>
                    <a:pt x="62151" y="5715"/>
                    <a:pt x="106918" y="10477"/>
                    <a:pt x="137398" y="14288"/>
                  </a:cubicBezTo>
                  <a:cubicBezTo>
                    <a:pt x="154543" y="15240"/>
                    <a:pt x="170736" y="18097"/>
                    <a:pt x="186928" y="22860"/>
                  </a:cubicBezTo>
                  <a:cubicBezTo>
                    <a:pt x="169783" y="23813"/>
                    <a:pt x="153591" y="23813"/>
                    <a:pt x="136446" y="21907"/>
                  </a:cubicBezTo>
                  <a:cubicBezTo>
                    <a:pt x="105013" y="20002"/>
                    <a:pt x="61198" y="16192"/>
                    <a:pt x="9763" y="11430"/>
                  </a:cubicBezTo>
                  <a:lnTo>
                    <a:pt x="15478" y="6667"/>
                  </a:lnTo>
                  <a:cubicBezTo>
                    <a:pt x="10716" y="26670"/>
                    <a:pt x="9763" y="46672"/>
                    <a:pt x="10716" y="67627"/>
                  </a:cubicBezTo>
                  <a:cubicBezTo>
                    <a:pt x="11668" y="97155"/>
                    <a:pt x="25003" y="125730"/>
                    <a:pt x="48816" y="143827"/>
                  </a:cubicBezTo>
                  <a:cubicBezTo>
                    <a:pt x="68818" y="157163"/>
                    <a:pt x="93583" y="161925"/>
                    <a:pt x="118348" y="158115"/>
                  </a:cubicBezTo>
                  <a:cubicBezTo>
                    <a:pt x="127873" y="157163"/>
                    <a:pt x="136446" y="154305"/>
                    <a:pt x="145018" y="150495"/>
                  </a:cubicBezTo>
                  <a:cubicBezTo>
                    <a:pt x="152638" y="146685"/>
                    <a:pt x="158353" y="142875"/>
                    <a:pt x="164068" y="140017"/>
                  </a:cubicBezTo>
                  <a:cubicBezTo>
                    <a:pt x="170736" y="137160"/>
                    <a:pt x="176451" y="134302"/>
                    <a:pt x="182166" y="13335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0" name="Freeform: Shape 196"/>
            <p:cNvSpPr>
              <a:spLocks/>
            </p:cNvSpPr>
            <p:nvPr/>
          </p:nvSpPr>
          <p:spPr bwMode="auto">
            <a:xfrm>
              <a:off x="5178651" y="2625414"/>
              <a:ext cx="322888" cy="115012"/>
            </a:xfrm>
            <a:custGeom>
              <a:avLst/>
              <a:gdLst>
                <a:gd name="T0" fmla="*/ 325734 w 321945"/>
                <a:gd name="T1" fmla="*/ 79641 h 115615"/>
                <a:gd name="T2" fmla="*/ 284294 w 321945"/>
                <a:gd name="T3" fmla="*/ 41399 h 115615"/>
                <a:gd name="T4" fmla="*/ 228398 w 321945"/>
                <a:gd name="T5" fmla="*/ 14347 h 115615"/>
                <a:gd name="T6" fmla="*/ 80951 w 321945"/>
                <a:gd name="T7" fmla="*/ 29272 h 115615"/>
                <a:gd name="T8" fmla="*/ 32766 w 321945"/>
                <a:gd name="T9" fmla="*/ 67515 h 115615"/>
                <a:gd name="T10" fmla="*/ 0 w 321945"/>
                <a:gd name="T11" fmla="*/ 113221 h 115615"/>
                <a:gd name="T12" fmla="*/ 5783 w 321945"/>
                <a:gd name="T13" fmla="*/ 99231 h 115615"/>
                <a:gd name="T14" fmla="*/ 28911 w 321945"/>
                <a:gd name="T15" fmla="*/ 64717 h 115615"/>
                <a:gd name="T16" fmla="*/ 229363 w 321945"/>
                <a:gd name="T17" fmla="*/ 9683 h 115615"/>
                <a:gd name="T18" fmla="*/ 286221 w 321945"/>
                <a:gd name="T19" fmla="*/ 38600 h 115615"/>
                <a:gd name="T20" fmla="*/ 317060 w 321945"/>
                <a:gd name="T21" fmla="*/ 67515 h 115615"/>
                <a:gd name="T22" fmla="*/ 325734 w 321945"/>
                <a:gd name="T23" fmla="*/ 79641 h 1156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1945" h="115615">
                  <a:moveTo>
                    <a:pt x="321945" y="81325"/>
                  </a:moveTo>
                  <a:cubicBezTo>
                    <a:pt x="309563" y="67038"/>
                    <a:pt x="295275" y="53703"/>
                    <a:pt x="280988" y="42273"/>
                  </a:cubicBezTo>
                  <a:cubicBezTo>
                    <a:pt x="263842" y="29890"/>
                    <a:pt x="245745" y="20365"/>
                    <a:pt x="225742" y="14650"/>
                  </a:cubicBezTo>
                  <a:cubicBezTo>
                    <a:pt x="177165" y="-1542"/>
                    <a:pt x="123825" y="4173"/>
                    <a:pt x="80010" y="29890"/>
                  </a:cubicBezTo>
                  <a:cubicBezTo>
                    <a:pt x="61913" y="40368"/>
                    <a:pt x="45720" y="52750"/>
                    <a:pt x="32385" y="68943"/>
                  </a:cubicBezTo>
                  <a:cubicBezTo>
                    <a:pt x="20002" y="83230"/>
                    <a:pt x="9525" y="99423"/>
                    <a:pt x="0" y="115615"/>
                  </a:cubicBezTo>
                  <a:cubicBezTo>
                    <a:pt x="952" y="110853"/>
                    <a:pt x="2858" y="106090"/>
                    <a:pt x="5715" y="101328"/>
                  </a:cubicBezTo>
                  <a:cubicBezTo>
                    <a:pt x="12383" y="88945"/>
                    <a:pt x="20002" y="76563"/>
                    <a:pt x="28575" y="66085"/>
                  </a:cubicBezTo>
                  <a:cubicBezTo>
                    <a:pt x="76200" y="7983"/>
                    <a:pt x="155258" y="-14877"/>
                    <a:pt x="226695" y="9888"/>
                  </a:cubicBezTo>
                  <a:cubicBezTo>
                    <a:pt x="246697" y="16555"/>
                    <a:pt x="265747" y="27033"/>
                    <a:pt x="282892" y="39415"/>
                  </a:cubicBezTo>
                  <a:cubicBezTo>
                    <a:pt x="294322" y="47988"/>
                    <a:pt x="303847" y="58465"/>
                    <a:pt x="313372" y="68943"/>
                  </a:cubicBezTo>
                  <a:cubicBezTo>
                    <a:pt x="317183" y="72753"/>
                    <a:pt x="320040" y="76563"/>
                    <a:pt x="321945" y="81325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1" name="Freeform: Shape 197"/>
            <p:cNvSpPr>
              <a:spLocks/>
            </p:cNvSpPr>
            <p:nvPr/>
          </p:nvSpPr>
          <p:spPr bwMode="auto">
            <a:xfrm>
              <a:off x="5501539" y="2794446"/>
              <a:ext cx="183513" cy="158578"/>
            </a:xfrm>
            <a:custGeom>
              <a:avLst/>
              <a:gdLst>
                <a:gd name="T0" fmla="*/ 6024 w 182046"/>
                <a:gd name="T1" fmla="*/ 0 h 157765"/>
                <a:gd name="T2" fmla="*/ 3074 w 182046"/>
                <a:gd name="T3" fmla="*/ 80701 h 157765"/>
                <a:gd name="T4" fmla="*/ 46352 w 182046"/>
                <a:gd name="T5" fmla="*/ 147788 h 157765"/>
                <a:gd name="T6" fmla="*/ 125038 w 182046"/>
                <a:gd name="T7" fmla="*/ 157510 h 157765"/>
                <a:gd name="T8" fmla="*/ 126019 w 182046"/>
                <a:gd name="T9" fmla="*/ 157510 h 157765"/>
                <a:gd name="T10" fmla="*/ 185035 w 182046"/>
                <a:gd name="T11" fmla="*/ 87506 h 157765"/>
                <a:gd name="T12" fmla="*/ 187987 w 182046"/>
                <a:gd name="T13" fmla="*/ 17501 h 157765"/>
                <a:gd name="T14" fmla="*/ 6024 w 182046"/>
                <a:gd name="T15" fmla="*/ 0 h 1577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2046" h="157765">
                  <a:moveTo>
                    <a:pt x="5834" y="0"/>
                  </a:moveTo>
                  <a:cubicBezTo>
                    <a:pt x="-833" y="25718"/>
                    <a:pt x="-1786" y="53340"/>
                    <a:pt x="2977" y="79058"/>
                  </a:cubicBezTo>
                  <a:cubicBezTo>
                    <a:pt x="7739" y="105728"/>
                    <a:pt x="22979" y="129540"/>
                    <a:pt x="44886" y="144780"/>
                  </a:cubicBezTo>
                  <a:cubicBezTo>
                    <a:pt x="67747" y="158115"/>
                    <a:pt x="95369" y="160973"/>
                    <a:pt x="121086" y="154305"/>
                  </a:cubicBezTo>
                  <a:lnTo>
                    <a:pt x="122039" y="154305"/>
                  </a:lnTo>
                  <a:cubicBezTo>
                    <a:pt x="154424" y="146685"/>
                    <a:pt x="177284" y="118110"/>
                    <a:pt x="179189" y="85725"/>
                  </a:cubicBezTo>
                  <a:lnTo>
                    <a:pt x="182047" y="17145"/>
                  </a:lnTo>
                  <a:cubicBezTo>
                    <a:pt x="134422" y="13335"/>
                    <a:pt x="53459" y="3810"/>
                    <a:pt x="5834" y="0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2" name="Freeform: Shape 198"/>
            <p:cNvSpPr>
              <a:spLocks/>
            </p:cNvSpPr>
            <p:nvPr/>
          </p:nvSpPr>
          <p:spPr bwMode="auto">
            <a:xfrm>
              <a:off x="5496893" y="2787476"/>
              <a:ext cx="185835" cy="169034"/>
            </a:xfrm>
            <a:custGeom>
              <a:avLst/>
              <a:gdLst>
                <a:gd name="T0" fmla="*/ 177942 w 186928"/>
                <a:gd name="T1" fmla="*/ 134479 h 168678"/>
                <a:gd name="T2" fmla="*/ 163986 w 186928"/>
                <a:gd name="T3" fmla="*/ 146007 h 168678"/>
                <a:gd name="T4" fmla="*/ 146307 w 186928"/>
                <a:gd name="T5" fmla="*/ 158494 h 168678"/>
                <a:gd name="T6" fmla="*/ 118396 w 186928"/>
                <a:gd name="T7" fmla="*/ 168100 h 168678"/>
                <a:gd name="T8" fmla="*/ 82108 w 186928"/>
                <a:gd name="T9" fmla="*/ 169060 h 168678"/>
                <a:gd name="T10" fmla="*/ 43031 w 186928"/>
                <a:gd name="T11" fmla="*/ 154651 h 168678"/>
                <a:gd name="T12" fmla="*/ 234 w 186928"/>
                <a:gd name="T13" fmla="*/ 69161 h 168678"/>
                <a:gd name="T14" fmla="*/ 5815 w 186928"/>
                <a:gd name="T15" fmla="*/ 4803 h 168678"/>
                <a:gd name="T16" fmla="*/ 6746 w 186928"/>
                <a:gd name="T17" fmla="*/ 0 h 168678"/>
                <a:gd name="T18" fmla="*/ 11398 w 186928"/>
                <a:gd name="T19" fmla="*/ 0 h 168678"/>
                <a:gd name="T20" fmla="*/ 134213 w 186928"/>
                <a:gd name="T21" fmla="*/ 14408 h 168678"/>
                <a:gd name="T22" fmla="*/ 182594 w 186928"/>
                <a:gd name="T23" fmla="*/ 23053 h 168678"/>
                <a:gd name="T24" fmla="*/ 133282 w 186928"/>
                <a:gd name="T25" fmla="*/ 22092 h 168678"/>
                <a:gd name="T26" fmla="*/ 9537 w 186928"/>
                <a:gd name="T27" fmla="*/ 11526 h 168678"/>
                <a:gd name="T28" fmla="*/ 15119 w 186928"/>
                <a:gd name="T29" fmla="*/ 6723 h 168678"/>
                <a:gd name="T30" fmla="*/ 10467 w 186928"/>
                <a:gd name="T31" fmla="*/ 68200 h 168678"/>
                <a:gd name="T32" fmla="*/ 47685 w 186928"/>
                <a:gd name="T33" fmla="*/ 145045 h 168678"/>
                <a:gd name="T34" fmla="*/ 115604 w 186928"/>
                <a:gd name="T35" fmla="*/ 159454 h 168678"/>
                <a:gd name="T36" fmla="*/ 141656 w 186928"/>
                <a:gd name="T37" fmla="*/ 151770 h 168678"/>
                <a:gd name="T38" fmla="*/ 160264 w 186928"/>
                <a:gd name="T39" fmla="*/ 141203 h 168678"/>
                <a:gd name="T40" fmla="*/ 177942 w 186928"/>
                <a:gd name="T41" fmla="*/ 134479 h 1686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6928" h="168678">
                  <a:moveTo>
                    <a:pt x="182166" y="133350"/>
                  </a:moveTo>
                  <a:cubicBezTo>
                    <a:pt x="182166" y="134302"/>
                    <a:pt x="176451" y="138113"/>
                    <a:pt x="167878" y="144780"/>
                  </a:cubicBezTo>
                  <a:cubicBezTo>
                    <a:pt x="162163" y="149542"/>
                    <a:pt x="155496" y="153352"/>
                    <a:pt x="149781" y="157163"/>
                  </a:cubicBezTo>
                  <a:cubicBezTo>
                    <a:pt x="141208" y="161925"/>
                    <a:pt x="130731" y="165735"/>
                    <a:pt x="121206" y="166688"/>
                  </a:cubicBezTo>
                  <a:cubicBezTo>
                    <a:pt x="108823" y="168592"/>
                    <a:pt x="96441" y="169545"/>
                    <a:pt x="84058" y="167640"/>
                  </a:cubicBezTo>
                  <a:cubicBezTo>
                    <a:pt x="69771" y="165735"/>
                    <a:pt x="55483" y="160972"/>
                    <a:pt x="44053" y="153352"/>
                  </a:cubicBezTo>
                  <a:cubicBezTo>
                    <a:pt x="17383" y="133350"/>
                    <a:pt x="1191" y="101917"/>
                    <a:pt x="238" y="68580"/>
                  </a:cubicBezTo>
                  <a:cubicBezTo>
                    <a:pt x="-714" y="47625"/>
                    <a:pt x="1191" y="25717"/>
                    <a:pt x="5953" y="4763"/>
                  </a:cubicBezTo>
                  <a:lnTo>
                    <a:pt x="6906" y="0"/>
                  </a:lnTo>
                  <a:lnTo>
                    <a:pt x="11668" y="0"/>
                  </a:lnTo>
                  <a:cubicBezTo>
                    <a:pt x="62151" y="5715"/>
                    <a:pt x="106918" y="10477"/>
                    <a:pt x="137398" y="14288"/>
                  </a:cubicBezTo>
                  <a:cubicBezTo>
                    <a:pt x="154543" y="15240"/>
                    <a:pt x="170736" y="18097"/>
                    <a:pt x="186928" y="22860"/>
                  </a:cubicBezTo>
                  <a:cubicBezTo>
                    <a:pt x="169783" y="23813"/>
                    <a:pt x="153591" y="23813"/>
                    <a:pt x="136446" y="21907"/>
                  </a:cubicBezTo>
                  <a:cubicBezTo>
                    <a:pt x="105013" y="20002"/>
                    <a:pt x="61198" y="16192"/>
                    <a:pt x="9763" y="11430"/>
                  </a:cubicBezTo>
                  <a:lnTo>
                    <a:pt x="15478" y="6667"/>
                  </a:lnTo>
                  <a:cubicBezTo>
                    <a:pt x="10716" y="26670"/>
                    <a:pt x="9763" y="46672"/>
                    <a:pt x="10716" y="67627"/>
                  </a:cubicBezTo>
                  <a:cubicBezTo>
                    <a:pt x="11668" y="97155"/>
                    <a:pt x="25003" y="125730"/>
                    <a:pt x="48816" y="143827"/>
                  </a:cubicBezTo>
                  <a:cubicBezTo>
                    <a:pt x="68818" y="157163"/>
                    <a:pt x="93583" y="161925"/>
                    <a:pt x="118348" y="158115"/>
                  </a:cubicBezTo>
                  <a:cubicBezTo>
                    <a:pt x="127873" y="157163"/>
                    <a:pt x="136446" y="154305"/>
                    <a:pt x="145018" y="150495"/>
                  </a:cubicBezTo>
                  <a:cubicBezTo>
                    <a:pt x="152638" y="146685"/>
                    <a:pt x="158353" y="142875"/>
                    <a:pt x="164068" y="140017"/>
                  </a:cubicBezTo>
                  <a:cubicBezTo>
                    <a:pt x="170736" y="137160"/>
                    <a:pt x="176451" y="134302"/>
                    <a:pt x="182166" y="13335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3" name="Freeform: Shape 199"/>
            <p:cNvSpPr>
              <a:spLocks/>
            </p:cNvSpPr>
            <p:nvPr/>
          </p:nvSpPr>
          <p:spPr bwMode="auto">
            <a:xfrm>
              <a:off x="5178651" y="2625414"/>
              <a:ext cx="322888" cy="115012"/>
            </a:xfrm>
            <a:custGeom>
              <a:avLst/>
              <a:gdLst>
                <a:gd name="T0" fmla="*/ 325734 w 321945"/>
                <a:gd name="T1" fmla="*/ 79641 h 115615"/>
                <a:gd name="T2" fmla="*/ 284294 w 321945"/>
                <a:gd name="T3" fmla="*/ 41399 h 115615"/>
                <a:gd name="T4" fmla="*/ 228398 w 321945"/>
                <a:gd name="T5" fmla="*/ 14347 h 115615"/>
                <a:gd name="T6" fmla="*/ 80951 w 321945"/>
                <a:gd name="T7" fmla="*/ 29272 h 115615"/>
                <a:gd name="T8" fmla="*/ 32766 w 321945"/>
                <a:gd name="T9" fmla="*/ 67515 h 115615"/>
                <a:gd name="T10" fmla="*/ 0 w 321945"/>
                <a:gd name="T11" fmla="*/ 113221 h 115615"/>
                <a:gd name="T12" fmla="*/ 5783 w 321945"/>
                <a:gd name="T13" fmla="*/ 99231 h 115615"/>
                <a:gd name="T14" fmla="*/ 28911 w 321945"/>
                <a:gd name="T15" fmla="*/ 64717 h 115615"/>
                <a:gd name="T16" fmla="*/ 229363 w 321945"/>
                <a:gd name="T17" fmla="*/ 9683 h 115615"/>
                <a:gd name="T18" fmla="*/ 286221 w 321945"/>
                <a:gd name="T19" fmla="*/ 38600 h 115615"/>
                <a:gd name="T20" fmla="*/ 317060 w 321945"/>
                <a:gd name="T21" fmla="*/ 67515 h 115615"/>
                <a:gd name="T22" fmla="*/ 325734 w 321945"/>
                <a:gd name="T23" fmla="*/ 79641 h 1156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1945" h="115615">
                  <a:moveTo>
                    <a:pt x="321945" y="81325"/>
                  </a:moveTo>
                  <a:cubicBezTo>
                    <a:pt x="309563" y="67038"/>
                    <a:pt x="295275" y="53703"/>
                    <a:pt x="280988" y="42273"/>
                  </a:cubicBezTo>
                  <a:cubicBezTo>
                    <a:pt x="263842" y="29890"/>
                    <a:pt x="245745" y="20365"/>
                    <a:pt x="225742" y="14650"/>
                  </a:cubicBezTo>
                  <a:cubicBezTo>
                    <a:pt x="177165" y="-1542"/>
                    <a:pt x="123825" y="4173"/>
                    <a:pt x="80010" y="29890"/>
                  </a:cubicBezTo>
                  <a:cubicBezTo>
                    <a:pt x="61913" y="40368"/>
                    <a:pt x="45720" y="52750"/>
                    <a:pt x="32385" y="68943"/>
                  </a:cubicBezTo>
                  <a:cubicBezTo>
                    <a:pt x="20002" y="83230"/>
                    <a:pt x="9525" y="99423"/>
                    <a:pt x="0" y="115615"/>
                  </a:cubicBezTo>
                  <a:cubicBezTo>
                    <a:pt x="952" y="110853"/>
                    <a:pt x="2858" y="106090"/>
                    <a:pt x="5715" y="101328"/>
                  </a:cubicBezTo>
                  <a:cubicBezTo>
                    <a:pt x="12383" y="88945"/>
                    <a:pt x="20002" y="76563"/>
                    <a:pt x="28575" y="66085"/>
                  </a:cubicBezTo>
                  <a:cubicBezTo>
                    <a:pt x="76200" y="7983"/>
                    <a:pt x="155258" y="-14877"/>
                    <a:pt x="226695" y="9888"/>
                  </a:cubicBezTo>
                  <a:cubicBezTo>
                    <a:pt x="246697" y="16555"/>
                    <a:pt x="265747" y="27033"/>
                    <a:pt x="282892" y="39415"/>
                  </a:cubicBezTo>
                  <a:cubicBezTo>
                    <a:pt x="294322" y="47988"/>
                    <a:pt x="303847" y="58465"/>
                    <a:pt x="313372" y="68943"/>
                  </a:cubicBezTo>
                  <a:cubicBezTo>
                    <a:pt x="317183" y="72753"/>
                    <a:pt x="320040" y="76563"/>
                    <a:pt x="321945" y="81325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4" name="Freeform: Shape 200"/>
            <p:cNvSpPr>
              <a:spLocks/>
            </p:cNvSpPr>
            <p:nvPr/>
          </p:nvSpPr>
          <p:spPr bwMode="auto">
            <a:xfrm>
              <a:off x="4762843" y="2893775"/>
              <a:ext cx="274107" cy="268362"/>
            </a:xfrm>
            <a:custGeom>
              <a:avLst/>
              <a:gdLst>
                <a:gd name="T0" fmla="*/ 58365 w 274914"/>
                <a:gd name="T1" fmla="*/ 11215 h 267682"/>
                <a:gd name="T2" fmla="*/ 35772 w 274914"/>
                <a:gd name="T3" fmla="*/ 29499 h 267682"/>
                <a:gd name="T4" fmla="*/ 3766 w 274914"/>
                <a:gd name="T5" fmla="*/ 103588 h 267682"/>
                <a:gd name="T6" fmla="*/ 4706 w 274914"/>
                <a:gd name="T7" fmla="*/ 159398 h 267682"/>
                <a:gd name="T8" fmla="*/ 32947 w 274914"/>
                <a:gd name="T9" fmla="*/ 216169 h 267682"/>
                <a:gd name="T10" fmla="*/ 90371 w 274914"/>
                <a:gd name="T11" fmla="*/ 255619 h 267682"/>
                <a:gd name="T12" fmla="*/ 163797 w 274914"/>
                <a:gd name="T13" fmla="*/ 261392 h 267682"/>
                <a:gd name="T14" fmla="*/ 227809 w 274914"/>
                <a:gd name="T15" fmla="*/ 224828 h 267682"/>
                <a:gd name="T16" fmla="*/ 260758 w 274914"/>
                <a:gd name="T17" fmla="*/ 163248 h 267682"/>
                <a:gd name="T18" fmla="*/ 240989 w 274914"/>
                <a:gd name="T19" fmla="*/ 47780 h 267682"/>
                <a:gd name="T20" fmla="*/ 176035 w 274914"/>
                <a:gd name="T21" fmla="*/ 3519 h 267682"/>
                <a:gd name="T22" fmla="*/ 146853 w 274914"/>
                <a:gd name="T23" fmla="*/ 2555 h 267682"/>
                <a:gd name="T24" fmla="*/ 154383 w 274914"/>
                <a:gd name="T25" fmla="*/ 634 h 267682"/>
                <a:gd name="T26" fmla="*/ 176976 w 274914"/>
                <a:gd name="T27" fmla="*/ 1594 h 267682"/>
                <a:gd name="T28" fmla="*/ 245697 w 274914"/>
                <a:gd name="T29" fmla="*/ 44894 h 267682"/>
                <a:gd name="T30" fmla="*/ 267348 w 274914"/>
                <a:gd name="T31" fmla="*/ 164209 h 267682"/>
                <a:gd name="T32" fmla="*/ 233460 w 274914"/>
                <a:gd name="T33" fmla="*/ 228677 h 267682"/>
                <a:gd name="T34" fmla="*/ 166621 w 274914"/>
                <a:gd name="T35" fmla="*/ 267166 h 267682"/>
                <a:gd name="T36" fmla="*/ 90371 w 274914"/>
                <a:gd name="T37" fmla="*/ 261392 h 267682"/>
                <a:gd name="T38" fmla="*/ 31066 w 274914"/>
                <a:gd name="T39" fmla="*/ 220018 h 267682"/>
                <a:gd name="T40" fmla="*/ 2826 w 274914"/>
                <a:gd name="T41" fmla="*/ 160359 h 267682"/>
                <a:gd name="T42" fmla="*/ 2826 w 274914"/>
                <a:gd name="T43" fmla="*/ 102627 h 267682"/>
                <a:gd name="T44" fmla="*/ 37654 w 274914"/>
                <a:gd name="T45" fmla="*/ 27575 h 267682"/>
                <a:gd name="T46" fmla="*/ 55540 w 274914"/>
                <a:gd name="T47" fmla="*/ 14104 h 267682"/>
                <a:gd name="T48" fmla="*/ 58365 w 274914"/>
                <a:gd name="T49" fmla="*/ 11215 h 2676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4914" h="267682">
                  <a:moveTo>
                    <a:pt x="59055" y="11103"/>
                  </a:moveTo>
                  <a:cubicBezTo>
                    <a:pt x="50483" y="15866"/>
                    <a:pt x="42862" y="22533"/>
                    <a:pt x="36195" y="29201"/>
                  </a:cubicBezTo>
                  <a:cubicBezTo>
                    <a:pt x="18097" y="50156"/>
                    <a:pt x="6667" y="74921"/>
                    <a:pt x="3810" y="102543"/>
                  </a:cubicBezTo>
                  <a:cubicBezTo>
                    <a:pt x="953" y="120641"/>
                    <a:pt x="953" y="139691"/>
                    <a:pt x="4762" y="157788"/>
                  </a:cubicBezTo>
                  <a:cubicBezTo>
                    <a:pt x="9525" y="178743"/>
                    <a:pt x="19050" y="197793"/>
                    <a:pt x="33337" y="213986"/>
                  </a:cubicBezTo>
                  <a:cubicBezTo>
                    <a:pt x="49530" y="232083"/>
                    <a:pt x="69533" y="245418"/>
                    <a:pt x="91440" y="253038"/>
                  </a:cubicBezTo>
                  <a:cubicBezTo>
                    <a:pt x="115253" y="262563"/>
                    <a:pt x="140970" y="264468"/>
                    <a:pt x="165735" y="258753"/>
                  </a:cubicBezTo>
                  <a:cubicBezTo>
                    <a:pt x="190500" y="253038"/>
                    <a:pt x="213360" y="240656"/>
                    <a:pt x="230505" y="222558"/>
                  </a:cubicBezTo>
                  <a:cubicBezTo>
                    <a:pt x="246697" y="205413"/>
                    <a:pt x="258128" y="184458"/>
                    <a:pt x="263842" y="161598"/>
                  </a:cubicBezTo>
                  <a:cubicBezTo>
                    <a:pt x="273367" y="122546"/>
                    <a:pt x="266700" y="80636"/>
                    <a:pt x="243840" y="47298"/>
                  </a:cubicBezTo>
                  <a:cubicBezTo>
                    <a:pt x="227647" y="25391"/>
                    <a:pt x="204787" y="9198"/>
                    <a:pt x="178117" y="3483"/>
                  </a:cubicBezTo>
                  <a:cubicBezTo>
                    <a:pt x="168592" y="1578"/>
                    <a:pt x="158115" y="1578"/>
                    <a:pt x="148590" y="2531"/>
                  </a:cubicBezTo>
                  <a:cubicBezTo>
                    <a:pt x="151447" y="1578"/>
                    <a:pt x="153353" y="1578"/>
                    <a:pt x="156210" y="626"/>
                  </a:cubicBezTo>
                  <a:cubicBezTo>
                    <a:pt x="163830" y="-327"/>
                    <a:pt x="171450" y="-327"/>
                    <a:pt x="179070" y="1578"/>
                  </a:cubicBezTo>
                  <a:cubicBezTo>
                    <a:pt x="206692" y="6341"/>
                    <a:pt x="231458" y="22533"/>
                    <a:pt x="248603" y="44441"/>
                  </a:cubicBezTo>
                  <a:cubicBezTo>
                    <a:pt x="272415" y="78731"/>
                    <a:pt x="280987" y="121593"/>
                    <a:pt x="270510" y="162551"/>
                  </a:cubicBezTo>
                  <a:cubicBezTo>
                    <a:pt x="264795" y="186363"/>
                    <a:pt x="253365" y="208271"/>
                    <a:pt x="236220" y="226368"/>
                  </a:cubicBezTo>
                  <a:cubicBezTo>
                    <a:pt x="218122" y="245418"/>
                    <a:pt x="194310" y="258753"/>
                    <a:pt x="168592" y="264468"/>
                  </a:cubicBezTo>
                  <a:cubicBezTo>
                    <a:pt x="142875" y="270183"/>
                    <a:pt x="115253" y="268278"/>
                    <a:pt x="91440" y="258753"/>
                  </a:cubicBezTo>
                  <a:cubicBezTo>
                    <a:pt x="68580" y="250181"/>
                    <a:pt x="47625" y="235893"/>
                    <a:pt x="31433" y="217796"/>
                  </a:cubicBezTo>
                  <a:cubicBezTo>
                    <a:pt x="17145" y="200651"/>
                    <a:pt x="6667" y="180648"/>
                    <a:pt x="2858" y="158741"/>
                  </a:cubicBezTo>
                  <a:cubicBezTo>
                    <a:pt x="-953" y="139691"/>
                    <a:pt x="-953" y="120641"/>
                    <a:pt x="2858" y="101591"/>
                  </a:cubicBezTo>
                  <a:cubicBezTo>
                    <a:pt x="6667" y="73968"/>
                    <a:pt x="18097" y="48251"/>
                    <a:pt x="38100" y="27296"/>
                  </a:cubicBezTo>
                  <a:cubicBezTo>
                    <a:pt x="43815" y="22533"/>
                    <a:pt x="49530" y="17771"/>
                    <a:pt x="56197" y="13961"/>
                  </a:cubicBezTo>
                  <a:cubicBezTo>
                    <a:pt x="56197" y="13008"/>
                    <a:pt x="57150" y="12056"/>
                    <a:pt x="59055" y="1110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5" name="Freeform: Shape 201"/>
            <p:cNvSpPr>
              <a:spLocks/>
            </p:cNvSpPr>
            <p:nvPr/>
          </p:nvSpPr>
          <p:spPr bwMode="auto">
            <a:xfrm>
              <a:off x="4491060" y="3427014"/>
              <a:ext cx="2090647" cy="2544208"/>
            </a:xfrm>
            <a:custGeom>
              <a:avLst/>
              <a:gdLst>
                <a:gd name="T0" fmla="*/ 552354 w 2090737"/>
                <a:gd name="T1" fmla="*/ 28535 h 2545080"/>
                <a:gd name="T2" fmla="*/ 224750 w 2090737"/>
                <a:gd name="T3" fmla="*/ 150287 h 2545080"/>
                <a:gd name="T4" fmla="*/ 0 w 2090737"/>
                <a:gd name="T5" fmla="*/ 814224 h 2545080"/>
                <a:gd name="T6" fmla="*/ 320937 w 2090737"/>
                <a:gd name="T7" fmla="*/ 1929024 h 2545080"/>
                <a:gd name="T8" fmla="*/ 131421 w 2090737"/>
                <a:gd name="T9" fmla="*/ 2541594 h 2545080"/>
                <a:gd name="T10" fmla="*/ 2090378 w 2090737"/>
                <a:gd name="T11" fmla="*/ 2541594 h 2545080"/>
                <a:gd name="T12" fmla="*/ 1911339 w 2090737"/>
                <a:gd name="T13" fmla="*/ 2005120 h 2545080"/>
                <a:gd name="T14" fmla="*/ 2049428 w 2090737"/>
                <a:gd name="T15" fmla="*/ 1136678 h 2545080"/>
                <a:gd name="T16" fmla="*/ 1829437 w 2090737"/>
                <a:gd name="T17" fmla="*/ 24733 h 2545080"/>
                <a:gd name="T18" fmla="*/ 1325652 w 2090737"/>
                <a:gd name="T19" fmla="*/ 0 h 2545080"/>
                <a:gd name="T20" fmla="*/ 552354 w 2090737"/>
                <a:gd name="T21" fmla="*/ 28535 h 25450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90737" h="2545080">
                  <a:moveTo>
                    <a:pt x="552450" y="28575"/>
                  </a:moveTo>
                  <a:lnTo>
                    <a:pt x="224790" y="150495"/>
                  </a:lnTo>
                  <a:lnTo>
                    <a:pt x="0" y="815340"/>
                  </a:lnTo>
                  <a:lnTo>
                    <a:pt x="320993" y="1931670"/>
                  </a:lnTo>
                  <a:lnTo>
                    <a:pt x="131445" y="2545080"/>
                  </a:lnTo>
                  <a:lnTo>
                    <a:pt x="2090738" y="2545080"/>
                  </a:lnTo>
                  <a:lnTo>
                    <a:pt x="1911667" y="2007870"/>
                  </a:lnTo>
                  <a:cubicBezTo>
                    <a:pt x="1940242" y="1809750"/>
                    <a:pt x="2066925" y="1350645"/>
                    <a:pt x="2049780" y="1138238"/>
                  </a:cubicBezTo>
                  <a:cubicBezTo>
                    <a:pt x="2012633" y="677227"/>
                    <a:pt x="1829753" y="24765"/>
                    <a:pt x="1829753" y="24765"/>
                  </a:cubicBezTo>
                  <a:lnTo>
                    <a:pt x="1325880" y="0"/>
                  </a:lnTo>
                  <a:cubicBezTo>
                    <a:pt x="1209675" y="296227"/>
                    <a:pt x="691515" y="319088"/>
                    <a:pt x="552450" y="2857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6" name="Freeform: Shape 202"/>
            <p:cNvSpPr>
              <a:spLocks/>
            </p:cNvSpPr>
            <p:nvPr/>
          </p:nvSpPr>
          <p:spPr bwMode="auto">
            <a:xfrm>
              <a:off x="5712927" y="3606502"/>
              <a:ext cx="720112" cy="1627596"/>
            </a:xfrm>
            <a:custGeom>
              <a:avLst/>
              <a:gdLst>
                <a:gd name="T0" fmla="*/ 0 w 721042"/>
                <a:gd name="T1" fmla="*/ 0 h 1626869"/>
                <a:gd name="T2" fmla="*/ 7580 w 721042"/>
                <a:gd name="T3" fmla="*/ 14312 h 1626869"/>
                <a:gd name="T4" fmla="*/ 152563 w 721042"/>
                <a:gd name="T5" fmla="*/ 234735 h 1626869"/>
                <a:gd name="T6" fmla="*/ 292807 w 721042"/>
                <a:gd name="T7" fmla="*/ 351148 h 1626869"/>
                <a:gd name="T8" fmla="*/ 717330 w 721042"/>
                <a:gd name="T9" fmla="*/ 1629780 h 1626869"/>
                <a:gd name="T10" fmla="*/ 587508 w 721042"/>
                <a:gd name="T11" fmla="*/ 951341 h 1626869"/>
                <a:gd name="T12" fmla="*/ 369562 w 721042"/>
                <a:gd name="T13" fmla="*/ 143131 h 1626869"/>
                <a:gd name="T14" fmla="*/ 3790 w 721042"/>
                <a:gd name="T15" fmla="*/ 3818 h 16268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1042" h="1626869">
                  <a:moveTo>
                    <a:pt x="0" y="0"/>
                  </a:moveTo>
                  <a:cubicBezTo>
                    <a:pt x="0" y="0"/>
                    <a:pt x="2858" y="5715"/>
                    <a:pt x="7620" y="14288"/>
                  </a:cubicBezTo>
                  <a:cubicBezTo>
                    <a:pt x="30480" y="59055"/>
                    <a:pt x="100013" y="192405"/>
                    <a:pt x="153353" y="234315"/>
                  </a:cubicBezTo>
                  <a:cubicBezTo>
                    <a:pt x="217170" y="284797"/>
                    <a:pt x="294323" y="350520"/>
                    <a:pt x="294323" y="350520"/>
                  </a:cubicBezTo>
                  <a:cubicBezTo>
                    <a:pt x="369570" y="836295"/>
                    <a:pt x="517208" y="1257300"/>
                    <a:pt x="721043" y="1626870"/>
                  </a:cubicBezTo>
                  <a:lnTo>
                    <a:pt x="590550" y="949642"/>
                  </a:lnTo>
                  <a:lnTo>
                    <a:pt x="371475" y="142875"/>
                  </a:lnTo>
                  <a:lnTo>
                    <a:pt x="3810" y="38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7" name="Freeform: Shape 203"/>
            <p:cNvSpPr>
              <a:spLocks/>
            </p:cNvSpPr>
            <p:nvPr/>
          </p:nvSpPr>
          <p:spPr bwMode="auto">
            <a:xfrm>
              <a:off x="4667604" y="5150453"/>
              <a:ext cx="1033708" cy="765006"/>
            </a:xfrm>
            <a:custGeom>
              <a:avLst/>
              <a:gdLst>
                <a:gd name="T0" fmla="*/ 416639 w 1033462"/>
                <a:gd name="T1" fmla="*/ 181063 h 763905"/>
                <a:gd name="T2" fmla="*/ 0 w 1033462"/>
                <a:gd name="T3" fmla="*/ 768319 h 763905"/>
                <a:gd name="T4" fmla="*/ 558697 w 1033462"/>
                <a:gd name="T5" fmla="*/ 355420 h 763905"/>
                <a:gd name="T6" fmla="*/ 605414 w 1033462"/>
                <a:gd name="T7" fmla="*/ 285485 h 763905"/>
                <a:gd name="T8" fmla="*/ 751286 w 1033462"/>
                <a:gd name="T9" fmla="*/ 217468 h 763905"/>
                <a:gd name="T10" fmla="*/ 1034447 w 1033462"/>
                <a:gd name="T11" fmla="*/ 0 h 763905"/>
                <a:gd name="T12" fmla="*/ 416639 w 1033462"/>
                <a:gd name="T13" fmla="*/ 181063 h 7639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3462" h="763905">
                  <a:moveTo>
                    <a:pt x="416243" y="180023"/>
                  </a:moveTo>
                  <a:lnTo>
                    <a:pt x="0" y="763905"/>
                  </a:lnTo>
                  <a:cubicBezTo>
                    <a:pt x="230505" y="705803"/>
                    <a:pt x="448628" y="564833"/>
                    <a:pt x="558165" y="353378"/>
                  </a:cubicBezTo>
                  <a:cubicBezTo>
                    <a:pt x="571500" y="328613"/>
                    <a:pt x="582930" y="301943"/>
                    <a:pt x="604838" y="283845"/>
                  </a:cubicBezTo>
                  <a:cubicBezTo>
                    <a:pt x="643890" y="248603"/>
                    <a:pt x="701040" y="231458"/>
                    <a:pt x="750570" y="216218"/>
                  </a:cubicBezTo>
                  <a:cubicBezTo>
                    <a:pt x="905828" y="166688"/>
                    <a:pt x="976313" y="113348"/>
                    <a:pt x="1033463" y="0"/>
                  </a:cubicBezTo>
                  <a:cubicBezTo>
                    <a:pt x="888682" y="182880"/>
                    <a:pt x="629603" y="248603"/>
                    <a:pt x="416243" y="1800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8" name="Freeform: Shape 204"/>
            <p:cNvSpPr>
              <a:spLocks/>
            </p:cNvSpPr>
            <p:nvPr/>
          </p:nvSpPr>
          <p:spPr bwMode="auto">
            <a:xfrm>
              <a:off x="6314568" y="3451410"/>
              <a:ext cx="645778" cy="885245"/>
            </a:xfrm>
            <a:custGeom>
              <a:avLst/>
              <a:gdLst>
                <a:gd name="T0" fmla="*/ 0 w 645795"/>
                <a:gd name="T1" fmla="*/ 1215 h 885134"/>
                <a:gd name="T2" fmla="*/ 304768 w 645795"/>
                <a:gd name="T3" fmla="*/ 192763 h 885134"/>
                <a:gd name="T4" fmla="*/ 645727 w 645795"/>
                <a:gd name="T5" fmla="*/ 690220 h 885134"/>
                <a:gd name="T6" fmla="*/ 189527 w 645795"/>
                <a:gd name="T7" fmla="*/ 885579 h 885134"/>
                <a:gd name="T8" fmla="*/ 1905 w 645795"/>
                <a:gd name="T9" fmla="*/ 68878 h 885134"/>
                <a:gd name="T10" fmla="*/ 0 w 645795"/>
                <a:gd name="T11" fmla="*/ 1215 h 885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5795" h="885134">
                  <a:moveTo>
                    <a:pt x="0" y="1215"/>
                  </a:moveTo>
                  <a:cubicBezTo>
                    <a:pt x="0" y="1215"/>
                    <a:pt x="131445" y="-27360"/>
                    <a:pt x="304800" y="192667"/>
                  </a:cubicBezTo>
                  <a:cubicBezTo>
                    <a:pt x="456247" y="385072"/>
                    <a:pt x="645795" y="689872"/>
                    <a:pt x="645795" y="689872"/>
                  </a:cubicBezTo>
                  <a:lnTo>
                    <a:pt x="189547" y="885135"/>
                  </a:lnTo>
                  <a:lnTo>
                    <a:pt x="1905" y="68842"/>
                  </a:lnTo>
                  <a:lnTo>
                    <a:pt x="0" y="1215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9" name="Freeform: Shape 205"/>
            <p:cNvSpPr>
              <a:spLocks/>
            </p:cNvSpPr>
            <p:nvPr/>
          </p:nvSpPr>
          <p:spPr bwMode="auto">
            <a:xfrm>
              <a:off x="4017180" y="3545511"/>
              <a:ext cx="796768" cy="1256420"/>
            </a:xfrm>
            <a:custGeom>
              <a:avLst/>
              <a:gdLst>
                <a:gd name="T0" fmla="*/ 0 w 796290"/>
                <a:gd name="T1" fmla="*/ 1069333 h 1255395"/>
                <a:gd name="T2" fmla="*/ 312216 w 796290"/>
                <a:gd name="T3" fmla="*/ 194946 h 1255395"/>
                <a:gd name="T4" fmla="*/ 798204 w 796290"/>
                <a:gd name="T5" fmla="*/ 0 h 1255395"/>
                <a:gd name="T6" fmla="*/ 782927 w 796290"/>
                <a:gd name="T7" fmla="*/ 1259501 h 1255395"/>
                <a:gd name="T8" fmla="*/ 0 w 796290"/>
                <a:gd name="T9" fmla="*/ 1069333 h 1255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6290" h="1255395">
                  <a:moveTo>
                    <a:pt x="0" y="1065848"/>
                  </a:moveTo>
                  <a:cubicBezTo>
                    <a:pt x="0" y="1065848"/>
                    <a:pt x="157162" y="313373"/>
                    <a:pt x="311468" y="194310"/>
                  </a:cubicBezTo>
                  <a:cubicBezTo>
                    <a:pt x="469583" y="73343"/>
                    <a:pt x="796290" y="0"/>
                    <a:pt x="796290" y="0"/>
                  </a:cubicBezTo>
                  <a:lnTo>
                    <a:pt x="781050" y="1255395"/>
                  </a:lnTo>
                  <a:lnTo>
                    <a:pt x="0" y="1065848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0" name="Freeform: Shape 206"/>
            <p:cNvSpPr>
              <a:spLocks/>
            </p:cNvSpPr>
            <p:nvPr/>
          </p:nvSpPr>
          <p:spPr bwMode="auto">
            <a:xfrm>
              <a:off x="4660634" y="4083976"/>
              <a:ext cx="65042" cy="697043"/>
            </a:xfrm>
            <a:custGeom>
              <a:avLst/>
              <a:gdLst>
                <a:gd name="T0" fmla="*/ 0 w 64806"/>
                <a:gd name="T1" fmla="*/ 0 h 696277"/>
                <a:gd name="T2" fmla="*/ 2898 w 64806"/>
                <a:gd name="T3" fmla="*/ 6696 h 696277"/>
                <a:gd name="T4" fmla="*/ 8698 w 64806"/>
                <a:gd name="T5" fmla="*/ 26786 h 696277"/>
                <a:gd name="T6" fmla="*/ 25128 w 64806"/>
                <a:gd name="T7" fmla="*/ 100453 h 696277"/>
                <a:gd name="T8" fmla="*/ 58953 w 64806"/>
                <a:gd name="T9" fmla="*/ 347282 h 696277"/>
                <a:gd name="T10" fmla="*/ 63786 w 64806"/>
                <a:gd name="T11" fmla="*/ 596980 h 696277"/>
                <a:gd name="T12" fmla="*/ 58953 w 64806"/>
                <a:gd name="T13" fmla="*/ 672559 h 696277"/>
                <a:gd name="T14" fmla="*/ 57021 w 64806"/>
                <a:gd name="T15" fmla="*/ 692650 h 696277"/>
                <a:gd name="T16" fmla="*/ 56054 w 64806"/>
                <a:gd name="T17" fmla="*/ 699348 h 696277"/>
                <a:gd name="T18" fmla="*/ 56054 w 64806"/>
                <a:gd name="T19" fmla="*/ 692650 h 696277"/>
                <a:gd name="T20" fmla="*/ 57021 w 64806"/>
                <a:gd name="T21" fmla="*/ 671602 h 696277"/>
                <a:gd name="T22" fmla="*/ 59920 w 64806"/>
                <a:gd name="T23" fmla="*/ 596024 h 696277"/>
                <a:gd name="T24" fmla="*/ 53155 w 64806"/>
                <a:gd name="T25" fmla="*/ 347282 h 696277"/>
                <a:gd name="T26" fmla="*/ 21262 w 64806"/>
                <a:gd name="T27" fmla="*/ 100453 h 696277"/>
                <a:gd name="T28" fmla="*/ 6764 w 64806"/>
                <a:gd name="T29" fmla="*/ 26786 h 696277"/>
                <a:gd name="T30" fmla="*/ 1933 w 64806"/>
                <a:gd name="T31" fmla="*/ 6696 h 696277"/>
                <a:gd name="T32" fmla="*/ 0 w 64806"/>
                <a:gd name="T33" fmla="*/ 0 h 6962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806" h="696277">
                  <a:moveTo>
                    <a:pt x="0" y="0"/>
                  </a:moveTo>
                  <a:cubicBezTo>
                    <a:pt x="952" y="1905"/>
                    <a:pt x="1905" y="4763"/>
                    <a:pt x="2857" y="6668"/>
                  </a:cubicBezTo>
                  <a:cubicBezTo>
                    <a:pt x="3810" y="11430"/>
                    <a:pt x="5715" y="18098"/>
                    <a:pt x="8573" y="26670"/>
                  </a:cubicBezTo>
                  <a:cubicBezTo>
                    <a:pt x="13335" y="43815"/>
                    <a:pt x="19050" y="68580"/>
                    <a:pt x="24765" y="100013"/>
                  </a:cubicBezTo>
                  <a:cubicBezTo>
                    <a:pt x="40957" y="180975"/>
                    <a:pt x="51435" y="262890"/>
                    <a:pt x="58102" y="345758"/>
                  </a:cubicBezTo>
                  <a:cubicBezTo>
                    <a:pt x="64770" y="428625"/>
                    <a:pt x="66675" y="511493"/>
                    <a:pt x="62865" y="594360"/>
                  </a:cubicBezTo>
                  <a:cubicBezTo>
                    <a:pt x="61913" y="625793"/>
                    <a:pt x="60007" y="651510"/>
                    <a:pt x="58102" y="669608"/>
                  </a:cubicBezTo>
                  <a:cubicBezTo>
                    <a:pt x="57150" y="678180"/>
                    <a:pt x="57150" y="684848"/>
                    <a:pt x="56198" y="689610"/>
                  </a:cubicBezTo>
                  <a:cubicBezTo>
                    <a:pt x="56198" y="692468"/>
                    <a:pt x="56198" y="694373"/>
                    <a:pt x="55245" y="696278"/>
                  </a:cubicBezTo>
                  <a:cubicBezTo>
                    <a:pt x="55245" y="694373"/>
                    <a:pt x="55245" y="691515"/>
                    <a:pt x="55245" y="689610"/>
                  </a:cubicBezTo>
                  <a:cubicBezTo>
                    <a:pt x="55245" y="683895"/>
                    <a:pt x="55245" y="678180"/>
                    <a:pt x="56198" y="668655"/>
                  </a:cubicBezTo>
                  <a:cubicBezTo>
                    <a:pt x="57150" y="650558"/>
                    <a:pt x="59055" y="625793"/>
                    <a:pt x="59055" y="593408"/>
                  </a:cubicBezTo>
                  <a:cubicBezTo>
                    <a:pt x="60960" y="510540"/>
                    <a:pt x="59055" y="428625"/>
                    <a:pt x="52388" y="345758"/>
                  </a:cubicBezTo>
                  <a:cubicBezTo>
                    <a:pt x="45720" y="263843"/>
                    <a:pt x="35242" y="181928"/>
                    <a:pt x="20955" y="100013"/>
                  </a:cubicBezTo>
                  <a:cubicBezTo>
                    <a:pt x="15240" y="68580"/>
                    <a:pt x="9525" y="43815"/>
                    <a:pt x="6667" y="26670"/>
                  </a:cubicBezTo>
                  <a:cubicBezTo>
                    <a:pt x="4763" y="18098"/>
                    <a:pt x="3810" y="11430"/>
                    <a:pt x="1905" y="6668"/>
                  </a:cubicBezTo>
                  <a:cubicBezTo>
                    <a:pt x="0" y="4763"/>
                    <a:pt x="0" y="285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1" name="Freeform: Shape 207"/>
            <p:cNvSpPr>
              <a:spLocks/>
            </p:cNvSpPr>
            <p:nvPr/>
          </p:nvSpPr>
          <p:spPr bwMode="auto">
            <a:xfrm>
              <a:off x="5408621" y="4824586"/>
              <a:ext cx="406515" cy="508842"/>
            </a:xfrm>
            <a:custGeom>
              <a:avLst/>
              <a:gdLst>
                <a:gd name="T0" fmla="*/ 411668 w 404812"/>
                <a:gd name="T1" fmla="*/ 0 h 508634"/>
                <a:gd name="T2" fmla="*/ 411668 w 404812"/>
                <a:gd name="T3" fmla="*/ 6679 h 508634"/>
                <a:gd name="T4" fmla="*/ 411668 w 404812"/>
                <a:gd name="T5" fmla="*/ 27666 h 508634"/>
                <a:gd name="T6" fmla="*/ 402950 w 404812"/>
                <a:gd name="T7" fmla="*/ 103038 h 508634"/>
                <a:gd name="T8" fmla="*/ 99769 w 404812"/>
                <a:gd name="T9" fmla="*/ 478939 h 508634"/>
                <a:gd name="T10" fmla="*/ 27122 w 404812"/>
                <a:gd name="T11" fmla="*/ 503744 h 508634"/>
                <a:gd name="T12" fmla="*/ 6780 w 404812"/>
                <a:gd name="T13" fmla="*/ 508514 h 508634"/>
                <a:gd name="T14" fmla="*/ 0 w 404812"/>
                <a:gd name="T15" fmla="*/ 509467 h 508634"/>
                <a:gd name="T16" fmla="*/ 6780 w 404812"/>
                <a:gd name="T17" fmla="*/ 507558 h 508634"/>
                <a:gd name="T18" fmla="*/ 27122 w 404812"/>
                <a:gd name="T19" fmla="*/ 501835 h 508634"/>
                <a:gd name="T20" fmla="*/ 97832 w 404812"/>
                <a:gd name="T21" fmla="*/ 475121 h 508634"/>
                <a:gd name="T22" fmla="*/ 399076 w 404812"/>
                <a:gd name="T23" fmla="*/ 102085 h 508634"/>
                <a:gd name="T24" fmla="*/ 409730 w 404812"/>
                <a:gd name="T25" fmla="*/ 27666 h 508634"/>
                <a:gd name="T26" fmla="*/ 410699 w 404812"/>
                <a:gd name="T27" fmla="*/ 7632 h 508634"/>
                <a:gd name="T28" fmla="*/ 411668 w 404812"/>
                <a:gd name="T29" fmla="*/ 0 h 5086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4812" h="508634">
                  <a:moveTo>
                    <a:pt x="404813" y="0"/>
                  </a:moveTo>
                  <a:cubicBezTo>
                    <a:pt x="404813" y="1905"/>
                    <a:pt x="404813" y="4763"/>
                    <a:pt x="404813" y="6667"/>
                  </a:cubicBezTo>
                  <a:cubicBezTo>
                    <a:pt x="404813" y="11430"/>
                    <a:pt x="404813" y="18097"/>
                    <a:pt x="404813" y="27622"/>
                  </a:cubicBezTo>
                  <a:cubicBezTo>
                    <a:pt x="403860" y="52388"/>
                    <a:pt x="401003" y="78105"/>
                    <a:pt x="396240" y="102870"/>
                  </a:cubicBezTo>
                  <a:cubicBezTo>
                    <a:pt x="364808" y="269557"/>
                    <a:pt x="253365" y="409575"/>
                    <a:pt x="98108" y="478155"/>
                  </a:cubicBezTo>
                  <a:cubicBezTo>
                    <a:pt x="75248" y="488632"/>
                    <a:pt x="51435" y="497205"/>
                    <a:pt x="26670" y="502920"/>
                  </a:cubicBezTo>
                  <a:cubicBezTo>
                    <a:pt x="18098" y="505778"/>
                    <a:pt x="11430" y="506730"/>
                    <a:pt x="6668" y="507682"/>
                  </a:cubicBezTo>
                  <a:cubicBezTo>
                    <a:pt x="4763" y="508635"/>
                    <a:pt x="1905" y="508635"/>
                    <a:pt x="0" y="508635"/>
                  </a:cubicBezTo>
                  <a:cubicBezTo>
                    <a:pt x="1905" y="507682"/>
                    <a:pt x="4763" y="506730"/>
                    <a:pt x="6668" y="506730"/>
                  </a:cubicBezTo>
                  <a:cubicBezTo>
                    <a:pt x="11430" y="504825"/>
                    <a:pt x="18098" y="503872"/>
                    <a:pt x="26670" y="501015"/>
                  </a:cubicBezTo>
                  <a:cubicBezTo>
                    <a:pt x="50483" y="493395"/>
                    <a:pt x="74295" y="484822"/>
                    <a:pt x="96203" y="474345"/>
                  </a:cubicBezTo>
                  <a:cubicBezTo>
                    <a:pt x="248603" y="404813"/>
                    <a:pt x="359093" y="266700"/>
                    <a:pt x="392430" y="101917"/>
                  </a:cubicBezTo>
                  <a:cubicBezTo>
                    <a:pt x="397193" y="77153"/>
                    <a:pt x="401003" y="52388"/>
                    <a:pt x="402908" y="27622"/>
                  </a:cubicBezTo>
                  <a:cubicBezTo>
                    <a:pt x="403860" y="19050"/>
                    <a:pt x="403860" y="11430"/>
                    <a:pt x="403860" y="7620"/>
                  </a:cubicBezTo>
                  <a:cubicBezTo>
                    <a:pt x="403860" y="4763"/>
                    <a:pt x="403860" y="1905"/>
                    <a:pt x="4048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2" name="Freeform: Shape 208"/>
            <p:cNvSpPr>
              <a:spLocks/>
            </p:cNvSpPr>
            <p:nvPr/>
          </p:nvSpPr>
          <p:spPr bwMode="auto">
            <a:xfrm>
              <a:off x="4216953" y="3948053"/>
              <a:ext cx="448327" cy="221312"/>
            </a:xfrm>
            <a:custGeom>
              <a:avLst/>
              <a:gdLst>
                <a:gd name="T0" fmla="*/ 450289 w 447675"/>
                <a:gd name="T1" fmla="*/ 222310 h 220980"/>
                <a:gd name="T2" fmla="*/ 434000 w 447675"/>
                <a:gd name="T3" fmla="*/ 210812 h 220980"/>
                <a:gd name="T4" fmla="*/ 389930 w 447675"/>
                <a:gd name="T5" fmla="*/ 179191 h 220980"/>
                <a:gd name="T6" fmla="*/ 236641 w 447675"/>
                <a:gd name="T7" fmla="*/ 88158 h 220980"/>
                <a:gd name="T8" fmla="*/ 70897 w 447675"/>
                <a:gd name="T9" fmla="*/ 21082 h 220980"/>
                <a:gd name="T10" fmla="*/ 19162 w 447675"/>
                <a:gd name="T11" fmla="*/ 5751 h 220980"/>
                <a:gd name="T12" fmla="*/ 0 w 447675"/>
                <a:gd name="T13" fmla="*/ 0 h 220980"/>
                <a:gd name="T14" fmla="*/ 19162 w 447675"/>
                <a:gd name="T15" fmla="*/ 3834 h 220980"/>
                <a:gd name="T16" fmla="*/ 71854 w 447675"/>
                <a:gd name="T17" fmla="*/ 17249 h 220980"/>
                <a:gd name="T18" fmla="*/ 238556 w 447675"/>
                <a:gd name="T19" fmla="*/ 82408 h 220980"/>
                <a:gd name="T20" fmla="*/ 391846 w 447675"/>
                <a:gd name="T21" fmla="*/ 175357 h 220980"/>
                <a:gd name="T22" fmla="*/ 434961 w 447675"/>
                <a:gd name="T23" fmla="*/ 208895 h 220980"/>
                <a:gd name="T24" fmla="*/ 450289 w 447675"/>
                <a:gd name="T25" fmla="*/ 222310 h 2209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7675" h="220980">
                  <a:moveTo>
                    <a:pt x="447675" y="220980"/>
                  </a:moveTo>
                  <a:cubicBezTo>
                    <a:pt x="441960" y="217170"/>
                    <a:pt x="436245" y="213360"/>
                    <a:pt x="431482" y="209550"/>
                  </a:cubicBezTo>
                  <a:cubicBezTo>
                    <a:pt x="421005" y="201930"/>
                    <a:pt x="406717" y="191453"/>
                    <a:pt x="387667" y="178118"/>
                  </a:cubicBezTo>
                  <a:cubicBezTo>
                    <a:pt x="339090" y="144780"/>
                    <a:pt x="287655" y="114300"/>
                    <a:pt x="235267" y="87630"/>
                  </a:cubicBezTo>
                  <a:cubicBezTo>
                    <a:pt x="181927" y="61913"/>
                    <a:pt x="126682" y="39053"/>
                    <a:pt x="70485" y="20955"/>
                  </a:cubicBezTo>
                  <a:cubicBezTo>
                    <a:pt x="48577" y="14288"/>
                    <a:pt x="31432" y="9525"/>
                    <a:pt x="19050" y="5715"/>
                  </a:cubicBezTo>
                  <a:cubicBezTo>
                    <a:pt x="12382" y="3810"/>
                    <a:pt x="6667" y="1905"/>
                    <a:pt x="0" y="0"/>
                  </a:cubicBezTo>
                  <a:cubicBezTo>
                    <a:pt x="6667" y="953"/>
                    <a:pt x="13335" y="1905"/>
                    <a:pt x="19050" y="3810"/>
                  </a:cubicBezTo>
                  <a:cubicBezTo>
                    <a:pt x="31432" y="6668"/>
                    <a:pt x="49530" y="11430"/>
                    <a:pt x="71438" y="17145"/>
                  </a:cubicBezTo>
                  <a:cubicBezTo>
                    <a:pt x="128588" y="34290"/>
                    <a:pt x="183832" y="56197"/>
                    <a:pt x="237172" y="81915"/>
                  </a:cubicBezTo>
                  <a:cubicBezTo>
                    <a:pt x="290513" y="108585"/>
                    <a:pt x="341947" y="139065"/>
                    <a:pt x="389572" y="174307"/>
                  </a:cubicBezTo>
                  <a:cubicBezTo>
                    <a:pt x="407670" y="187643"/>
                    <a:pt x="422910" y="199072"/>
                    <a:pt x="432435" y="207645"/>
                  </a:cubicBezTo>
                  <a:cubicBezTo>
                    <a:pt x="438150" y="211455"/>
                    <a:pt x="442913" y="216218"/>
                    <a:pt x="447675" y="2209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3" name="Freeform: Shape 209"/>
            <p:cNvSpPr>
              <a:spLocks/>
            </p:cNvSpPr>
            <p:nvPr/>
          </p:nvSpPr>
          <p:spPr bwMode="auto">
            <a:xfrm>
              <a:off x="4707093" y="3747654"/>
              <a:ext cx="1117336" cy="207370"/>
            </a:xfrm>
            <a:custGeom>
              <a:avLst/>
              <a:gdLst>
                <a:gd name="T0" fmla="*/ 1117499 w 1117282"/>
                <a:gd name="T1" fmla="*/ 0 h 207645"/>
                <a:gd name="T2" fmla="*/ 1114641 w 1117282"/>
                <a:gd name="T3" fmla="*/ 949 h 207645"/>
                <a:gd name="T4" fmla="*/ 1106065 w 1117282"/>
                <a:gd name="T5" fmla="*/ 2842 h 207645"/>
                <a:gd name="T6" fmla="*/ 1073676 w 1117282"/>
                <a:gd name="T7" fmla="*/ 8528 h 207645"/>
                <a:gd name="T8" fmla="*/ 953637 w 1117282"/>
                <a:gd name="T9" fmla="*/ 27476 h 207645"/>
                <a:gd name="T10" fmla="*/ 557321 w 1117282"/>
                <a:gd name="T11" fmla="*/ 95695 h 207645"/>
                <a:gd name="T12" fmla="*/ 162909 w 1117282"/>
                <a:gd name="T13" fmla="*/ 173386 h 207645"/>
                <a:gd name="T14" fmla="*/ 43823 w 1117282"/>
                <a:gd name="T15" fmla="*/ 198019 h 207645"/>
                <a:gd name="T16" fmla="*/ 11434 w 1117282"/>
                <a:gd name="T17" fmla="*/ 204653 h 207645"/>
                <a:gd name="T18" fmla="*/ 2858 w 1117282"/>
                <a:gd name="T19" fmla="*/ 206547 h 207645"/>
                <a:gd name="T20" fmla="*/ 0 w 1117282"/>
                <a:gd name="T21" fmla="*/ 206547 h 207645"/>
                <a:gd name="T22" fmla="*/ 2858 w 1117282"/>
                <a:gd name="T23" fmla="*/ 205600 h 207645"/>
                <a:gd name="T24" fmla="*/ 11434 w 1117282"/>
                <a:gd name="T25" fmla="*/ 203706 h 207645"/>
                <a:gd name="T26" fmla="*/ 43823 w 1117282"/>
                <a:gd name="T27" fmla="*/ 196126 h 207645"/>
                <a:gd name="T28" fmla="*/ 162909 w 1117282"/>
                <a:gd name="T29" fmla="*/ 169595 h 207645"/>
                <a:gd name="T30" fmla="*/ 556368 w 1117282"/>
                <a:gd name="T31" fmla="*/ 90009 h 207645"/>
                <a:gd name="T32" fmla="*/ 952684 w 1117282"/>
                <a:gd name="T33" fmla="*/ 23688 h 207645"/>
                <a:gd name="T34" fmla="*/ 1073676 w 1117282"/>
                <a:gd name="T35" fmla="*/ 6632 h 207645"/>
                <a:gd name="T36" fmla="*/ 1107018 w 1117282"/>
                <a:gd name="T37" fmla="*/ 2842 h 207645"/>
                <a:gd name="T38" fmla="*/ 1115594 w 1117282"/>
                <a:gd name="T39" fmla="*/ 1893 h 207645"/>
                <a:gd name="T40" fmla="*/ 1117499 w 1117282"/>
                <a:gd name="T41" fmla="*/ 0 h 2076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17282" h="207645">
                  <a:moveTo>
                    <a:pt x="1117283" y="0"/>
                  </a:moveTo>
                  <a:cubicBezTo>
                    <a:pt x="1116330" y="0"/>
                    <a:pt x="1115378" y="953"/>
                    <a:pt x="1114425" y="953"/>
                  </a:cubicBezTo>
                  <a:lnTo>
                    <a:pt x="1105853" y="2858"/>
                  </a:lnTo>
                  <a:lnTo>
                    <a:pt x="1073468" y="8572"/>
                  </a:lnTo>
                  <a:lnTo>
                    <a:pt x="953453" y="27622"/>
                  </a:lnTo>
                  <a:cubicBezTo>
                    <a:pt x="851535" y="43815"/>
                    <a:pt x="711518" y="67628"/>
                    <a:pt x="557213" y="96203"/>
                  </a:cubicBezTo>
                  <a:cubicBezTo>
                    <a:pt x="402907" y="124778"/>
                    <a:pt x="263843" y="153353"/>
                    <a:pt x="162877" y="174308"/>
                  </a:cubicBezTo>
                  <a:lnTo>
                    <a:pt x="43815" y="199072"/>
                  </a:lnTo>
                  <a:lnTo>
                    <a:pt x="11430" y="205740"/>
                  </a:lnTo>
                  <a:lnTo>
                    <a:pt x="2858" y="207645"/>
                  </a:lnTo>
                  <a:lnTo>
                    <a:pt x="0" y="207645"/>
                  </a:lnTo>
                  <a:cubicBezTo>
                    <a:pt x="0" y="207645"/>
                    <a:pt x="952" y="207645"/>
                    <a:pt x="2858" y="206693"/>
                  </a:cubicBezTo>
                  <a:lnTo>
                    <a:pt x="11430" y="204788"/>
                  </a:lnTo>
                  <a:lnTo>
                    <a:pt x="43815" y="197168"/>
                  </a:lnTo>
                  <a:cubicBezTo>
                    <a:pt x="71438" y="190500"/>
                    <a:pt x="112395" y="180975"/>
                    <a:pt x="162877" y="170497"/>
                  </a:cubicBezTo>
                  <a:cubicBezTo>
                    <a:pt x="262890" y="148590"/>
                    <a:pt x="401955" y="119063"/>
                    <a:pt x="556260" y="90488"/>
                  </a:cubicBezTo>
                  <a:cubicBezTo>
                    <a:pt x="710565" y="61913"/>
                    <a:pt x="850582" y="39053"/>
                    <a:pt x="952500" y="23813"/>
                  </a:cubicBezTo>
                  <a:cubicBezTo>
                    <a:pt x="1002982" y="16193"/>
                    <a:pt x="1044893" y="10478"/>
                    <a:pt x="1073468" y="6668"/>
                  </a:cubicBezTo>
                  <a:lnTo>
                    <a:pt x="1106805" y="2858"/>
                  </a:lnTo>
                  <a:lnTo>
                    <a:pt x="1115378" y="1905"/>
                  </a:lnTo>
                  <a:cubicBezTo>
                    <a:pt x="1115378" y="0"/>
                    <a:pt x="1116330" y="0"/>
                    <a:pt x="1117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4" name="Freeform: Shape 210"/>
            <p:cNvSpPr>
              <a:spLocks/>
            </p:cNvSpPr>
            <p:nvPr/>
          </p:nvSpPr>
          <p:spPr bwMode="auto">
            <a:xfrm>
              <a:off x="6446977" y="3650067"/>
              <a:ext cx="160282" cy="182973"/>
            </a:xfrm>
            <a:custGeom>
              <a:avLst/>
              <a:gdLst>
                <a:gd name="T0" fmla="*/ 158151 w 160992"/>
                <a:gd name="T1" fmla="*/ 0 h 181944"/>
                <a:gd name="T2" fmla="*/ 81416 w 160992"/>
                <a:gd name="T3" fmla="*/ 95475 h 181944"/>
                <a:gd name="T4" fmla="*/ 0 w 160992"/>
                <a:gd name="T5" fmla="*/ 186079 h 181944"/>
                <a:gd name="T6" fmla="*/ 76737 w 160992"/>
                <a:gd name="T7" fmla="*/ 90605 h 181944"/>
                <a:gd name="T8" fmla="*/ 158151 w 160992"/>
                <a:gd name="T9" fmla="*/ 0 h 1819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0992" h="181944">
                  <a:moveTo>
                    <a:pt x="160973" y="0"/>
                  </a:moveTo>
                  <a:cubicBezTo>
                    <a:pt x="161925" y="953"/>
                    <a:pt x="127635" y="42863"/>
                    <a:pt x="82868" y="93345"/>
                  </a:cubicBezTo>
                  <a:cubicBezTo>
                    <a:pt x="38100" y="143828"/>
                    <a:pt x="953" y="182880"/>
                    <a:pt x="0" y="181928"/>
                  </a:cubicBezTo>
                  <a:cubicBezTo>
                    <a:pt x="24765" y="149543"/>
                    <a:pt x="50483" y="118110"/>
                    <a:pt x="78105" y="88583"/>
                  </a:cubicBezTo>
                  <a:cubicBezTo>
                    <a:pt x="103823" y="57150"/>
                    <a:pt x="131445" y="27623"/>
                    <a:pt x="160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5" name="Freeform: Shape 211"/>
            <p:cNvSpPr>
              <a:spLocks/>
            </p:cNvSpPr>
            <p:nvPr/>
          </p:nvSpPr>
          <p:spPr bwMode="auto">
            <a:xfrm>
              <a:off x="4121712" y="4580620"/>
              <a:ext cx="1305493" cy="1348779"/>
            </a:xfrm>
            <a:custGeom>
              <a:avLst/>
              <a:gdLst>
                <a:gd name="T0" fmla="*/ 955823 w 1306532"/>
                <a:gd name="T1" fmla="*/ 0 h 1349233"/>
                <a:gd name="T2" fmla="*/ 560843 w 1306532"/>
                <a:gd name="T3" fmla="*/ 482270 h 1349233"/>
                <a:gd name="T4" fmla="*/ 568439 w 1306532"/>
                <a:gd name="T5" fmla="*/ 191197 h 1349233"/>
                <a:gd name="T6" fmla="*/ 1603 w 1306532"/>
                <a:gd name="T7" fmla="*/ 57074 h 1349233"/>
                <a:gd name="T8" fmla="*/ 651 w 1306532"/>
                <a:gd name="T9" fmla="*/ 563120 h 1349233"/>
                <a:gd name="T10" fmla="*/ 65217 w 1306532"/>
                <a:gd name="T11" fmla="*/ 1096756 h 1349233"/>
                <a:gd name="T12" fmla="*/ 624457 w 1306532"/>
                <a:gd name="T13" fmla="*/ 1284145 h 1349233"/>
                <a:gd name="T14" fmla="*/ 1302381 w 1306532"/>
                <a:gd name="T15" fmla="*/ 127463 h 1349233"/>
                <a:gd name="T16" fmla="*/ 955823 w 1306532"/>
                <a:gd name="T17" fmla="*/ 0 h 13492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6532" h="1349233">
                  <a:moveTo>
                    <a:pt x="958870" y="0"/>
                  </a:moveTo>
                  <a:lnTo>
                    <a:pt x="562630" y="482918"/>
                  </a:lnTo>
                  <a:lnTo>
                    <a:pt x="570250" y="191453"/>
                  </a:lnTo>
                  <a:lnTo>
                    <a:pt x="1607" y="57150"/>
                  </a:lnTo>
                  <a:cubicBezTo>
                    <a:pt x="1607" y="57150"/>
                    <a:pt x="-1250" y="220028"/>
                    <a:pt x="655" y="563880"/>
                  </a:cubicBezTo>
                  <a:cubicBezTo>
                    <a:pt x="655" y="655320"/>
                    <a:pt x="27325" y="958215"/>
                    <a:pt x="65425" y="1098233"/>
                  </a:cubicBezTo>
                  <a:cubicBezTo>
                    <a:pt x="114002" y="1280160"/>
                    <a:pt x="441662" y="1443038"/>
                    <a:pt x="626447" y="1285875"/>
                  </a:cubicBezTo>
                  <a:cubicBezTo>
                    <a:pt x="785515" y="1149668"/>
                    <a:pt x="1306532" y="127635"/>
                    <a:pt x="1306532" y="127635"/>
                  </a:cubicBezTo>
                  <a:lnTo>
                    <a:pt x="958870" y="0"/>
                  </a:ln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6" name="Freeform: Shape 212"/>
            <p:cNvSpPr>
              <a:spLocks/>
            </p:cNvSpPr>
            <p:nvPr/>
          </p:nvSpPr>
          <p:spPr bwMode="auto">
            <a:xfrm>
              <a:off x="4546811" y="4580620"/>
              <a:ext cx="534277" cy="651736"/>
            </a:xfrm>
            <a:custGeom>
              <a:avLst/>
              <a:gdLst>
                <a:gd name="T0" fmla="*/ 534052 w 534352"/>
                <a:gd name="T1" fmla="*/ 0 h 652462"/>
                <a:gd name="T2" fmla="*/ 529294 w 534352"/>
                <a:gd name="T3" fmla="*/ 7588 h 652462"/>
                <a:gd name="T4" fmla="*/ 515014 w 534352"/>
                <a:gd name="T5" fmla="*/ 27498 h 652462"/>
                <a:gd name="T6" fmla="*/ 458849 w 534352"/>
                <a:gd name="T7" fmla="*/ 97672 h 652462"/>
                <a:gd name="T8" fmla="*/ 268453 w 534352"/>
                <a:gd name="T9" fmla="*/ 326204 h 652462"/>
                <a:gd name="T10" fmla="*/ 78061 w 534352"/>
                <a:gd name="T11" fmla="*/ 554737 h 652462"/>
                <a:gd name="T12" fmla="*/ 20943 w 534352"/>
                <a:gd name="T13" fmla="*/ 623960 h 652462"/>
                <a:gd name="T14" fmla="*/ 5711 w 534352"/>
                <a:gd name="T15" fmla="*/ 642925 h 652462"/>
                <a:gd name="T16" fmla="*/ 0 w 534352"/>
                <a:gd name="T17" fmla="*/ 649564 h 652462"/>
                <a:gd name="T18" fmla="*/ 4759 w 534352"/>
                <a:gd name="T19" fmla="*/ 641977 h 652462"/>
                <a:gd name="T20" fmla="*/ 19038 w 534352"/>
                <a:gd name="T21" fmla="*/ 622064 h 652462"/>
                <a:gd name="T22" fmla="*/ 75203 w 534352"/>
                <a:gd name="T23" fmla="*/ 550944 h 652462"/>
                <a:gd name="T24" fmla="*/ 264647 w 534352"/>
                <a:gd name="T25" fmla="*/ 321463 h 652462"/>
                <a:gd name="T26" fmla="*/ 534052 w 534352"/>
                <a:gd name="T27" fmla="*/ 0 h 6524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4352" h="652462">
                  <a:moveTo>
                    <a:pt x="534352" y="0"/>
                  </a:moveTo>
                  <a:cubicBezTo>
                    <a:pt x="533400" y="2858"/>
                    <a:pt x="531495" y="4763"/>
                    <a:pt x="529590" y="7620"/>
                  </a:cubicBezTo>
                  <a:cubicBezTo>
                    <a:pt x="526733" y="12383"/>
                    <a:pt x="521970" y="19050"/>
                    <a:pt x="515302" y="27622"/>
                  </a:cubicBezTo>
                  <a:cubicBezTo>
                    <a:pt x="501967" y="44768"/>
                    <a:pt x="482917" y="68580"/>
                    <a:pt x="459105" y="98108"/>
                  </a:cubicBezTo>
                  <a:cubicBezTo>
                    <a:pt x="410527" y="157163"/>
                    <a:pt x="343852" y="238125"/>
                    <a:pt x="268605" y="327660"/>
                  </a:cubicBezTo>
                  <a:lnTo>
                    <a:pt x="78105" y="557213"/>
                  </a:lnTo>
                  <a:lnTo>
                    <a:pt x="20955" y="626745"/>
                  </a:lnTo>
                  <a:lnTo>
                    <a:pt x="5715" y="645795"/>
                  </a:lnTo>
                  <a:cubicBezTo>
                    <a:pt x="3810" y="647700"/>
                    <a:pt x="1905" y="650558"/>
                    <a:pt x="0" y="652463"/>
                  </a:cubicBezTo>
                  <a:cubicBezTo>
                    <a:pt x="952" y="649605"/>
                    <a:pt x="2857" y="647700"/>
                    <a:pt x="4763" y="644843"/>
                  </a:cubicBezTo>
                  <a:cubicBezTo>
                    <a:pt x="8572" y="640080"/>
                    <a:pt x="13335" y="633413"/>
                    <a:pt x="19050" y="624840"/>
                  </a:cubicBezTo>
                  <a:cubicBezTo>
                    <a:pt x="32385" y="607695"/>
                    <a:pt x="51435" y="583883"/>
                    <a:pt x="75247" y="553403"/>
                  </a:cubicBezTo>
                  <a:cubicBezTo>
                    <a:pt x="122872" y="493395"/>
                    <a:pt x="190500" y="412433"/>
                    <a:pt x="264795" y="322897"/>
                  </a:cubicBezTo>
                  <a:lnTo>
                    <a:pt x="534352" y="0"/>
                  </a:ln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7" name="Freeform: Shape 213"/>
            <p:cNvSpPr>
              <a:spLocks/>
            </p:cNvSpPr>
            <p:nvPr/>
          </p:nvSpPr>
          <p:spPr bwMode="auto">
            <a:xfrm>
              <a:off x="5794229" y="3979420"/>
              <a:ext cx="134731" cy="440881"/>
            </a:xfrm>
            <a:custGeom>
              <a:avLst/>
              <a:gdLst>
                <a:gd name="T0" fmla="*/ 86947 w 134831"/>
                <a:gd name="T1" fmla="*/ 0 h 441959"/>
                <a:gd name="T2" fmla="*/ 3375 w 134831"/>
                <a:gd name="T3" fmla="*/ 125451 h 441959"/>
                <a:gd name="T4" fmla="*/ 3375 w 134831"/>
                <a:gd name="T5" fmla="*/ 437664 h 441959"/>
                <a:gd name="T6" fmla="*/ 134432 w 134831"/>
                <a:gd name="T7" fmla="*/ 420685 h 441959"/>
                <a:gd name="T8" fmla="*/ 86947 w 134831"/>
                <a:gd name="T9" fmla="*/ 0 h 4419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31" h="441959">
                  <a:moveTo>
                    <a:pt x="87207" y="0"/>
                  </a:moveTo>
                  <a:cubicBezTo>
                    <a:pt x="87207" y="0"/>
                    <a:pt x="11007" y="38100"/>
                    <a:pt x="3387" y="126682"/>
                  </a:cubicBezTo>
                  <a:cubicBezTo>
                    <a:pt x="-4233" y="215265"/>
                    <a:pt x="3387" y="441960"/>
                    <a:pt x="3387" y="441960"/>
                  </a:cubicBezTo>
                  <a:lnTo>
                    <a:pt x="134832" y="424815"/>
                  </a:lnTo>
                  <a:lnTo>
                    <a:pt x="87207" y="0"/>
                  </a:ln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8" name="Freeform: Shape 214"/>
            <p:cNvSpPr>
              <a:spLocks/>
            </p:cNvSpPr>
            <p:nvPr/>
          </p:nvSpPr>
          <p:spPr bwMode="auto">
            <a:xfrm>
              <a:off x="5174005" y="3892290"/>
              <a:ext cx="696882" cy="714469"/>
            </a:xfrm>
            <a:custGeom>
              <a:avLst/>
              <a:gdLst>
                <a:gd name="T0" fmla="*/ 693668 w 697420"/>
                <a:gd name="T1" fmla="*/ 307765 h 713664"/>
                <a:gd name="T2" fmla="*/ 657585 w 697420"/>
                <a:gd name="T3" fmla="*/ 165201 h 713664"/>
                <a:gd name="T4" fmla="*/ 578771 w 697420"/>
                <a:gd name="T5" fmla="*/ 81001 h 713664"/>
                <a:gd name="T6" fmla="*/ 461026 w 697420"/>
                <a:gd name="T7" fmla="*/ 17852 h 713664"/>
                <a:gd name="T8" fmla="*/ 17577 w 697420"/>
                <a:gd name="T9" fmla="*/ 243659 h 713664"/>
                <a:gd name="T10" fmla="*/ 7132 w 697420"/>
                <a:gd name="T11" fmla="*/ 425451 h 713664"/>
                <a:gd name="T12" fmla="*/ 6183 w 697420"/>
                <a:gd name="T13" fmla="*/ 421624 h 713664"/>
                <a:gd name="T14" fmla="*/ 8084 w 697420"/>
                <a:gd name="T15" fmla="*/ 429279 h 713664"/>
                <a:gd name="T16" fmla="*/ 9033 w 697420"/>
                <a:gd name="T17" fmla="*/ 433105 h 713664"/>
                <a:gd name="T18" fmla="*/ 118234 w 697420"/>
                <a:gd name="T19" fmla="*/ 639775 h 713664"/>
                <a:gd name="T20" fmla="*/ 272062 w 697420"/>
                <a:gd name="T21" fmla="*/ 704837 h 713664"/>
                <a:gd name="T22" fmla="*/ 525596 w 697420"/>
                <a:gd name="T23" fmla="*/ 685703 h 713664"/>
                <a:gd name="T24" fmla="*/ 665181 w 697420"/>
                <a:gd name="T25" fmla="*/ 523045 h 713664"/>
                <a:gd name="T26" fmla="*/ 693668 w 697420"/>
                <a:gd name="T27" fmla="*/ 307765 h 7136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97420" h="713664">
                  <a:moveTo>
                    <a:pt x="695813" y="306380"/>
                  </a:moveTo>
                  <a:cubicBezTo>
                    <a:pt x="692956" y="256850"/>
                    <a:pt x="684383" y="207320"/>
                    <a:pt x="659618" y="164457"/>
                  </a:cubicBezTo>
                  <a:cubicBezTo>
                    <a:pt x="638663" y="131120"/>
                    <a:pt x="611993" y="102545"/>
                    <a:pt x="580561" y="80637"/>
                  </a:cubicBezTo>
                  <a:cubicBezTo>
                    <a:pt x="545318" y="53015"/>
                    <a:pt x="505313" y="32060"/>
                    <a:pt x="462451" y="17772"/>
                  </a:cubicBezTo>
                  <a:cubicBezTo>
                    <a:pt x="277666" y="-43188"/>
                    <a:pt x="78593" y="57777"/>
                    <a:pt x="17633" y="242562"/>
                  </a:cubicBezTo>
                  <a:cubicBezTo>
                    <a:pt x="-1417" y="300665"/>
                    <a:pt x="-5227" y="363530"/>
                    <a:pt x="7156" y="423537"/>
                  </a:cubicBezTo>
                  <a:lnTo>
                    <a:pt x="6203" y="419727"/>
                  </a:lnTo>
                  <a:cubicBezTo>
                    <a:pt x="6203" y="422585"/>
                    <a:pt x="7156" y="424490"/>
                    <a:pt x="8108" y="427347"/>
                  </a:cubicBezTo>
                  <a:cubicBezTo>
                    <a:pt x="8108" y="430205"/>
                    <a:pt x="9061" y="430205"/>
                    <a:pt x="9061" y="431157"/>
                  </a:cubicBezTo>
                  <a:cubicBezTo>
                    <a:pt x="27158" y="514025"/>
                    <a:pt x="52876" y="580700"/>
                    <a:pt x="118598" y="636897"/>
                  </a:cubicBezTo>
                  <a:cubicBezTo>
                    <a:pt x="161461" y="674045"/>
                    <a:pt x="217658" y="691190"/>
                    <a:pt x="272903" y="701667"/>
                  </a:cubicBezTo>
                  <a:cubicBezTo>
                    <a:pt x="357676" y="718812"/>
                    <a:pt x="450068" y="721670"/>
                    <a:pt x="527221" y="682617"/>
                  </a:cubicBezTo>
                  <a:cubicBezTo>
                    <a:pt x="591991" y="647375"/>
                    <a:pt x="641521" y="590225"/>
                    <a:pt x="667238" y="520692"/>
                  </a:cubicBezTo>
                  <a:cubicBezTo>
                    <a:pt x="692003" y="452112"/>
                    <a:pt x="701528" y="378770"/>
                    <a:pt x="695813" y="306380"/>
                  </a:cubicBezTo>
                  <a:close/>
                </a:path>
              </a:pathLst>
            </a:custGeom>
            <a:solidFill>
              <a:srgbClr val="FFB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9" name="Freeform: Shape 215"/>
            <p:cNvSpPr>
              <a:spLocks/>
            </p:cNvSpPr>
            <p:nvPr/>
          </p:nvSpPr>
          <p:spPr bwMode="auto">
            <a:xfrm>
              <a:off x="5174005" y="3892290"/>
              <a:ext cx="689913" cy="571576"/>
            </a:xfrm>
            <a:custGeom>
              <a:avLst/>
              <a:gdLst>
                <a:gd name="T0" fmla="*/ 685849 w 691010"/>
                <a:gd name="T1" fmla="*/ 254098 h 571974"/>
                <a:gd name="T2" fmla="*/ 647991 w 691010"/>
                <a:gd name="T3" fmla="*/ 385177 h 571974"/>
                <a:gd name="T4" fmla="*/ 598774 w 691010"/>
                <a:gd name="T5" fmla="*/ 457366 h 571974"/>
                <a:gd name="T6" fmla="*/ 539148 w 691010"/>
                <a:gd name="T7" fmla="*/ 482062 h 571974"/>
                <a:gd name="T8" fmla="*/ 502235 w 691010"/>
                <a:gd name="T9" fmla="*/ 520056 h 571974"/>
                <a:gd name="T10" fmla="*/ 378250 w 691010"/>
                <a:gd name="T11" fmla="*/ 537153 h 571974"/>
                <a:gd name="T12" fmla="*/ 347014 w 691010"/>
                <a:gd name="T13" fmla="*/ 559950 h 571974"/>
                <a:gd name="T14" fmla="*/ 311049 w 691010"/>
                <a:gd name="T15" fmla="*/ 569448 h 571974"/>
                <a:gd name="T16" fmla="*/ 274137 w 691010"/>
                <a:gd name="T17" fmla="*/ 541903 h 571974"/>
                <a:gd name="T18" fmla="*/ 217349 w 691010"/>
                <a:gd name="T19" fmla="*/ 534303 h 571974"/>
                <a:gd name="T20" fmla="*/ 73487 w 691010"/>
                <a:gd name="T21" fmla="*/ 434569 h 571974"/>
                <a:gd name="T22" fmla="*/ 27110 w 691010"/>
                <a:gd name="T23" fmla="*/ 457366 h 571974"/>
                <a:gd name="T24" fmla="*/ 6287 w 691010"/>
                <a:gd name="T25" fmla="*/ 418422 h 571974"/>
                <a:gd name="T26" fmla="*/ 7232 w 691010"/>
                <a:gd name="T27" fmla="*/ 422221 h 571974"/>
                <a:gd name="T28" fmla="*/ 278869 w 691010"/>
                <a:gd name="T29" fmla="*/ 7136 h 571974"/>
                <a:gd name="T30" fmla="*/ 458697 w 691010"/>
                <a:gd name="T31" fmla="*/ 17585 h 571974"/>
                <a:gd name="T32" fmla="*/ 576060 w 691010"/>
                <a:gd name="T33" fmla="*/ 80274 h 571974"/>
                <a:gd name="T34" fmla="*/ 654616 w 691010"/>
                <a:gd name="T35" fmla="*/ 163862 h 571974"/>
                <a:gd name="T36" fmla="*/ 685849 w 691010"/>
                <a:gd name="T37" fmla="*/ 254098 h 5719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1010" h="571974">
                  <a:moveTo>
                    <a:pt x="690222" y="254806"/>
                  </a:moveTo>
                  <a:cubicBezTo>
                    <a:pt x="695937" y="300526"/>
                    <a:pt x="669267" y="343389"/>
                    <a:pt x="652122" y="386251"/>
                  </a:cubicBezTo>
                  <a:cubicBezTo>
                    <a:pt x="641645" y="413873"/>
                    <a:pt x="629262" y="443401"/>
                    <a:pt x="602592" y="458641"/>
                  </a:cubicBezTo>
                  <a:cubicBezTo>
                    <a:pt x="583542" y="469118"/>
                    <a:pt x="559730" y="470071"/>
                    <a:pt x="542585" y="483406"/>
                  </a:cubicBezTo>
                  <a:cubicBezTo>
                    <a:pt x="528297" y="493883"/>
                    <a:pt x="519725" y="511028"/>
                    <a:pt x="505437" y="521506"/>
                  </a:cubicBezTo>
                  <a:cubicBezTo>
                    <a:pt x="470195" y="546271"/>
                    <a:pt x="418760" y="520553"/>
                    <a:pt x="380660" y="538651"/>
                  </a:cubicBezTo>
                  <a:cubicBezTo>
                    <a:pt x="369230" y="545318"/>
                    <a:pt x="358752" y="552939"/>
                    <a:pt x="349227" y="561511"/>
                  </a:cubicBezTo>
                  <a:cubicBezTo>
                    <a:pt x="338750" y="570083"/>
                    <a:pt x="325415" y="573893"/>
                    <a:pt x="313032" y="571036"/>
                  </a:cubicBezTo>
                  <a:cubicBezTo>
                    <a:pt x="297792" y="567226"/>
                    <a:pt x="290172" y="551986"/>
                    <a:pt x="275885" y="543414"/>
                  </a:cubicBezTo>
                  <a:cubicBezTo>
                    <a:pt x="258740" y="532936"/>
                    <a:pt x="238737" y="535793"/>
                    <a:pt x="218735" y="535793"/>
                  </a:cubicBezTo>
                  <a:cubicBezTo>
                    <a:pt x="154917" y="532936"/>
                    <a:pt x="98720" y="493883"/>
                    <a:pt x="73955" y="435781"/>
                  </a:cubicBezTo>
                  <a:cubicBezTo>
                    <a:pt x="73955" y="435781"/>
                    <a:pt x="42522" y="473881"/>
                    <a:pt x="27282" y="458641"/>
                  </a:cubicBezTo>
                  <a:cubicBezTo>
                    <a:pt x="16805" y="447211"/>
                    <a:pt x="9185" y="433876"/>
                    <a:pt x="6327" y="419589"/>
                  </a:cubicBezTo>
                  <a:lnTo>
                    <a:pt x="7280" y="423398"/>
                  </a:lnTo>
                  <a:cubicBezTo>
                    <a:pt x="-31773" y="232898"/>
                    <a:pt x="90147" y="47161"/>
                    <a:pt x="280647" y="7156"/>
                  </a:cubicBezTo>
                  <a:cubicBezTo>
                    <a:pt x="340655" y="-5227"/>
                    <a:pt x="403520" y="-1417"/>
                    <a:pt x="461622" y="17633"/>
                  </a:cubicBezTo>
                  <a:cubicBezTo>
                    <a:pt x="504485" y="31921"/>
                    <a:pt x="544490" y="52876"/>
                    <a:pt x="579732" y="80498"/>
                  </a:cubicBezTo>
                  <a:cubicBezTo>
                    <a:pt x="612117" y="103358"/>
                    <a:pt x="638787" y="131933"/>
                    <a:pt x="658790" y="164318"/>
                  </a:cubicBezTo>
                  <a:cubicBezTo>
                    <a:pt x="675935" y="192893"/>
                    <a:pt x="686412" y="223373"/>
                    <a:pt x="690222" y="254806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0" name="Freeform: Shape 216"/>
            <p:cNvSpPr>
              <a:spLocks/>
            </p:cNvSpPr>
            <p:nvPr/>
          </p:nvSpPr>
          <p:spPr bwMode="auto">
            <a:xfrm>
              <a:off x="5387715" y="3923656"/>
              <a:ext cx="413484" cy="210856"/>
            </a:xfrm>
            <a:custGeom>
              <a:avLst/>
              <a:gdLst>
                <a:gd name="T0" fmla="*/ 412701 w 413388"/>
                <a:gd name="T1" fmla="*/ 165757 h 210845"/>
                <a:gd name="T2" fmla="*/ 395540 w 413388"/>
                <a:gd name="T3" fmla="*/ 132411 h 210845"/>
                <a:gd name="T4" fmla="*/ 224882 w 413388"/>
                <a:gd name="T5" fmla="*/ 10467 h 210845"/>
                <a:gd name="T6" fmla="*/ 22764 w 413388"/>
                <a:gd name="T7" fmla="*/ 26660 h 210845"/>
                <a:gd name="T8" fmla="*/ 837 w 413388"/>
                <a:gd name="T9" fmla="*/ 63815 h 210845"/>
                <a:gd name="T10" fmla="*/ 34206 w 413388"/>
                <a:gd name="T11" fmla="*/ 95256 h 210845"/>
                <a:gd name="T12" fmla="*/ 81875 w 413388"/>
                <a:gd name="T13" fmla="*/ 94303 h 210845"/>
                <a:gd name="T14" fmla="*/ 129544 w 413388"/>
                <a:gd name="T15" fmla="*/ 84774 h 210845"/>
                <a:gd name="T16" fmla="*/ 238230 w 413388"/>
                <a:gd name="T17" fmla="*/ 114310 h 210845"/>
                <a:gd name="T18" fmla="*/ 327849 w 413388"/>
                <a:gd name="T19" fmla="*/ 185763 h 210845"/>
                <a:gd name="T20" fmla="*/ 364078 w 413388"/>
                <a:gd name="T21" fmla="*/ 208627 h 210845"/>
                <a:gd name="T22" fmla="*/ 404121 w 413388"/>
                <a:gd name="T23" fmla="*/ 201003 h 210845"/>
                <a:gd name="T24" fmla="*/ 412701 w 413388"/>
                <a:gd name="T25" fmla="*/ 165757 h 2108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3388" h="210845">
                  <a:moveTo>
                    <a:pt x="412317" y="165721"/>
                  </a:moveTo>
                  <a:cubicBezTo>
                    <a:pt x="409460" y="153338"/>
                    <a:pt x="403745" y="141908"/>
                    <a:pt x="395172" y="132383"/>
                  </a:cubicBezTo>
                  <a:cubicBezTo>
                    <a:pt x="353262" y="74281"/>
                    <a:pt x="293254" y="31418"/>
                    <a:pt x="224674" y="10463"/>
                  </a:cubicBezTo>
                  <a:cubicBezTo>
                    <a:pt x="157047" y="-9539"/>
                    <a:pt x="89420" y="938"/>
                    <a:pt x="22744" y="26656"/>
                  </a:cubicBezTo>
                  <a:cubicBezTo>
                    <a:pt x="6552" y="31418"/>
                    <a:pt x="-2973" y="47611"/>
                    <a:pt x="837" y="63803"/>
                  </a:cubicBezTo>
                  <a:cubicBezTo>
                    <a:pt x="5599" y="79043"/>
                    <a:pt x="17982" y="91426"/>
                    <a:pt x="34174" y="95236"/>
                  </a:cubicBezTo>
                  <a:cubicBezTo>
                    <a:pt x="50367" y="99046"/>
                    <a:pt x="66560" y="99046"/>
                    <a:pt x="81799" y="94283"/>
                  </a:cubicBezTo>
                  <a:cubicBezTo>
                    <a:pt x="97992" y="91426"/>
                    <a:pt x="113232" y="86663"/>
                    <a:pt x="129424" y="84758"/>
                  </a:cubicBezTo>
                  <a:cubicBezTo>
                    <a:pt x="167524" y="82853"/>
                    <a:pt x="205624" y="93331"/>
                    <a:pt x="238010" y="114286"/>
                  </a:cubicBezTo>
                  <a:cubicBezTo>
                    <a:pt x="269442" y="136193"/>
                    <a:pt x="298970" y="160006"/>
                    <a:pt x="327545" y="185723"/>
                  </a:cubicBezTo>
                  <a:cubicBezTo>
                    <a:pt x="338022" y="195248"/>
                    <a:pt x="350404" y="202868"/>
                    <a:pt x="363740" y="208583"/>
                  </a:cubicBezTo>
                  <a:cubicBezTo>
                    <a:pt x="377074" y="213346"/>
                    <a:pt x="392315" y="210488"/>
                    <a:pt x="403745" y="200963"/>
                  </a:cubicBezTo>
                  <a:cubicBezTo>
                    <a:pt x="412317" y="191438"/>
                    <a:pt x="415174" y="179056"/>
                    <a:pt x="412317" y="1657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1" name="Freeform: Shape 217"/>
            <p:cNvSpPr>
              <a:spLocks/>
            </p:cNvSpPr>
            <p:nvPr/>
          </p:nvSpPr>
          <p:spPr bwMode="auto">
            <a:xfrm>
              <a:off x="5262277" y="4228613"/>
              <a:ext cx="350763" cy="162062"/>
            </a:xfrm>
            <a:custGeom>
              <a:avLst/>
              <a:gdLst>
                <a:gd name="T0" fmla="*/ 292715 w 351111"/>
                <a:gd name="T1" fmla="*/ 18585 h 163066"/>
                <a:gd name="T2" fmla="*/ 292715 w 351111"/>
                <a:gd name="T3" fmla="*/ 18585 h 163066"/>
                <a:gd name="T4" fmla="*/ 201636 w 351111"/>
                <a:gd name="T5" fmla="*/ 39958 h 163066"/>
                <a:gd name="T6" fmla="*/ 109609 w 351111"/>
                <a:gd name="T7" fmla="*/ 49251 h 163066"/>
                <a:gd name="T8" fmla="*/ 41301 w 351111"/>
                <a:gd name="T9" fmla="*/ 0 h 163066"/>
                <a:gd name="T10" fmla="*/ 1456 w 351111"/>
                <a:gd name="T11" fmla="*/ 32525 h 163066"/>
                <a:gd name="T12" fmla="*/ 10941 w 351111"/>
                <a:gd name="T13" fmla="*/ 85491 h 163066"/>
                <a:gd name="T14" fmla="*/ 159892 w 351111"/>
                <a:gd name="T15" fmla="*/ 157044 h 163066"/>
                <a:gd name="T16" fmla="*/ 241482 w 351111"/>
                <a:gd name="T17" fmla="*/ 136601 h 163066"/>
                <a:gd name="T18" fmla="*/ 313586 w 351111"/>
                <a:gd name="T19" fmla="*/ 122662 h 163066"/>
                <a:gd name="T20" fmla="*/ 348689 w 351111"/>
                <a:gd name="T21" fmla="*/ 70623 h 163066"/>
                <a:gd name="T22" fmla="*/ 292715 w 351111"/>
                <a:gd name="T23" fmla="*/ 18585 h 1630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111" h="163066">
                  <a:moveTo>
                    <a:pt x="293878" y="19050"/>
                  </a:moveTo>
                  <a:lnTo>
                    <a:pt x="293878" y="19050"/>
                  </a:lnTo>
                  <a:cubicBezTo>
                    <a:pt x="262445" y="10478"/>
                    <a:pt x="231012" y="26670"/>
                    <a:pt x="202437" y="40958"/>
                  </a:cubicBezTo>
                  <a:cubicBezTo>
                    <a:pt x="173862" y="55245"/>
                    <a:pt x="138620" y="66675"/>
                    <a:pt x="110045" y="50483"/>
                  </a:cubicBezTo>
                  <a:cubicBezTo>
                    <a:pt x="85280" y="36195"/>
                    <a:pt x="70992" y="953"/>
                    <a:pt x="41465" y="0"/>
                  </a:cubicBezTo>
                  <a:cubicBezTo>
                    <a:pt x="22415" y="953"/>
                    <a:pt x="6223" y="14288"/>
                    <a:pt x="1460" y="33338"/>
                  </a:cubicBezTo>
                  <a:cubicBezTo>
                    <a:pt x="-2350" y="52388"/>
                    <a:pt x="1460" y="71438"/>
                    <a:pt x="10985" y="87630"/>
                  </a:cubicBezTo>
                  <a:cubicBezTo>
                    <a:pt x="40512" y="141922"/>
                    <a:pt x="100520" y="171450"/>
                    <a:pt x="160528" y="160972"/>
                  </a:cubicBezTo>
                  <a:cubicBezTo>
                    <a:pt x="188150" y="156210"/>
                    <a:pt x="213867" y="142875"/>
                    <a:pt x="242442" y="140018"/>
                  </a:cubicBezTo>
                  <a:cubicBezTo>
                    <a:pt x="267207" y="138113"/>
                    <a:pt x="296735" y="142875"/>
                    <a:pt x="314832" y="125730"/>
                  </a:cubicBezTo>
                  <a:cubicBezTo>
                    <a:pt x="329120" y="112395"/>
                    <a:pt x="343407" y="100965"/>
                    <a:pt x="350075" y="72390"/>
                  </a:cubicBezTo>
                  <a:cubicBezTo>
                    <a:pt x="354837" y="49530"/>
                    <a:pt x="344360" y="28575"/>
                    <a:pt x="293878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2" name="Freeform: Shape 218"/>
            <p:cNvSpPr>
              <a:spLocks/>
            </p:cNvSpPr>
            <p:nvPr/>
          </p:nvSpPr>
          <p:spPr bwMode="auto">
            <a:xfrm>
              <a:off x="5643239" y="4226870"/>
              <a:ext cx="69688" cy="66219"/>
            </a:xfrm>
            <a:custGeom>
              <a:avLst/>
              <a:gdLst>
                <a:gd name="T0" fmla="*/ 73390 w 68193"/>
                <a:gd name="T1" fmla="*/ 23148 h 66070"/>
                <a:gd name="T2" fmla="*/ 27682 w 68193"/>
                <a:gd name="T3" fmla="*/ 79 h 66070"/>
                <a:gd name="T4" fmla="*/ 25605 w 68193"/>
                <a:gd name="T5" fmla="*/ 79 h 66070"/>
                <a:gd name="T6" fmla="*/ 1712 w 68193"/>
                <a:gd name="T7" fmla="*/ 42370 h 66070"/>
                <a:gd name="T8" fmla="*/ 4828 w 68193"/>
                <a:gd name="T9" fmla="*/ 49097 h 66070"/>
                <a:gd name="T10" fmla="*/ 51575 w 68193"/>
                <a:gd name="T11" fmla="*/ 64475 h 66070"/>
                <a:gd name="T12" fmla="*/ 73390 w 68193"/>
                <a:gd name="T13" fmla="*/ 23148 h 660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193" h="66070">
                  <a:moveTo>
                    <a:pt x="67292" y="22940"/>
                  </a:moveTo>
                  <a:cubicBezTo>
                    <a:pt x="62530" y="6747"/>
                    <a:pt x="41575" y="-873"/>
                    <a:pt x="25382" y="79"/>
                  </a:cubicBezTo>
                  <a:lnTo>
                    <a:pt x="23477" y="79"/>
                  </a:lnTo>
                  <a:cubicBezTo>
                    <a:pt x="6332" y="5794"/>
                    <a:pt x="-4145" y="23892"/>
                    <a:pt x="1570" y="41990"/>
                  </a:cubicBezTo>
                  <a:cubicBezTo>
                    <a:pt x="2522" y="43894"/>
                    <a:pt x="3475" y="46752"/>
                    <a:pt x="4427" y="48657"/>
                  </a:cubicBezTo>
                  <a:cubicBezTo>
                    <a:pt x="13000" y="63897"/>
                    <a:pt x="31097" y="69612"/>
                    <a:pt x="47290" y="63897"/>
                  </a:cubicBezTo>
                  <a:cubicBezTo>
                    <a:pt x="62530" y="57229"/>
                    <a:pt x="71102" y="39132"/>
                    <a:pt x="67292" y="229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3" name="Freeform: Shape 219"/>
            <p:cNvSpPr>
              <a:spLocks/>
            </p:cNvSpPr>
            <p:nvPr/>
          </p:nvSpPr>
          <p:spPr bwMode="auto">
            <a:xfrm>
              <a:off x="5371454" y="4073521"/>
              <a:ext cx="320566" cy="156835"/>
            </a:xfrm>
            <a:custGeom>
              <a:avLst/>
              <a:gdLst>
                <a:gd name="T0" fmla="*/ 56731 w 320589"/>
                <a:gd name="T1" fmla="*/ 157954 h 156464"/>
                <a:gd name="T2" fmla="*/ 236701 w 320589"/>
                <a:gd name="T3" fmla="*/ 147377 h 156464"/>
                <a:gd name="T4" fmla="*/ 320497 w 320589"/>
                <a:gd name="T5" fmla="*/ 101221 h 156464"/>
                <a:gd name="T6" fmla="*/ 69109 w 320589"/>
                <a:gd name="T7" fmla="*/ 21411 h 156464"/>
                <a:gd name="T8" fmla="*/ 27211 w 320589"/>
                <a:gd name="T9" fmla="*/ 51220 h 156464"/>
                <a:gd name="T10" fmla="*/ 2454 w 320589"/>
                <a:gd name="T11" fmla="*/ 117567 h 156464"/>
                <a:gd name="T12" fmla="*/ 51968 w 320589"/>
                <a:gd name="T13" fmla="*/ 156029 h 1564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0589" h="156464">
                  <a:moveTo>
                    <a:pt x="56747" y="156464"/>
                  </a:moveTo>
                  <a:cubicBezTo>
                    <a:pt x="111039" y="123127"/>
                    <a:pt x="178667" y="119317"/>
                    <a:pt x="236769" y="145987"/>
                  </a:cubicBezTo>
                  <a:cubicBezTo>
                    <a:pt x="259629" y="122174"/>
                    <a:pt x="289157" y="106934"/>
                    <a:pt x="320589" y="100267"/>
                  </a:cubicBezTo>
                  <a:cubicBezTo>
                    <a:pt x="272964" y="8827"/>
                    <a:pt x="160569" y="-26416"/>
                    <a:pt x="69129" y="21209"/>
                  </a:cubicBezTo>
                  <a:cubicBezTo>
                    <a:pt x="53889" y="28829"/>
                    <a:pt x="39602" y="39307"/>
                    <a:pt x="27219" y="50737"/>
                  </a:cubicBezTo>
                  <a:cubicBezTo>
                    <a:pt x="9122" y="67882"/>
                    <a:pt x="-6118" y="93599"/>
                    <a:pt x="2454" y="116459"/>
                  </a:cubicBezTo>
                  <a:cubicBezTo>
                    <a:pt x="10074" y="136462"/>
                    <a:pt x="31982" y="145987"/>
                    <a:pt x="51984" y="15455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4" name="Freeform: Shape 220"/>
            <p:cNvSpPr>
              <a:spLocks/>
            </p:cNvSpPr>
            <p:nvPr/>
          </p:nvSpPr>
          <p:spPr bwMode="auto">
            <a:xfrm>
              <a:off x="5410945" y="4169365"/>
              <a:ext cx="334504" cy="71446"/>
            </a:xfrm>
            <a:custGeom>
              <a:avLst/>
              <a:gdLst>
                <a:gd name="T0" fmla="*/ 335036 w 334327"/>
                <a:gd name="T1" fmla="*/ 8284 h 72802"/>
                <a:gd name="T2" fmla="*/ 292082 w 334327"/>
                <a:gd name="T3" fmla="*/ 5632 h 72802"/>
                <a:gd name="T4" fmla="*/ 247222 w 334327"/>
                <a:gd name="T5" fmla="*/ 18001 h 72802"/>
                <a:gd name="T6" fmla="*/ 197584 w 334327"/>
                <a:gd name="T7" fmla="*/ 48039 h 72802"/>
                <a:gd name="T8" fmla="*/ 196631 w 334327"/>
                <a:gd name="T9" fmla="*/ 48924 h 72802"/>
                <a:gd name="T10" fmla="*/ 194722 w 334327"/>
                <a:gd name="T11" fmla="*/ 48039 h 72802"/>
                <a:gd name="T12" fmla="*/ 169905 w 334327"/>
                <a:gd name="T13" fmla="*/ 40972 h 72802"/>
                <a:gd name="T14" fmla="*/ 102133 w 334327"/>
                <a:gd name="T15" fmla="*/ 35671 h 72802"/>
                <a:gd name="T16" fmla="*/ 47725 w 334327"/>
                <a:gd name="T17" fmla="*/ 47157 h 72802"/>
                <a:gd name="T18" fmla="*/ 0 w 334327"/>
                <a:gd name="T19" fmla="*/ 67476 h 72802"/>
                <a:gd name="T20" fmla="*/ 11454 w 334327"/>
                <a:gd name="T21" fmla="*/ 59526 h 72802"/>
                <a:gd name="T22" fmla="*/ 46773 w 334327"/>
                <a:gd name="T23" fmla="*/ 43622 h 72802"/>
                <a:gd name="T24" fmla="*/ 102133 w 334327"/>
                <a:gd name="T25" fmla="*/ 30371 h 72802"/>
                <a:gd name="T26" fmla="*/ 171814 w 334327"/>
                <a:gd name="T27" fmla="*/ 34787 h 72802"/>
                <a:gd name="T28" fmla="*/ 197584 w 334327"/>
                <a:gd name="T29" fmla="*/ 41857 h 72802"/>
                <a:gd name="T30" fmla="*/ 194722 w 334327"/>
                <a:gd name="T31" fmla="*/ 41857 h 72802"/>
                <a:gd name="T32" fmla="*/ 246265 w 334327"/>
                <a:gd name="T33" fmla="*/ 11817 h 72802"/>
                <a:gd name="T34" fmla="*/ 293037 w 334327"/>
                <a:gd name="T35" fmla="*/ 331 h 72802"/>
                <a:gd name="T36" fmla="*/ 325491 w 334327"/>
                <a:gd name="T37" fmla="*/ 2981 h 72802"/>
                <a:gd name="T38" fmla="*/ 335036 w 334327"/>
                <a:gd name="T39" fmla="*/ 8284 h 728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4327" h="72802">
                  <a:moveTo>
                    <a:pt x="334328" y="8930"/>
                  </a:moveTo>
                  <a:cubicBezTo>
                    <a:pt x="320040" y="7025"/>
                    <a:pt x="305753" y="6072"/>
                    <a:pt x="291465" y="6072"/>
                  </a:cubicBezTo>
                  <a:cubicBezTo>
                    <a:pt x="276225" y="7977"/>
                    <a:pt x="260985" y="12740"/>
                    <a:pt x="246698" y="19407"/>
                  </a:cubicBezTo>
                  <a:cubicBezTo>
                    <a:pt x="229553" y="28932"/>
                    <a:pt x="212408" y="39409"/>
                    <a:pt x="197167" y="51792"/>
                  </a:cubicBezTo>
                  <a:lnTo>
                    <a:pt x="196215" y="52745"/>
                  </a:lnTo>
                  <a:lnTo>
                    <a:pt x="194310" y="51792"/>
                  </a:lnTo>
                  <a:cubicBezTo>
                    <a:pt x="185738" y="48934"/>
                    <a:pt x="178117" y="46077"/>
                    <a:pt x="169545" y="44172"/>
                  </a:cubicBezTo>
                  <a:cubicBezTo>
                    <a:pt x="147638" y="38457"/>
                    <a:pt x="124778" y="36552"/>
                    <a:pt x="101917" y="38457"/>
                  </a:cubicBezTo>
                  <a:cubicBezTo>
                    <a:pt x="82867" y="40362"/>
                    <a:pt x="64770" y="44172"/>
                    <a:pt x="47625" y="50840"/>
                  </a:cubicBezTo>
                  <a:cubicBezTo>
                    <a:pt x="17145" y="62270"/>
                    <a:pt x="953" y="73700"/>
                    <a:pt x="0" y="72747"/>
                  </a:cubicBezTo>
                  <a:cubicBezTo>
                    <a:pt x="3810" y="69890"/>
                    <a:pt x="7620" y="67032"/>
                    <a:pt x="11430" y="64175"/>
                  </a:cubicBezTo>
                  <a:cubicBezTo>
                    <a:pt x="22860" y="57507"/>
                    <a:pt x="34290" y="51792"/>
                    <a:pt x="46673" y="47030"/>
                  </a:cubicBezTo>
                  <a:cubicBezTo>
                    <a:pt x="64770" y="40362"/>
                    <a:pt x="82867" y="35600"/>
                    <a:pt x="101917" y="32742"/>
                  </a:cubicBezTo>
                  <a:cubicBezTo>
                    <a:pt x="125730" y="29884"/>
                    <a:pt x="148590" y="31790"/>
                    <a:pt x="171450" y="37505"/>
                  </a:cubicBezTo>
                  <a:cubicBezTo>
                    <a:pt x="180023" y="39409"/>
                    <a:pt x="188595" y="42267"/>
                    <a:pt x="197167" y="45125"/>
                  </a:cubicBezTo>
                  <a:lnTo>
                    <a:pt x="194310" y="45125"/>
                  </a:lnTo>
                  <a:cubicBezTo>
                    <a:pt x="210503" y="32742"/>
                    <a:pt x="227648" y="22265"/>
                    <a:pt x="245745" y="12740"/>
                  </a:cubicBezTo>
                  <a:cubicBezTo>
                    <a:pt x="260033" y="5120"/>
                    <a:pt x="276225" y="1309"/>
                    <a:pt x="292417" y="357"/>
                  </a:cubicBezTo>
                  <a:cubicBezTo>
                    <a:pt x="302895" y="-595"/>
                    <a:pt x="314325" y="357"/>
                    <a:pt x="324803" y="3215"/>
                  </a:cubicBezTo>
                  <a:cubicBezTo>
                    <a:pt x="326708" y="5120"/>
                    <a:pt x="330517" y="7025"/>
                    <a:pt x="334328" y="893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5" name="Freeform: Shape 221"/>
            <p:cNvSpPr>
              <a:spLocks/>
            </p:cNvSpPr>
            <p:nvPr/>
          </p:nvSpPr>
          <p:spPr bwMode="auto">
            <a:xfrm>
              <a:off x="5369132" y="4071779"/>
              <a:ext cx="322888" cy="128953"/>
            </a:xfrm>
            <a:custGeom>
              <a:avLst/>
              <a:gdLst>
                <a:gd name="T0" fmla="*/ 317213 w 324802"/>
                <a:gd name="T1" fmla="*/ 96599 h 129411"/>
                <a:gd name="T2" fmla="*/ 278143 w 324802"/>
                <a:gd name="T3" fmla="*/ 51522 h 129411"/>
                <a:gd name="T4" fmla="*/ 223260 w 324802"/>
                <a:gd name="T5" fmla="*/ 18655 h 129411"/>
                <a:gd name="T6" fmla="*/ 146048 w 324802"/>
                <a:gd name="T7" fmla="*/ 8323 h 129411"/>
                <a:gd name="T8" fmla="*/ 71628 w 324802"/>
                <a:gd name="T9" fmla="*/ 31802 h 129411"/>
                <a:gd name="T10" fmla="*/ 23256 w 324802"/>
                <a:gd name="T11" fmla="*/ 73121 h 129411"/>
                <a:gd name="T12" fmla="*/ 2789 w 324802"/>
                <a:gd name="T13" fmla="*/ 111624 h 129411"/>
                <a:gd name="T14" fmla="*/ 0 w 324802"/>
                <a:gd name="T15" fmla="*/ 127589 h 129411"/>
                <a:gd name="T16" fmla="*/ 0 w 324802"/>
                <a:gd name="T17" fmla="*/ 122894 h 129411"/>
                <a:gd name="T18" fmla="*/ 928 w 324802"/>
                <a:gd name="T19" fmla="*/ 110685 h 129411"/>
                <a:gd name="T20" fmla="*/ 20466 w 324802"/>
                <a:gd name="T21" fmla="*/ 70304 h 129411"/>
                <a:gd name="T22" fmla="*/ 69769 w 324802"/>
                <a:gd name="T23" fmla="*/ 26167 h 129411"/>
                <a:gd name="T24" fmla="*/ 146048 w 324802"/>
                <a:gd name="T25" fmla="*/ 812 h 129411"/>
                <a:gd name="T26" fmla="*/ 226049 w 324802"/>
                <a:gd name="T27" fmla="*/ 12082 h 129411"/>
                <a:gd name="T28" fmla="*/ 281863 w 324802"/>
                <a:gd name="T29" fmla="*/ 46828 h 129411"/>
                <a:gd name="T30" fmla="*/ 310701 w 324802"/>
                <a:gd name="T31" fmla="*/ 80636 h 129411"/>
                <a:gd name="T32" fmla="*/ 316284 w 324802"/>
                <a:gd name="T33" fmla="*/ 90965 h 129411"/>
                <a:gd name="T34" fmla="*/ 317213 w 324802"/>
                <a:gd name="T35" fmla="*/ 96599 h 1294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4802" h="129411">
                  <a:moveTo>
                    <a:pt x="324802" y="97979"/>
                  </a:moveTo>
                  <a:cubicBezTo>
                    <a:pt x="313372" y="80833"/>
                    <a:pt x="300038" y="65593"/>
                    <a:pt x="284797" y="52258"/>
                  </a:cubicBezTo>
                  <a:cubicBezTo>
                    <a:pt x="267652" y="37971"/>
                    <a:pt x="248602" y="26541"/>
                    <a:pt x="228600" y="18921"/>
                  </a:cubicBezTo>
                  <a:cubicBezTo>
                    <a:pt x="203835" y="9396"/>
                    <a:pt x="176213" y="5586"/>
                    <a:pt x="149542" y="8443"/>
                  </a:cubicBezTo>
                  <a:cubicBezTo>
                    <a:pt x="122872" y="11301"/>
                    <a:pt x="97155" y="18921"/>
                    <a:pt x="73342" y="32256"/>
                  </a:cubicBezTo>
                  <a:cubicBezTo>
                    <a:pt x="54292" y="42733"/>
                    <a:pt x="37147" y="57021"/>
                    <a:pt x="23813" y="74166"/>
                  </a:cubicBezTo>
                  <a:cubicBezTo>
                    <a:pt x="14288" y="85596"/>
                    <a:pt x="7620" y="98931"/>
                    <a:pt x="2857" y="113218"/>
                  </a:cubicBezTo>
                  <a:cubicBezTo>
                    <a:pt x="0" y="123696"/>
                    <a:pt x="0" y="129411"/>
                    <a:pt x="0" y="129411"/>
                  </a:cubicBezTo>
                  <a:cubicBezTo>
                    <a:pt x="0" y="128458"/>
                    <a:pt x="0" y="126554"/>
                    <a:pt x="0" y="124649"/>
                  </a:cubicBezTo>
                  <a:cubicBezTo>
                    <a:pt x="0" y="120839"/>
                    <a:pt x="952" y="116076"/>
                    <a:pt x="952" y="112266"/>
                  </a:cubicBezTo>
                  <a:cubicBezTo>
                    <a:pt x="4763" y="97026"/>
                    <a:pt x="11430" y="83691"/>
                    <a:pt x="20955" y="71308"/>
                  </a:cubicBezTo>
                  <a:cubicBezTo>
                    <a:pt x="35242" y="53211"/>
                    <a:pt x="52388" y="37971"/>
                    <a:pt x="71438" y="26541"/>
                  </a:cubicBezTo>
                  <a:cubicBezTo>
                    <a:pt x="95250" y="12254"/>
                    <a:pt x="121920" y="3681"/>
                    <a:pt x="149542" y="824"/>
                  </a:cubicBezTo>
                  <a:cubicBezTo>
                    <a:pt x="177165" y="-2034"/>
                    <a:pt x="204788" y="2729"/>
                    <a:pt x="231457" y="12254"/>
                  </a:cubicBezTo>
                  <a:cubicBezTo>
                    <a:pt x="252413" y="20826"/>
                    <a:pt x="271463" y="32256"/>
                    <a:pt x="288607" y="47496"/>
                  </a:cubicBezTo>
                  <a:cubicBezTo>
                    <a:pt x="300038" y="57974"/>
                    <a:pt x="309563" y="69404"/>
                    <a:pt x="318135" y="81786"/>
                  </a:cubicBezTo>
                  <a:cubicBezTo>
                    <a:pt x="320040" y="85596"/>
                    <a:pt x="321945" y="88454"/>
                    <a:pt x="323850" y="92264"/>
                  </a:cubicBezTo>
                  <a:cubicBezTo>
                    <a:pt x="323850" y="94168"/>
                    <a:pt x="323850" y="96074"/>
                    <a:pt x="324802" y="9797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6" name="Freeform: Shape 222"/>
            <p:cNvSpPr>
              <a:spLocks/>
            </p:cNvSpPr>
            <p:nvPr/>
          </p:nvSpPr>
          <p:spPr bwMode="auto">
            <a:xfrm>
              <a:off x="5236724" y="3953281"/>
              <a:ext cx="111501" cy="345036"/>
            </a:xfrm>
            <a:custGeom>
              <a:avLst/>
              <a:gdLst>
                <a:gd name="T0" fmla="*/ 3944 w 110538"/>
                <a:gd name="T1" fmla="*/ 345733 h 344804"/>
                <a:gd name="T2" fmla="*/ 1973 w 110538"/>
                <a:gd name="T3" fmla="*/ 331408 h 344804"/>
                <a:gd name="T4" fmla="*/ 0 w 110538"/>
                <a:gd name="T5" fmla="*/ 291296 h 344804"/>
                <a:gd name="T6" fmla="*/ 3944 w 110538"/>
                <a:gd name="T7" fmla="*/ 232081 h 344804"/>
                <a:gd name="T8" fmla="*/ 48321 w 110538"/>
                <a:gd name="T9" fmla="*/ 93597 h 344804"/>
                <a:gd name="T10" fmla="*/ 78890 w 110538"/>
                <a:gd name="T11" fmla="*/ 42022 h 344804"/>
                <a:gd name="T12" fmla="*/ 103544 w 110538"/>
                <a:gd name="T13" fmla="*/ 10506 h 344804"/>
                <a:gd name="T14" fmla="*/ 114391 w 110538"/>
                <a:gd name="T15" fmla="*/ 0 h 344804"/>
                <a:gd name="T16" fmla="*/ 82834 w 110538"/>
                <a:gd name="T17" fmla="*/ 44887 h 344804"/>
                <a:gd name="T18" fmla="*/ 53251 w 110538"/>
                <a:gd name="T19" fmla="*/ 96463 h 344804"/>
                <a:gd name="T20" fmla="*/ 26626 w 110538"/>
                <a:gd name="T21" fmla="*/ 163318 h 344804"/>
                <a:gd name="T22" fmla="*/ 9861 w 110538"/>
                <a:gd name="T23" fmla="*/ 233036 h 344804"/>
                <a:gd name="T24" fmla="*/ 3944 w 110538"/>
                <a:gd name="T25" fmla="*/ 291296 h 344804"/>
                <a:gd name="T26" fmla="*/ 3944 w 110538"/>
                <a:gd name="T27" fmla="*/ 345733 h 3448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538" h="344804">
                  <a:moveTo>
                    <a:pt x="3810" y="344805"/>
                  </a:moveTo>
                  <a:cubicBezTo>
                    <a:pt x="2858" y="340042"/>
                    <a:pt x="1905" y="335280"/>
                    <a:pt x="1905" y="330517"/>
                  </a:cubicBezTo>
                  <a:cubicBezTo>
                    <a:pt x="0" y="317182"/>
                    <a:pt x="0" y="303847"/>
                    <a:pt x="0" y="290513"/>
                  </a:cubicBezTo>
                  <a:cubicBezTo>
                    <a:pt x="0" y="270510"/>
                    <a:pt x="1905" y="251460"/>
                    <a:pt x="3810" y="231457"/>
                  </a:cubicBezTo>
                  <a:cubicBezTo>
                    <a:pt x="10478" y="182880"/>
                    <a:pt x="24765" y="136207"/>
                    <a:pt x="46673" y="93345"/>
                  </a:cubicBezTo>
                  <a:cubicBezTo>
                    <a:pt x="55245" y="75247"/>
                    <a:pt x="65723" y="58103"/>
                    <a:pt x="76200" y="41910"/>
                  </a:cubicBezTo>
                  <a:cubicBezTo>
                    <a:pt x="83820" y="30480"/>
                    <a:pt x="91440" y="20003"/>
                    <a:pt x="100013" y="10478"/>
                  </a:cubicBezTo>
                  <a:cubicBezTo>
                    <a:pt x="102870" y="6667"/>
                    <a:pt x="106680" y="2857"/>
                    <a:pt x="110490" y="0"/>
                  </a:cubicBezTo>
                  <a:cubicBezTo>
                    <a:pt x="111443" y="953"/>
                    <a:pt x="98108" y="16192"/>
                    <a:pt x="80010" y="44767"/>
                  </a:cubicBezTo>
                  <a:cubicBezTo>
                    <a:pt x="69533" y="60960"/>
                    <a:pt x="60008" y="78105"/>
                    <a:pt x="51435" y="96203"/>
                  </a:cubicBezTo>
                  <a:cubicBezTo>
                    <a:pt x="40958" y="118110"/>
                    <a:pt x="32385" y="140017"/>
                    <a:pt x="25718" y="162878"/>
                  </a:cubicBezTo>
                  <a:cubicBezTo>
                    <a:pt x="19050" y="185738"/>
                    <a:pt x="13335" y="209550"/>
                    <a:pt x="9525" y="232410"/>
                  </a:cubicBezTo>
                  <a:cubicBezTo>
                    <a:pt x="6668" y="251460"/>
                    <a:pt x="4763" y="271463"/>
                    <a:pt x="3810" y="290513"/>
                  </a:cubicBezTo>
                  <a:cubicBezTo>
                    <a:pt x="3810" y="323850"/>
                    <a:pt x="5715" y="344805"/>
                    <a:pt x="3810" y="3448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7" name="Freeform: Shape 223"/>
            <p:cNvSpPr>
              <a:spLocks/>
            </p:cNvSpPr>
            <p:nvPr/>
          </p:nvSpPr>
          <p:spPr bwMode="auto">
            <a:xfrm>
              <a:off x="5313381" y="3920171"/>
              <a:ext cx="132407" cy="486188"/>
            </a:xfrm>
            <a:custGeom>
              <a:avLst/>
              <a:gdLst>
                <a:gd name="T0" fmla="*/ 20617 w 134064"/>
                <a:gd name="T1" fmla="*/ 481740 h 487680"/>
                <a:gd name="T2" fmla="*/ 15180 w 134064"/>
                <a:gd name="T3" fmla="*/ 461981 h 487680"/>
                <a:gd name="T4" fmla="*/ 9742 w 134064"/>
                <a:gd name="T5" fmla="*/ 439399 h 487680"/>
                <a:gd name="T6" fmla="*/ 4304 w 134064"/>
                <a:gd name="T7" fmla="*/ 408349 h 487680"/>
                <a:gd name="T8" fmla="*/ 679 w 134064"/>
                <a:gd name="T9" fmla="*/ 370713 h 487680"/>
                <a:gd name="T10" fmla="*/ 679 w 134064"/>
                <a:gd name="T11" fmla="*/ 326492 h 487680"/>
                <a:gd name="T12" fmla="*/ 13368 w 134064"/>
                <a:gd name="T13" fmla="*/ 226757 h 487680"/>
                <a:gd name="T14" fmla="*/ 44180 w 134064"/>
                <a:gd name="T15" fmla="*/ 131726 h 487680"/>
                <a:gd name="T16" fmla="*/ 63213 w 134064"/>
                <a:gd name="T17" fmla="*/ 92207 h 487680"/>
                <a:gd name="T18" fmla="*/ 82245 w 134064"/>
                <a:gd name="T19" fmla="*/ 59276 h 487680"/>
                <a:gd name="T20" fmla="*/ 99464 w 134064"/>
                <a:gd name="T21" fmla="*/ 33872 h 487680"/>
                <a:gd name="T22" fmla="*/ 113965 w 134064"/>
                <a:gd name="T23" fmla="*/ 15055 h 487680"/>
                <a:gd name="T24" fmla="*/ 127558 w 134064"/>
                <a:gd name="T25" fmla="*/ 0 h 487680"/>
                <a:gd name="T26" fmla="*/ 116683 w 134064"/>
                <a:gd name="T27" fmla="*/ 15996 h 487680"/>
                <a:gd name="T28" fmla="*/ 103089 w 134064"/>
                <a:gd name="T29" fmla="*/ 34814 h 487680"/>
                <a:gd name="T30" fmla="*/ 86776 w 134064"/>
                <a:gd name="T31" fmla="*/ 61159 h 487680"/>
                <a:gd name="T32" fmla="*/ 68650 w 134064"/>
                <a:gd name="T33" fmla="*/ 94089 h 487680"/>
                <a:gd name="T34" fmla="*/ 50526 w 134064"/>
                <a:gd name="T35" fmla="*/ 132667 h 487680"/>
                <a:gd name="T36" fmla="*/ 7930 w 134064"/>
                <a:gd name="T37" fmla="*/ 325551 h 487680"/>
                <a:gd name="T38" fmla="*/ 7930 w 134064"/>
                <a:gd name="T39" fmla="*/ 368832 h 487680"/>
                <a:gd name="T40" fmla="*/ 10649 w 134064"/>
                <a:gd name="T41" fmla="*/ 406468 h 487680"/>
                <a:gd name="T42" fmla="*/ 15180 w 134064"/>
                <a:gd name="T43" fmla="*/ 437517 h 487680"/>
                <a:gd name="T44" fmla="*/ 19711 w 134064"/>
                <a:gd name="T45" fmla="*/ 460098 h 487680"/>
                <a:gd name="T46" fmla="*/ 20617 w 134064"/>
                <a:gd name="T47" fmla="*/ 481740 h 4876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4064" h="487680">
                  <a:moveTo>
                    <a:pt x="21669" y="487680"/>
                  </a:moveTo>
                  <a:cubicBezTo>
                    <a:pt x="18812" y="481013"/>
                    <a:pt x="16907" y="474345"/>
                    <a:pt x="15954" y="467678"/>
                  </a:cubicBezTo>
                  <a:cubicBezTo>
                    <a:pt x="14049" y="460057"/>
                    <a:pt x="12144" y="452438"/>
                    <a:pt x="10239" y="444818"/>
                  </a:cubicBezTo>
                  <a:cubicBezTo>
                    <a:pt x="8334" y="435293"/>
                    <a:pt x="6429" y="424815"/>
                    <a:pt x="4524" y="413385"/>
                  </a:cubicBezTo>
                  <a:cubicBezTo>
                    <a:pt x="2619" y="401003"/>
                    <a:pt x="1667" y="387668"/>
                    <a:pt x="714" y="375285"/>
                  </a:cubicBezTo>
                  <a:cubicBezTo>
                    <a:pt x="-238" y="360997"/>
                    <a:pt x="-238" y="346710"/>
                    <a:pt x="714" y="330518"/>
                  </a:cubicBezTo>
                  <a:cubicBezTo>
                    <a:pt x="1667" y="296228"/>
                    <a:pt x="6429" y="262890"/>
                    <a:pt x="14049" y="229553"/>
                  </a:cubicBezTo>
                  <a:cubicBezTo>
                    <a:pt x="21669" y="196215"/>
                    <a:pt x="33099" y="163830"/>
                    <a:pt x="46434" y="133350"/>
                  </a:cubicBezTo>
                  <a:cubicBezTo>
                    <a:pt x="53102" y="119063"/>
                    <a:pt x="58817" y="105728"/>
                    <a:pt x="66437" y="93345"/>
                  </a:cubicBezTo>
                  <a:cubicBezTo>
                    <a:pt x="72152" y="81915"/>
                    <a:pt x="78819" y="70485"/>
                    <a:pt x="86439" y="60007"/>
                  </a:cubicBezTo>
                  <a:cubicBezTo>
                    <a:pt x="92154" y="49530"/>
                    <a:pt x="99774" y="41910"/>
                    <a:pt x="104537" y="34290"/>
                  </a:cubicBezTo>
                  <a:cubicBezTo>
                    <a:pt x="109299" y="27622"/>
                    <a:pt x="114062" y="21907"/>
                    <a:pt x="119777" y="15240"/>
                  </a:cubicBezTo>
                  <a:cubicBezTo>
                    <a:pt x="123587" y="9525"/>
                    <a:pt x="128349" y="4763"/>
                    <a:pt x="134064" y="0"/>
                  </a:cubicBezTo>
                  <a:cubicBezTo>
                    <a:pt x="130254" y="5715"/>
                    <a:pt x="126444" y="11430"/>
                    <a:pt x="122634" y="16193"/>
                  </a:cubicBezTo>
                  <a:cubicBezTo>
                    <a:pt x="118824" y="20955"/>
                    <a:pt x="113109" y="27622"/>
                    <a:pt x="108347" y="35243"/>
                  </a:cubicBezTo>
                  <a:cubicBezTo>
                    <a:pt x="103584" y="42863"/>
                    <a:pt x="96917" y="51435"/>
                    <a:pt x="91202" y="61913"/>
                  </a:cubicBezTo>
                  <a:cubicBezTo>
                    <a:pt x="85487" y="72390"/>
                    <a:pt x="77867" y="82868"/>
                    <a:pt x="72152" y="95250"/>
                  </a:cubicBezTo>
                  <a:cubicBezTo>
                    <a:pt x="65484" y="107632"/>
                    <a:pt x="59769" y="120968"/>
                    <a:pt x="53102" y="134303"/>
                  </a:cubicBezTo>
                  <a:cubicBezTo>
                    <a:pt x="26432" y="196215"/>
                    <a:pt x="11192" y="261938"/>
                    <a:pt x="8334" y="329565"/>
                  </a:cubicBezTo>
                  <a:cubicBezTo>
                    <a:pt x="8334" y="344805"/>
                    <a:pt x="7382" y="360045"/>
                    <a:pt x="8334" y="373380"/>
                  </a:cubicBezTo>
                  <a:cubicBezTo>
                    <a:pt x="9287" y="386715"/>
                    <a:pt x="10239" y="400050"/>
                    <a:pt x="11192" y="411480"/>
                  </a:cubicBezTo>
                  <a:cubicBezTo>
                    <a:pt x="12144" y="422910"/>
                    <a:pt x="14049" y="433388"/>
                    <a:pt x="15954" y="442913"/>
                  </a:cubicBezTo>
                  <a:cubicBezTo>
                    <a:pt x="16907" y="452438"/>
                    <a:pt x="18812" y="460057"/>
                    <a:pt x="20717" y="465772"/>
                  </a:cubicBezTo>
                  <a:cubicBezTo>
                    <a:pt x="20717" y="474345"/>
                    <a:pt x="21669" y="481013"/>
                    <a:pt x="21669" y="4876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8" name="Freeform: Shape 224"/>
            <p:cNvSpPr>
              <a:spLocks/>
            </p:cNvSpPr>
            <p:nvPr/>
          </p:nvSpPr>
          <p:spPr bwMode="auto">
            <a:xfrm>
              <a:off x="5434174" y="4233841"/>
              <a:ext cx="30198" cy="207371"/>
            </a:xfrm>
            <a:custGeom>
              <a:avLst/>
              <a:gdLst>
                <a:gd name="T0" fmla="*/ 35765 w 28542"/>
                <a:gd name="T1" fmla="*/ 206555 h 207644"/>
                <a:gd name="T2" fmla="*/ 20250 w 28542"/>
                <a:gd name="T3" fmla="*/ 178130 h 207644"/>
                <a:gd name="T4" fmla="*/ 1152 w 28542"/>
                <a:gd name="T5" fmla="*/ 105173 h 207644"/>
                <a:gd name="T6" fmla="*/ 5926 w 28542"/>
                <a:gd name="T7" fmla="*/ 30320 h 207644"/>
                <a:gd name="T8" fmla="*/ 15476 w 28542"/>
                <a:gd name="T9" fmla="*/ 0 h 207644"/>
                <a:gd name="T10" fmla="*/ 10701 w 28542"/>
                <a:gd name="T11" fmla="*/ 30320 h 207644"/>
                <a:gd name="T12" fmla="*/ 8314 w 28542"/>
                <a:gd name="T13" fmla="*/ 104225 h 207644"/>
                <a:gd name="T14" fmla="*/ 25024 w 28542"/>
                <a:gd name="T15" fmla="*/ 176235 h 207644"/>
                <a:gd name="T16" fmla="*/ 35765 w 28542"/>
                <a:gd name="T17" fmla="*/ 206555 h 2076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542" h="207644">
                  <a:moveTo>
                    <a:pt x="28542" y="207645"/>
                  </a:moveTo>
                  <a:cubicBezTo>
                    <a:pt x="22827" y="199072"/>
                    <a:pt x="19017" y="189547"/>
                    <a:pt x="16160" y="179070"/>
                  </a:cubicBezTo>
                  <a:cubicBezTo>
                    <a:pt x="7587" y="155257"/>
                    <a:pt x="2825" y="130493"/>
                    <a:pt x="920" y="105728"/>
                  </a:cubicBezTo>
                  <a:cubicBezTo>
                    <a:pt x="-985" y="80963"/>
                    <a:pt x="-33" y="55245"/>
                    <a:pt x="4730" y="30480"/>
                  </a:cubicBezTo>
                  <a:cubicBezTo>
                    <a:pt x="5682" y="20003"/>
                    <a:pt x="8540" y="9525"/>
                    <a:pt x="12350" y="0"/>
                  </a:cubicBezTo>
                  <a:cubicBezTo>
                    <a:pt x="11397" y="10478"/>
                    <a:pt x="10445" y="20955"/>
                    <a:pt x="8540" y="30480"/>
                  </a:cubicBezTo>
                  <a:cubicBezTo>
                    <a:pt x="5682" y="55245"/>
                    <a:pt x="4730" y="80010"/>
                    <a:pt x="6635" y="104775"/>
                  </a:cubicBezTo>
                  <a:cubicBezTo>
                    <a:pt x="8540" y="129540"/>
                    <a:pt x="13302" y="154305"/>
                    <a:pt x="19970" y="177165"/>
                  </a:cubicBezTo>
                  <a:cubicBezTo>
                    <a:pt x="22827" y="187643"/>
                    <a:pt x="25685" y="198120"/>
                    <a:pt x="28542" y="2076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9" name="Freeform: Shape 225"/>
            <p:cNvSpPr>
              <a:spLocks/>
            </p:cNvSpPr>
            <p:nvPr/>
          </p:nvSpPr>
          <p:spPr bwMode="auto">
            <a:xfrm>
              <a:off x="5508508" y="3909716"/>
              <a:ext cx="53427" cy="132438"/>
            </a:xfrm>
            <a:custGeom>
              <a:avLst/>
              <a:gdLst>
                <a:gd name="T0" fmla="*/ 0 w 53472"/>
                <a:gd name="T1" fmla="*/ 132561 h 132397"/>
                <a:gd name="T2" fmla="*/ 16136 w 53472"/>
                <a:gd name="T3" fmla="*/ 61989 h 132397"/>
                <a:gd name="T4" fmla="*/ 53160 w 53472"/>
                <a:gd name="T5" fmla="*/ 0 h 132397"/>
                <a:gd name="T6" fmla="*/ 21836 w 53472"/>
                <a:gd name="T7" fmla="*/ 63898 h 132397"/>
                <a:gd name="T8" fmla="*/ 0 w 53472"/>
                <a:gd name="T9" fmla="*/ 132561 h 132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472" h="132397">
                  <a:moveTo>
                    <a:pt x="0" y="132397"/>
                  </a:moveTo>
                  <a:cubicBezTo>
                    <a:pt x="953" y="107632"/>
                    <a:pt x="6667" y="83820"/>
                    <a:pt x="16192" y="61913"/>
                  </a:cubicBezTo>
                  <a:cubicBezTo>
                    <a:pt x="24765" y="39053"/>
                    <a:pt x="37148" y="18097"/>
                    <a:pt x="53340" y="0"/>
                  </a:cubicBezTo>
                  <a:cubicBezTo>
                    <a:pt x="55245" y="953"/>
                    <a:pt x="36195" y="27622"/>
                    <a:pt x="21908" y="63818"/>
                  </a:cubicBezTo>
                  <a:cubicBezTo>
                    <a:pt x="7620" y="100965"/>
                    <a:pt x="1905" y="132397"/>
                    <a:pt x="0" y="1323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0" name="Freeform: Shape 226"/>
            <p:cNvSpPr>
              <a:spLocks/>
            </p:cNvSpPr>
            <p:nvPr/>
          </p:nvSpPr>
          <p:spPr bwMode="auto">
            <a:xfrm>
              <a:off x="5629301" y="3956767"/>
              <a:ext cx="30198" cy="127210"/>
            </a:xfrm>
            <a:custGeom>
              <a:avLst/>
              <a:gdLst>
                <a:gd name="T0" fmla="*/ 1741 w 29379"/>
                <a:gd name="T1" fmla="*/ 128807 h 126682"/>
                <a:gd name="T2" fmla="*/ 5995 w 29379"/>
                <a:gd name="T3" fmla="*/ 61982 h 126682"/>
                <a:gd name="T4" fmla="*/ 32577 w 29379"/>
                <a:gd name="T5" fmla="*/ 0 h 126682"/>
                <a:gd name="T6" fmla="*/ 12374 w 29379"/>
                <a:gd name="T7" fmla="*/ 63919 h 126682"/>
                <a:gd name="T8" fmla="*/ 1741 w 29379"/>
                <a:gd name="T9" fmla="*/ 128807 h 1266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379" h="126682">
                  <a:moveTo>
                    <a:pt x="1560" y="126682"/>
                  </a:moveTo>
                  <a:cubicBezTo>
                    <a:pt x="-1297" y="104775"/>
                    <a:pt x="-345" y="82868"/>
                    <a:pt x="5370" y="60960"/>
                  </a:cubicBezTo>
                  <a:cubicBezTo>
                    <a:pt x="9180" y="39053"/>
                    <a:pt x="17753" y="18097"/>
                    <a:pt x="29183" y="0"/>
                  </a:cubicBezTo>
                  <a:cubicBezTo>
                    <a:pt x="31088" y="953"/>
                    <a:pt x="18705" y="27622"/>
                    <a:pt x="11085" y="62865"/>
                  </a:cubicBezTo>
                  <a:cubicBezTo>
                    <a:pt x="3465" y="97155"/>
                    <a:pt x="3465" y="126682"/>
                    <a:pt x="1560" y="1266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1" name="Freeform: Shape 227"/>
            <p:cNvSpPr>
              <a:spLocks/>
            </p:cNvSpPr>
            <p:nvPr/>
          </p:nvSpPr>
          <p:spPr bwMode="auto">
            <a:xfrm>
              <a:off x="5573551" y="4265208"/>
              <a:ext cx="41813" cy="146379"/>
            </a:xfrm>
            <a:custGeom>
              <a:avLst/>
              <a:gdLst>
                <a:gd name="T0" fmla="*/ 39317 w 42666"/>
                <a:gd name="T1" fmla="*/ 142670 h 147637"/>
                <a:gd name="T2" fmla="*/ 28773 w 42666"/>
                <a:gd name="T3" fmla="*/ 124261 h 147637"/>
                <a:gd name="T4" fmla="*/ 659 w 42666"/>
                <a:gd name="T5" fmla="*/ 22091 h 147637"/>
                <a:gd name="T6" fmla="*/ 659 w 42666"/>
                <a:gd name="T7" fmla="*/ 0 h 147637"/>
                <a:gd name="T8" fmla="*/ 15595 w 42666"/>
                <a:gd name="T9" fmla="*/ 72715 h 147637"/>
                <a:gd name="T10" fmla="*/ 39317 w 42666"/>
                <a:gd name="T11" fmla="*/ 142670 h 1476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666" h="147637">
                  <a:moveTo>
                    <a:pt x="42624" y="147638"/>
                  </a:moveTo>
                  <a:cubicBezTo>
                    <a:pt x="37862" y="141922"/>
                    <a:pt x="34052" y="135255"/>
                    <a:pt x="31194" y="128588"/>
                  </a:cubicBezTo>
                  <a:cubicBezTo>
                    <a:pt x="15002" y="95250"/>
                    <a:pt x="4524" y="60007"/>
                    <a:pt x="714" y="22860"/>
                  </a:cubicBezTo>
                  <a:cubicBezTo>
                    <a:pt x="-238" y="15240"/>
                    <a:pt x="-238" y="7620"/>
                    <a:pt x="714" y="0"/>
                  </a:cubicBezTo>
                  <a:cubicBezTo>
                    <a:pt x="2619" y="0"/>
                    <a:pt x="4524" y="35242"/>
                    <a:pt x="16907" y="75247"/>
                  </a:cubicBezTo>
                  <a:cubicBezTo>
                    <a:pt x="28337" y="115252"/>
                    <a:pt x="43577" y="146685"/>
                    <a:pt x="42624" y="1476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2" name="Freeform: Shape 228"/>
            <p:cNvSpPr>
              <a:spLocks/>
            </p:cNvSpPr>
            <p:nvPr/>
          </p:nvSpPr>
          <p:spPr bwMode="auto">
            <a:xfrm>
              <a:off x="5666468" y="4049124"/>
              <a:ext cx="106855" cy="270105"/>
            </a:xfrm>
            <a:custGeom>
              <a:avLst/>
              <a:gdLst>
                <a:gd name="T0" fmla="*/ 107386 w 106679"/>
                <a:gd name="T1" fmla="*/ 0 h 269914"/>
                <a:gd name="T2" fmla="*/ 102591 w 106679"/>
                <a:gd name="T3" fmla="*/ 15284 h 269914"/>
                <a:gd name="T4" fmla="*/ 94921 w 106679"/>
                <a:gd name="T5" fmla="*/ 57311 h 269914"/>
                <a:gd name="T6" fmla="*/ 93003 w 106679"/>
                <a:gd name="T7" fmla="*/ 121311 h 269914"/>
                <a:gd name="T8" fmla="*/ 91087 w 106679"/>
                <a:gd name="T9" fmla="*/ 199636 h 269914"/>
                <a:gd name="T10" fmla="*/ 83415 w 106679"/>
                <a:gd name="T11" fmla="*/ 239755 h 269914"/>
                <a:gd name="T12" fmla="*/ 76704 w 106679"/>
                <a:gd name="T13" fmla="*/ 258860 h 269914"/>
                <a:gd name="T14" fmla="*/ 69993 w 106679"/>
                <a:gd name="T15" fmla="*/ 267456 h 269914"/>
                <a:gd name="T16" fmla="*/ 59446 w 106679"/>
                <a:gd name="T17" fmla="*/ 270321 h 269914"/>
                <a:gd name="T18" fmla="*/ 44105 w 106679"/>
                <a:gd name="T19" fmla="*/ 258860 h 269914"/>
                <a:gd name="T20" fmla="*/ 33558 w 106679"/>
                <a:gd name="T21" fmla="*/ 245485 h 269914"/>
                <a:gd name="T22" fmla="*/ 18217 w 106679"/>
                <a:gd name="T23" fmla="*/ 219695 h 269914"/>
                <a:gd name="T24" fmla="*/ 2878 w 106679"/>
                <a:gd name="T25" fmla="*/ 179578 h 269914"/>
                <a:gd name="T26" fmla="*/ 0 w 106679"/>
                <a:gd name="T27" fmla="*/ 164294 h 269914"/>
                <a:gd name="T28" fmla="*/ 22052 w 106679"/>
                <a:gd name="T29" fmla="*/ 218740 h 269914"/>
                <a:gd name="T30" fmla="*/ 37392 w 106679"/>
                <a:gd name="T31" fmla="*/ 243576 h 269914"/>
                <a:gd name="T32" fmla="*/ 46980 w 106679"/>
                <a:gd name="T33" fmla="*/ 256948 h 269914"/>
                <a:gd name="T34" fmla="*/ 58487 w 106679"/>
                <a:gd name="T35" fmla="*/ 266499 h 269914"/>
                <a:gd name="T36" fmla="*/ 69993 w 106679"/>
                <a:gd name="T37" fmla="*/ 257903 h 269914"/>
                <a:gd name="T38" fmla="*/ 76704 w 106679"/>
                <a:gd name="T39" fmla="*/ 240710 h 269914"/>
                <a:gd name="T40" fmla="*/ 84375 w 106679"/>
                <a:gd name="T41" fmla="*/ 201547 h 269914"/>
                <a:gd name="T42" fmla="*/ 86292 w 106679"/>
                <a:gd name="T43" fmla="*/ 123220 h 269914"/>
                <a:gd name="T44" fmla="*/ 89169 w 106679"/>
                <a:gd name="T45" fmla="*/ 59223 h 269914"/>
                <a:gd name="T46" fmla="*/ 98757 w 106679"/>
                <a:gd name="T47" fmla="*/ 17193 h 269914"/>
                <a:gd name="T48" fmla="*/ 107386 w 106679"/>
                <a:gd name="T49" fmla="*/ 0 h 2699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6679" h="269914">
                  <a:moveTo>
                    <a:pt x="106680" y="0"/>
                  </a:moveTo>
                  <a:cubicBezTo>
                    <a:pt x="105728" y="4763"/>
                    <a:pt x="103822" y="10478"/>
                    <a:pt x="101917" y="15240"/>
                  </a:cubicBezTo>
                  <a:cubicBezTo>
                    <a:pt x="98108" y="28575"/>
                    <a:pt x="95250" y="42863"/>
                    <a:pt x="94297" y="57150"/>
                  </a:cubicBezTo>
                  <a:cubicBezTo>
                    <a:pt x="92392" y="78105"/>
                    <a:pt x="92392" y="99060"/>
                    <a:pt x="92392" y="120967"/>
                  </a:cubicBezTo>
                  <a:cubicBezTo>
                    <a:pt x="93345" y="146685"/>
                    <a:pt x="93345" y="173355"/>
                    <a:pt x="90488" y="199072"/>
                  </a:cubicBezTo>
                  <a:cubicBezTo>
                    <a:pt x="89535" y="212407"/>
                    <a:pt x="86678" y="225742"/>
                    <a:pt x="82867" y="239078"/>
                  </a:cubicBezTo>
                  <a:cubicBezTo>
                    <a:pt x="80963" y="245745"/>
                    <a:pt x="79058" y="251460"/>
                    <a:pt x="76200" y="258128"/>
                  </a:cubicBezTo>
                  <a:cubicBezTo>
                    <a:pt x="74295" y="260985"/>
                    <a:pt x="72390" y="263842"/>
                    <a:pt x="69533" y="266700"/>
                  </a:cubicBezTo>
                  <a:cubicBezTo>
                    <a:pt x="66675" y="269557"/>
                    <a:pt x="62865" y="270510"/>
                    <a:pt x="59055" y="269557"/>
                  </a:cubicBezTo>
                  <a:cubicBezTo>
                    <a:pt x="52388" y="267653"/>
                    <a:pt x="47625" y="263842"/>
                    <a:pt x="43815" y="258128"/>
                  </a:cubicBezTo>
                  <a:cubicBezTo>
                    <a:pt x="40005" y="253365"/>
                    <a:pt x="37147" y="248603"/>
                    <a:pt x="33338" y="244792"/>
                  </a:cubicBezTo>
                  <a:cubicBezTo>
                    <a:pt x="27622" y="236220"/>
                    <a:pt x="22860" y="227647"/>
                    <a:pt x="18097" y="219075"/>
                  </a:cubicBezTo>
                  <a:cubicBezTo>
                    <a:pt x="11430" y="205740"/>
                    <a:pt x="6667" y="192405"/>
                    <a:pt x="2858" y="179070"/>
                  </a:cubicBezTo>
                  <a:cubicBezTo>
                    <a:pt x="953" y="174307"/>
                    <a:pt x="0" y="168592"/>
                    <a:pt x="0" y="163830"/>
                  </a:cubicBezTo>
                  <a:cubicBezTo>
                    <a:pt x="5715" y="181928"/>
                    <a:pt x="13335" y="200025"/>
                    <a:pt x="21908" y="218122"/>
                  </a:cubicBezTo>
                  <a:cubicBezTo>
                    <a:pt x="26670" y="226695"/>
                    <a:pt x="31433" y="235267"/>
                    <a:pt x="37147" y="242888"/>
                  </a:cubicBezTo>
                  <a:cubicBezTo>
                    <a:pt x="40005" y="246697"/>
                    <a:pt x="43815" y="251460"/>
                    <a:pt x="46672" y="256222"/>
                  </a:cubicBezTo>
                  <a:cubicBezTo>
                    <a:pt x="50483" y="260985"/>
                    <a:pt x="54292" y="264795"/>
                    <a:pt x="58103" y="265747"/>
                  </a:cubicBezTo>
                  <a:cubicBezTo>
                    <a:pt x="62865" y="266700"/>
                    <a:pt x="66675" y="261938"/>
                    <a:pt x="69533" y="257175"/>
                  </a:cubicBezTo>
                  <a:cubicBezTo>
                    <a:pt x="72390" y="251460"/>
                    <a:pt x="74295" y="245745"/>
                    <a:pt x="76200" y="240030"/>
                  </a:cubicBezTo>
                  <a:cubicBezTo>
                    <a:pt x="80010" y="227647"/>
                    <a:pt x="81915" y="214313"/>
                    <a:pt x="83820" y="200978"/>
                  </a:cubicBezTo>
                  <a:cubicBezTo>
                    <a:pt x="85725" y="175260"/>
                    <a:pt x="86678" y="149542"/>
                    <a:pt x="85725" y="122872"/>
                  </a:cubicBezTo>
                  <a:cubicBezTo>
                    <a:pt x="85725" y="101917"/>
                    <a:pt x="86678" y="80010"/>
                    <a:pt x="88583" y="59055"/>
                  </a:cubicBezTo>
                  <a:cubicBezTo>
                    <a:pt x="90488" y="44767"/>
                    <a:pt x="93345" y="30480"/>
                    <a:pt x="98108" y="17145"/>
                  </a:cubicBezTo>
                  <a:cubicBezTo>
                    <a:pt x="101917" y="9525"/>
                    <a:pt x="103822" y="4763"/>
                    <a:pt x="106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3" name="Freeform: Shape 229"/>
            <p:cNvSpPr>
              <a:spLocks/>
            </p:cNvSpPr>
            <p:nvPr/>
          </p:nvSpPr>
          <p:spPr bwMode="auto">
            <a:xfrm>
              <a:off x="5081087" y="4137998"/>
              <a:ext cx="896655" cy="662191"/>
            </a:xfrm>
            <a:custGeom>
              <a:avLst/>
              <a:gdLst>
                <a:gd name="T0" fmla="*/ 882827 w 896449"/>
                <a:gd name="T1" fmla="*/ 111579 h 661987"/>
                <a:gd name="T2" fmla="*/ 838017 w 896449"/>
                <a:gd name="T3" fmla="*/ 0 h 661987"/>
                <a:gd name="T4" fmla="*/ 797022 w 896449"/>
                <a:gd name="T5" fmla="*/ 98227 h 661987"/>
                <a:gd name="T6" fmla="*/ 785580 w 896449"/>
                <a:gd name="T7" fmla="*/ 198364 h 661987"/>
                <a:gd name="T8" fmla="*/ 728378 w 896449"/>
                <a:gd name="T9" fmla="*/ 267984 h 661987"/>
                <a:gd name="T10" fmla="*/ 637808 w 896449"/>
                <a:gd name="T11" fmla="*/ 428200 h 661987"/>
                <a:gd name="T12" fmla="*/ 400418 w 896449"/>
                <a:gd name="T13" fmla="*/ 445366 h 661987"/>
                <a:gd name="T14" fmla="*/ 208790 w 896449"/>
                <a:gd name="T15" fmla="*/ 350952 h 661987"/>
                <a:gd name="T16" fmla="*/ 158259 w 896449"/>
                <a:gd name="T17" fmla="*/ 135423 h 661987"/>
                <a:gd name="T18" fmla="*/ 76272 w 896449"/>
                <a:gd name="T19" fmla="*/ 78201 h 661987"/>
                <a:gd name="T20" fmla="*/ 57202 w 896449"/>
                <a:gd name="T21" fmla="*/ 265123 h 661987"/>
                <a:gd name="T22" fmla="*/ 0 w 896449"/>
                <a:gd name="T23" fmla="*/ 442504 h 661987"/>
                <a:gd name="T24" fmla="*/ 229765 w 896449"/>
                <a:gd name="T25" fmla="*/ 662804 h 661987"/>
                <a:gd name="T26" fmla="*/ 368958 w 896449"/>
                <a:gd name="T27" fmla="*/ 574113 h 661987"/>
                <a:gd name="T28" fmla="*/ 735054 w 896449"/>
                <a:gd name="T29" fmla="*/ 550270 h 661987"/>
                <a:gd name="T30" fmla="*/ 785580 w 896449"/>
                <a:gd name="T31" fmla="*/ 464440 h 661987"/>
                <a:gd name="T32" fmla="*/ 885685 w 896449"/>
                <a:gd name="T33" fmla="*/ 314713 h 661987"/>
                <a:gd name="T34" fmla="*/ 882827 w 896449"/>
                <a:gd name="T35" fmla="*/ 111579 h 6619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96449" h="661987">
                  <a:moveTo>
                    <a:pt x="882015" y="111443"/>
                  </a:moveTo>
                  <a:lnTo>
                    <a:pt x="837248" y="0"/>
                  </a:lnTo>
                  <a:cubicBezTo>
                    <a:pt x="837248" y="0"/>
                    <a:pt x="794385" y="21907"/>
                    <a:pt x="796290" y="98107"/>
                  </a:cubicBezTo>
                  <a:cubicBezTo>
                    <a:pt x="798195" y="174307"/>
                    <a:pt x="784860" y="198120"/>
                    <a:pt x="784860" y="198120"/>
                  </a:cubicBezTo>
                  <a:cubicBezTo>
                    <a:pt x="784860" y="198120"/>
                    <a:pt x="739140" y="188595"/>
                    <a:pt x="727710" y="267653"/>
                  </a:cubicBezTo>
                  <a:cubicBezTo>
                    <a:pt x="716280" y="346710"/>
                    <a:pt x="637223" y="427672"/>
                    <a:pt x="637223" y="427672"/>
                  </a:cubicBezTo>
                  <a:lnTo>
                    <a:pt x="400050" y="444818"/>
                  </a:lnTo>
                  <a:cubicBezTo>
                    <a:pt x="400050" y="444818"/>
                    <a:pt x="263843" y="396240"/>
                    <a:pt x="208598" y="350520"/>
                  </a:cubicBezTo>
                  <a:cubicBezTo>
                    <a:pt x="153353" y="304800"/>
                    <a:pt x="170498" y="245745"/>
                    <a:pt x="158115" y="135255"/>
                  </a:cubicBezTo>
                  <a:cubicBezTo>
                    <a:pt x="146685" y="24765"/>
                    <a:pt x="76200" y="78105"/>
                    <a:pt x="76200" y="78105"/>
                  </a:cubicBezTo>
                  <a:cubicBezTo>
                    <a:pt x="76200" y="78105"/>
                    <a:pt x="87630" y="176213"/>
                    <a:pt x="57150" y="264795"/>
                  </a:cubicBezTo>
                  <a:cubicBezTo>
                    <a:pt x="26670" y="353378"/>
                    <a:pt x="0" y="432435"/>
                    <a:pt x="0" y="441960"/>
                  </a:cubicBezTo>
                  <a:lnTo>
                    <a:pt x="229553" y="661988"/>
                  </a:lnTo>
                  <a:cubicBezTo>
                    <a:pt x="254318" y="607695"/>
                    <a:pt x="308610" y="573405"/>
                    <a:pt x="368618" y="573405"/>
                  </a:cubicBezTo>
                  <a:cubicBezTo>
                    <a:pt x="368618" y="573405"/>
                    <a:pt x="698183" y="576263"/>
                    <a:pt x="734378" y="549593"/>
                  </a:cubicBezTo>
                  <a:cubicBezTo>
                    <a:pt x="770573" y="522922"/>
                    <a:pt x="784860" y="463868"/>
                    <a:pt x="784860" y="463868"/>
                  </a:cubicBezTo>
                  <a:cubicBezTo>
                    <a:pt x="784860" y="463868"/>
                    <a:pt x="863918" y="349568"/>
                    <a:pt x="884873" y="314325"/>
                  </a:cubicBezTo>
                  <a:cubicBezTo>
                    <a:pt x="912495" y="268605"/>
                    <a:pt x="882015" y="111443"/>
                    <a:pt x="882015" y="111443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4" name="Freeform: Shape 230"/>
            <p:cNvSpPr>
              <a:spLocks/>
            </p:cNvSpPr>
            <p:nvPr/>
          </p:nvSpPr>
          <p:spPr bwMode="auto">
            <a:xfrm>
              <a:off x="5852304" y="4340140"/>
              <a:ext cx="51105" cy="268362"/>
            </a:xfrm>
            <a:custGeom>
              <a:avLst/>
              <a:gdLst>
                <a:gd name="T0" fmla="*/ 0 w 50601"/>
                <a:gd name="T1" fmla="*/ 3798 h 268604"/>
                <a:gd name="T2" fmla="*/ 2973 w 50601"/>
                <a:gd name="T3" fmla="*/ 1897 h 268604"/>
                <a:gd name="T4" fmla="*/ 11892 w 50601"/>
                <a:gd name="T5" fmla="*/ 0 h 268604"/>
                <a:gd name="T6" fmla="*/ 42614 w 50601"/>
                <a:gd name="T7" fmla="*/ 15184 h 268604"/>
                <a:gd name="T8" fmla="*/ 51532 w 50601"/>
                <a:gd name="T9" fmla="*/ 62638 h 268604"/>
                <a:gd name="T10" fmla="*/ 45587 w 50601"/>
                <a:gd name="T11" fmla="*/ 120531 h 268604"/>
                <a:gd name="T12" fmla="*/ 26757 w 50601"/>
                <a:gd name="T13" fmla="*/ 224930 h 268604"/>
                <a:gd name="T14" fmla="*/ 16847 w 50601"/>
                <a:gd name="T15" fmla="*/ 256250 h 268604"/>
                <a:gd name="T16" fmla="*/ 11892 w 50601"/>
                <a:gd name="T17" fmla="*/ 267638 h 268604"/>
                <a:gd name="T18" fmla="*/ 21803 w 50601"/>
                <a:gd name="T19" fmla="*/ 224930 h 268604"/>
                <a:gd name="T20" fmla="*/ 38649 w 50601"/>
                <a:gd name="T21" fmla="*/ 120531 h 268604"/>
                <a:gd name="T22" fmla="*/ 45587 w 50601"/>
                <a:gd name="T23" fmla="*/ 62638 h 268604"/>
                <a:gd name="T24" fmla="*/ 38649 w 50601"/>
                <a:gd name="T25" fmla="*/ 18033 h 268604"/>
                <a:gd name="T26" fmla="*/ 11892 w 50601"/>
                <a:gd name="T27" fmla="*/ 2845 h 268604"/>
                <a:gd name="T28" fmla="*/ 0 w 50601"/>
                <a:gd name="T29" fmla="*/ 3798 h 2686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01" h="268604">
                  <a:moveTo>
                    <a:pt x="0" y="3810"/>
                  </a:moveTo>
                  <a:cubicBezTo>
                    <a:pt x="0" y="3810"/>
                    <a:pt x="953" y="2857"/>
                    <a:pt x="2858" y="1905"/>
                  </a:cubicBezTo>
                  <a:cubicBezTo>
                    <a:pt x="5715" y="953"/>
                    <a:pt x="8572" y="0"/>
                    <a:pt x="11430" y="0"/>
                  </a:cubicBezTo>
                  <a:cubicBezTo>
                    <a:pt x="22860" y="0"/>
                    <a:pt x="34290" y="5715"/>
                    <a:pt x="40958" y="15240"/>
                  </a:cubicBezTo>
                  <a:cubicBezTo>
                    <a:pt x="49530" y="29528"/>
                    <a:pt x="52388" y="46672"/>
                    <a:pt x="49530" y="62865"/>
                  </a:cubicBezTo>
                  <a:cubicBezTo>
                    <a:pt x="47625" y="80963"/>
                    <a:pt x="45720" y="100965"/>
                    <a:pt x="43815" y="120967"/>
                  </a:cubicBezTo>
                  <a:cubicBezTo>
                    <a:pt x="40005" y="156210"/>
                    <a:pt x="34290" y="191453"/>
                    <a:pt x="25717" y="225742"/>
                  </a:cubicBezTo>
                  <a:cubicBezTo>
                    <a:pt x="21908" y="239078"/>
                    <a:pt x="19050" y="249555"/>
                    <a:pt x="16192" y="257175"/>
                  </a:cubicBezTo>
                  <a:cubicBezTo>
                    <a:pt x="15240" y="260985"/>
                    <a:pt x="13335" y="264795"/>
                    <a:pt x="11430" y="268605"/>
                  </a:cubicBezTo>
                  <a:cubicBezTo>
                    <a:pt x="10478" y="268605"/>
                    <a:pt x="15240" y="252413"/>
                    <a:pt x="20955" y="225742"/>
                  </a:cubicBezTo>
                  <a:cubicBezTo>
                    <a:pt x="28575" y="191453"/>
                    <a:pt x="33338" y="156210"/>
                    <a:pt x="37147" y="120967"/>
                  </a:cubicBezTo>
                  <a:cubicBezTo>
                    <a:pt x="39053" y="100013"/>
                    <a:pt x="41910" y="80963"/>
                    <a:pt x="43815" y="62865"/>
                  </a:cubicBezTo>
                  <a:cubicBezTo>
                    <a:pt x="46672" y="47625"/>
                    <a:pt x="43815" y="31432"/>
                    <a:pt x="37147" y="18097"/>
                  </a:cubicBezTo>
                  <a:cubicBezTo>
                    <a:pt x="31433" y="9525"/>
                    <a:pt x="21908" y="3810"/>
                    <a:pt x="11430" y="2857"/>
                  </a:cubicBezTo>
                  <a:cubicBezTo>
                    <a:pt x="7620" y="1905"/>
                    <a:pt x="3810" y="2857"/>
                    <a:pt x="0" y="3810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5" name="Freeform: Shape 231"/>
            <p:cNvSpPr>
              <a:spLocks/>
            </p:cNvSpPr>
            <p:nvPr/>
          </p:nvSpPr>
          <p:spPr bwMode="auto">
            <a:xfrm>
              <a:off x="5280860" y="4711316"/>
              <a:ext cx="162606" cy="120241"/>
            </a:xfrm>
            <a:custGeom>
              <a:avLst/>
              <a:gdLst>
                <a:gd name="T0" fmla="*/ 0 w 163829"/>
                <a:gd name="T1" fmla="*/ 120680 h 120075"/>
                <a:gd name="T2" fmla="*/ 14790 w 163829"/>
                <a:gd name="T3" fmla="*/ 93862 h 120075"/>
                <a:gd name="T4" fmla="*/ 64706 w 163829"/>
                <a:gd name="T5" fmla="*/ 38312 h 120075"/>
                <a:gd name="T6" fmla="*/ 98907 w 163829"/>
                <a:gd name="T7" fmla="*/ 15324 h 120075"/>
                <a:gd name="T8" fmla="*/ 129413 w 163829"/>
                <a:gd name="T9" fmla="*/ 3830 h 120075"/>
                <a:gd name="T10" fmla="*/ 141429 w 163829"/>
                <a:gd name="T11" fmla="*/ 957 h 120075"/>
                <a:gd name="T12" fmla="*/ 150674 w 163829"/>
                <a:gd name="T13" fmla="*/ 0 h 120075"/>
                <a:gd name="T14" fmla="*/ 158992 w 163829"/>
                <a:gd name="T15" fmla="*/ 957 h 120075"/>
                <a:gd name="T16" fmla="*/ 130336 w 163829"/>
                <a:gd name="T17" fmla="*/ 7664 h 120075"/>
                <a:gd name="T18" fmla="*/ 100756 w 163829"/>
                <a:gd name="T19" fmla="*/ 20115 h 120075"/>
                <a:gd name="T20" fmla="*/ 68405 w 163829"/>
                <a:gd name="T21" fmla="*/ 43100 h 120075"/>
                <a:gd name="T22" fmla="*/ 18488 w 163829"/>
                <a:gd name="T23" fmla="*/ 95778 h 120075"/>
                <a:gd name="T24" fmla="*/ 0 w 163829"/>
                <a:gd name="T25" fmla="*/ 120680 h 1200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3829" h="120075">
                  <a:moveTo>
                    <a:pt x="0" y="120015"/>
                  </a:moveTo>
                  <a:cubicBezTo>
                    <a:pt x="3810" y="110490"/>
                    <a:pt x="8572" y="100965"/>
                    <a:pt x="15240" y="93345"/>
                  </a:cubicBezTo>
                  <a:cubicBezTo>
                    <a:pt x="29527" y="72390"/>
                    <a:pt x="46672" y="54292"/>
                    <a:pt x="66675" y="38100"/>
                  </a:cubicBezTo>
                  <a:cubicBezTo>
                    <a:pt x="77152" y="29528"/>
                    <a:pt x="89535" y="20955"/>
                    <a:pt x="101917" y="15240"/>
                  </a:cubicBezTo>
                  <a:cubicBezTo>
                    <a:pt x="112395" y="10478"/>
                    <a:pt x="122872" y="6667"/>
                    <a:pt x="133350" y="3810"/>
                  </a:cubicBezTo>
                  <a:cubicBezTo>
                    <a:pt x="137160" y="2857"/>
                    <a:pt x="141922" y="1905"/>
                    <a:pt x="145733" y="953"/>
                  </a:cubicBezTo>
                  <a:cubicBezTo>
                    <a:pt x="148590" y="0"/>
                    <a:pt x="152400" y="0"/>
                    <a:pt x="155258" y="0"/>
                  </a:cubicBezTo>
                  <a:cubicBezTo>
                    <a:pt x="160972" y="0"/>
                    <a:pt x="163830" y="0"/>
                    <a:pt x="163830" y="953"/>
                  </a:cubicBezTo>
                  <a:cubicBezTo>
                    <a:pt x="163830" y="1905"/>
                    <a:pt x="152400" y="1905"/>
                    <a:pt x="134302" y="7620"/>
                  </a:cubicBezTo>
                  <a:cubicBezTo>
                    <a:pt x="123825" y="10478"/>
                    <a:pt x="113347" y="15240"/>
                    <a:pt x="103822" y="20003"/>
                  </a:cubicBezTo>
                  <a:cubicBezTo>
                    <a:pt x="92392" y="26670"/>
                    <a:pt x="80963" y="34290"/>
                    <a:pt x="70485" y="42863"/>
                  </a:cubicBezTo>
                  <a:cubicBezTo>
                    <a:pt x="51435" y="58103"/>
                    <a:pt x="34290" y="76200"/>
                    <a:pt x="19050" y="95250"/>
                  </a:cubicBezTo>
                  <a:cubicBezTo>
                    <a:pt x="6667" y="110490"/>
                    <a:pt x="952" y="120967"/>
                    <a:pt x="0" y="120015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6" name="Freeform: Shape 232"/>
            <p:cNvSpPr>
              <a:spLocks/>
            </p:cNvSpPr>
            <p:nvPr/>
          </p:nvSpPr>
          <p:spPr bwMode="auto">
            <a:xfrm>
              <a:off x="5601426" y="2846724"/>
              <a:ext cx="727080" cy="515812"/>
            </a:xfrm>
            <a:custGeom>
              <a:avLst/>
              <a:gdLst>
                <a:gd name="T0" fmla="*/ 633534 w 728382"/>
                <a:gd name="T1" fmla="*/ 29557 h 516444"/>
                <a:gd name="T2" fmla="*/ 717703 w 728382"/>
                <a:gd name="T3" fmla="*/ 131923 h 516444"/>
                <a:gd name="T4" fmla="*/ 665690 w 728382"/>
                <a:gd name="T5" fmla="*/ 298745 h 516444"/>
                <a:gd name="T6" fmla="*/ 342257 w 728382"/>
                <a:gd name="T7" fmla="*/ 501583 h 516444"/>
                <a:gd name="T8" fmla="*/ 52870 w 728382"/>
                <a:gd name="T9" fmla="*/ 467461 h 516444"/>
                <a:gd name="T10" fmla="*/ 52870 w 728382"/>
                <a:gd name="T11" fmla="*/ 239029 h 516444"/>
                <a:gd name="T12" fmla="*/ 356443 w 728382"/>
                <a:gd name="T13" fmla="*/ 43772 h 516444"/>
                <a:gd name="T14" fmla="*/ 633534 w 728382"/>
                <a:gd name="T15" fmla="*/ 29557 h 516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8382" h="516444">
                  <a:moveTo>
                    <a:pt x="638085" y="29701"/>
                  </a:moveTo>
                  <a:cubicBezTo>
                    <a:pt x="680948" y="48751"/>
                    <a:pt x="712380" y="86851"/>
                    <a:pt x="722858" y="132571"/>
                  </a:cubicBezTo>
                  <a:cubicBezTo>
                    <a:pt x="741908" y="210676"/>
                    <a:pt x="708570" y="264969"/>
                    <a:pt x="670470" y="300211"/>
                  </a:cubicBezTo>
                  <a:cubicBezTo>
                    <a:pt x="635228" y="333548"/>
                    <a:pt x="472350" y="489759"/>
                    <a:pt x="344715" y="504046"/>
                  </a:cubicBezTo>
                  <a:cubicBezTo>
                    <a:pt x="217080" y="519286"/>
                    <a:pt x="137070" y="531669"/>
                    <a:pt x="53250" y="469756"/>
                  </a:cubicBezTo>
                  <a:cubicBezTo>
                    <a:pt x="-21045" y="415463"/>
                    <a:pt x="-14377" y="300211"/>
                    <a:pt x="53250" y="240203"/>
                  </a:cubicBezTo>
                  <a:cubicBezTo>
                    <a:pt x="120878" y="180196"/>
                    <a:pt x="278040" y="88756"/>
                    <a:pt x="359003" y="43988"/>
                  </a:cubicBezTo>
                  <a:cubicBezTo>
                    <a:pt x="439965" y="-779"/>
                    <a:pt x="565695" y="-20781"/>
                    <a:pt x="638085" y="29701"/>
                  </a:cubicBezTo>
                  <a:close/>
                </a:path>
              </a:pathLst>
            </a:custGeom>
            <a:solidFill>
              <a:srgbClr val="FFB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7" name="Freeform: Shape 233"/>
            <p:cNvSpPr>
              <a:spLocks/>
            </p:cNvSpPr>
            <p:nvPr/>
          </p:nvSpPr>
          <p:spPr bwMode="auto">
            <a:xfrm>
              <a:off x="5615364" y="2843239"/>
              <a:ext cx="645778" cy="369433"/>
            </a:xfrm>
            <a:custGeom>
              <a:avLst/>
              <a:gdLst>
                <a:gd name="T0" fmla="*/ 640342 w 646975"/>
                <a:gd name="T1" fmla="*/ 85515 h 368491"/>
                <a:gd name="T2" fmla="*/ 590232 w 646975"/>
                <a:gd name="T3" fmla="*/ 146140 h 368491"/>
                <a:gd name="T4" fmla="*/ 518376 w 646975"/>
                <a:gd name="T5" fmla="*/ 188480 h 368491"/>
                <a:gd name="T6" fmla="*/ 490958 w 646975"/>
                <a:gd name="T7" fmla="*/ 234668 h 368491"/>
                <a:gd name="T8" fmla="*/ 447467 w 646975"/>
                <a:gd name="T9" fmla="*/ 238519 h 368491"/>
                <a:gd name="T10" fmla="*/ 416265 w 646975"/>
                <a:gd name="T11" fmla="*/ 326084 h 368491"/>
                <a:gd name="T12" fmla="*/ 367101 w 646975"/>
                <a:gd name="T13" fmla="*/ 315499 h 368491"/>
                <a:gd name="T14" fmla="*/ 317936 w 646975"/>
                <a:gd name="T15" fmla="*/ 298178 h 368491"/>
                <a:gd name="T16" fmla="*/ 268772 w 646975"/>
                <a:gd name="T17" fmla="*/ 365538 h 368491"/>
                <a:gd name="T18" fmla="*/ 221498 w 646975"/>
                <a:gd name="T19" fmla="*/ 361690 h 368491"/>
                <a:gd name="T20" fmla="*/ 177062 w 646975"/>
                <a:gd name="T21" fmla="*/ 340519 h 368491"/>
                <a:gd name="T22" fmla="*/ 121278 w 646975"/>
                <a:gd name="T23" fmla="*/ 353992 h 368491"/>
                <a:gd name="T24" fmla="*/ 66441 w 646975"/>
                <a:gd name="T25" fmla="*/ 372274 h 368491"/>
                <a:gd name="T26" fmla="*/ 6876 w 646975"/>
                <a:gd name="T27" fmla="*/ 341482 h 368491"/>
                <a:gd name="T28" fmla="*/ 39969 w 646975"/>
                <a:gd name="T29" fmla="*/ 245254 h 368491"/>
                <a:gd name="T30" fmla="*/ 249862 w 646975"/>
                <a:gd name="T31" fmla="*/ 98025 h 368491"/>
                <a:gd name="T32" fmla="*/ 541067 w 646975"/>
                <a:gd name="T33" fmla="*/ 1799 h 368491"/>
                <a:gd name="T34" fmla="*/ 640342 w 646975"/>
                <a:gd name="T35" fmla="*/ 85515 h 3684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46975" h="368491">
                  <a:moveTo>
                    <a:pt x="645103" y="84647"/>
                  </a:moveTo>
                  <a:cubicBezTo>
                    <a:pt x="639388" y="112270"/>
                    <a:pt x="620338" y="135129"/>
                    <a:pt x="594620" y="144654"/>
                  </a:cubicBezTo>
                  <a:cubicBezTo>
                    <a:pt x="567950" y="154179"/>
                    <a:pt x="536518" y="161799"/>
                    <a:pt x="522230" y="186565"/>
                  </a:cubicBezTo>
                  <a:cubicBezTo>
                    <a:pt x="513658" y="202757"/>
                    <a:pt x="511753" y="225617"/>
                    <a:pt x="494608" y="232284"/>
                  </a:cubicBezTo>
                  <a:cubicBezTo>
                    <a:pt x="481273" y="237999"/>
                    <a:pt x="464128" y="229427"/>
                    <a:pt x="450793" y="236095"/>
                  </a:cubicBezTo>
                  <a:cubicBezTo>
                    <a:pt x="421265" y="249429"/>
                    <a:pt x="446030" y="304674"/>
                    <a:pt x="419360" y="322772"/>
                  </a:cubicBezTo>
                  <a:cubicBezTo>
                    <a:pt x="404120" y="332297"/>
                    <a:pt x="384118" y="322772"/>
                    <a:pt x="369830" y="312295"/>
                  </a:cubicBezTo>
                  <a:cubicBezTo>
                    <a:pt x="354590" y="301817"/>
                    <a:pt x="337445" y="289434"/>
                    <a:pt x="320300" y="295149"/>
                  </a:cubicBezTo>
                  <a:cubicBezTo>
                    <a:pt x="293630" y="304674"/>
                    <a:pt x="295535" y="347537"/>
                    <a:pt x="270770" y="361824"/>
                  </a:cubicBezTo>
                  <a:cubicBezTo>
                    <a:pt x="256483" y="370397"/>
                    <a:pt x="238385" y="365634"/>
                    <a:pt x="223145" y="358015"/>
                  </a:cubicBezTo>
                  <a:cubicBezTo>
                    <a:pt x="208858" y="348490"/>
                    <a:pt x="193618" y="341822"/>
                    <a:pt x="178378" y="337059"/>
                  </a:cubicBezTo>
                  <a:cubicBezTo>
                    <a:pt x="158375" y="336107"/>
                    <a:pt x="139325" y="340870"/>
                    <a:pt x="122180" y="350395"/>
                  </a:cubicBezTo>
                  <a:cubicBezTo>
                    <a:pt x="105035" y="360872"/>
                    <a:pt x="85985" y="366587"/>
                    <a:pt x="66935" y="368492"/>
                  </a:cubicBezTo>
                  <a:cubicBezTo>
                    <a:pt x="46933" y="368492"/>
                    <a:pt x="6928" y="357062"/>
                    <a:pt x="6928" y="338012"/>
                  </a:cubicBezTo>
                  <a:cubicBezTo>
                    <a:pt x="6928" y="338012"/>
                    <a:pt x="-22600" y="304674"/>
                    <a:pt x="40265" y="242762"/>
                  </a:cubicBezTo>
                  <a:cubicBezTo>
                    <a:pt x="88843" y="195137"/>
                    <a:pt x="251720" y="97029"/>
                    <a:pt x="251720" y="97029"/>
                  </a:cubicBezTo>
                  <a:cubicBezTo>
                    <a:pt x="251720" y="97029"/>
                    <a:pt x="406978" y="-15366"/>
                    <a:pt x="545090" y="1779"/>
                  </a:cubicBezTo>
                  <a:cubicBezTo>
                    <a:pt x="544138" y="2732"/>
                    <a:pt x="663200" y="12257"/>
                    <a:pt x="645103" y="84647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8" name="Freeform: Shape 234"/>
            <p:cNvSpPr>
              <a:spLocks/>
            </p:cNvSpPr>
            <p:nvPr/>
          </p:nvSpPr>
          <p:spPr bwMode="auto">
            <a:xfrm>
              <a:off x="5810491" y="2958251"/>
              <a:ext cx="283399" cy="142894"/>
            </a:xfrm>
            <a:custGeom>
              <a:avLst/>
              <a:gdLst>
                <a:gd name="T0" fmla="*/ 284927 w 282892"/>
                <a:gd name="T1" fmla="*/ 0 h 141922"/>
                <a:gd name="T2" fmla="*/ 243674 w 282892"/>
                <a:gd name="T3" fmla="*/ 23494 h 141922"/>
                <a:gd name="T4" fmla="*/ 149658 w 282892"/>
                <a:gd name="T5" fmla="*/ 90055 h 141922"/>
                <a:gd name="T6" fmla="*/ 47008 w 282892"/>
                <a:gd name="T7" fmla="*/ 140956 h 141922"/>
                <a:gd name="T8" fmla="*/ 12471 w 282892"/>
                <a:gd name="T9" fmla="*/ 145850 h 141922"/>
                <a:gd name="T10" fmla="*/ 0 w 282892"/>
                <a:gd name="T11" fmla="*/ 144871 h 141922"/>
                <a:gd name="T12" fmla="*/ 46048 w 282892"/>
                <a:gd name="T13" fmla="*/ 137041 h 141922"/>
                <a:gd name="T14" fmla="*/ 146781 w 282892"/>
                <a:gd name="T15" fmla="*/ 86140 h 141922"/>
                <a:gd name="T16" fmla="*/ 241755 w 282892"/>
                <a:gd name="T17" fmla="*/ 21535 h 141922"/>
                <a:gd name="T18" fmla="*/ 272455 w 282892"/>
                <a:gd name="T19" fmla="*/ 5873 h 141922"/>
                <a:gd name="T20" fmla="*/ 284927 w 282892"/>
                <a:gd name="T21" fmla="*/ 0 h 1419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2892" h="141922">
                  <a:moveTo>
                    <a:pt x="282893" y="0"/>
                  </a:moveTo>
                  <a:cubicBezTo>
                    <a:pt x="282893" y="952"/>
                    <a:pt x="266700" y="7620"/>
                    <a:pt x="241935" y="22860"/>
                  </a:cubicBezTo>
                  <a:cubicBezTo>
                    <a:pt x="217170" y="38100"/>
                    <a:pt x="185738" y="61913"/>
                    <a:pt x="148590" y="87630"/>
                  </a:cubicBezTo>
                  <a:cubicBezTo>
                    <a:pt x="118110" y="109538"/>
                    <a:pt x="82867" y="126682"/>
                    <a:pt x="46672" y="137160"/>
                  </a:cubicBezTo>
                  <a:cubicBezTo>
                    <a:pt x="35242" y="140017"/>
                    <a:pt x="23813" y="140970"/>
                    <a:pt x="12383" y="141922"/>
                  </a:cubicBezTo>
                  <a:cubicBezTo>
                    <a:pt x="8572" y="141922"/>
                    <a:pt x="3810" y="141922"/>
                    <a:pt x="0" y="140970"/>
                  </a:cubicBezTo>
                  <a:cubicBezTo>
                    <a:pt x="15240" y="139065"/>
                    <a:pt x="30480" y="137160"/>
                    <a:pt x="45720" y="133350"/>
                  </a:cubicBezTo>
                  <a:cubicBezTo>
                    <a:pt x="81915" y="121920"/>
                    <a:pt x="115253" y="105727"/>
                    <a:pt x="145733" y="83820"/>
                  </a:cubicBezTo>
                  <a:cubicBezTo>
                    <a:pt x="181928" y="59055"/>
                    <a:pt x="214313" y="34290"/>
                    <a:pt x="240030" y="20955"/>
                  </a:cubicBezTo>
                  <a:cubicBezTo>
                    <a:pt x="249555" y="15240"/>
                    <a:pt x="260032" y="10477"/>
                    <a:pt x="270510" y="5715"/>
                  </a:cubicBezTo>
                  <a:cubicBezTo>
                    <a:pt x="274320" y="1905"/>
                    <a:pt x="278130" y="952"/>
                    <a:pt x="2828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9" name="Freeform: Shape 235"/>
            <p:cNvSpPr>
              <a:spLocks/>
            </p:cNvSpPr>
            <p:nvPr/>
          </p:nvSpPr>
          <p:spPr bwMode="auto">
            <a:xfrm>
              <a:off x="5771000" y="2912944"/>
              <a:ext cx="339149" cy="186460"/>
            </a:xfrm>
            <a:custGeom>
              <a:avLst/>
              <a:gdLst>
                <a:gd name="T0" fmla="*/ 325816 w 338137"/>
                <a:gd name="T1" fmla="*/ 991 h 186460"/>
                <a:gd name="T2" fmla="*/ 302681 w 338137"/>
                <a:gd name="T3" fmla="*/ 2896 h 186460"/>
                <a:gd name="T4" fmla="*/ 155197 w 338137"/>
                <a:gd name="T5" fmla="*/ 98146 h 186460"/>
                <a:gd name="T6" fmla="*/ 0 w 338137"/>
                <a:gd name="T7" fmla="*/ 175299 h 186460"/>
                <a:gd name="T8" fmla="*/ 80009 w 338137"/>
                <a:gd name="T9" fmla="*/ 182919 h 186460"/>
                <a:gd name="T10" fmla="*/ 325816 w 338137"/>
                <a:gd name="T11" fmla="*/ 46711 h 186460"/>
                <a:gd name="T12" fmla="*/ 342204 w 338137"/>
                <a:gd name="T13" fmla="*/ 22899 h 186460"/>
                <a:gd name="T14" fmla="*/ 325816 w 338137"/>
                <a:gd name="T15" fmla="*/ 991 h 1864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8137" h="186460">
                  <a:moveTo>
                    <a:pt x="321945" y="991"/>
                  </a:moveTo>
                  <a:cubicBezTo>
                    <a:pt x="314325" y="-914"/>
                    <a:pt x="305753" y="39"/>
                    <a:pt x="299085" y="2896"/>
                  </a:cubicBezTo>
                  <a:cubicBezTo>
                    <a:pt x="242888" y="20041"/>
                    <a:pt x="198120" y="60046"/>
                    <a:pt x="153353" y="98146"/>
                  </a:cubicBezTo>
                  <a:cubicBezTo>
                    <a:pt x="108585" y="135294"/>
                    <a:pt x="58103" y="171489"/>
                    <a:pt x="0" y="175299"/>
                  </a:cubicBezTo>
                  <a:cubicBezTo>
                    <a:pt x="24765" y="186729"/>
                    <a:pt x="52388" y="189586"/>
                    <a:pt x="79058" y="182919"/>
                  </a:cubicBezTo>
                  <a:cubicBezTo>
                    <a:pt x="180975" y="152439"/>
                    <a:pt x="240030" y="78144"/>
                    <a:pt x="321945" y="46711"/>
                  </a:cubicBezTo>
                  <a:cubicBezTo>
                    <a:pt x="331470" y="41949"/>
                    <a:pt x="337185" y="32424"/>
                    <a:pt x="338138" y="22899"/>
                  </a:cubicBezTo>
                  <a:cubicBezTo>
                    <a:pt x="335280" y="12421"/>
                    <a:pt x="329565" y="4801"/>
                    <a:pt x="321945" y="9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0" name="Freeform: Shape 236"/>
            <p:cNvSpPr>
              <a:spLocks/>
            </p:cNvSpPr>
            <p:nvPr/>
          </p:nvSpPr>
          <p:spPr bwMode="auto">
            <a:xfrm>
              <a:off x="5622332" y="3118571"/>
              <a:ext cx="62720" cy="83645"/>
            </a:xfrm>
            <a:custGeom>
              <a:avLst/>
              <a:gdLst>
                <a:gd name="T0" fmla="*/ 63758 w 62378"/>
                <a:gd name="T1" fmla="*/ 82552 h 83024"/>
                <a:gd name="T2" fmla="*/ 45260 w 62378"/>
                <a:gd name="T3" fmla="*/ 84516 h 83024"/>
                <a:gd name="T4" fmla="*/ 478 w 62378"/>
                <a:gd name="T5" fmla="*/ 26618 h 83024"/>
                <a:gd name="T6" fmla="*/ 3396 w 62378"/>
                <a:gd name="T7" fmla="*/ 15824 h 83024"/>
                <a:gd name="T8" fmla="*/ 13132 w 62378"/>
                <a:gd name="T9" fmla="*/ 123 h 83024"/>
                <a:gd name="T10" fmla="*/ 7291 w 62378"/>
                <a:gd name="T11" fmla="*/ 16805 h 83024"/>
                <a:gd name="T12" fmla="*/ 43313 w 62378"/>
                <a:gd name="T13" fmla="*/ 79609 h 83024"/>
                <a:gd name="T14" fmla="*/ 46233 w 62378"/>
                <a:gd name="T15" fmla="*/ 80590 h 83024"/>
                <a:gd name="T16" fmla="*/ 63758 w 62378"/>
                <a:gd name="T17" fmla="*/ 82552 h 830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378" h="83024">
                  <a:moveTo>
                    <a:pt x="62378" y="80128"/>
                  </a:moveTo>
                  <a:cubicBezTo>
                    <a:pt x="56663" y="82986"/>
                    <a:pt x="49996" y="83939"/>
                    <a:pt x="44281" y="82034"/>
                  </a:cubicBezTo>
                  <a:cubicBezTo>
                    <a:pt x="16658" y="78224"/>
                    <a:pt x="-3344" y="53459"/>
                    <a:pt x="466" y="25836"/>
                  </a:cubicBezTo>
                  <a:cubicBezTo>
                    <a:pt x="466" y="22026"/>
                    <a:pt x="1418" y="19169"/>
                    <a:pt x="3323" y="15359"/>
                  </a:cubicBezTo>
                  <a:cubicBezTo>
                    <a:pt x="7133" y="3928"/>
                    <a:pt x="12848" y="-834"/>
                    <a:pt x="12848" y="119"/>
                  </a:cubicBezTo>
                  <a:cubicBezTo>
                    <a:pt x="12848" y="119"/>
                    <a:pt x="9991" y="5834"/>
                    <a:pt x="7133" y="16311"/>
                  </a:cubicBezTo>
                  <a:cubicBezTo>
                    <a:pt x="466" y="42981"/>
                    <a:pt x="15706" y="69651"/>
                    <a:pt x="42376" y="77271"/>
                  </a:cubicBezTo>
                  <a:cubicBezTo>
                    <a:pt x="43328" y="77271"/>
                    <a:pt x="44281" y="78224"/>
                    <a:pt x="45233" y="78224"/>
                  </a:cubicBezTo>
                  <a:cubicBezTo>
                    <a:pt x="54758" y="80128"/>
                    <a:pt x="62378" y="78224"/>
                    <a:pt x="62378" y="80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1" name="Freeform: Shape 237"/>
            <p:cNvSpPr>
              <a:spLocks/>
            </p:cNvSpPr>
            <p:nvPr/>
          </p:nvSpPr>
          <p:spPr bwMode="auto">
            <a:xfrm>
              <a:off x="5810491" y="3172593"/>
              <a:ext cx="51105" cy="17426"/>
            </a:xfrm>
            <a:custGeom>
              <a:avLst/>
              <a:gdLst>
                <a:gd name="T0" fmla="*/ 52320 w 50706"/>
                <a:gd name="T1" fmla="*/ 14430 h 18441"/>
                <a:gd name="T2" fmla="*/ 23820 w 50706"/>
                <a:gd name="T3" fmla="*/ 11393 h 18441"/>
                <a:gd name="T4" fmla="*/ 232 w 50706"/>
                <a:gd name="T5" fmla="*/ 0 h 18441"/>
                <a:gd name="T6" fmla="*/ 26767 w 50706"/>
                <a:gd name="T7" fmla="*/ 6835 h 18441"/>
                <a:gd name="T8" fmla="*/ 52320 w 50706"/>
                <a:gd name="T9" fmla="*/ 14430 h 18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06" h="18441">
                  <a:moveTo>
                    <a:pt x="50706" y="18097"/>
                  </a:moveTo>
                  <a:cubicBezTo>
                    <a:pt x="41181" y="19050"/>
                    <a:pt x="31656" y="18097"/>
                    <a:pt x="23084" y="14288"/>
                  </a:cubicBezTo>
                  <a:cubicBezTo>
                    <a:pt x="8796" y="9525"/>
                    <a:pt x="-1681" y="1905"/>
                    <a:pt x="224" y="0"/>
                  </a:cubicBezTo>
                  <a:cubicBezTo>
                    <a:pt x="8796" y="1905"/>
                    <a:pt x="17369" y="3810"/>
                    <a:pt x="25941" y="8572"/>
                  </a:cubicBezTo>
                  <a:cubicBezTo>
                    <a:pt x="34514" y="10478"/>
                    <a:pt x="43086" y="14288"/>
                    <a:pt x="50706" y="180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2" name="Freeform: Shape 238"/>
            <p:cNvSpPr>
              <a:spLocks/>
            </p:cNvSpPr>
            <p:nvPr/>
          </p:nvSpPr>
          <p:spPr bwMode="auto">
            <a:xfrm>
              <a:off x="5780292" y="3073264"/>
              <a:ext cx="150992" cy="34852"/>
            </a:xfrm>
            <a:custGeom>
              <a:avLst/>
              <a:gdLst>
                <a:gd name="T0" fmla="*/ 155428 w 149542"/>
                <a:gd name="T1" fmla="*/ 0 h 34633"/>
                <a:gd name="T2" fmla="*/ 135628 w 149542"/>
                <a:gd name="T3" fmla="*/ 12699 h 34633"/>
                <a:gd name="T4" fmla="*/ 81179 w 149542"/>
                <a:gd name="T5" fmla="*/ 31258 h 34633"/>
                <a:gd name="T6" fmla="*/ 23760 w 149542"/>
                <a:gd name="T7" fmla="*/ 35166 h 34633"/>
                <a:gd name="T8" fmla="*/ 0 w 149542"/>
                <a:gd name="T9" fmla="*/ 31258 h 34633"/>
                <a:gd name="T10" fmla="*/ 80189 w 149542"/>
                <a:gd name="T11" fmla="*/ 24421 h 34633"/>
                <a:gd name="T12" fmla="*/ 155428 w 149542"/>
                <a:gd name="T13" fmla="*/ 0 h 346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542" h="34633">
                  <a:moveTo>
                    <a:pt x="149543" y="0"/>
                  </a:moveTo>
                  <a:cubicBezTo>
                    <a:pt x="143828" y="4763"/>
                    <a:pt x="137160" y="9525"/>
                    <a:pt x="130493" y="12383"/>
                  </a:cubicBezTo>
                  <a:cubicBezTo>
                    <a:pt x="114300" y="20955"/>
                    <a:pt x="96203" y="26670"/>
                    <a:pt x="78105" y="30480"/>
                  </a:cubicBezTo>
                  <a:cubicBezTo>
                    <a:pt x="60008" y="34290"/>
                    <a:pt x="40958" y="35242"/>
                    <a:pt x="22860" y="34290"/>
                  </a:cubicBezTo>
                  <a:cubicBezTo>
                    <a:pt x="15240" y="34290"/>
                    <a:pt x="7620" y="33338"/>
                    <a:pt x="0" y="30480"/>
                  </a:cubicBezTo>
                  <a:cubicBezTo>
                    <a:pt x="25718" y="30480"/>
                    <a:pt x="51435" y="27623"/>
                    <a:pt x="77153" y="23813"/>
                  </a:cubicBezTo>
                  <a:cubicBezTo>
                    <a:pt x="101918" y="18098"/>
                    <a:pt x="125730" y="10478"/>
                    <a:pt x="1495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3" name="Freeform: Shape 239"/>
            <p:cNvSpPr>
              <a:spLocks/>
            </p:cNvSpPr>
            <p:nvPr/>
          </p:nvSpPr>
          <p:spPr bwMode="auto">
            <a:xfrm>
              <a:off x="5973097" y="3127285"/>
              <a:ext cx="39489" cy="19168"/>
            </a:xfrm>
            <a:custGeom>
              <a:avLst/>
              <a:gdLst>
                <a:gd name="T0" fmla="*/ 39724 w 39411"/>
                <a:gd name="T1" fmla="*/ 15060 h 20094"/>
                <a:gd name="T2" fmla="*/ 16683 w 39411"/>
                <a:gd name="T3" fmla="*/ 13484 h 20094"/>
                <a:gd name="T4" fmla="*/ 363 w 39411"/>
                <a:gd name="T5" fmla="*/ 76 h 20094"/>
                <a:gd name="T6" fmla="*/ 19563 w 39411"/>
                <a:gd name="T7" fmla="*/ 8751 h 20094"/>
                <a:gd name="T8" fmla="*/ 39724 w 39411"/>
                <a:gd name="T9" fmla="*/ 15060 h 200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11" h="20094">
                  <a:moveTo>
                    <a:pt x="39412" y="18189"/>
                  </a:moveTo>
                  <a:cubicBezTo>
                    <a:pt x="39412" y="20094"/>
                    <a:pt x="28934" y="21999"/>
                    <a:pt x="16551" y="16284"/>
                  </a:cubicBezTo>
                  <a:cubicBezTo>
                    <a:pt x="4169" y="10569"/>
                    <a:pt x="-1546" y="1044"/>
                    <a:pt x="359" y="92"/>
                  </a:cubicBezTo>
                  <a:cubicBezTo>
                    <a:pt x="1312" y="-861"/>
                    <a:pt x="8932" y="5807"/>
                    <a:pt x="19409" y="10569"/>
                  </a:cubicBezTo>
                  <a:cubicBezTo>
                    <a:pt x="28934" y="15332"/>
                    <a:pt x="39412" y="17237"/>
                    <a:pt x="39412" y="18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4" name="Freeform: Shape 240"/>
            <p:cNvSpPr>
              <a:spLocks/>
            </p:cNvSpPr>
            <p:nvPr/>
          </p:nvSpPr>
          <p:spPr bwMode="auto">
            <a:xfrm>
              <a:off x="6082274" y="3050610"/>
              <a:ext cx="20907" cy="5227"/>
            </a:xfrm>
            <a:custGeom>
              <a:avLst/>
              <a:gdLst>
                <a:gd name="T0" fmla="*/ 20763 w 20955"/>
                <a:gd name="T1" fmla="*/ 1080 h 6667"/>
                <a:gd name="T2" fmla="*/ 10382 w 20955"/>
                <a:gd name="T3" fmla="*/ 2519 h 6667"/>
                <a:gd name="T4" fmla="*/ 0 w 20955"/>
                <a:gd name="T5" fmla="*/ 1439 h 6667"/>
                <a:gd name="T6" fmla="*/ 10382 w 20955"/>
                <a:gd name="T7" fmla="*/ 0 h 6667"/>
                <a:gd name="T8" fmla="*/ 20763 w 20955"/>
                <a:gd name="T9" fmla="*/ 1080 h 66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55" h="6667">
                  <a:moveTo>
                    <a:pt x="20955" y="2858"/>
                  </a:moveTo>
                  <a:cubicBezTo>
                    <a:pt x="20955" y="4763"/>
                    <a:pt x="16193" y="5715"/>
                    <a:pt x="10478" y="6667"/>
                  </a:cubicBezTo>
                  <a:cubicBezTo>
                    <a:pt x="4763" y="6667"/>
                    <a:pt x="0" y="5715"/>
                    <a:pt x="0" y="3810"/>
                  </a:cubicBezTo>
                  <a:cubicBezTo>
                    <a:pt x="0" y="1905"/>
                    <a:pt x="4763" y="953"/>
                    <a:pt x="10478" y="0"/>
                  </a:cubicBezTo>
                  <a:cubicBezTo>
                    <a:pt x="16193" y="0"/>
                    <a:pt x="20955" y="1905"/>
                    <a:pt x="20955" y="28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5" name="Freeform: Shape 241"/>
            <p:cNvSpPr>
              <a:spLocks/>
            </p:cNvSpPr>
            <p:nvPr/>
          </p:nvSpPr>
          <p:spPr bwMode="auto">
            <a:xfrm>
              <a:off x="6154286" y="2944310"/>
              <a:ext cx="76656" cy="47051"/>
            </a:xfrm>
            <a:custGeom>
              <a:avLst/>
              <a:gdLst>
                <a:gd name="T0" fmla="*/ 71253 w 78436"/>
                <a:gd name="T1" fmla="*/ 0 h 47067"/>
                <a:gd name="T2" fmla="*/ 66908 w 78436"/>
                <a:gd name="T3" fmla="*/ 13315 h 47067"/>
                <a:gd name="T4" fmla="*/ 42577 w 78436"/>
                <a:gd name="T5" fmla="*/ 36147 h 47067"/>
                <a:gd name="T6" fmla="*/ 13034 w 78436"/>
                <a:gd name="T7" fmla="*/ 45656 h 47067"/>
                <a:gd name="T8" fmla="*/ 0 w 78436"/>
                <a:gd name="T9" fmla="*/ 46608 h 47067"/>
                <a:gd name="T10" fmla="*/ 12165 w 78436"/>
                <a:gd name="T11" fmla="*/ 41854 h 47067"/>
                <a:gd name="T12" fmla="*/ 40841 w 78436"/>
                <a:gd name="T13" fmla="*/ 30440 h 47067"/>
                <a:gd name="T14" fmla="*/ 64301 w 78436"/>
                <a:gd name="T15" fmla="*/ 10461 h 47067"/>
                <a:gd name="T16" fmla="*/ 71253 w 78436"/>
                <a:gd name="T17" fmla="*/ 0 h 470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436" h="47067">
                  <a:moveTo>
                    <a:pt x="78105" y="0"/>
                  </a:moveTo>
                  <a:cubicBezTo>
                    <a:pt x="79057" y="0"/>
                    <a:pt x="78105" y="5715"/>
                    <a:pt x="73343" y="13335"/>
                  </a:cubicBezTo>
                  <a:cubicBezTo>
                    <a:pt x="66675" y="22860"/>
                    <a:pt x="58103" y="30480"/>
                    <a:pt x="46672" y="36195"/>
                  </a:cubicBezTo>
                  <a:cubicBezTo>
                    <a:pt x="36195" y="40957"/>
                    <a:pt x="25718" y="44767"/>
                    <a:pt x="14288" y="45720"/>
                  </a:cubicBezTo>
                  <a:cubicBezTo>
                    <a:pt x="5715" y="46672"/>
                    <a:pt x="0" y="47625"/>
                    <a:pt x="0" y="46672"/>
                  </a:cubicBezTo>
                  <a:cubicBezTo>
                    <a:pt x="0" y="45720"/>
                    <a:pt x="4763" y="43815"/>
                    <a:pt x="13335" y="41910"/>
                  </a:cubicBezTo>
                  <a:cubicBezTo>
                    <a:pt x="23813" y="39052"/>
                    <a:pt x="34290" y="35242"/>
                    <a:pt x="44768" y="30480"/>
                  </a:cubicBezTo>
                  <a:cubicBezTo>
                    <a:pt x="54293" y="25717"/>
                    <a:pt x="62865" y="19050"/>
                    <a:pt x="70485" y="10477"/>
                  </a:cubicBezTo>
                  <a:cubicBezTo>
                    <a:pt x="75247" y="4763"/>
                    <a:pt x="77153" y="0"/>
                    <a:pt x="78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43" name="Graphic 6"/>
            <p:cNvGrpSpPr/>
            <p:nvPr/>
          </p:nvGrpSpPr>
          <p:grpSpPr>
            <a:xfrm>
              <a:off x="3543300" y="881062"/>
              <a:ext cx="2668970" cy="2078788"/>
              <a:chOff x="3543300" y="881062"/>
              <a:chExt cx="2668970" cy="2078788"/>
            </a:xfrm>
            <a:solidFill>
              <a:srgbClr val="FFFFFF"/>
            </a:solidFill>
          </p:grpSpPr>
          <p:sp>
            <p:nvSpPr>
              <p:cNvPr id="257" name="Freeform: Shape 256"/>
              <p:cNvSpPr/>
              <p:nvPr/>
            </p:nvSpPr>
            <p:spPr>
              <a:xfrm>
                <a:off x="5922645" y="2908934"/>
                <a:ext cx="12382" cy="8572"/>
              </a:xfrm>
              <a:custGeom>
                <a:avLst/>
                <a:gdLst>
                  <a:gd name="connsiteX0" fmla="*/ 12383 w 12382"/>
                  <a:gd name="connsiteY0" fmla="*/ 0 h 8572"/>
                  <a:gd name="connsiteX1" fmla="*/ 0 w 12382"/>
                  <a:gd name="connsiteY1" fmla="*/ 8573 h 8572"/>
                  <a:gd name="connsiteX2" fmla="*/ 12383 w 12382"/>
                  <a:gd name="connsiteY2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82" h="8572">
                    <a:moveTo>
                      <a:pt x="12383" y="0"/>
                    </a:moveTo>
                    <a:cubicBezTo>
                      <a:pt x="7620" y="2858"/>
                      <a:pt x="3810" y="5715"/>
                      <a:pt x="0" y="8573"/>
                    </a:cubicBezTo>
                    <a:lnTo>
                      <a:pt x="1238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8" name="Freeform: Shape 257"/>
              <p:cNvSpPr/>
              <p:nvPr/>
            </p:nvSpPr>
            <p:spPr>
              <a:xfrm>
                <a:off x="3543300" y="8810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9" name="Freeform: Shape 258"/>
              <p:cNvSpPr/>
              <p:nvPr/>
            </p:nvSpPr>
            <p:spPr>
              <a:xfrm>
                <a:off x="5908565" y="2851094"/>
                <a:ext cx="303705" cy="108755"/>
              </a:xfrm>
              <a:custGeom>
                <a:avLst/>
                <a:gdLst>
                  <a:gd name="connsiteX0" fmla="*/ 287447 w 303705"/>
                  <a:gd name="connsiteY0" fmla="*/ 13072 h 108755"/>
                  <a:gd name="connsiteX1" fmla="*/ 244585 w 303705"/>
                  <a:gd name="connsiteY1" fmla="*/ 689 h 108755"/>
                  <a:gd name="connsiteX2" fmla="*/ 26462 w 303705"/>
                  <a:gd name="connsiteY2" fmla="*/ 57839 h 108755"/>
                  <a:gd name="connsiteX3" fmla="*/ 3602 w 303705"/>
                  <a:gd name="connsiteY3" fmla="*/ 77842 h 108755"/>
                  <a:gd name="connsiteX4" fmla="*/ 7412 w 303705"/>
                  <a:gd name="connsiteY4" fmla="*/ 105464 h 108755"/>
                  <a:gd name="connsiteX5" fmla="*/ 39797 w 303705"/>
                  <a:gd name="connsiteY5" fmla="*/ 102607 h 108755"/>
                  <a:gd name="connsiteX6" fmla="*/ 140762 w 303705"/>
                  <a:gd name="connsiteY6" fmla="*/ 52125 h 108755"/>
                  <a:gd name="connsiteX7" fmla="*/ 249347 w 303705"/>
                  <a:gd name="connsiteY7" fmla="*/ 59745 h 108755"/>
                  <a:gd name="connsiteX8" fmla="*/ 281732 w 303705"/>
                  <a:gd name="connsiteY8" fmla="*/ 74032 h 108755"/>
                  <a:gd name="connsiteX9" fmla="*/ 303640 w 303705"/>
                  <a:gd name="connsiteY9" fmla="*/ 43552 h 108755"/>
                  <a:gd name="connsiteX10" fmla="*/ 287447 w 303705"/>
                  <a:gd name="connsiteY10" fmla="*/ 13072 h 10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705" h="108755">
                    <a:moveTo>
                      <a:pt x="287447" y="13072"/>
                    </a:moveTo>
                    <a:cubicBezTo>
                      <a:pt x="275065" y="4500"/>
                      <a:pt x="259825" y="689"/>
                      <a:pt x="244585" y="689"/>
                    </a:cubicBezTo>
                    <a:cubicBezTo>
                      <a:pt x="167432" y="-4073"/>
                      <a:pt x="91232" y="15930"/>
                      <a:pt x="26462" y="57839"/>
                    </a:cubicBezTo>
                    <a:cubicBezTo>
                      <a:pt x="17890" y="62602"/>
                      <a:pt x="10270" y="70222"/>
                      <a:pt x="3602" y="77842"/>
                    </a:cubicBezTo>
                    <a:cubicBezTo>
                      <a:pt x="-2113" y="86414"/>
                      <a:pt x="-1160" y="98797"/>
                      <a:pt x="7412" y="105464"/>
                    </a:cubicBezTo>
                    <a:cubicBezTo>
                      <a:pt x="16937" y="112132"/>
                      <a:pt x="29320" y="107370"/>
                      <a:pt x="39797" y="102607"/>
                    </a:cubicBezTo>
                    <a:cubicBezTo>
                      <a:pt x="73135" y="85462"/>
                      <a:pt x="105520" y="64507"/>
                      <a:pt x="140762" y="52125"/>
                    </a:cubicBezTo>
                    <a:cubicBezTo>
                      <a:pt x="176005" y="39742"/>
                      <a:pt x="217915" y="38789"/>
                      <a:pt x="249347" y="59745"/>
                    </a:cubicBezTo>
                    <a:cubicBezTo>
                      <a:pt x="259825" y="66412"/>
                      <a:pt x="269350" y="75937"/>
                      <a:pt x="281732" y="74032"/>
                    </a:cubicBezTo>
                    <a:cubicBezTo>
                      <a:pt x="295067" y="71175"/>
                      <a:pt x="304592" y="57839"/>
                      <a:pt x="303640" y="43552"/>
                    </a:cubicBezTo>
                    <a:cubicBezTo>
                      <a:pt x="302687" y="32122"/>
                      <a:pt x="296972" y="20692"/>
                      <a:pt x="287447" y="130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1637" name="Freeform: Shape 243"/>
            <p:cNvSpPr>
              <a:spLocks/>
            </p:cNvSpPr>
            <p:nvPr/>
          </p:nvSpPr>
          <p:spPr bwMode="auto">
            <a:xfrm>
              <a:off x="5661822" y="3115086"/>
              <a:ext cx="216033" cy="55763"/>
            </a:xfrm>
            <a:custGeom>
              <a:avLst/>
              <a:gdLst>
                <a:gd name="T0" fmla="*/ 210757 w 216455"/>
                <a:gd name="T1" fmla="*/ 15647 h 56145"/>
                <a:gd name="T2" fmla="*/ 204140 w 216455"/>
                <a:gd name="T3" fmla="*/ 13794 h 56145"/>
                <a:gd name="T4" fmla="*/ 112465 w 216455"/>
                <a:gd name="T5" fmla="*/ 3598 h 56145"/>
                <a:gd name="T6" fmla="*/ 27406 w 216455"/>
                <a:gd name="T7" fmla="*/ 5452 h 56145"/>
                <a:gd name="T8" fmla="*/ 0 w 216455"/>
                <a:gd name="T9" fmla="*/ 32330 h 56145"/>
                <a:gd name="T10" fmla="*/ 24573 w 216455"/>
                <a:gd name="T11" fmla="*/ 54574 h 56145"/>
                <a:gd name="T12" fmla="*/ 54816 w 216455"/>
                <a:gd name="T13" fmla="*/ 37891 h 56145"/>
                <a:gd name="T14" fmla="*/ 121916 w 216455"/>
                <a:gd name="T15" fmla="*/ 22134 h 56145"/>
                <a:gd name="T16" fmla="*/ 199414 w 216455"/>
                <a:gd name="T17" fmla="*/ 36965 h 56145"/>
                <a:gd name="T18" fmla="*/ 213591 w 216455"/>
                <a:gd name="T19" fmla="*/ 29550 h 56145"/>
                <a:gd name="T20" fmla="*/ 210757 w 216455"/>
                <a:gd name="T21" fmla="*/ 15647 h 56145"/>
                <a:gd name="T22" fmla="*/ 210757 w 216455"/>
                <a:gd name="T23" fmla="*/ 15647 h 561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6455" h="56145">
                  <a:moveTo>
                    <a:pt x="212408" y="16080"/>
                  </a:moveTo>
                  <a:cubicBezTo>
                    <a:pt x="210502" y="15128"/>
                    <a:pt x="207645" y="14175"/>
                    <a:pt x="205740" y="14175"/>
                  </a:cubicBezTo>
                  <a:lnTo>
                    <a:pt x="113347" y="3698"/>
                  </a:lnTo>
                  <a:cubicBezTo>
                    <a:pt x="84772" y="-112"/>
                    <a:pt x="55245" y="-2970"/>
                    <a:pt x="27622" y="5603"/>
                  </a:cubicBezTo>
                  <a:cubicBezTo>
                    <a:pt x="13335" y="7508"/>
                    <a:pt x="1905" y="18938"/>
                    <a:pt x="0" y="33225"/>
                  </a:cubicBezTo>
                  <a:cubicBezTo>
                    <a:pt x="952" y="46560"/>
                    <a:pt x="11430" y="57038"/>
                    <a:pt x="24765" y="56085"/>
                  </a:cubicBezTo>
                  <a:cubicBezTo>
                    <a:pt x="36195" y="53228"/>
                    <a:pt x="46672" y="47513"/>
                    <a:pt x="55245" y="38940"/>
                  </a:cubicBezTo>
                  <a:cubicBezTo>
                    <a:pt x="74295" y="24653"/>
                    <a:pt x="99060" y="18938"/>
                    <a:pt x="122872" y="22748"/>
                  </a:cubicBezTo>
                  <a:cubicBezTo>
                    <a:pt x="149542" y="27510"/>
                    <a:pt x="175260" y="43703"/>
                    <a:pt x="200977" y="37988"/>
                  </a:cubicBezTo>
                  <a:cubicBezTo>
                    <a:pt x="206692" y="37035"/>
                    <a:pt x="211455" y="34178"/>
                    <a:pt x="215265" y="30368"/>
                  </a:cubicBezTo>
                  <a:cubicBezTo>
                    <a:pt x="217170" y="27510"/>
                    <a:pt x="217170" y="20843"/>
                    <a:pt x="212408" y="16080"/>
                  </a:cubicBezTo>
                  <a:cubicBezTo>
                    <a:pt x="212408" y="17033"/>
                    <a:pt x="212408" y="17033"/>
                    <a:pt x="212408" y="160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8" name="Freeform: Shape 244"/>
            <p:cNvSpPr>
              <a:spLocks/>
            </p:cNvSpPr>
            <p:nvPr/>
          </p:nvSpPr>
          <p:spPr bwMode="auto">
            <a:xfrm>
              <a:off x="6286693" y="3020985"/>
              <a:ext cx="25553" cy="29625"/>
            </a:xfrm>
            <a:custGeom>
              <a:avLst/>
              <a:gdLst>
                <a:gd name="T0" fmla="*/ 22787 w 26095"/>
                <a:gd name="T1" fmla="*/ 11462 h 29604"/>
                <a:gd name="T2" fmla="*/ 8775 w 26095"/>
                <a:gd name="T3" fmla="*/ 0 h 29604"/>
                <a:gd name="T4" fmla="*/ 2644 w 26095"/>
                <a:gd name="T5" fmla="*/ 23881 h 29604"/>
                <a:gd name="T6" fmla="*/ 18408 w 26095"/>
                <a:gd name="T7" fmla="*/ 27703 h 29604"/>
                <a:gd name="T8" fmla="*/ 18408 w 26095"/>
                <a:gd name="T9" fmla="*/ 27703 h 29604"/>
                <a:gd name="T10" fmla="*/ 22787 w 26095"/>
                <a:gd name="T11" fmla="*/ 11462 h 296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95" h="29604">
                  <a:moveTo>
                    <a:pt x="24783" y="11430"/>
                  </a:moveTo>
                  <a:cubicBezTo>
                    <a:pt x="21925" y="5715"/>
                    <a:pt x="16210" y="953"/>
                    <a:pt x="9543" y="0"/>
                  </a:cubicBezTo>
                  <a:cubicBezTo>
                    <a:pt x="-2840" y="2858"/>
                    <a:pt x="-935" y="17145"/>
                    <a:pt x="2875" y="23813"/>
                  </a:cubicBezTo>
                  <a:cubicBezTo>
                    <a:pt x="6685" y="29528"/>
                    <a:pt x="14305" y="31433"/>
                    <a:pt x="20020" y="27623"/>
                  </a:cubicBezTo>
                  <a:cubicBezTo>
                    <a:pt x="20020" y="27623"/>
                    <a:pt x="20020" y="27623"/>
                    <a:pt x="20020" y="27623"/>
                  </a:cubicBezTo>
                  <a:cubicBezTo>
                    <a:pt x="25735" y="24765"/>
                    <a:pt x="27640" y="17145"/>
                    <a:pt x="24783" y="1143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9" name="Freeform: Shape 245"/>
            <p:cNvSpPr>
              <a:spLocks/>
            </p:cNvSpPr>
            <p:nvPr/>
          </p:nvSpPr>
          <p:spPr bwMode="auto">
            <a:xfrm>
              <a:off x="6135703" y="3162137"/>
              <a:ext cx="13938" cy="17426"/>
            </a:xfrm>
            <a:custGeom>
              <a:avLst/>
              <a:gdLst>
                <a:gd name="T0" fmla="*/ 10923 w 14853"/>
                <a:gd name="T1" fmla="*/ 6052 h 17853"/>
                <a:gd name="T2" fmla="*/ 4275 w 14853"/>
                <a:gd name="T3" fmla="*/ 0 h 17853"/>
                <a:gd name="T4" fmla="*/ 1321 w 14853"/>
                <a:gd name="T5" fmla="*/ 12968 h 17853"/>
                <a:gd name="T6" fmla="*/ 8707 w 14853"/>
                <a:gd name="T7" fmla="*/ 14698 h 17853"/>
                <a:gd name="T8" fmla="*/ 8707 w 14853"/>
                <a:gd name="T9" fmla="*/ 14698 h 17853"/>
                <a:gd name="T10" fmla="*/ 10923 w 14853"/>
                <a:gd name="T11" fmla="*/ 6052 h 178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53" h="17853">
                  <a:moveTo>
                    <a:pt x="14086" y="6667"/>
                  </a:moveTo>
                  <a:cubicBezTo>
                    <a:pt x="12181" y="2858"/>
                    <a:pt x="9324" y="953"/>
                    <a:pt x="5514" y="0"/>
                  </a:cubicBezTo>
                  <a:cubicBezTo>
                    <a:pt x="-2106" y="1905"/>
                    <a:pt x="-201" y="10478"/>
                    <a:pt x="1704" y="14288"/>
                  </a:cubicBezTo>
                  <a:cubicBezTo>
                    <a:pt x="3609" y="18097"/>
                    <a:pt x="8371" y="19050"/>
                    <a:pt x="11229" y="16192"/>
                  </a:cubicBezTo>
                  <a:cubicBezTo>
                    <a:pt x="11229" y="16192"/>
                    <a:pt x="11229" y="16192"/>
                    <a:pt x="11229" y="16192"/>
                  </a:cubicBezTo>
                  <a:cubicBezTo>
                    <a:pt x="14086" y="14288"/>
                    <a:pt x="15991" y="9525"/>
                    <a:pt x="14086" y="6667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0" name="Freeform: Shape 246"/>
            <p:cNvSpPr>
              <a:spLocks/>
            </p:cNvSpPr>
            <p:nvPr/>
          </p:nvSpPr>
          <p:spPr bwMode="auto">
            <a:xfrm>
              <a:off x="6242558" y="3015758"/>
              <a:ext cx="13938" cy="17426"/>
            </a:xfrm>
            <a:custGeom>
              <a:avLst/>
              <a:gdLst>
                <a:gd name="T0" fmla="*/ 12216 w 14443"/>
                <a:gd name="T1" fmla="*/ 5732 h 18097"/>
                <a:gd name="T2" fmla="*/ 4782 w 14443"/>
                <a:gd name="T3" fmla="*/ 0 h 18097"/>
                <a:gd name="T4" fmla="*/ 1478 w 14443"/>
                <a:gd name="T5" fmla="*/ 12284 h 18097"/>
                <a:gd name="T6" fmla="*/ 9738 w 14443"/>
                <a:gd name="T7" fmla="*/ 14740 h 18097"/>
                <a:gd name="T8" fmla="*/ 9738 w 14443"/>
                <a:gd name="T9" fmla="*/ 14740 h 18097"/>
                <a:gd name="T10" fmla="*/ 12216 w 14443"/>
                <a:gd name="T11" fmla="*/ 5732 h 180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43" h="18097">
                  <a:moveTo>
                    <a:pt x="14086" y="6667"/>
                  </a:moveTo>
                  <a:cubicBezTo>
                    <a:pt x="12181" y="2857"/>
                    <a:pt x="9324" y="952"/>
                    <a:pt x="5514" y="0"/>
                  </a:cubicBezTo>
                  <a:cubicBezTo>
                    <a:pt x="-2106" y="1905"/>
                    <a:pt x="-201" y="10477"/>
                    <a:pt x="1704" y="14288"/>
                  </a:cubicBezTo>
                  <a:cubicBezTo>
                    <a:pt x="3609" y="18097"/>
                    <a:pt x="8371" y="19050"/>
                    <a:pt x="11229" y="17145"/>
                  </a:cubicBezTo>
                  <a:cubicBezTo>
                    <a:pt x="11229" y="17145"/>
                    <a:pt x="11229" y="17145"/>
                    <a:pt x="11229" y="17145"/>
                  </a:cubicBezTo>
                  <a:cubicBezTo>
                    <a:pt x="14086" y="14288"/>
                    <a:pt x="15039" y="10477"/>
                    <a:pt x="14086" y="6667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1" name="Freeform: Shape 247"/>
            <p:cNvSpPr>
              <a:spLocks/>
            </p:cNvSpPr>
            <p:nvPr/>
          </p:nvSpPr>
          <p:spPr bwMode="auto">
            <a:xfrm>
              <a:off x="6019555" y="3721514"/>
              <a:ext cx="1008157" cy="1780946"/>
            </a:xfrm>
            <a:custGeom>
              <a:avLst/>
              <a:gdLst>
                <a:gd name="T0" fmla="*/ 0 w 1008865"/>
                <a:gd name="T1" fmla="*/ 161184 h 1780362"/>
                <a:gd name="T2" fmla="*/ 376132 w 1008865"/>
                <a:gd name="T3" fmla="*/ 1400106 h 1780362"/>
                <a:gd name="T4" fmla="*/ 833001 w 1008865"/>
                <a:gd name="T5" fmla="*/ 1769208 h 1780362"/>
                <a:gd name="T6" fmla="*/ 916585 w 1008865"/>
                <a:gd name="T7" fmla="*/ 995715 h 1780362"/>
                <a:gd name="T8" fmla="*/ 776960 w 1008865"/>
                <a:gd name="T9" fmla="*/ 486412 h 1780362"/>
                <a:gd name="T10" fmla="*/ 553751 w 1008865"/>
                <a:gd name="T11" fmla="*/ 559851 h 1780362"/>
                <a:gd name="T12" fmla="*/ 373283 w 1008865"/>
                <a:gd name="T13" fmla="*/ 0 h 1780362"/>
                <a:gd name="T14" fmla="*/ 0 w 1008865"/>
                <a:gd name="T15" fmla="*/ 161184 h 17803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8865" h="1780362">
                  <a:moveTo>
                    <a:pt x="0" y="160972"/>
                  </a:moveTo>
                  <a:cubicBezTo>
                    <a:pt x="0" y="160972"/>
                    <a:pt x="354330" y="1332548"/>
                    <a:pt x="377190" y="1398270"/>
                  </a:cubicBezTo>
                  <a:cubicBezTo>
                    <a:pt x="399097" y="1464945"/>
                    <a:pt x="540068" y="1857375"/>
                    <a:pt x="835343" y="1766888"/>
                  </a:cubicBezTo>
                  <a:cubicBezTo>
                    <a:pt x="1168718" y="1665923"/>
                    <a:pt x="919163" y="994410"/>
                    <a:pt x="919163" y="994410"/>
                  </a:cubicBezTo>
                  <a:lnTo>
                    <a:pt x="779145" y="485775"/>
                  </a:lnTo>
                  <a:lnTo>
                    <a:pt x="555308" y="559117"/>
                  </a:lnTo>
                  <a:lnTo>
                    <a:pt x="374333" y="0"/>
                  </a:lnTo>
                  <a:lnTo>
                    <a:pt x="0" y="160972"/>
                  </a:ln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2" name="Freeform: Shape 248"/>
            <p:cNvSpPr>
              <a:spLocks/>
            </p:cNvSpPr>
            <p:nvPr/>
          </p:nvSpPr>
          <p:spPr bwMode="auto">
            <a:xfrm>
              <a:off x="5640915" y="3153423"/>
              <a:ext cx="754957" cy="761520"/>
            </a:xfrm>
            <a:custGeom>
              <a:avLst/>
              <a:gdLst>
                <a:gd name="T0" fmla="*/ 0 w 753427"/>
                <a:gd name="T1" fmla="*/ 166235 h 761731"/>
                <a:gd name="T2" fmla="*/ 77781 w 753427"/>
                <a:gd name="T3" fmla="*/ 458329 h 761731"/>
                <a:gd name="T4" fmla="*/ 261190 w 753427"/>
                <a:gd name="T5" fmla="*/ 650522 h 761731"/>
                <a:gd name="T6" fmla="*/ 429236 w 753427"/>
                <a:gd name="T7" fmla="*/ 760888 h 761731"/>
                <a:gd name="T8" fmla="*/ 759565 w 753427"/>
                <a:gd name="T9" fmla="*/ 574406 h 761731"/>
                <a:gd name="T10" fmla="*/ 700031 w 753427"/>
                <a:gd name="T11" fmla="*/ 313709 h 761731"/>
                <a:gd name="T12" fmla="*/ 626090 w 753427"/>
                <a:gd name="T13" fmla="*/ 5439 h 761731"/>
                <a:gd name="T14" fmla="*/ 540627 w 753427"/>
                <a:gd name="T15" fmla="*/ 71089 h 761731"/>
                <a:gd name="T16" fmla="*/ 549269 w 753427"/>
                <a:gd name="T17" fmla="*/ 166235 h 761731"/>
                <a:gd name="T18" fmla="*/ 378343 w 753427"/>
                <a:gd name="T19" fmla="*/ 6391 h 761731"/>
                <a:gd name="T20" fmla="*/ 440760 w 753427"/>
                <a:gd name="T21" fmla="*/ 220468 h 761731"/>
                <a:gd name="T22" fmla="*/ 445560 w 753427"/>
                <a:gd name="T23" fmla="*/ 338446 h 761731"/>
                <a:gd name="T24" fmla="*/ 396588 w 753427"/>
                <a:gd name="T25" fmla="*/ 294679 h 761731"/>
                <a:gd name="T26" fmla="*/ 235265 w 753427"/>
                <a:gd name="T27" fmla="*/ 43499 h 761731"/>
                <a:gd name="T28" fmla="*/ 181489 w 753427"/>
                <a:gd name="T29" fmla="*/ 46352 h 761731"/>
                <a:gd name="T30" fmla="*/ 171886 w 753427"/>
                <a:gd name="T31" fmla="*/ 73946 h 761731"/>
                <a:gd name="T32" fmla="*/ 174767 w 753427"/>
                <a:gd name="T33" fmla="*/ 112003 h 761731"/>
                <a:gd name="T34" fmla="*/ 275594 w 753427"/>
                <a:gd name="T35" fmla="*/ 363183 h 761731"/>
                <a:gd name="T36" fmla="*/ 312085 w 753427"/>
                <a:gd name="T37" fmla="*/ 424075 h 761731"/>
                <a:gd name="T38" fmla="*/ 215098 w 753427"/>
                <a:gd name="T39" fmla="*/ 352717 h 761731"/>
                <a:gd name="T40" fmla="*/ 125793 w 753427"/>
                <a:gd name="T41" fmla="*/ 151011 h 761731"/>
                <a:gd name="T42" fmla="*/ 37450 w 753427"/>
                <a:gd name="T43" fmla="*/ 130080 h 761731"/>
                <a:gd name="T44" fmla="*/ 37450 w 753427"/>
                <a:gd name="T45" fmla="*/ 130080 h 761731"/>
                <a:gd name="T46" fmla="*/ 58575 w 753427"/>
                <a:gd name="T47" fmla="*/ 214757 h 761731"/>
                <a:gd name="T48" fmla="*/ 0 w 753427"/>
                <a:gd name="T49" fmla="*/ 166235 h 7617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53427" h="761731">
                  <a:moveTo>
                    <a:pt x="0" y="166419"/>
                  </a:moveTo>
                  <a:cubicBezTo>
                    <a:pt x="0" y="166419"/>
                    <a:pt x="48577" y="419784"/>
                    <a:pt x="77152" y="458837"/>
                  </a:cubicBezTo>
                  <a:cubicBezTo>
                    <a:pt x="105727" y="496937"/>
                    <a:pt x="259080" y="651242"/>
                    <a:pt x="259080" y="651242"/>
                  </a:cubicBezTo>
                  <a:lnTo>
                    <a:pt x="425767" y="761732"/>
                  </a:lnTo>
                  <a:lnTo>
                    <a:pt x="753427" y="575042"/>
                  </a:lnTo>
                  <a:lnTo>
                    <a:pt x="694373" y="314057"/>
                  </a:lnTo>
                  <a:lnTo>
                    <a:pt x="621030" y="5447"/>
                  </a:lnTo>
                  <a:lnTo>
                    <a:pt x="536258" y="71169"/>
                  </a:lnTo>
                  <a:lnTo>
                    <a:pt x="544830" y="166419"/>
                  </a:lnTo>
                  <a:cubicBezTo>
                    <a:pt x="544830" y="166419"/>
                    <a:pt x="421958" y="-38368"/>
                    <a:pt x="375285" y="6399"/>
                  </a:cubicBezTo>
                  <a:cubicBezTo>
                    <a:pt x="329565" y="51167"/>
                    <a:pt x="411480" y="143559"/>
                    <a:pt x="437198" y="220712"/>
                  </a:cubicBezTo>
                  <a:cubicBezTo>
                    <a:pt x="462915" y="297864"/>
                    <a:pt x="441960" y="338822"/>
                    <a:pt x="441960" y="338822"/>
                  </a:cubicBezTo>
                  <a:cubicBezTo>
                    <a:pt x="441960" y="338822"/>
                    <a:pt x="421005" y="343584"/>
                    <a:pt x="393383" y="295007"/>
                  </a:cubicBezTo>
                  <a:cubicBezTo>
                    <a:pt x="373380" y="259764"/>
                    <a:pt x="297180" y="98792"/>
                    <a:pt x="233363" y="43547"/>
                  </a:cubicBezTo>
                  <a:cubicBezTo>
                    <a:pt x="218122" y="29259"/>
                    <a:pt x="194310" y="31164"/>
                    <a:pt x="180022" y="46404"/>
                  </a:cubicBezTo>
                  <a:cubicBezTo>
                    <a:pt x="173355" y="54024"/>
                    <a:pt x="169545" y="63549"/>
                    <a:pt x="170497" y="74027"/>
                  </a:cubicBezTo>
                  <a:lnTo>
                    <a:pt x="173355" y="112127"/>
                  </a:lnTo>
                  <a:lnTo>
                    <a:pt x="273367" y="363587"/>
                  </a:lnTo>
                  <a:lnTo>
                    <a:pt x="309563" y="424547"/>
                  </a:lnTo>
                  <a:lnTo>
                    <a:pt x="213360" y="353109"/>
                  </a:lnTo>
                  <a:cubicBezTo>
                    <a:pt x="213360" y="353109"/>
                    <a:pt x="169545" y="223569"/>
                    <a:pt x="124777" y="151179"/>
                  </a:cubicBezTo>
                  <a:cubicBezTo>
                    <a:pt x="106680" y="121652"/>
                    <a:pt x="67627" y="112127"/>
                    <a:pt x="37147" y="130224"/>
                  </a:cubicBezTo>
                  <a:lnTo>
                    <a:pt x="58102" y="214997"/>
                  </a:lnTo>
                  <a:cubicBezTo>
                    <a:pt x="59055" y="213092"/>
                    <a:pt x="59055" y="164514"/>
                    <a:pt x="0" y="166419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3" name="Freeform: Shape 249"/>
            <p:cNvSpPr>
              <a:spLocks/>
            </p:cNvSpPr>
            <p:nvPr/>
          </p:nvSpPr>
          <p:spPr bwMode="auto">
            <a:xfrm>
              <a:off x="5698990" y="3345110"/>
              <a:ext cx="202095" cy="365948"/>
            </a:xfrm>
            <a:custGeom>
              <a:avLst/>
              <a:gdLst>
                <a:gd name="T0" fmla="*/ 202594 w 201929"/>
                <a:gd name="T1" fmla="*/ 363667 h 366712"/>
                <a:gd name="T2" fmla="*/ 187305 w 201929"/>
                <a:gd name="T3" fmla="*/ 355165 h 366712"/>
                <a:gd name="T4" fmla="*/ 149078 w 201929"/>
                <a:gd name="T5" fmla="*/ 327771 h 366712"/>
                <a:gd name="T6" fmla="*/ 92696 w 201929"/>
                <a:gd name="T7" fmla="*/ 286209 h 366712"/>
                <a:gd name="T8" fmla="*/ 65938 w 201929"/>
                <a:gd name="T9" fmla="*/ 254093 h 366712"/>
                <a:gd name="T10" fmla="*/ 58294 w 201929"/>
                <a:gd name="T11" fmla="*/ 233313 h 366712"/>
                <a:gd name="T12" fmla="*/ 52560 w 201929"/>
                <a:gd name="T13" fmla="*/ 211586 h 366712"/>
                <a:gd name="T14" fmla="*/ 15292 w 201929"/>
                <a:gd name="T15" fmla="*/ 62343 h 366712"/>
                <a:gd name="T16" fmla="*/ 3822 w 201929"/>
                <a:gd name="T17" fmla="*/ 17002 h 366712"/>
                <a:gd name="T18" fmla="*/ 0 w 201929"/>
                <a:gd name="T19" fmla="*/ 0 h 366712"/>
                <a:gd name="T20" fmla="*/ 6687 w 201929"/>
                <a:gd name="T21" fmla="*/ 16056 h 366712"/>
                <a:gd name="T22" fmla="*/ 21023 w 201929"/>
                <a:gd name="T23" fmla="*/ 60454 h 366712"/>
                <a:gd name="T24" fmla="*/ 59251 w 201929"/>
                <a:gd name="T25" fmla="*/ 209697 h 366712"/>
                <a:gd name="T26" fmla="*/ 72630 w 201929"/>
                <a:gd name="T27" fmla="*/ 250315 h 366712"/>
                <a:gd name="T28" fmla="*/ 97475 w 201929"/>
                <a:gd name="T29" fmla="*/ 280542 h 366712"/>
                <a:gd name="T30" fmla="*/ 152901 w 201929"/>
                <a:gd name="T31" fmla="*/ 323049 h 366712"/>
                <a:gd name="T32" fmla="*/ 190171 w 201929"/>
                <a:gd name="T33" fmla="*/ 351386 h 366712"/>
                <a:gd name="T34" fmla="*/ 202594 w 201929"/>
                <a:gd name="T35" fmla="*/ 363667 h 3667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1929" h="366712">
                  <a:moveTo>
                    <a:pt x="201930" y="366713"/>
                  </a:moveTo>
                  <a:cubicBezTo>
                    <a:pt x="196215" y="364807"/>
                    <a:pt x="191452" y="361950"/>
                    <a:pt x="186690" y="358140"/>
                  </a:cubicBezTo>
                  <a:cubicBezTo>
                    <a:pt x="177165" y="352425"/>
                    <a:pt x="163830" y="342900"/>
                    <a:pt x="148590" y="330517"/>
                  </a:cubicBezTo>
                  <a:cubicBezTo>
                    <a:pt x="133350" y="318135"/>
                    <a:pt x="113347" y="303847"/>
                    <a:pt x="92392" y="288607"/>
                  </a:cubicBezTo>
                  <a:cubicBezTo>
                    <a:pt x="80963" y="280035"/>
                    <a:pt x="72390" y="268605"/>
                    <a:pt x="65722" y="256222"/>
                  </a:cubicBezTo>
                  <a:cubicBezTo>
                    <a:pt x="61913" y="249555"/>
                    <a:pt x="60008" y="242888"/>
                    <a:pt x="58102" y="235267"/>
                  </a:cubicBezTo>
                  <a:lnTo>
                    <a:pt x="52388" y="213360"/>
                  </a:lnTo>
                  <a:cubicBezTo>
                    <a:pt x="37147" y="155257"/>
                    <a:pt x="25717" y="100965"/>
                    <a:pt x="15240" y="62865"/>
                  </a:cubicBezTo>
                  <a:cubicBezTo>
                    <a:pt x="10477" y="43815"/>
                    <a:pt x="5715" y="27622"/>
                    <a:pt x="3810" y="17145"/>
                  </a:cubicBezTo>
                  <a:cubicBezTo>
                    <a:pt x="1905" y="11430"/>
                    <a:pt x="0" y="5715"/>
                    <a:pt x="0" y="0"/>
                  </a:cubicBezTo>
                  <a:cubicBezTo>
                    <a:pt x="2858" y="4763"/>
                    <a:pt x="4763" y="10477"/>
                    <a:pt x="6667" y="16192"/>
                  </a:cubicBezTo>
                  <a:cubicBezTo>
                    <a:pt x="10477" y="26670"/>
                    <a:pt x="15240" y="41910"/>
                    <a:pt x="20955" y="60960"/>
                  </a:cubicBezTo>
                  <a:cubicBezTo>
                    <a:pt x="32385" y="99060"/>
                    <a:pt x="43815" y="152400"/>
                    <a:pt x="59055" y="211455"/>
                  </a:cubicBezTo>
                  <a:cubicBezTo>
                    <a:pt x="61913" y="225742"/>
                    <a:pt x="66675" y="239077"/>
                    <a:pt x="72390" y="252413"/>
                  </a:cubicBezTo>
                  <a:cubicBezTo>
                    <a:pt x="78105" y="264795"/>
                    <a:pt x="86677" y="275272"/>
                    <a:pt x="97155" y="282892"/>
                  </a:cubicBezTo>
                  <a:cubicBezTo>
                    <a:pt x="118110" y="298132"/>
                    <a:pt x="136208" y="313372"/>
                    <a:pt x="152400" y="325755"/>
                  </a:cubicBezTo>
                  <a:cubicBezTo>
                    <a:pt x="167640" y="338138"/>
                    <a:pt x="180975" y="347663"/>
                    <a:pt x="189547" y="354330"/>
                  </a:cubicBezTo>
                  <a:cubicBezTo>
                    <a:pt x="197167" y="362902"/>
                    <a:pt x="201930" y="366713"/>
                    <a:pt x="201930" y="366713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4" name="Freeform: Shape 250"/>
            <p:cNvSpPr>
              <a:spLocks/>
            </p:cNvSpPr>
            <p:nvPr/>
          </p:nvSpPr>
          <p:spPr bwMode="auto">
            <a:xfrm>
              <a:off x="5961481" y="3596046"/>
              <a:ext cx="85950" cy="47051"/>
            </a:xfrm>
            <a:custGeom>
              <a:avLst/>
              <a:gdLst>
                <a:gd name="T0" fmla="*/ 86629 w 85725"/>
                <a:gd name="T1" fmla="*/ 45656 h 47067"/>
                <a:gd name="T2" fmla="*/ 71227 w 85725"/>
                <a:gd name="T3" fmla="*/ 46608 h 47067"/>
                <a:gd name="T4" fmla="*/ 35615 w 85725"/>
                <a:gd name="T5" fmla="*/ 36147 h 47067"/>
                <a:gd name="T6" fmla="*/ 7700 w 85725"/>
                <a:gd name="T7" fmla="*/ 13315 h 47067"/>
                <a:gd name="T8" fmla="*/ 0 w 85725"/>
                <a:gd name="T9" fmla="*/ 0 h 47067"/>
                <a:gd name="T10" fmla="*/ 86629 w 85725"/>
                <a:gd name="T11" fmla="*/ 45656 h 47067"/>
                <a:gd name="T12" fmla="*/ 86629 w 85725"/>
                <a:gd name="T13" fmla="*/ 45656 h 470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725" h="47067">
                  <a:moveTo>
                    <a:pt x="85725" y="45720"/>
                  </a:moveTo>
                  <a:cubicBezTo>
                    <a:pt x="85725" y="46672"/>
                    <a:pt x="80010" y="47625"/>
                    <a:pt x="70485" y="46672"/>
                  </a:cubicBezTo>
                  <a:cubicBezTo>
                    <a:pt x="58103" y="45720"/>
                    <a:pt x="46672" y="41910"/>
                    <a:pt x="35243" y="36195"/>
                  </a:cubicBezTo>
                  <a:cubicBezTo>
                    <a:pt x="24765" y="30480"/>
                    <a:pt x="15240" y="22860"/>
                    <a:pt x="7620" y="13335"/>
                  </a:cubicBezTo>
                  <a:cubicBezTo>
                    <a:pt x="1905" y="5715"/>
                    <a:pt x="0" y="953"/>
                    <a:pt x="0" y="0"/>
                  </a:cubicBezTo>
                  <a:cubicBezTo>
                    <a:pt x="21908" y="25718"/>
                    <a:pt x="52388" y="41910"/>
                    <a:pt x="85725" y="45720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5" name="Freeform: Shape 251"/>
            <p:cNvSpPr>
              <a:spLocks/>
            </p:cNvSpPr>
            <p:nvPr/>
          </p:nvSpPr>
          <p:spPr bwMode="auto">
            <a:xfrm>
              <a:off x="6126411" y="3482777"/>
              <a:ext cx="74334" cy="20911"/>
            </a:xfrm>
            <a:custGeom>
              <a:avLst/>
              <a:gdLst>
                <a:gd name="T0" fmla="*/ 74451 w 74295"/>
                <a:gd name="T1" fmla="*/ 20783 h 20954"/>
                <a:gd name="T2" fmla="*/ 0 w 74295"/>
                <a:gd name="T3" fmla="*/ 0 h 20954"/>
                <a:gd name="T4" fmla="*/ 38180 w 74295"/>
                <a:gd name="T5" fmla="*/ 7556 h 20954"/>
                <a:gd name="T6" fmla="*/ 74451 w 74295"/>
                <a:gd name="T7" fmla="*/ 20783 h 209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295" h="20954">
                  <a:moveTo>
                    <a:pt x="74295" y="20955"/>
                  </a:moveTo>
                  <a:cubicBezTo>
                    <a:pt x="48578" y="18097"/>
                    <a:pt x="23813" y="11430"/>
                    <a:pt x="0" y="0"/>
                  </a:cubicBezTo>
                  <a:cubicBezTo>
                    <a:pt x="13335" y="952"/>
                    <a:pt x="25718" y="2857"/>
                    <a:pt x="38100" y="7620"/>
                  </a:cubicBezTo>
                  <a:cubicBezTo>
                    <a:pt x="50483" y="10477"/>
                    <a:pt x="62865" y="14288"/>
                    <a:pt x="74295" y="20955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6" name="Freeform: Shape 252"/>
            <p:cNvSpPr>
              <a:spLocks/>
            </p:cNvSpPr>
            <p:nvPr/>
          </p:nvSpPr>
          <p:spPr bwMode="auto">
            <a:xfrm>
              <a:off x="6189129" y="3317229"/>
              <a:ext cx="72012" cy="176004"/>
            </a:xfrm>
            <a:custGeom>
              <a:avLst/>
              <a:gdLst>
                <a:gd name="T0" fmla="*/ 70890 w 72390"/>
                <a:gd name="T1" fmla="*/ 175381 h 176212"/>
                <a:gd name="T2" fmla="*/ 56899 w 72390"/>
                <a:gd name="T3" fmla="*/ 151682 h 176212"/>
                <a:gd name="T4" fmla="*/ 32648 w 72390"/>
                <a:gd name="T5" fmla="*/ 89113 h 176212"/>
                <a:gd name="T6" fmla="*/ 10261 w 72390"/>
                <a:gd name="T7" fmla="*/ 25597 h 176212"/>
                <a:gd name="T8" fmla="*/ 0 w 72390"/>
                <a:gd name="T9" fmla="*/ 0 h 176212"/>
                <a:gd name="T10" fmla="*/ 13992 w 72390"/>
                <a:gd name="T11" fmla="*/ 23700 h 176212"/>
                <a:gd name="T12" fmla="*/ 38243 w 72390"/>
                <a:gd name="T13" fmla="*/ 86269 h 176212"/>
                <a:gd name="T14" fmla="*/ 60630 w 72390"/>
                <a:gd name="T15" fmla="*/ 149786 h 176212"/>
                <a:gd name="T16" fmla="*/ 70890 w 72390"/>
                <a:gd name="T17" fmla="*/ 175381 h 1762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390" h="176212">
                  <a:moveTo>
                    <a:pt x="72390" y="176212"/>
                  </a:moveTo>
                  <a:cubicBezTo>
                    <a:pt x="66675" y="168592"/>
                    <a:pt x="60960" y="160973"/>
                    <a:pt x="58103" y="152400"/>
                  </a:cubicBezTo>
                  <a:cubicBezTo>
                    <a:pt x="48578" y="131445"/>
                    <a:pt x="40005" y="110490"/>
                    <a:pt x="33338" y="89535"/>
                  </a:cubicBezTo>
                  <a:cubicBezTo>
                    <a:pt x="24765" y="64770"/>
                    <a:pt x="17145" y="41910"/>
                    <a:pt x="10478" y="25717"/>
                  </a:cubicBezTo>
                  <a:cubicBezTo>
                    <a:pt x="6668" y="17145"/>
                    <a:pt x="2858" y="8573"/>
                    <a:pt x="0" y="0"/>
                  </a:cubicBezTo>
                  <a:cubicBezTo>
                    <a:pt x="5715" y="7620"/>
                    <a:pt x="11430" y="15240"/>
                    <a:pt x="14288" y="23812"/>
                  </a:cubicBezTo>
                  <a:cubicBezTo>
                    <a:pt x="23813" y="44767"/>
                    <a:pt x="32385" y="65723"/>
                    <a:pt x="39053" y="86677"/>
                  </a:cubicBezTo>
                  <a:cubicBezTo>
                    <a:pt x="47625" y="111442"/>
                    <a:pt x="55245" y="134302"/>
                    <a:pt x="61913" y="150495"/>
                  </a:cubicBezTo>
                  <a:cubicBezTo>
                    <a:pt x="65723" y="159067"/>
                    <a:pt x="69533" y="167640"/>
                    <a:pt x="72390" y="176212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7" name="Freeform: Shape 253"/>
            <p:cNvSpPr>
              <a:spLocks/>
            </p:cNvSpPr>
            <p:nvPr/>
          </p:nvSpPr>
          <p:spPr bwMode="auto">
            <a:xfrm>
              <a:off x="6574738" y="4280892"/>
              <a:ext cx="404192" cy="942751"/>
            </a:xfrm>
            <a:custGeom>
              <a:avLst/>
              <a:gdLst>
                <a:gd name="T0" fmla="*/ 387837 w 402901"/>
                <a:gd name="T1" fmla="*/ 939232 h 943927"/>
                <a:gd name="T2" fmla="*/ 387837 w 402901"/>
                <a:gd name="T3" fmla="*/ 936389 h 943927"/>
                <a:gd name="T4" fmla="*/ 389766 w 402901"/>
                <a:gd name="T5" fmla="*/ 928807 h 943927"/>
                <a:gd name="T6" fmla="*/ 397484 w 402901"/>
                <a:gd name="T7" fmla="*/ 899426 h 943927"/>
                <a:gd name="T8" fmla="*/ 400380 w 402901"/>
                <a:gd name="T9" fmla="*/ 788538 h 943927"/>
                <a:gd name="T10" fmla="*/ 352141 w 402901"/>
                <a:gd name="T11" fmla="*/ 631211 h 943927"/>
                <a:gd name="T12" fmla="*/ 316443 w 402901"/>
                <a:gd name="T13" fmla="*/ 540224 h 943927"/>
                <a:gd name="T14" fmla="*/ 298113 w 402901"/>
                <a:gd name="T15" fmla="*/ 491888 h 943927"/>
                <a:gd name="T16" fmla="*/ 273994 w 402901"/>
                <a:gd name="T17" fmla="*/ 444500 h 943927"/>
                <a:gd name="T18" fmla="*/ 160152 w 402901"/>
                <a:gd name="T19" fmla="*/ 275800 h 943927"/>
                <a:gd name="T20" fmla="*/ 65605 w 402901"/>
                <a:gd name="T21" fmla="*/ 138373 h 943927"/>
                <a:gd name="T22" fmla="*/ 13507 w 402901"/>
                <a:gd name="T23" fmla="*/ 38858 h 943927"/>
                <a:gd name="T24" fmla="*/ 2894 w 402901"/>
                <a:gd name="T25" fmla="*/ 10426 h 943927"/>
                <a:gd name="T26" fmla="*/ 965 w 402901"/>
                <a:gd name="T27" fmla="*/ 2842 h 943927"/>
                <a:gd name="T28" fmla="*/ 0 w 402901"/>
                <a:gd name="T29" fmla="*/ 0 h 943927"/>
                <a:gd name="T30" fmla="*/ 965 w 402901"/>
                <a:gd name="T31" fmla="*/ 2842 h 943927"/>
                <a:gd name="T32" fmla="*/ 3858 w 402901"/>
                <a:gd name="T33" fmla="*/ 10426 h 943927"/>
                <a:gd name="T34" fmla="*/ 15436 w 402901"/>
                <a:gd name="T35" fmla="*/ 38858 h 943927"/>
                <a:gd name="T36" fmla="*/ 69463 w 402901"/>
                <a:gd name="T37" fmla="*/ 137426 h 943927"/>
                <a:gd name="T38" fmla="*/ 164976 w 402901"/>
                <a:gd name="T39" fmla="*/ 273902 h 943927"/>
                <a:gd name="T40" fmla="*/ 222862 w 402901"/>
                <a:gd name="T41" fmla="*/ 353515 h 943927"/>
                <a:gd name="T42" fmla="*/ 279783 w 402901"/>
                <a:gd name="T43" fmla="*/ 442606 h 943927"/>
                <a:gd name="T44" fmla="*/ 303902 w 402901"/>
                <a:gd name="T45" fmla="*/ 489993 h 943927"/>
                <a:gd name="T46" fmla="*/ 322232 w 402901"/>
                <a:gd name="T47" fmla="*/ 538329 h 943927"/>
                <a:gd name="T48" fmla="*/ 357929 w 402901"/>
                <a:gd name="T49" fmla="*/ 629314 h 943927"/>
                <a:gd name="T50" fmla="*/ 405202 w 402901"/>
                <a:gd name="T51" fmla="*/ 788538 h 943927"/>
                <a:gd name="T52" fmla="*/ 400380 w 402901"/>
                <a:gd name="T53" fmla="*/ 900374 h 943927"/>
                <a:gd name="T54" fmla="*/ 391695 w 402901"/>
                <a:gd name="T55" fmla="*/ 929755 h 943927"/>
                <a:gd name="T56" fmla="*/ 388802 w 402901"/>
                <a:gd name="T57" fmla="*/ 937336 h 943927"/>
                <a:gd name="T58" fmla="*/ 387837 w 402901"/>
                <a:gd name="T59" fmla="*/ 939232 h 9439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2901" h="943927">
                  <a:moveTo>
                    <a:pt x="382905" y="943928"/>
                  </a:moveTo>
                  <a:cubicBezTo>
                    <a:pt x="382905" y="942975"/>
                    <a:pt x="382905" y="942022"/>
                    <a:pt x="382905" y="941070"/>
                  </a:cubicBezTo>
                  <a:cubicBezTo>
                    <a:pt x="382905" y="939165"/>
                    <a:pt x="383858" y="936308"/>
                    <a:pt x="384810" y="933450"/>
                  </a:cubicBezTo>
                  <a:cubicBezTo>
                    <a:pt x="386715" y="926783"/>
                    <a:pt x="389573" y="917258"/>
                    <a:pt x="392430" y="903922"/>
                  </a:cubicBezTo>
                  <a:cubicBezTo>
                    <a:pt x="400050" y="867728"/>
                    <a:pt x="401003" y="829628"/>
                    <a:pt x="395288" y="792480"/>
                  </a:cubicBezTo>
                  <a:cubicBezTo>
                    <a:pt x="389573" y="745808"/>
                    <a:pt x="370523" y="691515"/>
                    <a:pt x="347663" y="634365"/>
                  </a:cubicBezTo>
                  <a:cubicBezTo>
                    <a:pt x="336233" y="604838"/>
                    <a:pt x="324803" y="574358"/>
                    <a:pt x="312420" y="542925"/>
                  </a:cubicBezTo>
                  <a:cubicBezTo>
                    <a:pt x="306705" y="526733"/>
                    <a:pt x="300990" y="510540"/>
                    <a:pt x="294323" y="494347"/>
                  </a:cubicBezTo>
                  <a:cubicBezTo>
                    <a:pt x="287655" y="478155"/>
                    <a:pt x="279083" y="461963"/>
                    <a:pt x="270510" y="446722"/>
                  </a:cubicBezTo>
                  <a:cubicBezTo>
                    <a:pt x="236220" y="388620"/>
                    <a:pt x="198120" y="331470"/>
                    <a:pt x="158115" y="277178"/>
                  </a:cubicBezTo>
                  <a:cubicBezTo>
                    <a:pt x="121920" y="225743"/>
                    <a:pt x="89535" y="180022"/>
                    <a:pt x="64770" y="139065"/>
                  </a:cubicBezTo>
                  <a:cubicBezTo>
                    <a:pt x="44768" y="107633"/>
                    <a:pt x="27623" y="73343"/>
                    <a:pt x="13335" y="39053"/>
                  </a:cubicBezTo>
                  <a:cubicBezTo>
                    <a:pt x="7620" y="27622"/>
                    <a:pt x="5715" y="17145"/>
                    <a:pt x="2858" y="10478"/>
                  </a:cubicBezTo>
                  <a:cubicBezTo>
                    <a:pt x="1905" y="7620"/>
                    <a:pt x="953" y="4763"/>
                    <a:pt x="953" y="2858"/>
                  </a:cubicBezTo>
                  <a:cubicBezTo>
                    <a:pt x="953" y="1905"/>
                    <a:pt x="0" y="953"/>
                    <a:pt x="0" y="0"/>
                  </a:cubicBezTo>
                  <a:cubicBezTo>
                    <a:pt x="953" y="953"/>
                    <a:pt x="953" y="1905"/>
                    <a:pt x="953" y="2858"/>
                  </a:cubicBezTo>
                  <a:lnTo>
                    <a:pt x="3810" y="10478"/>
                  </a:lnTo>
                  <a:cubicBezTo>
                    <a:pt x="6668" y="17145"/>
                    <a:pt x="9525" y="26670"/>
                    <a:pt x="15240" y="39053"/>
                  </a:cubicBezTo>
                  <a:cubicBezTo>
                    <a:pt x="30480" y="73343"/>
                    <a:pt x="48578" y="105728"/>
                    <a:pt x="68580" y="138113"/>
                  </a:cubicBezTo>
                  <a:cubicBezTo>
                    <a:pt x="93345" y="178118"/>
                    <a:pt x="125730" y="224790"/>
                    <a:pt x="162878" y="275272"/>
                  </a:cubicBezTo>
                  <a:cubicBezTo>
                    <a:pt x="180975" y="300990"/>
                    <a:pt x="200025" y="327660"/>
                    <a:pt x="220028" y="355283"/>
                  </a:cubicBezTo>
                  <a:cubicBezTo>
                    <a:pt x="239078" y="383858"/>
                    <a:pt x="259080" y="412433"/>
                    <a:pt x="276225" y="444818"/>
                  </a:cubicBezTo>
                  <a:cubicBezTo>
                    <a:pt x="285750" y="461010"/>
                    <a:pt x="293370" y="477203"/>
                    <a:pt x="300038" y="492443"/>
                  </a:cubicBezTo>
                  <a:cubicBezTo>
                    <a:pt x="307658" y="508635"/>
                    <a:pt x="313373" y="524828"/>
                    <a:pt x="318135" y="541020"/>
                  </a:cubicBezTo>
                  <a:cubicBezTo>
                    <a:pt x="329565" y="573405"/>
                    <a:pt x="341948" y="603885"/>
                    <a:pt x="353378" y="632460"/>
                  </a:cubicBezTo>
                  <a:cubicBezTo>
                    <a:pt x="376238" y="690563"/>
                    <a:pt x="394335" y="744855"/>
                    <a:pt x="400050" y="792480"/>
                  </a:cubicBezTo>
                  <a:cubicBezTo>
                    <a:pt x="404813" y="829628"/>
                    <a:pt x="403860" y="867728"/>
                    <a:pt x="395288" y="904875"/>
                  </a:cubicBezTo>
                  <a:cubicBezTo>
                    <a:pt x="393383" y="914400"/>
                    <a:pt x="390525" y="924878"/>
                    <a:pt x="386715" y="934403"/>
                  </a:cubicBezTo>
                  <a:lnTo>
                    <a:pt x="383858" y="942022"/>
                  </a:lnTo>
                  <a:cubicBezTo>
                    <a:pt x="382905" y="942022"/>
                    <a:pt x="382905" y="942975"/>
                    <a:pt x="382905" y="943928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8" name="Freeform: Shape 254"/>
            <p:cNvSpPr>
              <a:spLocks/>
            </p:cNvSpPr>
            <p:nvPr/>
          </p:nvSpPr>
          <p:spPr bwMode="auto">
            <a:xfrm>
              <a:off x="5638593" y="3148196"/>
              <a:ext cx="757279" cy="655221"/>
            </a:xfrm>
            <a:custGeom>
              <a:avLst/>
              <a:gdLst>
                <a:gd name="T0" fmla="*/ 255298 w 757237"/>
                <a:gd name="T1" fmla="*/ 648279 h 655502"/>
                <a:gd name="T2" fmla="*/ 155276 w 757237"/>
                <a:gd name="T3" fmla="*/ 547400 h 655502"/>
                <a:gd name="T4" fmla="*/ 71446 w 757237"/>
                <a:gd name="T5" fmla="*/ 450329 h 655502"/>
                <a:gd name="T6" fmla="*/ 0 w 757237"/>
                <a:gd name="T7" fmla="*/ 172437 h 655502"/>
                <a:gd name="T8" fmla="*/ 2858 w 757237"/>
                <a:gd name="T9" fmla="*/ 169581 h 655502"/>
                <a:gd name="T10" fmla="*/ 63825 w 757237"/>
                <a:gd name="T11" fmla="*/ 218117 h 655502"/>
                <a:gd name="T12" fmla="*/ 37151 w 757237"/>
                <a:gd name="T13" fmla="*/ 133419 h 655502"/>
                <a:gd name="T14" fmla="*/ 39057 w 757237"/>
                <a:gd name="T15" fmla="*/ 130563 h 655502"/>
                <a:gd name="T16" fmla="*/ 75255 w 757237"/>
                <a:gd name="T17" fmla="*/ 118190 h 655502"/>
                <a:gd name="T18" fmla="*/ 125744 w 757237"/>
                <a:gd name="T19" fmla="*/ 145789 h 655502"/>
                <a:gd name="T20" fmla="*/ 155276 w 757237"/>
                <a:gd name="T21" fmla="*/ 198132 h 655502"/>
                <a:gd name="T22" fmla="*/ 218146 w 757237"/>
                <a:gd name="T23" fmla="*/ 353257 h 655502"/>
                <a:gd name="T24" fmla="*/ 309597 w 757237"/>
                <a:gd name="T25" fmla="*/ 428440 h 655502"/>
                <a:gd name="T26" fmla="*/ 192427 w 757237"/>
                <a:gd name="T27" fmla="*/ 164823 h 655502"/>
                <a:gd name="T28" fmla="*/ 170515 w 757237"/>
                <a:gd name="T29" fmla="*/ 82027 h 655502"/>
                <a:gd name="T30" fmla="*/ 203857 w 757237"/>
                <a:gd name="T31" fmla="*/ 36345 h 655502"/>
                <a:gd name="T32" fmla="*/ 241009 w 757237"/>
                <a:gd name="T33" fmla="*/ 45862 h 655502"/>
                <a:gd name="T34" fmla="*/ 257203 w 757237"/>
                <a:gd name="T35" fmla="*/ 61090 h 655502"/>
                <a:gd name="T36" fmla="*/ 360085 w 757237"/>
                <a:gd name="T37" fmla="*/ 219070 h 655502"/>
                <a:gd name="T38" fmla="*/ 417241 w 757237"/>
                <a:gd name="T39" fmla="*/ 318996 h 655502"/>
                <a:gd name="T40" fmla="*/ 445820 w 757237"/>
                <a:gd name="T41" fmla="*/ 337077 h 655502"/>
                <a:gd name="T42" fmla="*/ 447725 w 757237"/>
                <a:gd name="T43" fmla="*/ 259991 h 655502"/>
                <a:gd name="T44" fmla="*/ 385805 w 757237"/>
                <a:gd name="T45" fmla="*/ 116287 h 655502"/>
                <a:gd name="T46" fmla="*/ 362943 w 757237"/>
                <a:gd name="T47" fmla="*/ 43009 h 655502"/>
                <a:gd name="T48" fmla="*/ 396284 w 757237"/>
                <a:gd name="T49" fmla="*/ 183 h 655502"/>
                <a:gd name="T50" fmla="*/ 470587 w 757237"/>
                <a:gd name="T51" fmla="*/ 54429 h 655502"/>
                <a:gd name="T52" fmla="*/ 546795 w 757237"/>
                <a:gd name="T53" fmla="*/ 169581 h 655502"/>
                <a:gd name="T54" fmla="*/ 538223 w 757237"/>
                <a:gd name="T55" fmla="*/ 73461 h 655502"/>
                <a:gd name="T56" fmla="*/ 623958 w 757237"/>
                <a:gd name="T57" fmla="*/ 6844 h 655502"/>
                <a:gd name="T58" fmla="*/ 627767 w 757237"/>
                <a:gd name="T59" fmla="*/ 8747 h 655502"/>
                <a:gd name="T60" fmla="*/ 748749 w 757237"/>
                <a:gd name="T61" fmla="*/ 539787 h 655502"/>
                <a:gd name="T62" fmla="*/ 757322 w 757237"/>
                <a:gd name="T63" fmla="*/ 579757 h 655502"/>
                <a:gd name="T64" fmla="*/ 747795 w 757237"/>
                <a:gd name="T65" fmla="*/ 539787 h 655502"/>
                <a:gd name="T66" fmla="*/ 623005 w 757237"/>
                <a:gd name="T67" fmla="*/ 10650 h 655502"/>
                <a:gd name="T68" fmla="*/ 542032 w 757237"/>
                <a:gd name="T69" fmla="*/ 77269 h 655502"/>
                <a:gd name="T70" fmla="*/ 552512 w 757237"/>
                <a:gd name="T71" fmla="*/ 170534 h 655502"/>
                <a:gd name="T72" fmla="*/ 547748 w 757237"/>
                <a:gd name="T73" fmla="*/ 171485 h 655502"/>
                <a:gd name="T74" fmla="*/ 413431 w 757237"/>
                <a:gd name="T75" fmla="*/ 11602 h 655502"/>
                <a:gd name="T76" fmla="*/ 369610 w 757237"/>
                <a:gd name="T77" fmla="*/ 43959 h 655502"/>
                <a:gd name="T78" fmla="*/ 392474 w 757237"/>
                <a:gd name="T79" fmla="*/ 115337 h 655502"/>
                <a:gd name="T80" fmla="*/ 454393 w 757237"/>
                <a:gd name="T81" fmla="*/ 260943 h 655502"/>
                <a:gd name="T82" fmla="*/ 449630 w 757237"/>
                <a:gd name="T83" fmla="*/ 343741 h 655502"/>
                <a:gd name="T84" fmla="*/ 428673 w 757237"/>
                <a:gd name="T85" fmla="*/ 337077 h 655502"/>
                <a:gd name="T86" fmla="*/ 392474 w 757237"/>
                <a:gd name="T87" fmla="*/ 291398 h 655502"/>
                <a:gd name="T88" fmla="*/ 271493 w 757237"/>
                <a:gd name="T89" fmla="*/ 87736 h 655502"/>
                <a:gd name="T90" fmla="*/ 184805 w 757237"/>
                <a:gd name="T91" fmla="*/ 55379 h 655502"/>
                <a:gd name="T92" fmla="*/ 199094 w 757237"/>
                <a:gd name="T93" fmla="*/ 161970 h 655502"/>
                <a:gd name="T94" fmla="*/ 316266 w 757237"/>
                <a:gd name="T95" fmla="*/ 425584 h 655502"/>
                <a:gd name="T96" fmla="*/ 312454 w 757237"/>
                <a:gd name="T97" fmla="*/ 429392 h 655502"/>
                <a:gd name="T98" fmla="*/ 216241 w 757237"/>
                <a:gd name="T99" fmla="*/ 358015 h 655502"/>
                <a:gd name="T100" fmla="*/ 153371 w 757237"/>
                <a:gd name="T101" fmla="*/ 200988 h 655502"/>
                <a:gd name="T102" fmla="*/ 111454 w 757237"/>
                <a:gd name="T103" fmla="*/ 135321 h 655502"/>
                <a:gd name="T104" fmla="*/ 43819 w 757237"/>
                <a:gd name="T105" fmla="*/ 135321 h 655502"/>
                <a:gd name="T106" fmla="*/ 65730 w 757237"/>
                <a:gd name="T107" fmla="*/ 217166 h 655502"/>
                <a:gd name="T108" fmla="*/ 41914 w 757237"/>
                <a:gd name="T109" fmla="*/ 182906 h 655502"/>
                <a:gd name="T110" fmla="*/ 5715 w 757237"/>
                <a:gd name="T111" fmla="*/ 171485 h 655502"/>
                <a:gd name="T112" fmla="*/ 75255 w 757237"/>
                <a:gd name="T113" fmla="*/ 449376 h 655502"/>
                <a:gd name="T114" fmla="*/ 157181 w 757237"/>
                <a:gd name="T115" fmla="*/ 546449 h 655502"/>
                <a:gd name="T116" fmla="*/ 255298 w 757237"/>
                <a:gd name="T117" fmla="*/ 649230 h 6555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57237" h="655502">
                  <a:moveTo>
                    <a:pt x="262890" y="655502"/>
                  </a:moveTo>
                  <a:cubicBezTo>
                    <a:pt x="262890" y="655502"/>
                    <a:pt x="260033" y="653598"/>
                    <a:pt x="255270" y="648835"/>
                  </a:cubicBezTo>
                  <a:lnTo>
                    <a:pt x="234315" y="627880"/>
                  </a:lnTo>
                  <a:cubicBezTo>
                    <a:pt x="216217" y="609783"/>
                    <a:pt x="189547" y="583112"/>
                    <a:pt x="155258" y="547870"/>
                  </a:cubicBezTo>
                  <a:cubicBezTo>
                    <a:pt x="138113" y="530725"/>
                    <a:pt x="119063" y="510723"/>
                    <a:pt x="99060" y="488815"/>
                  </a:cubicBezTo>
                  <a:cubicBezTo>
                    <a:pt x="87630" y="477385"/>
                    <a:pt x="79058" y="465002"/>
                    <a:pt x="71438" y="450715"/>
                  </a:cubicBezTo>
                  <a:cubicBezTo>
                    <a:pt x="64770" y="435475"/>
                    <a:pt x="59055" y="419283"/>
                    <a:pt x="54292" y="403090"/>
                  </a:cubicBezTo>
                  <a:cubicBezTo>
                    <a:pt x="35242" y="335462"/>
                    <a:pt x="18097" y="258310"/>
                    <a:pt x="0" y="172585"/>
                  </a:cubicBezTo>
                  <a:lnTo>
                    <a:pt x="0" y="169727"/>
                  </a:lnTo>
                  <a:lnTo>
                    <a:pt x="2858" y="169727"/>
                  </a:lnTo>
                  <a:cubicBezTo>
                    <a:pt x="17145" y="168775"/>
                    <a:pt x="31433" y="171633"/>
                    <a:pt x="42863" y="179252"/>
                  </a:cubicBezTo>
                  <a:cubicBezTo>
                    <a:pt x="55245" y="187825"/>
                    <a:pt x="62865" y="202112"/>
                    <a:pt x="63817" y="218305"/>
                  </a:cubicBezTo>
                  <a:lnTo>
                    <a:pt x="59055" y="218305"/>
                  </a:lnTo>
                  <a:cubicBezTo>
                    <a:pt x="52388" y="191635"/>
                    <a:pt x="44767" y="163060"/>
                    <a:pt x="37147" y="133533"/>
                  </a:cubicBezTo>
                  <a:lnTo>
                    <a:pt x="37147" y="131627"/>
                  </a:lnTo>
                  <a:lnTo>
                    <a:pt x="39053" y="130675"/>
                  </a:lnTo>
                  <a:cubicBezTo>
                    <a:pt x="44767" y="126865"/>
                    <a:pt x="50483" y="124008"/>
                    <a:pt x="56197" y="122102"/>
                  </a:cubicBezTo>
                  <a:cubicBezTo>
                    <a:pt x="62865" y="120197"/>
                    <a:pt x="68580" y="118292"/>
                    <a:pt x="75247" y="118292"/>
                  </a:cubicBezTo>
                  <a:cubicBezTo>
                    <a:pt x="88583" y="118292"/>
                    <a:pt x="101917" y="122102"/>
                    <a:pt x="112395" y="130675"/>
                  </a:cubicBezTo>
                  <a:cubicBezTo>
                    <a:pt x="118110" y="135437"/>
                    <a:pt x="121920" y="140200"/>
                    <a:pt x="125730" y="145915"/>
                  </a:cubicBezTo>
                  <a:cubicBezTo>
                    <a:pt x="129540" y="151630"/>
                    <a:pt x="133350" y="157345"/>
                    <a:pt x="136208" y="163060"/>
                  </a:cubicBezTo>
                  <a:cubicBezTo>
                    <a:pt x="142875" y="174490"/>
                    <a:pt x="149542" y="185920"/>
                    <a:pt x="155258" y="198302"/>
                  </a:cubicBezTo>
                  <a:cubicBezTo>
                    <a:pt x="180022" y="248785"/>
                    <a:pt x="200978" y="301173"/>
                    <a:pt x="219075" y="354512"/>
                  </a:cubicBezTo>
                  <a:lnTo>
                    <a:pt x="218122" y="353560"/>
                  </a:lnTo>
                  <a:lnTo>
                    <a:pt x="314325" y="424998"/>
                  </a:lnTo>
                  <a:lnTo>
                    <a:pt x="309563" y="428808"/>
                  </a:lnTo>
                  <a:lnTo>
                    <a:pt x="273367" y="367848"/>
                  </a:lnTo>
                  <a:cubicBezTo>
                    <a:pt x="247650" y="302125"/>
                    <a:pt x="220028" y="234498"/>
                    <a:pt x="192405" y="164965"/>
                  </a:cubicBezTo>
                  <a:cubicBezTo>
                    <a:pt x="184785" y="147820"/>
                    <a:pt x="179070" y="129722"/>
                    <a:pt x="174308" y="110672"/>
                  </a:cubicBezTo>
                  <a:cubicBezTo>
                    <a:pt x="172403" y="101147"/>
                    <a:pt x="171450" y="91622"/>
                    <a:pt x="170497" y="82097"/>
                  </a:cubicBezTo>
                  <a:cubicBezTo>
                    <a:pt x="169545" y="71620"/>
                    <a:pt x="172403" y="61142"/>
                    <a:pt x="178117" y="52570"/>
                  </a:cubicBezTo>
                  <a:cubicBezTo>
                    <a:pt x="184785" y="43997"/>
                    <a:pt x="193358" y="38283"/>
                    <a:pt x="203835" y="36377"/>
                  </a:cubicBezTo>
                  <a:cubicBezTo>
                    <a:pt x="214313" y="34472"/>
                    <a:pt x="224790" y="36377"/>
                    <a:pt x="234315" y="41140"/>
                  </a:cubicBezTo>
                  <a:cubicBezTo>
                    <a:pt x="236220" y="42092"/>
                    <a:pt x="238125" y="43997"/>
                    <a:pt x="240983" y="45902"/>
                  </a:cubicBezTo>
                  <a:lnTo>
                    <a:pt x="246697" y="50665"/>
                  </a:lnTo>
                  <a:cubicBezTo>
                    <a:pt x="250508" y="54475"/>
                    <a:pt x="253365" y="57333"/>
                    <a:pt x="257175" y="61142"/>
                  </a:cubicBezTo>
                  <a:cubicBezTo>
                    <a:pt x="263842" y="68762"/>
                    <a:pt x="269558" y="76383"/>
                    <a:pt x="276225" y="84002"/>
                  </a:cubicBezTo>
                  <a:cubicBezTo>
                    <a:pt x="307658" y="126865"/>
                    <a:pt x="335280" y="172585"/>
                    <a:pt x="360045" y="219258"/>
                  </a:cubicBezTo>
                  <a:lnTo>
                    <a:pt x="396240" y="287837"/>
                  </a:lnTo>
                  <a:cubicBezTo>
                    <a:pt x="401955" y="299267"/>
                    <a:pt x="408622" y="309745"/>
                    <a:pt x="417195" y="319270"/>
                  </a:cubicBezTo>
                  <a:cubicBezTo>
                    <a:pt x="421005" y="324033"/>
                    <a:pt x="425768" y="327842"/>
                    <a:pt x="430530" y="331652"/>
                  </a:cubicBezTo>
                  <a:cubicBezTo>
                    <a:pt x="435293" y="335462"/>
                    <a:pt x="440055" y="337367"/>
                    <a:pt x="445770" y="337367"/>
                  </a:cubicBezTo>
                  <a:lnTo>
                    <a:pt x="443865" y="339273"/>
                  </a:lnTo>
                  <a:cubicBezTo>
                    <a:pt x="452438" y="313555"/>
                    <a:pt x="453390" y="286885"/>
                    <a:pt x="447675" y="260215"/>
                  </a:cubicBezTo>
                  <a:cubicBezTo>
                    <a:pt x="442913" y="234498"/>
                    <a:pt x="434340" y="208780"/>
                    <a:pt x="421957" y="185920"/>
                  </a:cubicBezTo>
                  <a:cubicBezTo>
                    <a:pt x="410528" y="163060"/>
                    <a:pt x="397193" y="139247"/>
                    <a:pt x="385763" y="116387"/>
                  </a:cubicBezTo>
                  <a:cubicBezTo>
                    <a:pt x="380047" y="104958"/>
                    <a:pt x="374332" y="93527"/>
                    <a:pt x="370522" y="81145"/>
                  </a:cubicBezTo>
                  <a:cubicBezTo>
                    <a:pt x="365760" y="68762"/>
                    <a:pt x="362903" y="56380"/>
                    <a:pt x="362903" y="43045"/>
                  </a:cubicBezTo>
                  <a:cubicBezTo>
                    <a:pt x="362903" y="29710"/>
                    <a:pt x="367665" y="16375"/>
                    <a:pt x="377190" y="6850"/>
                  </a:cubicBezTo>
                  <a:cubicBezTo>
                    <a:pt x="381953" y="2087"/>
                    <a:pt x="389572" y="-770"/>
                    <a:pt x="396240" y="183"/>
                  </a:cubicBezTo>
                  <a:cubicBezTo>
                    <a:pt x="402907" y="183"/>
                    <a:pt x="409575" y="2087"/>
                    <a:pt x="415290" y="5897"/>
                  </a:cubicBezTo>
                  <a:cubicBezTo>
                    <a:pt x="436245" y="19233"/>
                    <a:pt x="454343" y="35425"/>
                    <a:pt x="470535" y="54475"/>
                  </a:cubicBezTo>
                  <a:cubicBezTo>
                    <a:pt x="500063" y="89717"/>
                    <a:pt x="527685" y="127817"/>
                    <a:pt x="551497" y="167822"/>
                  </a:cubicBezTo>
                  <a:lnTo>
                    <a:pt x="546735" y="169727"/>
                  </a:lnTo>
                  <a:cubicBezTo>
                    <a:pt x="543878" y="137342"/>
                    <a:pt x="541020" y="105910"/>
                    <a:pt x="538163" y="74477"/>
                  </a:cubicBezTo>
                  <a:lnTo>
                    <a:pt x="538163" y="73525"/>
                  </a:lnTo>
                  <a:lnTo>
                    <a:pt x="539115" y="72572"/>
                  </a:lnTo>
                  <a:lnTo>
                    <a:pt x="623888" y="6850"/>
                  </a:lnTo>
                  <a:lnTo>
                    <a:pt x="626745" y="4945"/>
                  </a:lnTo>
                  <a:lnTo>
                    <a:pt x="627697" y="8755"/>
                  </a:lnTo>
                  <a:cubicBezTo>
                    <a:pt x="668655" y="184015"/>
                    <a:pt x="702945" y="326890"/>
                    <a:pt x="723900" y="425950"/>
                  </a:cubicBezTo>
                  <a:cubicBezTo>
                    <a:pt x="734378" y="475480"/>
                    <a:pt x="742950" y="513580"/>
                    <a:pt x="748665" y="540250"/>
                  </a:cubicBezTo>
                  <a:cubicBezTo>
                    <a:pt x="751522" y="553585"/>
                    <a:pt x="753428" y="563110"/>
                    <a:pt x="755332" y="569777"/>
                  </a:cubicBezTo>
                  <a:cubicBezTo>
                    <a:pt x="757238" y="576445"/>
                    <a:pt x="757238" y="580255"/>
                    <a:pt x="757238" y="580255"/>
                  </a:cubicBezTo>
                  <a:cubicBezTo>
                    <a:pt x="757238" y="580255"/>
                    <a:pt x="756285" y="576445"/>
                    <a:pt x="754380" y="569777"/>
                  </a:cubicBezTo>
                  <a:cubicBezTo>
                    <a:pt x="752475" y="563110"/>
                    <a:pt x="750570" y="552633"/>
                    <a:pt x="747713" y="540250"/>
                  </a:cubicBezTo>
                  <a:cubicBezTo>
                    <a:pt x="741997" y="513580"/>
                    <a:pt x="732472" y="475480"/>
                    <a:pt x="721043" y="426902"/>
                  </a:cubicBezTo>
                  <a:cubicBezTo>
                    <a:pt x="699135" y="327842"/>
                    <a:pt x="663893" y="185920"/>
                    <a:pt x="622935" y="10660"/>
                  </a:cubicBezTo>
                  <a:lnTo>
                    <a:pt x="626745" y="11612"/>
                  </a:lnTo>
                  <a:lnTo>
                    <a:pt x="541972" y="77335"/>
                  </a:lnTo>
                  <a:lnTo>
                    <a:pt x="542925" y="75430"/>
                  </a:lnTo>
                  <a:cubicBezTo>
                    <a:pt x="545782" y="105910"/>
                    <a:pt x="548640" y="137342"/>
                    <a:pt x="552450" y="170680"/>
                  </a:cubicBezTo>
                  <a:lnTo>
                    <a:pt x="553403" y="181158"/>
                  </a:lnTo>
                  <a:lnTo>
                    <a:pt x="547688" y="171633"/>
                  </a:lnTo>
                  <a:cubicBezTo>
                    <a:pt x="523875" y="132580"/>
                    <a:pt x="497205" y="94480"/>
                    <a:pt x="466725" y="59237"/>
                  </a:cubicBezTo>
                  <a:cubicBezTo>
                    <a:pt x="451485" y="40187"/>
                    <a:pt x="433388" y="24947"/>
                    <a:pt x="413385" y="11612"/>
                  </a:cubicBezTo>
                  <a:cubicBezTo>
                    <a:pt x="403860" y="4945"/>
                    <a:pt x="391478" y="4945"/>
                    <a:pt x="381953" y="11612"/>
                  </a:cubicBezTo>
                  <a:cubicBezTo>
                    <a:pt x="373380" y="20185"/>
                    <a:pt x="368618" y="31615"/>
                    <a:pt x="369570" y="43997"/>
                  </a:cubicBezTo>
                  <a:cubicBezTo>
                    <a:pt x="369570" y="56380"/>
                    <a:pt x="372428" y="68762"/>
                    <a:pt x="377190" y="80192"/>
                  </a:cubicBezTo>
                  <a:cubicBezTo>
                    <a:pt x="381953" y="92575"/>
                    <a:pt x="386715" y="104005"/>
                    <a:pt x="392430" y="115435"/>
                  </a:cubicBezTo>
                  <a:cubicBezTo>
                    <a:pt x="403860" y="138295"/>
                    <a:pt x="417195" y="161155"/>
                    <a:pt x="428625" y="184967"/>
                  </a:cubicBezTo>
                  <a:cubicBezTo>
                    <a:pt x="441007" y="208780"/>
                    <a:pt x="449580" y="234498"/>
                    <a:pt x="454343" y="261167"/>
                  </a:cubicBezTo>
                  <a:cubicBezTo>
                    <a:pt x="460057" y="288790"/>
                    <a:pt x="459105" y="317365"/>
                    <a:pt x="449580" y="343083"/>
                  </a:cubicBezTo>
                  <a:lnTo>
                    <a:pt x="449580" y="344035"/>
                  </a:lnTo>
                  <a:lnTo>
                    <a:pt x="448628" y="344035"/>
                  </a:lnTo>
                  <a:cubicBezTo>
                    <a:pt x="441007" y="344035"/>
                    <a:pt x="434340" y="342130"/>
                    <a:pt x="428625" y="337367"/>
                  </a:cubicBezTo>
                  <a:cubicBezTo>
                    <a:pt x="422910" y="333558"/>
                    <a:pt x="418147" y="328795"/>
                    <a:pt x="414338" y="324033"/>
                  </a:cubicBezTo>
                  <a:cubicBezTo>
                    <a:pt x="405765" y="314508"/>
                    <a:pt x="399097" y="303077"/>
                    <a:pt x="392430" y="291648"/>
                  </a:cubicBezTo>
                  <a:lnTo>
                    <a:pt x="354330" y="222115"/>
                  </a:lnTo>
                  <a:cubicBezTo>
                    <a:pt x="329565" y="175442"/>
                    <a:pt x="301942" y="130675"/>
                    <a:pt x="271463" y="87812"/>
                  </a:cubicBezTo>
                  <a:cubicBezTo>
                    <a:pt x="260033" y="72572"/>
                    <a:pt x="246697" y="58285"/>
                    <a:pt x="232410" y="45902"/>
                  </a:cubicBezTo>
                  <a:cubicBezTo>
                    <a:pt x="216217" y="36377"/>
                    <a:pt x="196215" y="41140"/>
                    <a:pt x="184785" y="55427"/>
                  </a:cubicBezTo>
                  <a:cubicBezTo>
                    <a:pt x="173355" y="69715"/>
                    <a:pt x="179070" y="90670"/>
                    <a:pt x="181928" y="108767"/>
                  </a:cubicBezTo>
                  <a:cubicBezTo>
                    <a:pt x="185738" y="126865"/>
                    <a:pt x="191453" y="144962"/>
                    <a:pt x="199072" y="162108"/>
                  </a:cubicBezTo>
                  <a:cubicBezTo>
                    <a:pt x="226695" y="231640"/>
                    <a:pt x="253365" y="300220"/>
                    <a:pt x="280035" y="364990"/>
                  </a:cubicBezTo>
                  <a:lnTo>
                    <a:pt x="316230" y="425950"/>
                  </a:lnTo>
                  <a:lnTo>
                    <a:pt x="323850" y="438333"/>
                  </a:lnTo>
                  <a:lnTo>
                    <a:pt x="312420" y="429760"/>
                  </a:lnTo>
                  <a:lnTo>
                    <a:pt x="217170" y="358323"/>
                  </a:lnTo>
                  <a:lnTo>
                    <a:pt x="216217" y="358323"/>
                  </a:lnTo>
                  <a:lnTo>
                    <a:pt x="216217" y="357370"/>
                  </a:lnTo>
                  <a:cubicBezTo>
                    <a:pt x="198120" y="304030"/>
                    <a:pt x="177165" y="252595"/>
                    <a:pt x="153353" y="201160"/>
                  </a:cubicBezTo>
                  <a:cubicBezTo>
                    <a:pt x="147638" y="189730"/>
                    <a:pt x="140970" y="177348"/>
                    <a:pt x="134303" y="165917"/>
                  </a:cubicBezTo>
                  <a:cubicBezTo>
                    <a:pt x="128588" y="154487"/>
                    <a:pt x="120967" y="144010"/>
                    <a:pt x="111442" y="135437"/>
                  </a:cubicBezTo>
                  <a:cubicBezTo>
                    <a:pt x="97155" y="124008"/>
                    <a:pt x="77153" y="120197"/>
                    <a:pt x="60008" y="126865"/>
                  </a:cubicBezTo>
                  <a:cubicBezTo>
                    <a:pt x="54292" y="128770"/>
                    <a:pt x="48578" y="131627"/>
                    <a:pt x="43815" y="135437"/>
                  </a:cubicBezTo>
                  <a:lnTo>
                    <a:pt x="44767" y="132580"/>
                  </a:lnTo>
                  <a:cubicBezTo>
                    <a:pt x="52388" y="162108"/>
                    <a:pt x="59055" y="190683"/>
                    <a:pt x="65722" y="217352"/>
                  </a:cubicBezTo>
                  <a:lnTo>
                    <a:pt x="60960" y="218305"/>
                  </a:lnTo>
                  <a:cubicBezTo>
                    <a:pt x="60008" y="204017"/>
                    <a:pt x="53340" y="191635"/>
                    <a:pt x="41910" y="183062"/>
                  </a:cubicBezTo>
                  <a:cubicBezTo>
                    <a:pt x="30480" y="176395"/>
                    <a:pt x="17145" y="173537"/>
                    <a:pt x="3810" y="174490"/>
                  </a:cubicBezTo>
                  <a:lnTo>
                    <a:pt x="5715" y="171633"/>
                  </a:lnTo>
                  <a:cubicBezTo>
                    <a:pt x="22860" y="257358"/>
                    <a:pt x="39053" y="334510"/>
                    <a:pt x="59055" y="402137"/>
                  </a:cubicBezTo>
                  <a:cubicBezTo>
                    <a:pt x="63817" y="418330"/>
                    <a:pt x="68580" y="434523"/>
                    <a:pt x="75247" y="449762"/>
                  </a:cubicBezTo>
                  <a:cubicBezTo>
                    <a:pt x="81915" y="463098"/>
                    <a:pt x="91440" y="476433"/>
                    <a:pt x="101917" y="486910"/>
                  </a:cubicBezTo>
                  <a:cubicBezTo>
                    <a:pt x="121920" y="508817"/>
                    <a:pt x="140017" y="528820"/>
                    <a:pt x="157163" y="546917"/>
                  </a:cubicBezTo>
                  <a:lnTo>
                    <a:pt x="235267" y="628833"/>
                  </a:lnTo>
                  <a:lnTo>
                    <a:pt x="255270" y="649787"/>
                  </a:lnTo>
                  <a:cubicBezTo>
                    <a:pt x="260033" y="653598"/>
                    <a:pt x="262890" y="655502"/>
                    <a:pt x="262890" y="655502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9" name="Freeform: Shape 255"/>
            <p:cNvSpPr>
              <a:spLocks/>
            </p:cNvSpPr>
            <p:nvPr/>
          </p:nvSpPr>
          <p:spPr bwMode="auto">
            <a:xfrm>
              <a:off x="5996326" y="2764822"/>
              <a:ext cx="88272" cy="195172"/>
            </a:xfrm>
            <a:custGeom>
              <a:avLst/>
              <a:gdLst>
                <a:gd name="T0" fmla="*/ 81892 w 89534"/>
                <a:gd name="T1" fmla="*/ 97928 h 195262"/>
                <a:gd name="T2" fmla="*/ 46796 w 89534"/>
                <a:gd name="T3" fmla="*/ 55145 h 195262"/>
                <a:gd name="T4" fmla="*/ 37797 w 89534"/>
                <a:gd name="T5" fmla="*/ 0 h 195262"/>
                <a:gd name="T6" fmla="*/ 33297 w 89534"/>
                <a:gd name="T7" fmla="*/ 57995 h 195262"/>
                <a:gd name="T8" fmla="*/ 0 w 89534"/>
                <a:gd name="T9" fmla="*/ 104583 h 195262"/>
                <a:gd name="T10" fmla="*/ 35997 w 89534"/>
                <a:gd name="T11" fmla="*/ 149266 h 195262"/>
                <a:gd name="T12" fmla="*/ 41396 w 89534"/>
                <a:gd name="T13" fmla="*/ 194903 h 195262"/>
                <a:gd name="T14" fmla="*/ 50396 w 89534"/>
                <a:gd name="T15" fmla="*/ 147366 h 195262"/>
                <a:gd name="T16" fmla="*/ 81892 w 89534"/>
                <a:gd name="T17" fmla="*/ 101729 h 195262"/>
                <a:gd name="T18" fmla="*/ 84593 w 89534"/>
                <a:gd name="T19" fmla="*/ 100779 h 195262"/>
                <a:gd name="T20" fmla="*/ 81892 w 89534"/>
                <a:gd name="T21" fmla="*/ 97928 h 1952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534" h="195262">
                  <a:moveTo>
                    <a:pt x="86678" y="98108"/>
                  </a:moveTo>
                  <a:cubicBezTo>
                    <a:pt x="68580" y="89535"/>
                    <a:pt x="55245" y="73342"/>
                    <a:pt x="49530" y="55245"/>
                  </a:cubicBezTo>
                  <a:lnTo>
                    <a:pt x="40005" y="0"/>
                  </a:lnTo>
                  <a:lnTo>
                    <a:pt x="35243" y="58103"/>
                  </a:lnTo>
                  <a:cubicBezTo>
                    <a:pt x="29528" y="77153"/>
                    <a:pt x="17145" y="94298"/>
                    <a:pt x="0" y="104775"/>
                  </a:cubicBezTo>
                  <a:cubicBezTo>
                    <a:pt x="18097" y="114300"/>
                    <a:pt x="32385" y="130492"/>
                    <a:pt x="38100" y="149542"/>
                  </a:cubicBezTo>
                  <a:lnTo>
                    <a:pt x="43815" y="195263"/>
                  </a:lnTo>
                  <a:lnTo>
                    <a:pt x="53340" y="147638"/>
                  </a:lnTo>
                  <a:cubicBezTo>
                    <a:pt x="58103" y="128588"/>
                    <a:pt x="70485" y="112395"/>
                    <a:pt x="86678" y="101917"/>
                  </a:cubicBezTo>
                  <a:lnTo>
                    <a:pt x="89535" y="100965"/>
                  </a:lnTo>
                  <a:lnTo>
                    <a:pt x="86678" y="98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07" name="Graphic 6"/>
          <p:cNvGrpSpPr>
            <a:grpSpLocks/>
          </p:cNvGrpSpPr>
          <p:nvPr/>
        </p:nvGrpSpPr>
        <p:grpSpPr bwMode="auto">
          <a:xfrm flipH="1">
            <a:off x="4202113" y="7162800"/>
            <a:ext cx="1166812" cy="1216025"/>
            <a:chOff x="6154102" y="4637721"/>
            <a:chExt cx="1708795" cy="1336357"/>
          </a:xfrm>
        </p:grpSpPr>
        <p:sp>
          <p:nvSpPr>
            <p:cNvPr id="51541" name="Freeform: Shape 260"/>
            <p:cNvSpPr>
              <a:spLocks/>
            </p:cNvSpPr>
            <p:nvPr/>
          </p:nvSpPr>
          <p:spPr bwMode="auto">
            <a:xfrm>
              <a:off x="6154102" y="5510017"/>
              <a:ext cx="1708795" cy="462317"/>
            </a:xfrm>
            <a:custGeom>
              <a:avLst/>
              <a:gdLst>
                <a:gd name="T0" fmla="*/ 16192 w 1708784"/>
                <a:gd name="T1" fmla="*/ 460532 h 462914"/>
                <a:gd name="T2" fmla="*/ 0 w 1708784"/>
                <a:gd name="T3" fmla="*/ 4739 h 462914"/>
                <a:gd name="T4" fmla="*/ 1708829 w 1708784"/>
                <a:gd name="T5" fmla="*/ 0 h 462914"/>
                <a:gd name="T6" fmla="*/ 1708829 w 1708784"/>
                <a:gd name="T7" fmla="*/ 454846 h 4629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08784" h="462914">
                  <a:moveTo>
                    <a:pt x="16192" y="462915"/>
                  </a:moveTo>
                  <a:lnTo>
                    <a:pt x="0" y="4763"/>
                  </a:lnTo>
                  <a:lnTo>
                    <a:pt x="1708785" y="0"/>
                  </a:lnTo>
                  <a:lnTo>
                    <a:pt x="1708785" y="457200"/>
                  </a:lnTo>
                  <a:lnTo>
                    <a:pt x="16192" y="462915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2" name="Freeform: Shape 261"/>
            <p:cNvSpPr>
              <a:spLocks/>
            </p:cNvSpPr>
            <p:nvPr/>
          </p:nvSpPr>
          <p:spPr bwMode="auto">
            <a:xfrm>
              <a:off x="6488886" y="4639466"/>
              <a:ext cx="1374011" cy="875785"/>
            </a:xfrm>
            <a:custGeom>
              <a:avLst/>
              <a:gdLst>
                <a:gd name="T0" fmla="*/ 381456 w 1374457"/>
                <a:gd name="T1" fmla="*/ 874242 h 876300"/>
                <a:gd name="T2" fmla="*/ 0 w 1374457"/>
                <a:gd name="T3" fmla="*/ 0 h 876300"/>
                <a:gd name="T4" fmla="*/ 945557 w 1374457"/>
                <a:gd name="T5" fmla="*/ 0 h 876300"/>
                <a:gd name="T6" fmla="*/ 1372673 w 1374457"/>
                <a:gd name="T7" fmla="*/ 869491 h 876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74457" h="876300">
                  <a:moveTo>
                    <a:pt x="381952" y="876300"/>
                  </a:moveTo>
                  <a:lnTo>
                    <a:pt x="0" y="0"/>
                  </a:lnTo>
                  <a:lnTo>
                    <a:pt x="946785" y="0"/>
                  </a:lnTo>
                  <a:lnTo>
                    <a:pt x="1374457" y="871538"/>
                  </a:lnTo>
                  <a:lnTo>
                    <a:pt x="381952" y="876300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3" name="Freeform: Shape 262"/>
            <p:cNvSpPr>
              <a:spLocks/>
            </p:cNvSpPr>
            <p:nvPr/>
          </p:nvSpPr>
          <p:spPr bwMode="auto">
            <a:xfrm>
              <a:off x="6358693" y="4639466"/>
              <a:ext cx="511476" cy="875785"/>
            </a:xfrm>
            <a:custGeom>
              <a:avLst/>
              <a:gdLst>
                <a:gd name="T0" fmla="*/ 129534 w 510539"/>
                <a:gd name="T1" fmla="*/ 0 h 876300"/>
                <a:gd name="T2" fmla="*/ 0 w 510539"/>
                <a:gd name="T3" fmla="*/ 200506 h 876300"/>
                <a:gd name="T4" fmla="*/ 272500 w 510539"/>
                <a:gd name="T5" fmla="*/ 820076 h 876300"/>
                <a:gd name="T6" fmla="*/ 514298 w 510539"/>
                <a:gd name="T7" fmla="*/ 874242 h 876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0539" h="876300">
                  <a:moveTo>
                    <a:pt x="128588" y="0"/>
                  </a:moveTo>
                  <a:lnTo>
                    <a:pt x="0" y="200978"/>
                  </a:lnTo>
                  <a:lnTo>
                    <a:pt x="270510" y="822007"/>
                  </a:lnTo>
                  <a:lnTo>
                    <a:pt x="510540" y="876300"/>
                  </a:lnTo>
                  <a:lnTo>
                    <a:pt x="128588" y="0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4" name="Freeform: Shape 263"/>
            <p:cNvSpPr>
              <a:spLocks/>
            </p:cNvSpPr>
            <p:nvPr/>
          </p:nvSpPr>
          <p:spPr bwMode="auto">
            <a:xfrm>
              <a:off x="6488886" y="4637721"/>
              <a:ext cx="1374011" cy="879274"/>
            </a:xfrm>
            <a:custGeom>
              <a:avLst/>
              <a:gdLst>
                <a:gd name="T0" fmla="*/ 1372673 w 1374457"/>
                <a:gd name="T1" fmla="*/ 872954 h 879157"/>
                <a:gd name="T2" fmla="*/ 1367919 w 1374457"/>
                <a:gd name="T3" fmla="*/ 872954 h 879157"/>
                <a:gd name="T4" fmla="*/ 1353648 w 1374457"/>
                <a:gd name="T5" fmla="*/ 872954 h 879157"/>
                <a:gd name="T6" fmla="*/ 1296573 w 1374457"/>
                <a:gd name="T7" fmla="*/ 873907 h 879157"/>
                <a:gd name="T8" fmla="*/ 1088247 w 1374457"/>
                <a:gd name="T9" fmla="*/ 875814 h 879157"/>
                <a:gd name="T10" fmla="*/ 400482 w 1374457"/>
                <a:gd name="T11" fmla="*/ 879626 h 879157"/>
                <a:gd name="T12" fmla="*/ 380504 w 1374457"/>
                <a:gd name="T13" fmla="*/ 879626 h 879157"/>
                <a:gd name="T14" fmla="*/ 379555 w 1374457"/>
                <a:gd name="T15" fmla="*/ 877721 h 879157"/>
                <a:gd name="T16" fmla="*/ 110346 w 1374457"/>
                <a:gd name="T17" fmla="*/ 257311 h 879157"/>
                <a:gd name="T18" fmla="*/ 29487 w 1374457"/>
                <a:gd name="T19" fmla="*/ 69569 h 879157"/>
                <a:gd name="T20" fmla="*/ 7612 w 1374457"/>
                <a:gd name="T21" fmla="*/ 18105 h 879157"/>
                <a:gd name="T22" fmla="*/ 1901 w 1374457"/>
                <a:gd name="T23" fmla="*/ 4767 h 879157"/>
                <a:gd name="T24" fmla="*/ 0 w 1374457"/>
                <a:gd name="T25" fmla="*/ 0 h 879157"/>
                <a:gd name="T26" fmla="*/ 1901 w 1374457"/>
                <a:gd name="T27" fmla="*/ 4767 h 879157"/>
                <a:gd name="T28" fmla="*/ 7612 w 1374457"/>
                <a:gd name="T29" fmla="*/ 18105 h 879157"/>
                <a:gd name="T30" fmla="*/ 30440 w 1374457"/>
                <a:gd name="T31" fmla="*/ 68616 h 879157"/>
                <a:gd name="T32" fmla="*/ 113199 w 1374457"/>
                <a:gd name="T33" fmla="*/ 255406 h 879157"/>
                <a:gd name="T34" fmla="*/ 384310 w 1374457"/>
                <a:gd name="T35" fmla="*/ 875814 h 879157"/>
                <a:gd name="T36" fmla="*/ 381456 w 1374457"/>
                <a:gd name="T37" fmla="*/ 873907 h 879157"/>
                <a:gd name="T38" fmla="*/ 399530 w 1374457"/>
                <a:gd name="T39" fmla="*/ 873907 h 879157"/>
                <a:gd name="T40" fmla="*/ 1087295 w 1374457"/>
                <a:gd name="T41" fmla="*/ 872002 h 879157"/>
                <a:gd name="T42" fmla="*/ 1295621 w 1374457"/>
                <a:gd name="T43" fmla="*/ 872002 h 879157"/>
                <a:gd name="T44" fmla="*/ 1352698 w 1374457"/>
                <a:gd name="T45" fmla="*/ 872002 h 879157"/>
                <a:gd name="T46" fmla="*/ 1366966 w 1374457"/>
                <a:gd name="T47" fmla="*/ 872002 h 879157"/>
                <a:gd name="T48" fmla="*/ 1372673 w 1374457"/>
                <a:gd name="T49" fmla="*/ 872954 h 8791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74457" h="879157">
                  <a:moveTo>
                    <a:pt x="1374457" y="872490"/>
                  </a:moveTo>
                  <a:lnTo>
                    <a:pt x="1369695" y="872490"/>
                  </a:lnTo>
                  <a:lnTo>
                    <a:pt x="1355407" y="872490"/>
                  </a:lnTo>
                  <a:lnTo>
                    <a:pt x="1298257" y="873443"/>
                  </a:lnTo>
                  <a:lnTo>
                    <a:pt x="1089660" y="875347"/>
                  </a:lnTo>
                  <a:lnTo>
                    <a:pt x="401002" y="879158"/>
                  </a:lnTo>
                  <a:lnTo>
                    <a:pt x="381000" y="879158"/>
                  </a:lnTo>
                  <a:lnTo>
                    <a:pt x="380047" y="877253"/>
                  </a:lnTo>
                  <a:lnTo>
                    <a:pt x="110490" y="257175"/>
                  </a:lnTo>
                  <a:cubicBezTo>
                    <a:pt x="76200" y="178118"/>
                    <a:pt x="48577" y="114300"/>
                    <a:pt x="29527" y="69533"/>
                  </a:cubicBezTo>
                  <a:lnTo>
                    <a:pt x="7620" y="18097"/>
                  </a:lnTo>
                  <a:cubicBezTo>
                    <a:pt x="5715" y="12383"/>
                    <a:pt x="3810" y="7620"/>
                    <a:pt x="1905" y="4763"/>
                  </a:cubicBezTo>
                  <a:cubicBezTo>
                    <a:pt x="952" y="2858"/>
                    <a:pt x="952" y="1905"/>
                    <a:pt x="0" y="0"/>
                  </a:cubicBezTo>
                  <a:cubicBezTo>
                    <a:pt x="0" y="0"/>
                    <a:pt x="952" y="953"/>
                    <a:pt x="1905" y="4763"/>
                  </a:cubicBezTo>
                  <a:lnTo>
                    <a:pt x="7620" y="18097"/>
                  </a:lnTo>
                  <a:cubicBezTo>
                    <a:pt x="13335" y="29528"/>
                    <a:pt x="20955" y="46672"/>
                    <a:pt x="30480" y="68580"/>
                  </a:cubicBezTo>
                  <a:lnTo>
                    <a:pt x="113347" y="255270"/>
                  </a:lnTo>
                  <a:cubicBezTo>
                    <a:pt x="182880" y="413385"/>
                    <a:pt x="279082" y="632460"/>
                    <a:pt x="384810" y="875347"/>
                  </a:cubicBezTo>
                  <a:lnTo>
                    <a:pt x="381952" y="873443"/>
                  </a:lnTo>
                  <a:lnTo>
                    <a:pt x="400050" y="873443"/>
                  </a:lnTo>
                  <a:lnTo>
                    <a:pt x="1088707" y="871538"/>
                  </a:lnTo>
                  <a:lnTo>
                    <a:pt x="1297305" y="871538"/>
                  </a:lnTo>
                  <a:lnTo>
                    <a:pt x="1354455" y="871538"/>
                  </a:lnTo>
                  <a:lnTo>
                    <a:pt x="1368742" y="871538"/>
                  </a:lnTo>
                  <a:cubicBezTo>
                    <a:pt x="1370648" y="872490"/>
                    <a:pt x="1372552" y="872490"/>
                    <a:pt x="1374457" y="87249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5" name="Freeform: Shape 264"/>
            <p:cNvSpPr>
              <a:spLocks/>
            </p:cNvSpPr>
            <p:nvPr/>
          </p:nvSpPr>
          <p:spPr bwMode="auto">
            <a:xfrm>
              <a:off x="6867843" y="5515251"/>
              <a:ext cx="4650" cy="458827"/>
            </a:xfrm>
            <a:custGeom>
              <a:avLst/>
              <a:gdLst>
                <a:gd name="T0" fmla="*/ 1252 w 5715"/>
                <a:gd name="T1" fmla="*/ 457994 h 459105"/>
                <a:gd name="T2" fmla="*/ 0 w 5715"/>
                <a:gd name="T3" fmla="*/ 228997 h 459105"/>
                <a:gd name="T4" fmla="*/ 1252 w 5715"/>
                <a:gd name="T5" fmla="*/ 0 h 459105"/>
                <a:gd name="T6" fmla="*/ 2504 w 5715"/>
                <a:gd name="T7" fmla="*/ 228997 h 459105"/>
                <a:gd name="T8" fmla="*/ 1252 w 5715"/>
                <a:gd name="T9" fmla="*/ 457994 h 459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15" h="459105">
                  <a:moveTo>
                    <a:pt x="2857" y="459105"/>
                  </a:moveTo>
                  <a:cubicBezTo>
                    <a:pt x="953" y="459105"/>
                    <a:pt x="0" y="356235"/>
                    <a:pt x="0" y="229553"/>
                  </a:cubicBezTo>
                  <a:cubicBezTo>
                    <a:pt x="0" y="102870"/>
                    <a:pt x="953" y="0"/>
                    <a:pt x="2857" y="0"/>
                  </a:cubicBezTo>
                  <a:cubicBezTo>
                    <a:pt x="4763" y="0"/>
                    <a:pt x="5715" y="102870"/>
                    <a:pt x="5715" y="229553"/>
                  </a:cubicBezTo>
                  <a:cubicBezTo>
                    <a:pt x="5715" y="356235"/>
                    <a:pt x="4763" y="459105"/>
                    <a:pt x="2857" y="45910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6" name="Freeform: Shape 265"/>
            <p:cNvSpPr>
              <a:spLocks/>
            </p:cNvSpPr>
            <p:nvPr/>
          </p:nvSpPr>
          <p:spPr bwMode="auto">
            <a:xfrm>
              <a:off x="7000363" y="4913366"/>
              <a:ext cx="392906" cy="331472"/>
            </a:xfrm>
            <a:custGeom>
              <a:avLst/>
              <a:gdLst>
                <a:gd name="T0" fmla="*/ 388127 w 394194"/>
                <a:gd name="T1" fmla="*/ 190644 h 331807"/>
                <a:gd name="T2" fmla="*/ 385308 w 394194"/>
                <a:gd name="T3" fmla="*/ 147005 h 331807"/>
                <a:gd name="T4" fmla="*/ 366507 w 394194"/>
                <a:gd name="T5" fmla="*/ 99572 h 331807"/>
                <a:gd name="T6" fmla="*/ 321380 w 394194"/>
                <a:gd name="T7" fmla="*/ 49294 h 331807"/>
                <a:gd name="T8" fmla="*/ 155921 w 394194"/>
                <a:gd name="T9" fmla="*/ 6603 h 331807"/>
                <a:gd name="T10" fmla="*/ 107035 w 394194"/>
                <a:gd name="T11" fmla="*/ 18938 h 331807"/>
                <a:gd name="T12" fmla="*/ 61909 w 394194"/>
                <a:gd name="T13" fmla="*/ 45500 h 331807"/>
                <a:gd name="T14" fmla="*/ 32766 w 394194"/>
                <a:gd name="T15" fmla="*/ 238077 h 331807"/>
                <a:gd name="T16" fmla="*/ 36525 w 394194"/>
                <a:gd name="T17" fmla="*/ 242821 h 331807"/>
                <a:gd name="T18" fmla="*/ 73190 w 394194"/>
                <a:gd name="T19" fmla="*/ 280767 h 331807"/>
                <a:gd name="T20" fmla="*/ 287535 w 394194"/>
                <a:gd name="T21" fmla="*/ 309227 h 331807"/>
                <a:gd name="T22" fmla="*/ 343943 w 394194"/>
                <a:gd name="T23" fmla="*/ 273178 h 331807"/>
                <a:gd name="T24" fmla="*/ 374027 w 394194"/>
                <a:gd name="T25" fmla="*/ 232385 h 331807"/>
                <a:gd name="T26" fmla="*/ 388127 w 394194"/>
                <a:gd name="T27" fmla="*/ 190644 h 331807"/>
                <a:gd name="T28" fmla="*/ 388127 w 394194"/>
                <a:gd name="T29" fmla="*/ 193490 h 331807"/>
                <a:gd name="T30" fmla="*/ 387188 w 394194"/>
                <a:gd name="T31" fmla="*/ 202029 h 331807"/>
                <a:gd name="T32" fmla="*/ 383428 w 394194"/>
                <a:gd name="T33" fmla="*/ 215309 h 331807"/>
                <a:gd name="T34" fmla="*/ 380606 w 394194"/>
                <a:gd name="T35" fmla="*/ 223848 h 331807"/>
                <a:gd name="T36" fmla="*/ 376847 w 394194"/>
                <a:gd name="T37" fmla="*/ 233334 h 331807"/>
                <a:gd name="T38" fmla="*/ 346763 w 394194"/>
                <a:gd name="T39" fmla="*/ 276023 h 331807"/>
                <a:gd name="T40" fmla="*/ 289416 w 394194"/>
                <a:gd name="T41" fmla="*/ 313970 h 331807"/>
                <a:gd name="T42" fmla="*/ 114555 w 394194"/>
                <a:gd name="T43" fmla="*/ 312074 h 331807"/>
                <a:gd name="T44" fmla="*/ 69430 w 394194"/>
                <a:gd name="T45" fmla="*/ 286459 h 331807"/>
                <a:gd name="T46" fmla="*/ 30885 w 394194"/>
                <a:gd name="T47" fmla="*/ 247564 h 331807"/>
                <a:gd name="T48" fmla="*/ 53448 w 394194"/>
                <a:gd name="T49" fmla="*/ 45500 h 331807"/>
                <a:gd name="T50" fmla="*/ 58148 w 394194"/>
                <a:gd name="T51" fmla="*/ 41706 h 331807"/>
                <a:gd name="T52" fmla="*/ 105154 w 394194"/>
                <a:gd name="T53" fmla="*/ 15144 h 331807"/>
                <a:gd name="T54" fmla="*/ 324200 w 394194"/>
                <a:gd name="T55" fmla="*/ 46449 h 331807"/>
                <a:gd name="T56" fmla="*/ 369324 w 394194"/>
                <a:gd name="T57" fmla="*/ 97676 h 331807"/>
                <a:gd name="T58" fmla="*/ 387188 w 394194"/>
                <a:gd name="T59" fmla="*/ 146057 h 331807"/>
                <a:gd name="T60" fmla="*/ 389068 w 394194"/>
                <a:gd name="T61" fmla="*/ 165031 h 331807"/>
                <a:gd name="T62" fmla="*/ 389068 w 394194"/>
                <a:gd name="T63" fmla="*/ 179261 h 331807"/>
                <a:gd name="T64" fmla="*/ 388127 w 394194"/>
                <a:gd name="T65" fmla="*/ 187799 h 331807"/>
                <a:gd name="T66" fmla="*/ 388127 w 394194"/>
                <a:gd name="T67" fmla="*/ 190644 h 3318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4194" h="331807">
                  <a:moveTo>
                    <a:pt x="393242" y="191416"/>
                  </a:moveTo>
                  <a:cubicBezTo>
                    <a:pt x="394195" y="177129"/>
                    <a:pt x="393242" y="161889"/>
                    <a:pt x="390385" y="147601"/>
                  </a:cubicBezTo>
                  <a:cubicBezTo>
                    <a:pt x="386575" y="130456"/>
                    <a:pt x="380860" y="114264"/>
                    <a:pt x="371335" y="99976"/>
                  </a:cubicBezTo>
                  <a:cubicBezTo>
                    <a:pt x="358952" y="80926"/>
                    <a:pt x="343712" y="63781"/>
                    <a:pt x="325615" y="49494"/>
                  </a:cubicBezTo>
                  <a:cubicBezTo>
                    <a:pt x="277037" y="14251"/>
                    <a:pt x="217030" y="-988"/>
                    <a:pt x="157975" y="6631"/>
                  </a:cubicBezTo>
                  <a:cubicBezTo>
                    <a:pt x="140830" y="8537"/>
                    <a:pt x="124637" y="13299"/>
                    <a:pt x="108445" y="19014"/>
                  </a:cubicBezTo>
                  <a:cubicBezTo>
                    <a:pt x="92252" y="25681"/>
                    <a:pt x="76060" y="34254"/>
                    <a:pt x="62725" y="45684"/>
                  </a:cubicBezTo>
                  <a:cubicBezTo>
                    <a:pt x="812" y="90451"/>
                    <a:pt x="-12523" y="178081"/>
                    <a:pt x="33197" y="239041"/>
                  </a:cubicBezTo>
                  <a:cubicBezTo>
                    <a:pt x="34150" y="240947"/>
                    <a:pt x="35102" y="241899"/>
                    <a:pt x="37007" y="243804"/>
                  </a:cubicBezTo>
                  <a:cubicBezTo>
                    <a:pt x="47485" y="258091"/>
                    <a:pt x="60820" y="270474"/>
                    <a:pt x="74155" y="281904"/>
                  </a:cubicBezTo>
                  <a:cubicBezTo>
                    <a:pt x="137020" y="327624"/>
                    <a:pt x="218935" y="339054"/>
                    <a:pt x="291325" y="310479"/>
                  </a:cubicBezTo>
                  <a:cubicBezTo>
                    <a:pt x="312280" y="301906"/>
                    <a:pt x="332282" y="289524"/>
                    <a:pt x="348475" y="274284"/>
                  </a:cubicBezTo>
                  <a:cubicBezTo>
                    <a:pt x="360857" y="262854"/>
                    <a:pt x="371335" y="248566"/>
                    <a:pt x="378955" y="233326"/>
                  </a:cubicBezTo>
                  <a:cubicBezTo>
                    <a:pt x="385622" y="219991"/>
                    <a:pt x="390385" y="205704"/>
                    <a:pt x="393242" y="191416"/>
                  </a:cubicBezTo>
                  <a:cubicBezTo>
                    <a:pt x="393242" y="192369"/>
                    <a:pt x="393242" y="193322"/>
                    <a:pt x="393242" y="194274"/>
                  </a:cubicBezTo>
                  <a:cubicBezTo>
                    <a:pt x="393242" y="196179"/>
                    <a:pt x="392290" y="199037"/>
                    <a:pt x="392290" y="202847"/>
                  </a:cubicBezTo>
                  <a:cubicBezTo>
                    <a:pt x="391337" y="207609"/>
                    <a:pt x="390385" y="212372"/>
                    <a:pt x="388480" y="216181"/>
                  </a:cubicBezTo>
                  <a:cubicBezTo>
                    <a:pt x="387527" y="219039"/>
                    <a:pt x="386575" y="221897"/>
                    <a:pt x="385622" y="224754"/>
                  </a:cubicBezTo>
                  <a:lnTo>
                    <a:pt x="381812" y="234279"/>
                  </a:lnTo>
                  <a:cubicBezTo>
                    <a:pt x="374192" y="250472"/>
                    <a:pt x="363715" y="264759"/>
                    <a:pt x="351332" y="277141"/>
                  </a:cubicBezTo>
                  <a:cubicBezTo>
                    <a:pt x="334187" y="293334"/>
                    <a:pt x="315137" y="306669"/>
                    <a:pt x="293230" y="315241"/>
                  </a:cubicBezTo>
                  <a:cubicBezTo>
                    <a:pt x="236080" y="338101"/>
                    <a:pt x="173215" y="337149"/>
                    <a:pt x="116065" y="313337"/>
                  </a:cubicBezTo>
                  <a:cubicBezTo>
                    <a:pt x="99872" y="306669"/>
                    <a:pt x="84632" y="298097"/>
                    <a:pt x="70345" y="287619"/>
                  </a:cubicBezTo>
                  <a:cubicBezTo>
                    <a:pt x="56057" y="276189"/>
                    <a:pt x="42722" y="263806"/>
                    <a:pt x="31292" y="248566"/>
                  </a:cubicBezTo>
                  <a:cubicBezTo>
                    <a:pt x="-18238" y="186654"/>
                    <a:pt x="-7760" y="96166"/>
                    <a:pt x="54152" y="45684"/>
                  </a:cubicBezTo>
                  <a:cubicBezTo>
                    <a:pt x="56057" y="44731"/>
                    <a:pt x="57010" y="42826"/>
                    <a:pt x="58915" y="41874"/>
                  </a:cubicBezTo>
                  <a:cubicBezTo>
                    <a:pt x="73202" y="30444"/>
                    <a:pt x="89395" y="21872"/>
                    <a:pt x="106540" y="15204"/>
                  </a:cubicBezTo>
                  <a:cubicBezTo>
                    <a:pt x="180835" y="-13371"/>
                    <a:pt x="264655" y="-988"/>
                    <a:pt x="328472" y="46637"/>
                  </a:cubicBezTo>
                  <a:cubicBezTo>
                    <a:pt x="346570" y="60924"/>
                    <a:pt x="362762" y="78069"/>
                    <a:pt x="374192" y="98072"/>
                  </a:cubicBezTo>
                  <a:cubicBezTo>
                    <a:pt x="382765" y="113312"/>
                    <a:pt x="389432" y="129504"/>
                    <a:pt x="392290" y="146649"/>
                  </a:cubicBezTo>
                  <a:cubicBezTo>
                    <a:pt x="393242" y="153316"/>
                    <a:pt x="394195" y="159031"/>
                    <a:pt x="394195" y="165699"/>
                  </a:cubicBezTo>
                  <a:cubicBezTo>
                    <a:pt x="394195" y="170462"/>
                    <a:pt x="394195" y="175224"/>
                    <a:pt x="394195" y="179987"/>
                  </a:cubicBezTo>
                  <a:lnTo>
                    <a:pt x="393242" y="188559"/>
                  </a:lnTo>
                  <a:cubicBezTo>
                    <a:pt x="393242" y="190464"/>
                    <a:pt x="393242" y="191416"/>
                    <a:pt x="393242" y="1914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7" name="Freeform: Shape 266"/>
            <p:cNvSpPr>
              <a:spLocks/>
            </p:cNvSpPr>
            <p:nvPr/>
          </p:nvSpPr>
          <p:spPr bwMode="auto">
            <a:xfrm>
              <a:off x="7009662" y="5018042"/>
              <a:ext cx="383606" cy="170970"/>
            </a:xfrm>
            <a:custGeom>
              <a:avLst/>
              <a:gdLst>
                <a:gd name="T0" fmla="*/ 385717 w 382905"/>
                <a:gd name="T1" fmla="*/ 88347 h 169687"/>
                <a:gd name="T2" fmla="*/ 379960 w 382905"/>
                <a:gd name="T3" fmla="*/ 87366 h 169687"/>
                <a:gd name="T4" fmla="*/ 366527 w 382905"/>
                <a:gd name="T5" fmla="*/ 95220 h 169687"/>
                <a:gd name="T6" fmla="*/ 351175 w 382905"/>
                <a:gd name="T7" fmla="*/ 117796 h 169687"/>
                <a:gd name="T8" fmla="*/ 329105 w 382905"/>
                <a:gd name="T9" fmla="*/ 146263 h 169687"/>
                <a:gd name="T10" fmla="*/ 312796 w 382905"/>
                <a:gd name="T11" fmla="*/ 159025 h 169687"/>
                <a:gd name="T12" fmla="*/ 290725 w 382905"/>
                <a:gd name="T13" fmla="*/ 165896 h 169687"/>
                <a:gd name="T14" fmla="*/ 267698 w 382905"/>
                <a:gd name="T15" fmla="*/ 155098 h 169687"/>
                <a:gd name="T16" fmla="*/ 249468 w 382905"/>
                <a:gd name="T17" fmla="*/ 138411 h 169687"/>
                <a:gd name="T18" fmla="*/ 226441 w 382905"/>
                <a:gd name="T19" fmla="*/ 136447 h 169687"/>
                <a:gd name="T20" fmla="*/ 203413 w 382905"/>
                <a:gd name="T21" fmla="*/ 148227 h 169687"/>
                <a:gd name="T22" fmla="*/ 180385 w 382905"/>
                <a:gd name="T23" fmla="*/ 164915 h 169687"/>
                <a:gd name="T24" fmla="*/ 151601 w 382905"/>
                <a:gd name="T25" fmla="*/ 174731 h 169687"/>
                <a:gd name="T26" fmla="*/ 122815 w 382905"/>
                <a:gd name="T27" fmla="*/ 162953 h 169687"/>
                <a:gd name="T28" fmla="*/ 113221 w 382905"/>
                <a:gd name="T29" fmla="*/ 133502 h 169687"/>
                <a:gd name="T30" fmla="*/ 110343 w 382905"/>
                <a:gd name="T31" fmla="*/ 106018 h 169687"/>
                <a:gd name="T32" fmla="*/ 95949 w 382905"/>
                <a:gd name="T33" fmla="*/ 88347 h 169687"/>
                <a:gd name="T34" fmla="*/ 73882 w 382905"/>
                <a:gd name="T35" fmla="*/ 92273 h 169687"/>
                <a:gd name="T36" fmla="*/ 50853 w 382905"/>
                <a:gd name="T37" fmla="*/ 102090 h 169687"/>
                <a:gd name="T38" fmla="*/ 27826 w 382905"/>
                <a:gd name="T39" fmla="*/ 98164 h 169687"/>
                <a:gd name="T40" fmla="*/ 11514 w 382905"/>
                <a:gd name="T41" fmla="*/ 84421 h 169687"/>
                <a:gd name="T42" fmla="*/ 0 w 382905"/>
                <a:gd name="T43" fmla="*/ 50064 h 169687"/>
                <a:gd name="T44" fmla="*/ 1918 w 382905"/>
                <a:gd name="T45" fmla="*/ 22578 h 169687"/>
                <a:gd name="T46" fmla="*/ 5756 w 382905"/>
                <a:gd name="T47" fmla="*/ 5890 h 169687"/>
                <a:gd name="T48" fmla="*/ 7676 w 382905"/>
                <a:gd name="T49" fmla="*/ 0 h 169687"/>
                <a:gd name="T50" fmla="*/ 3838 w 382905"/>
                <a:gd name="T51" fmla="*/ 22578 h 169687"/>
                <a:gd name="T52" fmla="*/ 2877 w 382905"/>
                <a:gd name="T53" fmla="*/ 49082 h 169687"/>
                <a:gd name="T54" fmla="*/ 14392 w 382905"/>
                <a:gd name="T55" fmla="*/ 81476 h 169687"/>
                <a:gd name="T56" fmla="*/ 49894 w 382905"/>
                <a:gd name="T57" fmla="*/ 97181 h 169687"/>
                <a:gd name="T58" fmla="*/ 71003 w 382905"/>
                <a:gd name="T59" fmla="*/ 87366 h 169687"/>
                <a:gd name="T60" fmla="*/ 96909 w 382905"/>
                <a:gd name="T61" fmla="*/ 82458 h 169687"/>
                <a:gd name="T62" fmla="*/ 115139 w 382905"/>
                <a:gd name="T63" fmla="*/ 104053 h 169687"/>
                <a:gd name="T64" fmla="*/ 118977 w 382905"/>
                <a:gd name="T65" fmla="*/ 132521 h 169687"/>
                <a:gd name="T66" fmla="*/ 126653 w 382905"/>
                <a:gd name="T67" fmla="*/ 158043 h 169687"/>
                <a:gd name="T68" fmla="*/ 150641 w 382905"/>
                <a:gd name="T69" fmla="*/ 166878 h 169687"/>
                <a:gd name="T70" fmla="*/ 200533 w 382905"/>
                <a:gd name="T71" fmla="*/ 141356 h 169687"/>
                <a:gd name="T72" fmla="*/ 226441 w 382905"/>
                <a:gd name="T73" fmla="*/ 129576 h 169687"/>
                <a:gd name="T74" fmla="*/ 254267 w 382905"/>
                <a:gd name="T75" fmla="*/ 132521 h 169687"/>
                <a:gd name="T76" fmla="*/ 273457 w 382905"/>
                <a:gd name="T77" fmla="*/ 150191 h 169687"/>
                <a:gd name="T78" fmla="*/ 292647 w 382905"/>
                <a:gd name="T79" fmla="*/ 160008 h 169687"/>
                <a:gd name="T80" fmla="*/ 328147 w 382905"/>
                <a:gd name="T81" fmla="*/ 142337 h 169687"/>
                <a:gd name="T82" fmla="*/ 350216 w 382905"/>
                <a:gd name="T83" fmla="*/ 114852 h 169687"/>
                <a:gd name="T84" fmla="*/ 366527 w 382905"/>
                <a:gd name="T85" fmla="*/ 92273 h 169687"/>
                <a:gd name="T86" fmla="*/ 381879 w 382905"/>
                <a:gd name="T87" fmla="*/ 84421 h 169687"/>
                <a:gd name="T88" fmla="*/ 385717 w 382905"/>
                <a:gd name="T89" fmla="*/ 88347 h 169687"/>
                <a:gd name="T90" fmla="*/ 385717 w 382905"/>
                <a:gd name="T91" fmla="*/ 88347 h 1696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82905" h="169687">
                  <a:moveTo>
                    <a:pt x="382905" y="85725"/>
                  </a:moveTo>
                  <a:cubicBezTo>
                    <a:pt x="382905" y="85725"/>
                    <a:pt x="381000" y="84772"/>
                    <a:pt x="377190" y="84772"/>
                  </a:cubicBezTo>
                  <a:cubicBezTo>
                    <a:pt x="371475" y="85725"/>
                    <a:pt x="366713" y="88583"/>
                    <a:pt x="363855" y="92393"/>
                  </a:cubicBezTo>
                  <a:cubicBezTo>
                    <a:pt x="358140" y="99060"/>
                    <a:pt x="353378" y="106680"/>
                    <a:pt x="348615" y="114300"/>
                  </a:cubicBezTo>
                  <a:cubicBezTo>
                    <a:pt x="342900" y="124778"/>
                    <a:pt x="335280" y="134303"/>
                    <a:pt x="326707" y="141922"/>
                  </a:cubicBezTo>
                  <a:cubicBezTo>
                    <a:pt x="321945" y="146685"/>
                    <a:pt x="316230" y="151447"/>
                    <a:pt x="310515" y="154305"/>
                  </a:cubicBezTo>
                  <a:cubicBezTo>
                    <a:pt x="303847" y="158115"/>
                    <a:pt x="296228" y="160972"/>
                    <a:pt x="288607" y="160972"/>
                  </a:cubicBezTo>
                  <a:cubicBezTo>
                    <a:pt x="280035" y="160972"/>
                    <a:pt x="271463" y="157163"/>
                    <a:pt x="265747" y="150495"/>
                  </a:cubicBezTo>
                  <a:cubicBezTo>
                    <a:pt x="260985" y="143828"/>
                    <a:pt x="255270" y="138113"/>
                    <a:pt x="247650" y="134303"/>
                  </a:cubicBezTo>
                  <a:cubicBezTo>
                    <a:pt x="240030" y="131445"/>
                    <a:pt x="232410" y="130493"/>
                    <a:pt x="224790" y="132397"/>
                  </a:cubicBezTo>
                  <a:cubicBezTo>
                    <a:pt x="216218" y="135255"/>
                    <a:pt x="208597" y="139065"/>
                    <a:pt x="201930" y="143828"/>
                  </a:cubicBezTo>
                  <a:cubicBezTo>
                    <a:pt x="194310" y="148590"/>
                    <a:pt x="186690" y="155258"/>
                    <a:pt x="179070" y="160020"/>
                  </a:cubicBezTo>
                  <a:cubicBezTo>
                    <a:pt x="170497" y="165735"/>
                    <a:pt x="160972" y="169545"/>
                    <a:pt x="150495" y="169545"/>
                  </a:cubicBezTo>
                  <a:cubicBezTo>
                    <a:pt x="140018" y="170497"/>
                    <a:pt x="128588" y="166688"/>
                    <a:pt x="121920" y="158115"/>
                  </a:cubicBezTo>
                  <a:cubicBezTo>
                    <a:pt x="116205" y="149543"/>
                    <a:pt x="112395" y="140018"/>
                    <a:pt x="112395" y="129540"/>
                  </a:cubicBezTo>
                  <a:cubicBezTo>
                    <a:pt x="112395" y="120968"/>
                    <a:pt x="111443" y="111443"/>
                    <a:pt x="109538" y="102870"/>
                  </a:cubicBezTo>
                  <a:cubicBezTo>
                    <a:pt x="107632" y="95250"/>
                    <a:pt x="102870" y="88583"/>
                    <a:pt x="95250" y="85725"/>
                  </a:cubicBezTo>
                  <a:cubicBezTo>
                    <a:pt x="87630" y="83820"/>
                    <a:pt x="80010" y="85725"/>
                    <a:pt x="73343" y="89535"/>
                  </a:cubicBezTo>
                  <a:cubicBezTo>
                    <a:pt x="66675" y="93345"/>
                    <a:pt x="59055" y="97155"/>
                    <a:pt x="50482" y="99060"/>
                  </a:cubicBezTo>
                  <a:cubicBezTo>
                    <a:pt x="42863" y="100965"/>
                    <a:pt x="34290" y="99060"/>
                    <a:pt x="27622" y="95250"/>
                  </a:cubicBezTo>
                  <a:cubicBezTo>
                    <a:pt x="20955" y="91440"/>
                    <a:pt x="16193" y="86678"/>
                    <a:pt x="11430" y="81915"/>
                  </a:cubicBezTo>
                  <a:cubicBezTo>
                    <a:pt x="3810" y="72390"/>
                    <a:pt x="0" y="60008"/>
                    <a:pt x="0" y="48578"/>
                  </a:cubicBezTo>
                  <a:cubicBezTo>
                    <a:pt x="0" y="40005"/>
                    <a:pt x="0" y="30480"/>
                    <a:pt x="1905" y="21908"/>
                  </a:cubicBezTo>
                  <a:cubicBezTo>
                    <a:pt x="3810" y="15240"/>
                    <a:pt x="4763" y="9525"/>
                    <a:pt x="5715" y="5715"/>
                  </a:cubicBezTo>
                  <a:cubicBezTo>
                    <a:pt x="5715" y="3810"/>
                    <a:pt x="6668" y="1905"/>
                    <a:pt x="7620" y="0"/>
                  </a:cubicBezTo>
                  <a:cubicBezTo>
                    <a:pt x="7620" y="0"/>
                    <a:pt x="6668" y="7620"/>
                    <a:pt x="3810" y="21908"/>
                  </a:cubicBezTo>
                  <a:cubicBezTo>
                    <a:pt x="2857" y="30480"/>
                    <a:pt x="1905" y="39053"/>
                    <a:pt x="2857" y="47625"/>
                  </a:cubicBezTo>
                  <a:cubicBezTo>
                    <a:pt x="3810" y="59055"/>
                    <a:pt x="7620" y="69533"/>
                    <a:pt x="14288" y="79058"/>
                  </a:cubicBezTo>
                  <a:cubicBezTo>
                    <a:pt x="21907" y="90488"/>
                    <a:pt x="35243" y="96203"/>
                    <a:pt x="49530" y="94297"/>
                  </a:cubicBezTo>
                  <a:cubicBezTo>
                    <a:pt x="57150" y="92393"/>
                    <a:pt x="63818" y="88583"/>
                    <a:pt x="70485" y="84772"/>
                  </a:cubicBezTo>
                  <a:cubicBezTo>
                    <a:pt x="78105" y="80010"/>
                    <a:pt x="87630" y="78105"/>
                    <a:pt x="96203" y="80010"/>
                  </a:cubicBezTo>
                  <a:cubicBezTo>
                    <a:pt x="105728" y="83820"/>
                    <a:pt x="112395" y="91440"/>
                    <a:pt x="114300" y="100965"/>
                  </a:cubicBezTo>
                  <a:cubicBezTo>
                    <a:pt x="116205" y="110490"/>
                    <a:pt x="118110" y="119063"/>
                    <a:pt x="118110" y="128588"/>
                  </a:cubicBezTo>
                  <a:cubicBezTo>
                    <a:pt x="118110" y="137160"/>
                    <a:pt x="120968" y="146685"/>
                    <a:pt x="125730" y="153353"/>
                  </a:cubicBezTo>
                  <a:cubicBezTo>
                    <a:pt x="131445" y="160020"/>
                    <a:pt x="140970" y="162878"/>
                    <a:pt x="149543" y="161925"/>
                  </a:cubicBezTo>
                  <a:cubicBezTo>
                    <a:pt x="168593" y="160972"/>
                    <a:pt x="182880" y="147638"/>
                    <a:pt x="199072" y="137160"/>
                  </a:cubicBezTo>
                  <a:cubicBezTo>
                    <a:pt x="206693" y="131445"/>
                    <a:pt x="215265" y="127635"/>
                    <a:pt x="224790" y="125730"/>
                  </a:cubicBezTo>
                  <a:cubicBezTo>
                    <a:pt x="234315" y="122872"/>
                    <a:pt x="243840" y="123825"/>
                    <a:pt x="252413" y="128588"/>
                  </a:cubicBezTo>
                  <a:cubicBezTo>
                    <a:pt x="260032" y="133350"/>
                    <a:pt x="265747" y="139065"/>
                    <a:pt x="271463" y="145733"/>
                  </a:cubicBezTo>
                  <a:cubicBezTo>
                    <a:pt x="276225" y="151447"/>
                    <a:pt x="282893" y="154305"/>
                    <a:pt x="290513" y="155258"/>
                  </a:cubicBezTo>
                  <a:cubicBezTo>
                    <a:pt x="303847" y="153353"/>
                    <a:pt x="316230" y="147638"/>
                    <a:pt x="325755" y="138113"/>
                  </a:cubicBezTo>
                  <a:cubicBezTo>
                    <a:pt x="334328" y="130493"/>
                    <a:pt x="341947" y="120968"/>
                    <a:pt x="347663" y="111443"/>
                  </a:cubicBezTo>
                  <a:cubicBezTo>
                    <a:pt x="352425" y="103822"/>
                    <a:pt x="357188" y="96203"/>
                    <a:pt x="363855" y="89535"/>
                  </a:cubicBezTo>
                  <a:cubicBezTo>
                    <a:pt x="367665" y="84772"/>
                    <a:pt x="373380" y="82868"/>
                    <a:pt x="379095" y="81915"/>
                  </a:cubicBezTo>
                  <a:cubicBezTo>
                    <a:pt x="380047" y="84772"/>
                    <a:pt x="381000" y="84772"/>
                    <a:pt x="382905" y="85725"/>
                  </a:cubicBezTo>
                  <a:cubicBezTo>
                    <a:pt x="381953" y="84772"/>
                    <a:pt x="382905" y="85725"/>
                    <a:pt x="382905" y="857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8" name="Freeform: Shape 267"/>
            <p:cNvSpPr>
              <a:spLocks/>
            </p:cNvSpPr>
            <p:nvPr/>
          </p:nvSpPr>
          <p:spPr bwMode="auto">
            <a:xfrm>
              <a:off x="7139856" y="5002341"/>
              <a:ext cx="165067" cy="48849"/>
            </a:xfrm>
            <a:custGeom>
              <a:avLst/>
              <a:gdLst>
                <a:gd name="T0" fmla="*/ 165924 w 164782"/>
                <a:gd name="T1" fmla="*/ 34764 h 49372"/>
                <a:gd name="T2" fmla="*/ 140989 w 164782"/>
                <a:gd name="T3" fmla="*/ 43891 h 49372"/>
                <a:gd name="T4" fmla="*/ 76728 w 164782"/>
                <a:gd name="T5" fmla="*/ 43891 h 49372"/>
                <a:gd name="T6" fmla="*/ 18221 w 164782"/>
                <a:gd name="T7" fmla="*/ 18333 h 49372"/>
                <a:gd name="T8" fmla="*/ 0 w 164782"/>
                <a:gd name="T9" fmla="*/ 77 h 49372"/>
                <a:gd name="T10" fmla="*/ 21099 w 164782"/>
                <a:gd name="T11" fmla="*/ 14682 h 49372"/>
                <a:gd name="T12" fmla="*/ 77688 w 164782"/>
                <a:gd name="T13" fmla="*/ 38414 h 49372"/>
                <a:gd name="T14" fmla="*/ 140030 w 164782"/>
                <a:gd name="T15" fmla="*/ 40240 h 49372"/>
                <a:gd name="T16" fmla="*/ 165924 w 164782"/>
                <a:gd name="T17" fmla="*/ 34764 h 49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4782" h="49372">
                  <a:moveTo>
                    <a:pt x="164782" y="36276"/>
                  </a:moveTo>
                  <a:cubicBezTo>
                    <a:pt x="157163" y="41038"/>
                    <a:pt x="148590" y="43896"/>
                    <a:pt x="140018" y="45801"/>
                  </a:cubicBezTo>
                  <a:cubicBezTo>
                    <a:pt x="119063" y="50563"/>
                    <a:pt x="97155" y="50563"/>
                    <a:pt x="76200" y="45801"/>
                  </a:cubicBezTo>
                  <a:cubicBezTo>
                    <a:pt x="55245" y="41038"/>
                    <a:pt x="35243" y="32466"/>
                    <a:pt x="18097" y="19131"/>
                  </a:cubicBezTo>
                  <a:cubicBezTo>
                    <a:pt x="10478" y="14368"/>
                    <a:pt x="4763" y="7701"/>
                    <a:pt x="0" y="81"/>
                  </a:cubicBezTo>
                  <a:cubicBezTo>
                    <a:pt x="953" y="-872"/>
                    <a:pt x="7620" y="6748"/>
                    <a:pt x="20955" y="15321"/>
                  </a:cubicBezTo>
                  <a:cubicBezTo>
                    <a:pt x="38100" y="26751"/>
                    <a:pt x="57150" y="35323"/>
                    <a:pt x="77153" y="40086"/>
                  </a:cubicBezTo>
                  <a:cubicBezTo>
                    <a:pt x="97155" y="44848"/>
                    <a:pt x="118110" y="45801"/>
                    <a:pt x="139065" y="41991"/>
                  </a:cubicBezTo>
                  <a:cubicBezTo>
                    <a:pt x="155257" y="39133"/>
                    <a:pt x="164782" y="35323"/>
                    <a:pt x="164782" y="362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9" name="Freeform: Shape 268"/>
            <p:cNvSpPr>
              <a:spLocks/>
            </p:cNvSpPr>
            <p:nvPr/>
          </p:nvSpPr>
          <p:spPr bwMode="auto">
            <a:xfrm>
              <a:off x="6886442" y="4937791"/>
              <a:ext cx="51148" cy="50594"/>
            </a:xfrm>
            <a:custGeom>
              <a:avLst/>
              <a:gdLst>
                <a:gd name="T0" fmla="*/ 0 w 50838"/>
                <a:gd name="T1" fmla="*/ 29314 h 50838"/>
                <a:gd name="T2" fmla="*/ 9759 w 50838"/>
                <a:gd name="T3" fmla="*/ 12495 h 50838"/>
                <a:gd name="T4" fmla="*/ 39038 w 50838"/>
                <a:gd name="T5" fmla="*/ 2217 h 50838"/>
                <a:gd name="T6" fmla="*/ 49774 w 50838"/>
                <a:gd name="T7" fmla="*/ 30248 h 50838"/>
                <a:gd name="T8" fmla="*/ 47821 w 50838"/>
                <a:gd name="T9" fmla="*/ 33051 h 50838"/>
                <a:gd name="T10" fmla="*/ 38062 w 50838"/>
                <a:gd name="T11" fmla="*/ 49868 h 50838"/>
                <a:gd name="T12" fmla="*/ 0 w 50838"/>
                <a:gd name="T13" fmla="*/ 29314 h 50838"/>
                <a:gd name="T14" fmla="*/ 40015 w 50838"/>
                <a:gd name="T15" fmla="*/ 29314 h 50838"/>
                <a:gd name="T16" fmla="*/ 36111 w 50838"/>
                <a:gd name="T17" fmla="*/ 10627 h 50838"/>
                <a:gd name="T18" fmla="*/ 16592 w 50838"/>
                <a:gd name="T19" fmla="*/ 14364 h 50838"/>
                <a:gd name="T20" fmla="*/ 15615 w 50838"/>
                <a:gd name="T21" fmla="*/ 16233 h 50838"/>
                <a:gd name="T22" fmla="*/ 10736 w 50838"/>
                <a:gd name="T23" fmla="*/ 23708 h 50838"/>
                <a:gd name="T24" fmla="*/ 34159 w 50838"/>
                <a:gd name="T25" fmla="*/ 36789 h 50838"/>
                <a:gd name="T26" fmla="*/ 40015 w 50838"/>
                <a:gd name="T27" fmla="*/ 29314 h 508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838" h="50838">
                  <a:moveTo>
                    <a:pt x="0" y="29883"/>
                  </a:moveTo>
                  <a:lnTo>
                    <a:pt x="9525" y="12738"/>
                  </a:lnTo>
                  <a:cubicBezTo>
                    <a:pt x="14288" y="2261"/>
                    <a:pt x="27622" y="-3454"/>
                    <a:pt x="38100" y="2261"/>
                  </a:cubicBezTo>
                  <a:cubicBezTo>
                    <a:pt x="48578" y="7023"/>
                    <a:pt x="54293" y="20358"/>
                    <a:pt x="48578" y="30836"/>
                  </a:cubicBezTo>
                  <a:cubicBezTo>
                    <a:pt x="47625" y="31788"/>
                    <a:pt x="47625" y="32741"/>
                    <a:pt x="46672" y="33693"/>
                  </a:cubicBezTo>
                  <a:lnTo>
                    <a:pt x="37147" y="50838"/>
                  </a:lnTo>
                  <a:lnTo>
                    <a:pt x="0" y="29883"/>
                  </a:lnTo>
                  <a:close/>
                  <a:moveTo>
                    <a:pt x="39053" y="29883"/>
                  </a:moveTo>
                  <a:cubicBezTo>
                    <a:pt x="42863" y="24168"/>
                    <a:pt x="41910" y="15596"/>
                    <a:pt x="35243" y="10833"/>
                  </a:cubicBezTo>
                  <a:cubicBezTo>
                    <a:pt x="29528" y="7023"/>
                    <a:pt x="20955" y="7976"/>
                    <a:pt x="16193" y="14643"/>
                  </a:cubicBezTo>
                  <a:cubicBezTo>
                    <a:pt x="16193" y="15596"/>
                    <a:pt x="15240" y="15596"/>
                    <a:pt x="15240" y="16548"/>
                  </a:cubicBezTo>
                  <a:lnTo>
                    <a:pt x="10478" y="24168"/>
                  </a:lnTo>
                  <a:lnTo>
                    <a:pt x="33338" y="37503"/>
                  </a:lnTo>
                  <a:lnTo>
                    <a:pt x="39053" y="298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0" name="Freeform: Shape 269"/>
            <p:cNvSpPr>
              <a:spLocks/>
            </p:cNvSpPr>
            <p:nvPr/>
          </p:nvSpPr>
          <p:spPr bwMode="auto">
            <a:xfrm>
              <a:off x="6914341" y="4894176"/>
              <a:ext cx="55797" cy="52338"/>
            </a:xfrm>
            <a:custGeom>
              <a:avLst/>
              <a:gdLst>
                <a:gd name="T0" fmla="*/ 54193 w 54292"/>
                <a:gd name="T1" fmla="*/ 21191 h 53340"/>
                <a:gd name="T2" fmla="*/ 60569 w 54292"/>
                <a:gd name="T3" fmla="*/ 25605 h 53340"/>
                <a:gd name="T4" fmla="*/ 36128 w 54292"/>
                <a:gd name="T5" fmla="*/ 49443 h 53340"/>
                <a:gd name="T6" fmla="*/ 0 w 54292"/>
                <a:gd name="T7" fmla="*/ 23840 h 53340"/>
                <a:gd name="T8" fmla="*/ 23378 w 54292"/>
                <a:gd name="T9" fmla="*/ 0 h 53340"/>
                <a:gd name="T10" fmla="*/ 29753 w 54292"/>
                <a:gd name="T11" fmla="*/ 5299 h 53340"/>
                <a:gd name="T12" fmla="*/ 13814 w 54292"/>
                <a:gd name="T13" fmla="*/ 21191 h 53340"/>
                <a:gd name="T14" fmla="*/ 22315 w 54292"/>
                <a:gd name="T15" fmla="*/ 26487 h 53340"/>
                <a:gd name="T16" fmla="*/ 36128 w 54292"/>
                <a:gd name="T17" fmla="*/ 12361 h 53340"/>
                <a:gd name="T18" fmla="*/ 42502 w 54292"/>
                <a:gd name="T19" fmla="*/ 16776 h 53340"/>
                <a:gd name="T20" fmla="*/ 28691 w 54292"/>
                <a:gd name="T21" fmla="*/ 30903 h 53340"/>
                <a:gd name="T22" fmla="*/ 37191 w 54292"/>
                <a:gd name="T23" fmla="*/ 37083 h 53340"/>
                <a:gd name="T24" fmla="*/ 54193 w 54292"/>
                <a:gd name="T25" fmla="*/ 21191 h 533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292" h="53340">
                  <a:moveTo>
                    <a:pt x="48578" y="22860"/>
                  </a:moveTo>
                  <a:lnTo>
                    <a:pt x="54293" y="27623"/>
                  </a:lnTo>
                  <a:lnTo>
                    <a:pt x="32385" y="53340"/>
                  </a:lnTo>
                  <a:lnTo>
                    <a:pt x="0" y="25718"/>
                  </a:lnTo>
                  <a:lnTo>
                    <a:pt x="20955" y="0"/>
                  </a:lnTo>
                  <a:lnTo>
                    <a:pt x="26670" y="5715"/>
                  </a:lnTo>
                  <a:lnTo>
                    <a:pt x="12382" y="22860"/>
                  </a:lnTo>
                  <a:lnTo>
                    <a:pt x="20003" y="28575"/>
                  </a:lnTo>
                  <a:lnTo>
                    <a:pt x="32385" y="13335"/>
                  </a:lnTo>
                  <a:lnTo>
                    <a:pt x="38100" y="18098"/>
                  </a:lnTo>
                  <a:lnTo>
                    <a:pt x="25718" y="33338"/>
                  </a:lnTo>
                  <a:lnTo>
                    <a:pt x="33338" y="40005"/>
                  </a:lnTo>
                  <a:lnTo>
                    <a:pt x="48578" y="228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1" name="Freeform: Shape 270"/>
            <p:cNvSpPr>
              <a:spLocks/>
            </p:cNvSpPr>
            <p:nvPr/>
          </p:nvSpPr>
          <p:spPr bwMode="auto">
            <a:xfrm>
              <a:off x="6944565" y="4878475"/>
              <a:ext cx="53472" cy="40126"/>
            </a:xfrm>
            <a:custGeom>
              <a:avLst/>
              <a:gdLst>
                <a:gd name="T0" fmla="*/ 0 w 52387"/>
                <a:gd name="T1" fmla="*/ 7431 h 39052"/>
                <a:gd name="T2" fmla="*/ 8271 w 52387"/>
                <a:gd name="T3" fmla="*/ 0 h 39052"/>
                <a:gd name="T4" fmla="*/ 33084 w 52387"/>
                <a:gd name="T5" fmla="*/ 29727 h 39052"/>
                <a:gd name="T6" fmla="*/ 50661 w 52387"/>
                <a:gd name="T7" fmla="*/ 13802 h 39052"/>
                <a:gd name="T8" fmla="*/ 56864 w 52387"/>
                <a:gd name="T9" fmla="*/ 20171 h 39052"/>
                <a:gd name="T10" fmla="*/ 31017 w 52387"/>
                <a:gd name="T11" fmla="*/ 43529 h 39052"/>
                <a:gd name="T12" fmla="*/ 0 w 52387"/>
                <a:gd name="T13" fmla="*/ 7431 h 390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387" h="39052">
                  <a:moveTo>
                    <a:pt x="0" y="6667"/>
                  </a:moveTo>
                  <a:lnTo>
                    <a:pt x="7620" y="0"/>
                  </a:lnTo>
                  <a:lnTo>
                    <a:pt x="30480" y="26670"/>
                  </a:lnTo>
                  <a:lnTo>
                    <a:pt x="46672" y="12382"/>
                  </a:lnTo>
                  <a:lnTo>
                    <a:pt x="52388" y="18097"/>
                  </a:lnTo>
                  <a:lnTo>
                    <a:pt x="28575" y="39052"/>
                  </a:lnTo>
                  <a:lnTo>
                    <a:pt x="0" y="6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2" name="Freeform: Shape 271"/>
            <p:cNvSpPr>
              <a:spLocks/>
            </p:cNvSpPr>
            <p:nvPr/>
          </p:nvSpPr>
          <p:spPr bwMode="auto">
            <a:xfrm>
              <a:off x="6977114" y="4854050"/>
              <a:ext cx="34873" cy="40126"/>
            </a:xfrm>
            <a:custGeom>
              <a:avLst/>
              <a:gdLst>
                <a:gd name="T0" fmla="*/ 0 w 33337"/>
                <a:gd name="T1" fmla="*/ 5265 h 40957"/>
                <a:gd name="T2" fmla="*/ 10264 w 33337"/>
                <a:gd name="T3" fmla="*/ 0 h 40957"/>
                <a:gd name="T4" fmla="*/ 39920 w 33337"/>
                <a:gd name="T5" fmla="*/ 32468 h 40957"/>
                <a:gd name="T6" fmla="*/ 29655 w 33337"/>
                <a:gd name="T7" fmla="*/ 37733 h 40957"/>
                <a:gd name="T8" fmla="*/ 0 w 33337"/>
                <a:gd name="T9" fmla="*/ 5265 h 409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337" h="40957">
                  <a:moveTo>
                    <a:pt x="0" y="5715"/>
                  </a:moveTo>
                  <a:lnTo>
                    <a:pt x="8572" y="0"/>
                  </a:lnTo>
                  <a:lnTo>
                    <a:pt x="33338" y="35242"/>
                  </a:lnTo>
                  <a:lnTo>
                    <a:pt x="24765" y="40957"/>
                  </a:lnTo>
                  <a:lnTo>
                    <a:pt x="0" y="57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3" name="Freeform: Shape 272"/>
            <p:cNvSpPr>
              <a:spLocks/>
            </p:cNvSpPr>
            <p:nvPr/>
          </p:nvSpPr>
          <p:spPr bwMode="auto">
            <a:xfrm>
              <a:off x="7002687" y="4833115"/>
              <a:ext cx="46498" cy="45359"/>
            </a:xfrm>
            <a:custGeom>
              <a:avLst/>
              <a:gdLst>
                <a:gd name="T0" fmla="*/ 2638 w 46440"/>
                <a:gd name="T1" fmla="*/ 30557 h 46403"/>
                <a:gd name="T2" fmla="*/ 12211 w 46440"/>
                <a:gd name="T3" fmla="*/ 3598 h 46403"/>
                <a:gd name="T4" fmla="*/ 13167 w 46440"/>
                <a:gd name="T5" fmla="*/ 2730 h 46403"/>
                <a:gd name="T6" fmla="*/ 32313 w 46440"/>
                <a:gd name="T7" fmla="*/ 1859 h 46403"/>
                <a:gd name="T8" fmla="*/ 29444 w 46440"/>
                <a:gd name="T9" fmla="*/ 9686 h 46403"/>
                <a:gd name="T10" fmla="*/ 17954 w 46440"/>
                <a:gd name="T11" fmla="*/ 9686 h 46403"/>
                <a:gd name="T12" fmla="*/ 10298 w 46440"/>
                <a:gd name="T13" fmla="*/ 26210 h 46403"/>
                <a:gd name="T14" fmla="*/ 28484 w 46440"/>
                <a:gd name="T15" fmla="*/ 33167 h 46403"/>
                <a:gd name="T16" fmla="*/ 30400 w 46440"/>
                <a:gd name="T17" fmla="*/ 32297 h 46403"/>
                <a:gd name="T18" fmla="*/ 38056 w 46440"/>
                <a:gd name="T19" fmla="*/ 23600 h 46403"/>
                <a:gd name="T20" fmla="*/ 46673 w 46440"/>
                <a:gd name="T21" fmla="*/ 25340 h 46403"/>
                <a:gd name="T22" fmla="*/ 18914 w 46440"/>
                <a:gd name="T23" fmla="*/ 41862 h 46403"/>
                <a:gd name="T24" fmla="*/ 2638 w 46440"/>
                <a:gd name="T25" fmla="*/ 30557 h 46403"/>
                <a:gd name="T26" fmla="*/ 2638 w 46440"/>
                <a:gd name="T27" fmla="*/ 30557 h 464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440" h="46403">
                  <a:moveTo>
                    <a:pt x="2626" y="33469"/>
                  </a:moveTo>
                  <a:cubicBezTo>
                    <a:pt x="-3089" y="22992"/>
                    <a:pt x="721" y="9657"/>
                    <a:pt x="12151" y="3942"/>
                  </a:cubicBezTo>
                  <a:cubicBezTo>
                    <a:pt x="12151" y="3942"/>
                    <a:pt x="13103" y="3942"/>
                    <a:pt x="13103" y="2990"/>
                  </a:cubicBezTo>
                  <a:cubicBezTo>
                    <a:pt x="18818" y="-821"/>
                    <a:pt x="26438" y="-821"/>
                    <a:pt x="32153" y="2037"/>
                  </a:cubicBezTo>
                  <a:lnTo>
                    <a:pt x="29296" y="10609"/>
                  </a:lnTo>
                  <a:cubicBezTo>
                    <a:pt x="25486" y="8704"/>
                    <a:pt x="21676" y="8704"/>
                    <a:pt x="17866" y="10609"/>
                  </a:cubicBezTo>
                  <a:cubicBezTo>
                    <a:pt x="11198" y="13467"/>
                    <a:pt x="7388" y="22040"/>
                    <a:pt x="10246" y="28707"/>
                  </a:cubicBezTo>
                  <a:cubicBezTo>
                    <a:pt x="13103" y="35374"/>
                    <a:pt x="21676" y="39184"/>
                    <a:pt x="28343" y="36327"/>
                  </a:cubicBezTo>
                  <a:cubicBezTo>
                    <a:pt x="29296" y="36327"/>
                    <a:pt x="29296" y="35374"/>
                    <a:pt x="30248" y="35374"/>
                  </a:cubicBezTo>
                  <a:cubicBezTo>
                    <a:pt x="34058" y="33469"/>
                    <a:pt x="36916" y="29659"/>
                    <a:pt x="37868" y="25849"/>
                  </a:cubicBezTo>
                  <a:lnTo>
                    <a:pt x="46441" y="27754"/>
                  </a:lnTo>
                  <a:cubicBezTo>
                    <a:pt x="43583" y="40137"/>
                    <a:pt x="31201" y="48709"/>
                    <a:pt x="18818" y="45852"/>
                  </a:cubicBezTo>
                  <a:cubicBezTo>
                    <a:pt x="12151" y="42994"/>
                    <a:pt x="6436" y="38232"/>
                    <a:pt x="2626" y="334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4" name="Freeform: Shape 273"/>
            <p:cNvSpPr>
              <a:spLocks/>
            </p:cNvSpPr>
            <p:nvPr/>
          </p:nvSpPr>
          <p:spPr bwMode="auto">
            <a:xfrm>
              <a:off x="7042211" y="4820904"/>
              <a:ext cx="23249" cy="43614"/>
            </a:xfrm>
            <a:custGeom>
              <a:avLst/>
              <a:gdLst>
                <a:gd name="T0" fmla="*/ 0 w 24765"/>
                <a:gd name="T1" fmla="*/ 3742 h 43815"/>
                <a:gd name="T2" fmla="*/ 7399 w 24765"/>
                <a:gd name="T3" fmla="*/ 0 h 43815"/>
                <a:gd name="T4" fmla="*/ 19236 w 24765"/>
                <a:gd name="T5" fmla="*/ 39275 h 43815"/>
                <a:gd name="T6" fmla="*/ 11837 w 24765"/>
                <a:gd name="T7" fmla="*/ 43017 h 43815"/>
                <a:gd name="T8" fmla="*/ 0 w 24765"/>
                <a:gd name="T9" fmla="*/ 3742 h 43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65" h="43815">
                  <a:moveTo>
                    <a:pt x="0" y="3810"/>
                  </a:moveTo>
                  <a:lnTo>
                    <a:pt x="9525" y="0"/>
                  </a:lnTo>
                  <a:lnTo>
                    <a:pt x="24765" y="40005"/>
                  </a:lnTo>
                  <a:lnTo>
                    <a:pt x="15240" y="43815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5" name="Freeform: Shape 274"/>
            <p:cNvSpPr>
              <a:spLocks/>
            </p:cNvSpPr>
            <p:nvPr/>
          </p:nvSpPr>
          <p:spPr bwMode="auto">
            <a:xfrm>
              <a:off x="7065460" y="4806947"/>
              <a:ext cx="46498" cy="47103"/>
            </a:xfrm>
            <a:custGeom>
              <a:avLst/>
              <a:gdLst>
                <a:gd name="T0" fmla="*/ 1034 w 46906"/>
                <a:gd name="T1" fmla="*/ 31095 h 46913"/>
                <a:gd name="T2" fmla="*/ 15750 w 46906"/>
                <a:gd name="T3" fmla="*/ 1086 h 46913"/>
                <a:gd name="T4" fmla="*/ 44263 w 46906"/>
                <a:gd name="T5" fmla="*/ 16576 h 46913"/>
                <a:gd name="T6" fmla="*/ 29546 w 46906"/>
                <a:gd name="T7" fmla="*/ 46584 h 46913"/>
                <a:gd name="T8" fmla="*/ 28627 w 46906"/>
                <a:gd name="T9" fmla="*/ 46584 h 46913"/>
                <a:gd name="T10" fmla="*/ 1034 w 46906"/>
                <a:gd name="T11" fmla="*/ 32064 h 46913"/>
                <a:gd name="T12" fmla="*/ 1034 w 46906"/>
                <a:gd name="T13" fmla="*/ 31095 h 46913"/>
                <a:gd name="T14" fmla="*/ 35985 w 46906"/>
                <a:gd name="T15" fmla="*/ 21415 h 46913"/>
                <a:gd name="T16" fmla="*/ 19430 w 46906"/>
                <a:gd name="T17" fmla="*/ 11735 h 46913"/>
                <a:gd name="T18" fmla="*/ 10231 w 46906"/>
                <a:gd name="T19" fmla="*/ 29160 h 46913"/>
                <a:gd name="T20" fmla="*/ 25867 w 46906"/>
                <a:gd name="T21" fmla="*/ 38840 h 46913"/>
                <a:gd name="T22" fmla="*/ 35065 w 46906"/>
                <a:gd name="T23" fmla="*/ 22384 h 46913"/>
                <a:gd name="T24" fmla="*/ 35985 w 46906"/>
                <a:gd name="T25" fmla="*/ 21415 h 46913"/>
                <a:gd name="T26" fmla="*/ 35985 w 46906"/>
                <a:gd name="T27" fmla="*/ 21415 h 469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906" h="46913">
                  <a:moveTo>
                    <a:pt x="1070" y="30597"/>
                  </a:moveTo>
                  <a:cubicBezTo>
                    <a:pt x="-2740" y="18215"/>
                    <a:pt x="3927" y="4880"/>
                    <a:pt x="16310" y="1070"/>
                  </a:cubicBezTo>
                  <a:cubicBezTo>
                    <a:pt x="28692" y="-2740"/>
                    <a:pt x="42027" y="3927"/>
                    <a:pt x="45837" y="16310"/>
                  </a:cubicBezTo>
                  <a:cubicBezTo>
                    <a:pt x="49647" y="28692"/>
                    <a:pt x="42980" y="42027"/>
                    <a:pt x="30597" y="45837"/>
                  </a:cubicBezTo>
                  <a:cubicBezTo>
                    <a:pt x="30597" y="45837"/>
                    <a:pt x="30597" y="45837"/>
                    <a:pt x="29645" y="45837"/>
                  </a:cubicBezTo>
                  <a:cubicBezTo>
                    <a:pt x="18215" y="49647"/>
                    <a:pt x="4880" y="42980"/>
                    <a:pt x="1070" y="31550"/>
                  </a:cubicBezTo>
                  <a:cubicBezTo>
                    <a:pt x="2022" y="30597"/>
                    <a:pt x="2022" y="30597"/>
                    <a:pt x="1070" y="30597"/>
                  </a:cubicBezTo>
                  <a:close/>
                  <a:moveTo>
                    <a:pt x="37265" y="21072"/>
                  </a:moveTo>
                  <a:cubicBezTo>
                    <a:pt x="35360" y="13452"/>
                    <a:pt x="27740" y="9642"/>
                    <a:pt x="20120" y="11547"/>
                  </a:cubicBezTo>
                  <a:cubicBezTo>
                    <a:pt x="12500" y="13452"/>
                    <a:pt x="8690" y="21072"/>
                    <a:pt x="10595" y="28692"/>
                  </a:cubicBezTo>
                  <a:cubicBezTo>
                    <a:pt x="12500" y="35360"/>
                    <a:pt x="20120" y="40122"/>
                    <a:pt x="26787" y="38217"/>
                  </a:cubicBezTo>
                  <a:cubicBezTo>
                    <a:pt x="33455" y="36312"/>
                    <a:pt x="38217" y="29645"/>
                    <a:pt x="36312" y="22025"/>
                  </a:cubicBezTo>
                  <a:cubicBezTo>
                    <a:pt x="38217" y="21072"/>
                    <a:pt x="37265" y="21072"/>
                    <a:pt x="37265" y="210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6" name="Freeform: Shape 275"/>
            <p:cNvSpPr>
              <a:spLocks/>
            </p:cNvSpPr>
            <p:nvPr/>
          </p:nvSpPr>
          <p:spPr bwMode="auto">
            <a:xfrm>
              <a:off x="7118932" y="4799969"/>
              <a:ext cx="41848" cy="47103"/>
            </a:xfrm>
            <a:custGeom>
              <a:avLst/>
              <a:gdLst>
                <a:gd name="T0" fmla="*/ 2755 w 42234"/>
                <a:gd name="T1" fmla="*/ 27874 h 46996"/>
                <a:gd name="T2" fmla="*/ 0 w 42234"/>
                <a:gd name="T3" fmla="*/ 3846 h 46996"/>
                <a:gd name="T4" fmla="*/ 9182 w 42234"/>
                <a:gd name="T5" fmla="*/ 2886 h 46996"/>
                <a:gd name="T6" fmla="*/ 11937 w 42234"/>
                <a:gd name="T7" fmla="*/ 25954 h 46996"/>
                <a:gd name="T8" fmla="*/ 22953 w 42234"/>
                <a:gd name="T9" fmla="*/ 36526 h 46996"/>
                <a:gd name="T10" fmla="*/ 31217 w 42234"/>
                <a:gd name="T11" fmla="*/ 24030 h 46996"/>
                <a:gd name="T12" fmla="*/ 28463 w 42234"/>
                <a:gd name="T13" fmla="*/ 961 h 46996"/>
                <a:gd name="T14" fmla="*/ 37645 w 42234"/>
                <a:gd name="T15" fmla="*/ 0 h 46996"/>
                <a:gd name="T16" fmla="*/ 40398 w 42234"/>
                <a:gd name="T17" fmla="*/ 24030 h 46996"/>
                <a:gd name="T18" fmla="*/ 25708 w 42234"/>
                <a:gd name="T19" fmla="*/ 47099 h 46996"/>
                <a:gd name="T20" fmla="*/ 3672 w 42234"/>
                <a:gd name="T21" fmla="*/ 31721 h 46996"/>
                <a:gd name="T22" fmla="*/ 2755 w 42234"/>
                <a:gd name="T23" fmla="*/ 27874 h 46996"/>
                <a:gd name="T24" fmla="*/ 2755 w 42234"/>
                <a:gd name="T25" fmla="*/ 27874 h 46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234" h="46996">
                  <a:moveTo>
                    <a:pt x="2858" y="27622"/>
                  </a:moveTo>
                  <a:lnTo>
                    <a:pt x="0" y="3810"/>
                  </a:lnTo>
                  <a:lnTo>
                    <a:pt x="9525" y="2858"/>
                  </a:lnTo>
                  <a:lnTo>
                    <a:pt x="12383" y="25718"/>
                  </a:lnTo>
                  <a:cubicBezTo>
                    <a:pt x="13335" y="34290"/>
                    <a:pt x="17145" y="37147"/>
                    <a:pt x="23813" y="36195"/>
                  </a:cubicBezTo>
                  <a:cubicBezTo>
                    <a:pt x="29528" y="35243"/>
                    <a:pt x="33338" y="31433"/>
                    <a:pt x="32385" y="23813"/>
                  </a:cubicBezTo>
                  <a:lnTo>
                    <a:pt x="29528" y="953"/>
                  </a:lnTo>
                  <a:lnTo>
                    <a:pt x="39053" y="0"/>
                  </a:lnTo>
                  <a:lnTo>
                    <a:pt x="41910" y="23813"/>
                  </a:lnTo>
                  <a:cubicBezTo>
                    <a:pt x="43815" y="34290"/>
                    <a:pt x="37147" y="44768"/>
                    <a:pt x="26670" y="46672"/>
                  </a:cubicBezTo>
                  <a:cubicBezTo>
                    <a:pt x="16193" y="48578"/>
                    <a:pt x="5715" y="41910"/>
                    <a:pt x="3810" y="31433"/>
                  </a:cubicBezTo>
                  <a:cubicBezTo>
                    <a:pt x="2858" y="28575"/>
                    <a:pt x="2858" y="27622"/>
                    <a:pt x="2858" y="276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7" name="Freeform: Shape 276"/>
            <p:cNvSpPr>
              <a:spLocks/>
            </p:cNvSpPr>
            <p:nvPr/>
          </p:nvSpPr>
          <p:spPr bwMode="auto">
            <a:xfrm>
              <a:off x="7167755" y="4798223"/>
              <a:ext cx="37198" cy="43615"/>
            </a:xfrm>
            <a:custGeom>
              <a:avLst/>
              <a:gdLst>
                <a:gd name="T0" fmla="*/ 0 w 37147"/>
                <a:gd name="T1" fmla="*/ 35185 h 44767"/>
                <a:gd name="T2" fmla="*/ 3830 w 37147"/>
                <a:gd name="T3" fmla="*/ 28319 h 44767"/>
                <a:gd name="T4" fmla="*/ 18197 w 37147"/>
                <a:gd name="T5" fmla="*/ 32612 h 44767"/>
                <a:gd name="T6" fmla="*/ 26818 w 37147"/>
                <a:gd name="T7" fmla="*/ 28319 h 44767"/>
                <a:gd name="T8" fmla="*/ 957 w 37147"/>
                <a:gd name="T9" fmla="*/ 12015 h 44767"/>
                <a:gd name="T10" fmla="*/ 19154 w 37147"/>
                <a:gd name="T11" fmla="*/ 0 h 44767"/>
                <a:gd name="T12" fmla="*/ 34478 w 37147"/>
                <a:gd name="T13" fmla="*/ 3432 h 44767"/>
                <a:gd name="T14" fmla="*/ 31604 w 37147"/>
                <a:gd name="T15" fmla="*/ 10298 h 44767"/>
                <a:gd name="T16" fmla="*/ 20113 w 37147"/>
                <a:gd name="T17" fmla="*/ 7723 h 44767"/>
                <a:gd name="T18" fmla="*/ 11494 w 37147"/>
                <a:gd name="T19" fmla="*/ 12015 h 44767"/>
                <a:gd name="T20" fmla="*/ 37351 w 37147"/>
                <a:gd name="T21" fmla="*/ 28319 h 44767"/>
                <a:gd name="T22" fmla="*/ 19154 w 37147"/>
                <a:gd name="T23" fmla="*/ 40335 h 44767"/>
                <a:gd name="T24" fmla="*/ 0 w 37147"/>
                <a:gd name="T25" fmla="*/ 35185 h 447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147" h="44767">
                  <a:moveTo>
                    <a:pt x="0" y="39052"/>
                  </a:moveTo>
                  <a:lnTo>
                    <a:pt x="3810" y="31432"/>
                  </a:lnTo>
                  <a:cubicBezTo>
                    <a:pt x="7620" y="34290"/>
                    <a:pt x="13335" y="36195"/>
                    <a:pt x="18097" y="36195"/>
                  </a:cubicBezTo>
                  <a:cubicBezTo>
                    <a:pt x="23813" y="36195"/>
                    <a:pt x="26670" y="34290"/>
                    <a:pt x="26670" y="31432"/>
                  </a:cubicBezTo>
                  <a:cubicBezTo>
                    <a:pt x="26670" y="22860"/>
                    <a:pt x="1905" y="29527"/>
                    <a:pt x="953" y="13335"/>
                  </a:cubicBezTo>
                  <a:cubicBezTo>
                    <a:pt x="953" y="5715"/>
                    <a:pt x="6668" y="0"/>
                    <a:pt x="19050" y="0"/>
                  </a:cubicBezTo>
                  <a:cubicBezTo>
                    <a:pt x="24765" y="0"/>
                    <a:pt x="29528" y="952"/>
                    <a:pt x="34290" y="3810"/>
                  </a:cubicBezTo>
                  <a:lnTo>
                    <a:pt x="31432" y="11430"/>
                  </a:lnTo>
                  <a:cubicBezTo>
                    <a:pt x="27622" y="9525"/>
                    <a:pt x="23813" y="8572"/>
                    <a:pt x="20003" y="8572"/>
                  </a:cubicBezTo>
                  <a:cubicBezTo>
                    <a:pt x="14288" y="8572"/>
                    <a:pt x="11430" y="10477"/>
                    <a:pt x="11430" y="13335"/>
                  </a:cubicBezTo>
                  <a:cubicBezTo>
                    <a:pt x="11430" y="20955"/>
                    <a:pt x="36195" y="15240"/>
                    <a:pt x="37147" y="31432"/>
                  </a:cubicBezTo>
                  <a:cubicBezTo>
                    <a:pt x="37147" y="39052"/>
                    <a:pt x="31432" y="44767"/>
                    <a:pt x="19050" y="44767"/>
                  </a:cubicBezTo>
                  <a:cubicBezTo>
                    <a:pt x="12382" y="43815"/>
                    <a:pt x="5715" y="41910"/>
                    <a:pt x="0" y="390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8" name="Freeform: Shape 277"/>
            <p:cNvSpPr>
              <a:spLocks/>
            </p:cNvSpPr>
            <p:nvPr/>
          </p:nvSpPr>
          <p:spPr bwMode="auto">
            <a:xfrm>
              <a:off x="7225877" y="4798223"/>
              <a:ext cx="46498" cy="47105"/>
            </a:xfrm>
            <a:custGeom>
              <a:avLst/>
              <a:gdLst>
                <a:gd name="T0" fmla="*/ 8100 w 45792"/>
                <a:gd name="T1" fmla="*/ 0 h 46744"/>
                <a:gd name="T2" fmla="*/ 28354 w 45792"/>
                <a:gd name="T3" fmla="*/ 3929 h 46744"/>
                <a:gd name="T4" fmla="*/ 48606 w 45792"/>
                <a:gd name="T5" fmla="*/ 28486 h 46744"/>
                <a:gd name="T6" fmla="*/ 23290 w 45792"/>
                <a:gd name="T7" fmla="*/ 48131 h 46744"/>
                <a:gd name="T8" fmla="*/ 20253 w 45792"/>
                <a:gd name="T9" fmla="*/ 47149 h 46744"/>
                <a:gd name="T10" fmla="*/ 0 w 45792"/>
                <a:gd name="T11" fmla="*/ 43220 h 46744"/>
                <a:gd name="T12" fmla="*/ 8100 w 45792"/>
                <a:gd name="T13" fmla="*/ 0 h 46744"/>
                <a:gd name="T14" fmla="*/ 21264 w 45792"/>
                <a:gd name="T15" fmla="*/ 39291 h 46744"/>
                <a:gd name="T16" fmla="*/ 39493 w 45792"/>
                <a:gd name="T17" fmla="*/ 29468 h 46744"/>
                <a:gd name="T18" fmla="*/ 29365 w 45792"/>
                <a:gd name="T19" fmla="*/ 11787 h 46744"/>
                <a:gd name="T20" fmla="*/ 26329 w 45792"/>
                <a:gd name="T21" fmla="*/ 10806 h 46744"/>
                <a:gd name="T22" fmla="*/ 17213 w 45792"/>
                <a:gd name="T23" fmla="*/ 8841 h 46744"/>
                <a:gd name="T24" fmla="*/ 12152 w 45792"/>
                <a:gd name="T25" fmla="*/ 36344 h 46744"/>
                <a:gd name="T26" fmla="*/ 21264 w 45792"/>
                <a:gd name="T27" fmla="*/ 39291 h 467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792" h="46744">
                  <a:moveTo>
                    <a:pt x="7620" y="0"/>
                  </a:moveTo>
                  <a:lnTo>
                    <a:pt x="26670" y="3810"/>
                  </a:lnTo>
                  <a:cubicBezTo>
                    <a:pt x="38100" y="4763"/>
                    <a:pt x="46672" y="16193"/>
                    <a:pt x="45720" y="27623"/>
                  </a:cubicBezTo>
                  <a:cubicBezTo>
                    <a:pt x="44767" y="39053"/>
                    <a:pt x="33338" y="47625"/>
                    <a:pt x="21907" y="46673"/>
                  </a:cubicBezTo>
                  <a:cubicBezTo>
                    <a:pt x="20955" y="46673"/>
                    <a:pt x="20002" y="46673"/>
                    <a:pt x="19050" y="45720"/>
                  </a:cubicBezTo>
                  <a:lnTo>
                    <a:pt x="0" y="41910"/>
                  </a:lnTo>
                  <a:lnTo>
                    <a:pt x="7620" y="0"/>
                  </a:lnTo>
                  <a:close/>
                  <a:moveTo>
                    <a:pt x="20002" y="38100"/>
                  </a:moveTo>
                  <a:cubicBezTo>
                    <a:pt x="27622" y="40005"/>
                    <a:pt x="34290" y="36195"/>
                    <a:pt x="37147" y="28575"/>
                  </a:cubicBezTo>
                  <a:cubicBezTo>
                    <a:pt x="39052" y="20955"/>
                    <a:pt x="35242" y="14288"/>
                    <a:pt x="27622" y="11430"/>
                  </a:cubicBezTo>
                  <a:cubicBezTo>
                    <a:pt x="26670" y="11430"/>
                    <a:pt x="25717" y="11430"/>
                    <a:pt x="24765" y="10478"/>
                  </a:cubicBezTo>
                  <a:lnTo>
                    <a:pt x="16192" y="8573"/>
                  </a:lnTo>
                  <a:lnTo>
                    <a:pt x="11430" y="35243"/>
                  </a:lnTo>
                  <a:lnTo>
                    <a:pt x="20002" y="38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9" name="Freeform: Shape 278"/>
            <p:cNvSpPr>
              <a:spLocks/>
            </p:cNvSpPr>
            <p:nvPr/>
          </p:nvSpPr>
          <p:spPr bwMode="auto">
            <a:xfrm>
              <a:off x="7277024" y="4813925"/>
              <a:ext cx="46498" cy="47103"/>
            </a:xfrm>
            <a:custGeom>
              <a:avLst/>
              <a:gdLst>
                <a:gd name="T0" fmla="*/ 1080 w 46435"/>
                <a:gd name="T1" fmla="*/ 16102 h 46904"/>
                <a:gd name="T2" fmla="*/ 30772 w 46435"/>
                <a:gd name="T3" fmla="*/ 1572 h 46904"/>
                <a:gd name="T4" fmla="*/ 45135 w 46435"/>
                <a:gd name="T5" fmla="*/ 31603 h 46904"/>
                <a:gd name="T6" fmla="*/ 15448 w 46435"/>
                <a:gd name="T7" fmla="*/ 46134 h 46904"/>
                <a:gd name="T8" fmla="*/ 15448 w 46435"/>
                <a:gd name="T9" fmla="*/ 46134 h 46904"/>
                <a:gd name="T10" fmla="*/ 1080 w 46435"/>
                <a:gd name="T11" fmla="*/ 17072 h 46904"/>
                <a:gd name="T12" fmla="*/ 1080 w 46435"/>
                <a:gd name="T13" fmla="*/ 16102 h 46904"/>
                <a:gd name="T14" fmla="*/ 36515 w 46435"/>
                <a:gd name="T15" fmla="*/ 29665 h 46904"/>
                <a:gd name="T16" fmla="*/ 27898 w 46435"/>
                <a:gd name="T17" fmla="*/ 12227 h 46904"/>
                <a:gd name="T18" fmla="*/ 10657 w 46435"/>
                <a:gd name="T19" fmla="*/ 20945 h 46904"/>
                <a:gd name="T20" fmla="*/ 18321 w 46435"/>
                <a:gd name="T21" fmla="*/ 38383 h 46904"/>
                <a:gd name="T22" fmla="*/ 36515 w 46435"/>
                <a:gd name="T23" fmla="*/ 29665 h 46904"/>
                <a:gd name="T24" fmla="*/ 36515 w 46435"/>
                <a:gd name="T25" fmla="*/ 29665 h 46904"/>
                <a:gd name="T26" fmla="*/ 36515 w 46435"/>
                <a:gd name="T27" fmla="*/ 29665 h 469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435" h="46904">
                  <a:moveTo>
                    <a:pt x="1076" y="15832"/>
                  </a:moveTo>
                  <a:cubicBezTo>
                    <a:pt x="4886" y="3449"/>
                    <a:pt x="18221" y="-3218"/>
                    <a:pt x="30604" y="1544"/>
                  </a:cubicBezTo>
                  <a:cubicBezTo>
                    <a:pt x="42986" y="5354"/>
                    <a:pt x="49654" y="18689"/>
                    <a:pt x="44891" y="31072"/>
                  </a:cubicBezTo>
                  <a:cubicBezTo>
                    <a:pt x="41081" y="43454"/>
                    <a:pt x="27746" y="50122"/>
                    <a:pt x="15364" y="45360"/>
                  </a:cubicBezTo>
                  <a:cubicBezTo>
                    <a:pt x="15364" y="45360"/>
                    <a:pt x="15364" y="45360"/>
                    <a:pt x="15364" y="45360"/>
                  </a:cubicBezTo>
                  <a:cubicBezTo>
                    <a:pt x="3934" y="41549"/>
                    <a:pt x="-2734" y="29167"/>
                    <a:pt x="1076" y="16785"/>
                  </a:cubicBezTo>
                  <a:cubicBezTo>
                    <a:pt x="1076" y="16785"/>
                    <a:pt x="1076" y="16785"/>
                    <a:pt x="1076" y="15832"/>
                  </a:cubicBezTo>
                  <a:close/>
                  <a:moveTo>
                    <a:pt x="36319" y="29167"/>
                  </a:moveTo>
                  <a:cubicBezTo>
                    <a:pt x="39176" y="22499"/>
                    <a:pt x="35366" y="13927"/>
                    <a:pt x="27746" y="12022"/>
                  </a:cubicBezTo>
                  <a:cubicBezTo>
                    <a:pt x="20126" y="10117"/>
                    <a:pt x="12506" y="12974"/>
                    <a:pt x="10601" y="20594"/>
                  </a:cubicBezTo>
                  <a:cubicBezTo>
                    <a:pt x="7744" y="27262"/>
                    <a:pt x="11554" y="34882"/>
                    <a:pt x="18221" y="37739"/>
                  </a:cubicBezTo>
                  <a:cubicBezTo>
                    <a:pt x="25841" y="40597"/>
                    <a:pt x="33461" y="36787"/>
                    <a:pt x="36319" y="29167"/>
                  </a:cubicBezTo>
                  <a:cubicBezTo>
                    <a:pt x="36319" y="30119"/>
                    <a:pt x="36319" y="29167"/>
                    <a:pt x="36319" y="29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0" name="Freeform: Shape 279"/>
            <p:cNvSpPr>
              <a:spLocks/>
            </p:cNvSpPr>
            <p:nvPr/>
          </p:nvSpPr>
          <p:spPr bwMode="auto">
            <a:xfrm>
              <a:off x="7321198" y="4833115"/>
              <a:ext cx="55797" cy="57572"/>
            </a:xfrm>
            <a:custGeom>
              <a:avLst/>
              <a:gdLst>
                <a:gd name="T0" fmla="*/ 54614 w 56197"/>
                <a:gd name="T1" fmla="*/ 21120 h 58102"/>
                <a:gd name="T2" fmla="*/ 32399 w 56197"/>
                <a:gd name="T3" fmla="*/ 56012 h 58102"/>
                <a:gd name="T4" fmla="*/ 25919 w 56197"/>
                <a:gd name="T5" fmla="*/ 51420 h 58102"/>
                <a:gd name="T6" fmla="*/ 22216 w 56197"/>
                <a:gd name="T7" fmla="*/ 19283 h 58102"/>
                <a:gd name="T8" fmla="*/ 8330 w 56197"/>
                <a:gd name="T9" fmla="*/ 40402 h 58102"/>
                <a:gd name="T10" fmla="*/ 0 w 56197"/>
                <a:gd name="T11" fmla="*/ 34893 h 58102"/>
                <a:gd name="T12" fmla="*/ 22216 w 56197"/>
                <a:gd name="T13" fmla="*/ 0 h 58102"/>
                <a:gd name="T14" fmla="*/ 28696 w 56197"/>
                <a:gd name="T15" fmla="*/ 4592 h 58102"/>
                <a:gd name="T16" fmla="*/ 32399 w 56197"/>
                <a:gd name="T17" fmla="*/ 36729 h 58102"/>
                <a:gd name="T18" fmla="*/ 46283 w 56197"/>
                <a:gd name="T19" fmla="*/ 15610 h 58102"/>
                <a:gd name="T20" fmla="*/ 54614 w 56197"/>
                <a:gd name="T21" fmla="*/ 21120 h 58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97" h="58102">
                  <a:moveTo>
                    <a:pt x="56197" y="21908"/>
                  </a:moveTo>
                  <a:lnTo>
                    <a:pt x="33338" y="58103"/>
                  </a:lnTo>
                  <a:lnTo>
                    <a:pt x="26670" y="53340"/>
                  </a:lnTo>
                  <a:lnTo>
                    <a:pt x="22860" y="20003"/>
                  </a:lnTo>
                  <a:lnTo>
                    <a:pt x="8572" y="41910"/>
                  </a:lnTo>
                  <a:lnTo>
                    <a:pt x="0" y="36195"/>
                  </a:lnTo>
                  <a:lnTo>
                    <a:pt x="22860" y="0"/>
                  </a:lnTo>
                  <a:lnTo>
                    <a:pt x="29528" y="4763"/>
                  </a:lnTo>
                  <a:lnTo>
                    <a:pt x="33338" y="38100"/>
                  </a:lnTo>
                  <a:lnTo>
                    <a:pt x="47625" y="16193"/>
                  </a:lnTo>
                  <a:lnTo>
                    <a:pt x="56197" y="219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1" name="Freeform: Shape 280"/>
            <p:cNvSpPr>
              <a:spLocks/>
            </p:cNvSpPr>
            <p:nvPr/>
          </p:nvSpPr>
          <p:spPr bwMode="auto">
            <a:xfrm>
              <a:off x="7367696" y="4864518"/>
              <a:ext cx="51148" cy="50594"/>
            </a:xfrm>
            <a:custGeom>
              <a:avLst/>
              <a:gdLst>
                <a:gd name="T0" fmla="*/ 5034 w 50504"/>
                <a:gd name="T1" fmla="*/ 17555 h 50980"/>
                <a:gd name="T2" fmla="*/ 22067 w 50504"/>
                <a:gd name="T3" fmla="*/ 0 h 50980"/>
                <a:gd name="T4" fmla="*/ 30084 w 50504"/>
                <a:gd name="T5" fmla="*/ 6468 h 50980"/>
                <a:gd name="T6" fmla="*/ 13049 w 50504"/>
                <a:gd name="T7" fmla="*/ 23100 h 50980"/>
                <a:gd name="T8" fmla="*/ 12048 w 50504"/>
                <a:gd name="T9" fmla="*/ 37883 h 50980"/>
                <a:gd name="T10" fmla="*/ 28080 w 50504"/>
                <a:gd name="T11" fmla="*/ 36035 h 50980"/>
                <a:gd name="T12" fmla="*/ 45115 w 50504"/>
                <a:gd name="T13" fmla="*/ 19404 h 50980"/>
                <a:gd name="T14" fmla="*/ 53131 w 50504"/>
                <a:gd name="T15" fmla="*/ 25872 h 50980"/>
                <a:gd name="T16" fmla="*/ 36098 w 50504"/>
                <a:gd name="T17" fmla="*/ 43427 h 50980"/>
                <a:gd name="T18" fmla="*/ 7037 w 50504"/>
                <a:gd name="T19" fmla="*/ 44351 h 50980"/>
                <a:gd name="T20" fmla="*/ 5034 w 50504"/>
                <a:gd name="T21" fmla="*/ 17555 h 50980"/>
                <a:gd name="T22" fmla="*/ 5034 w 50504"/>
                <a:gd name="T23" fmla="*/ 17555 h 50980"/>
                <a:gd name="T24" fmla="*/ 5034 w 50504"/>
                <a:gd name="T25" fmla="*/ 17555 h 509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04" h="50980">
                  <a:moveTo>
                    <a:pt x="4785" y="18097"/>
                  </a:moveTo>
                  <a:lnTo>
                    <a:pt x="20977" y="0"/>
                  </a:lnTo>
                  <a:lnTo>
                    <a:pt x="28597" y="6667"/>
                  </a:lnTo>
                  <a:lnTo>
                    <a:pt x="12405" y="23813"/>
                  </a:lnTo>
                  <a:cubicBezTo>
                    <a:pt x="6690" y="29527"/>
                    <a:pt x="6690" y="35242"/>
                    <a:pt x="11452" y="39052"/>
                  </a:cubicBezTo>
                  <a:cubicBezTo>
                    <a:pt x="16215" y="42863"/>
                    <a:pt x="20977" y="42863"/>
                    <a:pt x="26692" y="37147"/>
                  </a:cubicBezTo>
                  <a:lnTo>
                    <a:pt x="42885" y="20002"/>
                  </a:lnTo>
                  <a:lnTo>
                    <a:pt x="50505" y="26670"/>
                  </a:lnTo>
                  <a:lnTo>
                    <a:pt x="34313" y="44767"/>
                  </a:lnTo>
                  <a:cubicBezTo>
                    <a:pt x="26692" y="52388"/>
                    <a:pt x="14310" y="53340"/>
                    <a:pt x="6690" y="45720"/>
                  </a:cubicBezTo>
                  <a:cubicBezTo>
                    <a:pt x="-1883" y="39052"/>
                    <a:pt x="-1883" y="26670"/>
                    <a:pt x="4785" y="180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2" name="Freeform: Shape 281"/>
            <p:cNvSpPr>
              <a:spLocks/>
            </p:cNvSpPr>
            <p:nvPr/>
          </p:nvSpPr>
          <p:spPr bwMode="auto">
            <a:xfrm>
              <a:off x="7397919" y="4899410"/>
              <a:ext cx="48823" cy="45359"/>
            </a:xfrm>
            <a:custGeom>
              <a:avLst/>
              <a:gdLst>
                <a:gd name="T0" fmla="*/ 28187 w 48577"/>
                <a:gd name="T1" fmla="*/ 14765 h 45720"/>
                <a:gd name="T2" fmla="*/ 19438 w 48577"/>
                <a:gd name="T3" fmla="*/ 4614 h 45720"/>
                <a:gd name="T4" fmla="*/ 26243 w 48577"/>
                <a:gd name="T5" fmla="*/ 0 h 45720"/>
                <a:gd name="T6" fmla="*/ 49570 w 48577"/>
                <a:gd name="T7" fmla="*/ 28607 h 45720"/>
                <a:gd name="T8" fmla="*/ 42764 w 48577"/>
                <a:gd name="T9" fmla="*/ 33220 h 45720"/>
                <a:gd name="T10" fmla="*/ 34019 w 48577"/>
                <a:gd name="T11" fmla="*/ 23069 h 45720"/>
                <a:gd name="T12" fmla="*/ 5831 w 48577"/>
                <a:gd name="T13" fmla="*/ 44293 h 45720"/>
                <a:gd name="T14" fmla="*/ 0 w 48577"/>
                <a:gd name="T15" fmla="*/ 36911 h 45720"/>
                <a:gd name="T16" fmla="*/ 28187 w 48577"/>
                <a:gd name="T17" fmla="*/ 14765 h 45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577" h="45720">
                  <a:moveTo>
                    <a:pt x="27623" y="15240"/>
                  </a:moveTo>
                  <a:lnTo>
                    <a:pt x="19050" y="4763"/>
                  </a:lnTo>
                  <a:lnTo>
                    <a:pt x="25718" y="0"/>
                  </a:lnTo>
                  <a:lnTo>
                    <a:pt x="48578" y="29528"/>
                  </a:lnTo>
                  <a:lnTo>
                    <a:pt x="41910" y="34290"/>
                  </a:lnTo>
                  <a:lnTo>
                    <a:pt x="33338" y="23813"/>
                  </a:lnTo>
                  <a:lnTo>
                    <a:pt x="5715" y="45720"/>
                  </a:lnTo>
                  <a:lnTo>
                    <a:pt x="0" y="38100"/>
                  </a:lnTo>
                  <a:lnTo>
                    <a:pt x="27623" y="15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3" name="Freeform: Shape 282"/>
            <p:cNvSpPr>
              <a:spLocks/>
            </p:cNvSpPr>
            <p:nvPr/>
          </p:nvSpPr>
          <p:spPr bwMode="auto">
            <a:xfrm>
              <a:off x="7418843" y="4937791"/>
              <a:ext cx="48822" cy="43615"/>
            </a:xfrm>
            <a:custGeom>
              <a:avLst/>
              <a:gdLst>
                <a:gd name="T0" fmla="*/ 218 w 49763"/>
                <a:gd name="T1" fmla="*/ 15129 h 43626"/>
                <a:gd name="T2" fmla="*/ 8160 w 49763"/>
                <a:gd name="T3" fmla="*/ 14177 h 43626"/>
                <a:gd name="T4" fmla="*/ 11688 w 49763"/>
                <a:gd name="T5" fmla="*/ 28452 h 43626"/>
                <a:gd name="T6" fmla="*/ 19631 w 49763"/>
                <a:gd name="T7" fmla="*/ 33211 h 43626"/>
                <a:gd name="T8" fmla="*/ 22278 w 49763"/>
                <a:gd name="T9" fmla="*/ 1811 h 43626"/>
                <a:gd name="T10" fmla="*/ 41692 w 49763"/>
                <a:gd name="T11" fmla="*/ 10371 h 43626"/>
                <a:gd name="T12" fmla="*/ 46105 w 49763"/>
                <a:gd name="T13" fmla="*/ 25599 h 43626"/>
                <a:gd name="T14" fmla="*/ 39045 w 49763"/>
                <a:gd name="T15" fmla="*/ 26548 h 43626"/>
                <a:gd name="T16" fmla="*/ 35515 w 49763"/>
                <a:gd name="T17" fmla="*/ 15129 h 43626"/>
                <a:gd name="T18" fmla="*/ 27573 w 49763"/>
                <a:gd name="T19" fmla="*/ 10371 h 43626"/>
                <a:gd name="T20" fmla="*/ 25809 w 49763"/>
                <a:gd name="T21" fmla="*/ 41771 h 43626"/>
                <a:gd name="T22" fmla="*/ 6394 w 49763"/>
                <a:gd name="T23" fmla="*/ 33211 h 43626"/>
                <a:gd name="T24" fmla="*/ 218 w 49763"/>
                <a:gd name="T25" fmla="*/ 15129 h 436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763" h="43626">
                  <a:moveTo>
                    <a:pt x="234" y="15145"/>
                  </a:moveTo>
                  <a:lnTo>
                    <a:pt x="8807" y="14193"/>
                  </a:lnTo>
                  <a:cubicBezTo>
                    <a:pt x="8807" y="18955"/>
                    <a:pt x="9759" y="24670"/>
                    <a:pt x="12616" y="28480"/>
                  </a:cubicBezTo>
                  <a:cubicBezTo>
                    <a:pt x="15474" y="33243"/>
                    <a:pt x="18332" y="34195"/>
                    <a:pt x="21189" y="33243"/>
                  </a:cubicBezTo>
                  <a:cubicBezTo>
                    <a:pt x="27857" y="29433"/>
                    <a:pt x="9759" y="10383"/>
                    <a:pt x="24046" y="1811"/>
                  </a:cubicBezTo>
                  <a:cubicBezTo>
                    <a:pt x="29761" y="-1999"/>
                    <a:pt x="38334" y="-95"/>
                    <a:pt x="45001" y="10383"/>
                  </a:cubicBezTo>
                  <a:cubicBezTo>
                    <a:pt x="47859" y="15145"/>
                    <a:pt x="49764" y="19908"/>
                    <a:pt x="49764" y="25623"/>
                  </a:cubicBezTo>
                  <a:lnTo>
                    <a:pt x="42144" y="26576"/>
                  </a:lnTo>
                  <a:cubicBezTo>
                    <a:pt x="42144" y="22765"/>
                    <a:pt x="41191" y="18003"/>
                    <a:pt x="38334" y="15145"/>
                  </a:cubicBezTo>
                  <a:cubicBezTo>
                    <a:pt x="35476" y="10383"/>
                    <a:pt x="32619" y="9430"/>
                    <a:pt x="29761" y="10383"/>
                  </a:cubicBezTo>
                  <a:cubicBezTo>
                    <a:pt x="23094" y="14193"/>
                    <a:pt x="41191" y="33243"/>
                    <a:pt x="27857" y="41815"/>
                  </a:cubicBezTo>
                  <a:cubicBezTo>
                    <a:pt x="22141" y="45626"/>
                    <a:pt x="13569" y="43720"/>
                    <a:pt x="6901" y="33243"/>
                  </a:cubicBezTo>
                  <a:cubicBezTo>
                    <a:pt x="1186" y="27528"/>
                    <a:pt x="-718" y="20861"/>
                    <a:pt x="234" y="15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4" name="Freeform: Shape 283"/>
            <p:cNvSpPr>
              <a:spLocks/>
            </p:cNvSpPr>
            <p:nvPr/>
          </p:nvSpPr>
          <p:spPr bwMode="auto">
            <a:xfrm>
              <a:off x="6946889" y="5096549"/>
              <a:ext cx="527751" cy="225052"/>
            </a:xfrm>
            <a:custGeom>
              <a:avLst/>
              <a:gdLst>
                <a:gd name="T0" fmla="*/ 530821 w 526732"/>
                <a:gd name="T1" fmla="*/ 0 h 225608"/>
                <a:gd name="T2" fmla="*/ 527939 w 526732"/>
                <a:gd name="T3" fmla="*/ 1885 h 225608"/>
                <a:gd name="T4" fmla="*/ 518342 w 526732"/>
                <a:gd name="T5" fmla="*/ 6604 h 225608"/>
                <a:gd name="T6" fmla="*/ 518342 w 526732"/>
                <a:gd name="T7" fmla="*/ 5659 h 225608"/>
                <a:gd name="T8" fmla="*/ 512583 w 526732"/>
                <a:gd name="T9" fmla="*/ 50930 h 225608"/>
                <a:gd name="T10" fmla="*/ 480907 w 526732"/>
                <a:gd name="T11" fmla="*/ 118836 h 225608"/>
                <a:gd name="T12" fmla="*/ 410834 w 526732"/>
                <a:gd name="T13" fmla="*/ 185801 h 225608"/>
                <a:gd name="T14" fmla="*/ 303326 w 526732"/>
                <a:gd name="T15" fmla="*/ 221639 h 225608"/>
                <a:gd name="T16" fmla="*/ 168941 w 526732"/>
                <a:gd name="T17" fmla="*/ 206548 h 225608"/>
                <a:gd name="T18" fmla="*/ 71992 w 526732"/>
                <a:gd name="T19" fmla="*/ 154676 h 225608"/>
                <a:gd name="T20" fmla="*/ 17277 w 526732"/>
                <a:gd name="T21" fmla="*/ 104689 h 225608"/>
                <a:gd name="T22" fmla="*/ 3838 w 526732"/>
                <a:gd name="T23" fmla="*/ 89600 h 225608"/>
                <a:gd name="T24" fmla="*/ 0 w 526732"/>
                <a:gd name="T25" fmla="*/ 83940 h 225608"/>
                <a:gd name="T26" fmla="*/ 19198 w 526732"/>
                <a:gd name="T27" fmla="*/ 102802 h 225608"/>
                <a:gd name="T28" fmla="*/ 74872 w 526732"/>
                <a:gd name="T29" fmla="*/ 150902 h 225608"/>
                <a:gd name="T30" fmla="*/ 171820 w 526732"/>
                <a:gd name="T31" fmla="*/ 200889 h 225608"/>
                <a:gd name="T32" fmla="*/ 303326 w 526732"/>
                <a:gd name="T33" fmla="*/ 215037 h 225608"/>
                <a:gd name="T34" fmla="*/ 408914 w 526732"/>
                <a:gd name="T35" fmla="*/ 180142 h 225608"/>
                <a:gd name="T36" fmla="*/ 478985 w 526732"/>
                <a:gd name="T37" fmla="*/ 115064 h 225608"/>
                <a:gd name="T38" fmla="*/ 510662 w 526732"/>
                <a:gd name="T39" fmla="*/ 49044 h 225608"/>
                <a:gd name="T40" fmla="*/ 518342 w 526732"/>
                <a:gd name="T41" fmla="*/ 4715 h 225608"/>
                <a:gd name="T42" fmla="*/ 518342 w 526732"/>
                <a:gd name="T43" fmla="*/ 4715 h 225608"/>
                <a:gd name="T44" fmla="*/ 518342 w 526732"/>
                <a:gd name="T45" fmla="*/ 4715 h 225608"/>
                <a:gd name="T46" fmla="*/ 528900 w 526732"/>
                <a:gd name="T47" fmla="*/ 945 h 225608"/>
                <a:gd name="T48" fmla="*/ 530821 w 526732"/>
                <a:gd name="T49" fmla="*/ 0 h 2256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26732" h="225608">
                  <a:moveTo>
                    <a:pt x="526733" y="0"/>
                  </a:moveTo>
                  <a:cubicBezTo>
                    <a:pt x="525780" y="953"/>
                    <a:pt x="524828" y="953"/>
                    <a:pt x="523875" y="1905"/>
                  </a:cubicBezTo>
                  <a:lnTo>
                    <a:pt x="514350" y="6668"/>
                  </a:lnTo>
                  <a:lnTo>
                    <a:pt x="514350" y="5715"/>
                  </a:lnTo>
                  <a:cubicBezTo>
                    <a:pt x="514350" y="20955"/>
                    <a:pt x="512445" y="36195"/>
                    <a:pt x="508635" y="51435"/>
                  </a:cubicBezTo>
                  <a:cubicBezTo>
                    <a:pt x="501968" y="76200"/>
                    <a:pt x="491490" y="99060"/>
                    <a:pt x="477203" y="120015"/>
                  </a:cubicBezTo>
                  <a:cubicBezTo>
                    <a:pt x="459105" y="147638"/>
                    <a:pt x="435293" y="170497"/>
                    <a:pt x="407670" y="187643"/>
                  </a:cubicBezTo>
                  <a:cubicBezTo>
                    <a:pt x="375285" y="207645"/>
                    <a:pt x="338138" y="220028"/>
                    <a:pt x="300990" y="223838"/>
                  </a:cubicBezTo>
                  <a:cubicBezTo>
                    <a:pt x="256222" y="228600"/>
                    <a:pt x="210503" y="223838"/>
                    <a:pt x="167640" y="208597"/>
                  </a:cubicBezTo>
                  <a:cubicBezTo>
                    <a:pt x="133350" y="196215"/>
                    <a:pt x="100013" y="178118"/>
                    <a:pt x="71438" y="156210"/>
                  </a:cubicBezTo>
                  <a:cubicBezTo>
                    <a:pt x="51435" y="140970"/>
                    <a:pt x="33338" y="124778"/>
                    <a:pt x="17145" y="105728"/>
                  </a:cubicBezTo>
                  <a:cubicBezTo>
                    <a:pt x="11430" y="99060"/>
                    <a:pt x="6668" y="94297"/>
                    <a:pt x="3810" y="90488"/>
                  </a:cubicBezTo>
                  <a:cubicBezTo>
                    <a:pt x="1905" y="88582"/>
                    <a:pt x="953" y="86678"/>
                    <a:pt x="0" y="84772"/>
                  </a:cubicBezTo>
                  <a:cubicBezTo>
                    <a:pt x="0" y="84772"/>
                    <a:pt x="6668" y="91440"/>
                    <a:pt x="19050" y="103822"/>
                  </a:cubicBezTo>
                  <a:cubicBezTo>
                    <a:pt x="36195" y="120968"/>
                    <a:pt x="55245" y="137160"/>
                    <a:pt x="74295" y="152400"/>
                  </a:cubicBezTo>
                  <a:cubicBezTo>
                    <a:pt x="103822" y="174307"/>
                    <a:pt x="136208" y="190500"/>
                    <a:pt x="170497" y="202882"/>
                  </a:cubicBezTo>
                  <a:cubicBezTo>
                    <a:pt x="212408" y="217170"/>
                    <a:pt x="257175" y="221932"/>
                    <a:pt x="300990" y="217170"/>
                  </a:cubicBezTo>
                  <a:cubicBezTo>
                    <a:pt x="338138" y="213360"/>
                    <a:pt x="374333" y="200978"/>
                    <a:pt x="405765" y="181928"/>
                  </a:cubicBezTo>
                  <a:cubicBezTo>
                    <a:pt x="433388" y="164782"/>
                    <a:pt x="456247" y="142875"/>
                    <a:pt x="475297" y="116205"/>
                  </a:cubicBezTo>
                  <a:cubicBezTo>
                    <a:pt x="489585" y="96203"/>
                    <a:pt x="500063" y="73343"/>
                    <a:pt x="506730" y="49530"/>
                  </a:cubicBezTo>
                  <a:cubicBezTo>
                    <a:pt x="510540" y="35243"/>
                    <a:pt x="513397" y="20003"/>
                    <a:pt x="514350" y="4763"/>
                  </a:cubicBezTo>
                  <a:lnTo>
                    <a:pt x="524828" y="953"/>
                  </a:lnTo>
                  <a:cubicBezTo>
                    <a:pt x="523875" y="953"/>
                    <a:pt x="524828" y="0"/>
                    <a:pt x="5267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5" name="Freeform: Shape 284"/>
            <p:cNvSpPr>
              <a:spLocks/>
            </p:cNvSpPr>
            <p:nvPr/>
          </p:nvSpPr>
          <p:spPr bwMode="auto">
            <a:xfrm>
              <a:off x="6170376" y="5515251"/>
              <a:ext cx="216216" cy="314026"/>
            </a:xfrm>
            <a:custGeom>
              <a:avLst/>
              <a:gdLst>
                <a:gd name="T0" fmla="*/ 14 w 216246"/>
                <a:gd name="T1" fmla="*/ 313065 h 314344"/>
                <a:gd name="T2" fmla="*/ 105682 w 216246"/>
                <a:gd name="T3" fmla="*/ 154639 h 314344"/>
                <a:gd name="T4" fmla="*/ 216112 w 216246"/>
                <a:gd name="T5" fmla="*/ 10 h 314344"/>
                <a:gd name="T6" fmla="*/ 110444 w 216246"/>
                <a:gd name="T7" fmla="*/ 158434 h 314344"/>
                <a:gd name="T8" fmla="*/ 14 w 216246"/>
                <a:gd name="T9" fmla="*/ 313065 h 314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246" h="314344">
                  <a:moveTo>
                    <a:pt x="14" y="314335"/>
                  </a:moveTo>
                  <a:cubicBezTo>
                    <a:pt x="-938" y="313382"/>
                    <a:pt x="45734" y="241945"/>
                    <a:pt x="105742" y="155267"/>
                  </a:cubicBezTo>
                  <a:cubicBezTo>
                    <a:pt x="165750" y="68590"/>
                    <a:pt x="214327" y="-943"/>
                    <a:pt x="216232" y="10"/>
                  </a:cubicBezTo>
                  <a:cubicBezTo>
                    <a:pt x="217184" y="962"/>
                    <a:pt x="170512" y="72400"/>
                    <a:pt x="110504" y="159077"/>
                  </a:cubicBezTo>
                  <a:cubicBezTo>
                    <a:pt x="50497" y="245755"/>
                    <a:pt x="967" y="315287"/>
                    <a:pt x="14" y="3143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6" name="Freeform: Shape 285"/>
            <p:cNvSpPr>
              <a:spLocks/>
            </p:cNvSpPr>
            <p:nvPr/>
          </p:nvSpPr>
          <p:spPr bwMode="auto">
            <a:xfrm>
              <a:off x="6268021" y="5516995"/>
              <a:ext cx="327811" cy="455339"/>
            </a:xfrm>
            <a:custGeom>
              <a:avLst/>
              <a:gdLst>
                <a:gd name="T0" fmla="*/ 9 w 326726"/>
                <a:gd name="T1" fmla="*/ 455426 h 455308"/>
                <a:gd name="T2" fmla="*/ 163131 w 326726"/>
                <a:gd name="T3" fmla="*/ 225809 h 455308"/>
                <a:gd name="T4" fmla="*/ 331079 w 326726"/>
                <a:gd name="T5" fmla="*/ 7 h 455308"/>
                <a:gd name="T6" fmla="*/ 167956 w 326726"/>
                <a:gd name="T7" fmla="*/ 229623 h 455308"/>
                <a:gd name="T8" fmla="*/ 9 w 326726"/>
                <a:gd name="T9" fmla="*/ 455426 h 455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726" h="455308">
                  <a:moveTo>
                    <a:pt x="9" y="455302"/>
                  </a:moveTo>
                  <a:cubicBezTo>
                    <a:pt x="-943" y="454349"/>
                    <a:pt x="70494" y="351479"/>
                    <a:pt x="160982" y="225749"/>
                  </a:cubicBezTo>
                  <a:cubicBezTo>
                    <a:pt x="251469" y="100019"/>
                    <a:pt x="325764" y="-946"/>
                    <a:pt x="326717" y="7"/>
                  </a:cubicBezTo>
                  <a:cubicBezTo>
                    <a:pt x="327669" y="959"/>
                    <a:pt x="256232" y="103829"/>
                    <a:pt x="165744" y="229559"/>
                  </a:cubicBezTo>
                  <a:cubicBezTo>
                    <a:pt x="75257" y="355289"/>
                    <a:pt x="962" y="456254"/>
                    <a:pt x="9" y="455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7" name="Freeform: Shape 286"/>
            <p:cNvSpPr>
              <a:spLocks/>
            </p:cNvSpPr>
            <p:nvPr/>
          </p:nvSpPr>
          <p:spPr bwMode="auto">
            <a:xfrm>
              <a:off x="6488886" y="5515251"/>
              <a:ext cx="311536" cy="457083"/>
            </a:xfrm>
            <a:custGeom>
              <a:avLst/>
              <a:gdLst>
                <a:gd name="T0" fmla="*/ 311673 w 311487"/>
                <a:gd name="T1" fmla="*/ 7 h 458165"/>
                <a:gd name="T2" fmla="*/ 158225 w 311487"/>
                <a:gd name="T3" fmla="*/ 228342 h 458165"/>
                <a:gd name="T4" fmla="*/ 10 w 311487"/>
                <a:gd name="T5" fmla="*/ 453847 h 458165"/>
                <a:gd name="T6" fmla="*/ 153458 w 311487"/>
                <a:gd name="T7" fmla="*/ 225511 h 458165"/>
                <a:gd name="T8" fmla="*/ 311673 w 311487"/>
                <a:gd name="T9" fmla="*/ 7 h 458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1487" h="458165">
                  <a:moveTo>
                    <a:pt x="311477" y="7"/>
                  </a:moveTo>
                  <a:cubicBezTo>
                    <a:pt x="312430" y="959"/>
                    <a:pt x="243850" y="103829"/>
                    <a:pt x="158125" y="230512"/>
                  </a:cubicBezTo>
                  <a:cubicBezTo>
                    <a:pt x="72400" y="357194"/>
                    <a:pt x="962" y="459112"/>
                    <a:pt x="10" y="458159"/>
                  </a:cubicBezTo>
                  <a:cubicBezTo>
                    <a:pt x="-942" y="457207"/>
                    <a:pt x="67637" y="354337"/>
                    <a:pt x="153362" y="227654"/>
                  </a:cubicBezTo>
                  <a:cubicBezTo>
                    <a:pt x="239087" y="100972"/>
                    <a:pt x="309572" y="-946"/>
                    <a:pt x="31147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8" name="Freeform: Shape 287"/>
            <p:cNvSpPr>
              <a:spLocks/>
            </p:cNvSpPr>
            <p:nvPr/>
          </p:nvSpPr>
          <p:spPr bwMode="auto">
            <a:xfrm>
              <a:off x="6721376" y="5516995"/>
              <a:ext cx="330135" cy="455339"/>
            </a:xfrm>
            <a:custGeom>
              <a:avLst/>
              <a:gdLst>
                <a:gd name="T0" fmla="*/ 328991 w 330517"/>
                <a:gd name="T1" fmla="*/ 0 h 453733"/>
                <a:gd name="T2" fmla="*/ 326148 w 330517"/>
                <a:gd name="T3" fmla="*/ 4831 h 453733"/>
                <a:gd name="T4" fmla="*/ 316667 w 330517"/>
                <a:gd name="T5" fmla="*/ 18356 h 453733"/>
                <a:gd name="T6" fmla="*/ 281586 w 330517"/>
                <a:gd name="T7" fmla="*/ 67625 h 453733"/>
                <a:gd name="T8" fmla="*/ 166866 w 330517"/>
                <a:gd name="T9" fmla="*/ 231854 h 453733"/>
                <a:gd name="T10" fmla="*/ 51199 w 330517"/>
                <a:gd name="T11" fmla="*/ 395119 h 453733"/>
                <a:gd name="T12" fmla="*/ 14223 w 330517"/>
                <a:gd name="T13" fmla="*/ 443420 h 453733"/>
                <a:gd name="T14" fmla="*/ 3794 w 330517"/>
                <a:gd name="T15" fmla="*/ 455979 h 453733"/>
                <a:gd name="T16" fmla="*/ 0 w 330517"/>
                <a:gd name="T17" fmla="*/ 459843 h 453733"/>
                <a:gd name="T18" fmla="*/ 2845 w 330517"/>
                <a:gd name="T19" fmla="*/ 455014 h 453733"/>
                <a:gd name="T20" fmla="*/ 12326 w 330517"/>
                <a:gd name="T21" fmla="*/ 441489 h 453733"/>
                <a:gd name="T22" fmla="*/ 47405 w 330517"/>
                <a:gd name="T23" fmla="*/ 392219 h 453733"/>
                <a:gd name="T24" fmla="*/ 162125 w 330517"/>
                <a:gd name="T25" fmla="*/ 227989 h 453733"/>
                <a:gd name="T26" fmla="*/ 277794 w 330517"/>
                <a:gd name="T27" fmla="*/ 64726 h 453733"/>
                <a:gd name="T28" fmla="*/ 314771 w 330517"/>
                <a:gd name="T29" fmla="*/ 16424 h 453733"/>
                <a:gd name="T30" fmla="*/ 325199 w 330517"/>
                <a:gd name="T31" fmla="*/ 3865 h 453733"/>
                <a:gd name="T32" fmla="*/ 328991 w 330517"/>
                <a:gd name="T33" fmla="*/ 0 h 4537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0517" h="453733">
                  <a:moveTo>
                    <a:pt x="330517" y="0"/>
                  </a:moveTo>
                  <a:cubicBezTo>
                    <a:pt x="329565" y="1905"/>
                    <a:pt x="328613" y="3810"/>
                    <a:pt x="327660" y="4763"/>
                  </a:cubicBezTo>
                  <a:lnTo>
                    <a:pt x="318135" y="18098"/>
                  </a:lnTo>
                  <a:lnTo>
                    <a:pt x="282892" y="66675"/>
                  </a:lnTo>
                  <a:cubicBezTo>
                    <a:pt x="253365" y="107633"/>
                    <a:pt x="212407" y="164783"/>
                    <a:pt x="167640" y="228600"/>
                  </a:cubicBezTo>
                  <a:cubicBezTo>
                    <a:pt x="122872" y="292418"/>
                    <a:pt x="81915" y="349568"/>
                    <a:pt x="51435" y="389573"/>
                  </a:cubicBezTo>
                  <a:cubicBezTo>
                    <a:pt x="36195" y="409575"/>
                    <a:pt x="23813" y="425768"/>
                    <a:pt x="14288" y="437198"/>
                  </a:cubicBezTo>
                  <a:cubicBezTo>
                    <a:pt x="10477" y="441960"/>
                    <a:pt x="6667" y="446723"/>
                    <a:pt x="3810" y="449580"/>
                  </a:cubicBezTo>
                  <a:cubicBezTo>
                    <a:pt x="952" y="453390"/>
                    <a:pt x="0" y="454343"/>
                    <a:pt x="0" y="453390"/>
                  </a:cubicBezTo>
                  <a:cubicBezTo>
                    <a:pt x="952" y="451485"/>
                    <a:pt x="1905" y="449580"/>
                    <a:pt x="2857" y="448628"/>
                  </a:cubicBezTo>
                  <a:lnTo>
                    <a:pt x="12382" y="435293"/>
                  </a:lnTo>
                  <a:cubicBezTo>
                    <a:pt x="20955" y="422910"/>
                    <a:pt x="33338" y="406718"/>
                    <a:pt x="47625" y="386715"/>
                  </a:cubicBezTo>
                  <a:cubicBezTo>
                    <a:pt x="77152" y="345757"/>
                    <a:pt x="118110" y="288607"/>
                    <a:pt x="162877" y="224790"/>
                  </a:cubicBezTo>
                  <a:cubicBezTo>
                    <a:pt x="207645" y="160973"/>
                    <a:pt x="248602" y="103823"/>
                    <a:pt x="279082" y="63818"/>
                  </a:cubicBezTo>
                  <a:cubicBezTo>
                    <a:pt x="294322" y="43815"/>
                    <a:pt x="307657" y="27623"/>
                    <a:pt x="316230" y="16193"/>
                  </a:cubicBezTo>
                  <a:lnTo>
                    <a:pt x="326707" y="3810"/>
                  </a:lnTo>
                  <a:cubicBezTo>
                    <a:pt x="327660" y="2858"/>
                    <a:pt x="329565" y="953"/>
                    <a:pt x="330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9" name="Freeform: Shape 288"/>
            <p:cNvSpPr>
              <a:spLocks/>
            </p:cNvSpPr>
            <p:nvPr/>
          </p:nvSpPr>
          <p:spPr bwMode="auto">
            <a:xfrm>
              <a:off x="7018962" y="5515251"/>
              <a:ext cx="318509" cy="457083"/>
            </a:xfrm>
            <a:custGeom>
              <a:avLst/>
              <a:gdLst>
                <a:gd name="T0" fmla="*/ 322524 w 317182"/>
                <a:gd name="T1" fmla="*/ 0 h 457200"/>
                <a:gd name="T2" fmla="*/ 319619 w 317182"/>
                <a:gd name="T3" fmla="*/ 4759 h 457200"/>
                <a:gd name="T4" fmla="*/ 309933 w 317182"/>
                <a:gd name="T5" fmla="*/ 18077 h 457200"/>
                <a:gd name="T6" fmla="*/ 274096 w 317182"/>
                <a:gd name="T7" fmla="*/ 66607 h 457200"/>
                <a:gd name="T8" fmla="*/ 163682 w 317182"/>
                <a:gd name="T9" fmla="*/ 230269 h 457200"/>
                <a:gd name="T10" fmla="*/ 51332 w 317182"/>
                <a:gd name="T11" fmla="*/ 392978 h 457200"/>
                <a:gd name="T12" fmla="*/ 14529 w 317182"/>
                <a:gd name="T13" fmla="*/ 440555 h 457200"/>
                <a:gd name="T14" fmla="*/ 3874 w 317182"/>
                <a:gd name="T15" fmla="*/ 452926 h 457200"/>
                <a:gd name="T16" fmla="*/ 0 w 317182"/>
                <a:gd name="T17" fmla="*/ 456732 h 457200"/>
                <a:gd name="T18" fmla="*/ 2905 w 317182"/>
                <a:gd name="T19" fmla="*/ 451974 h 457200"/>
                <a:gd name="T20" fmla="*/ 12590 w 317182"/>
                <a:gd name="T21" fmla="*/ 438654 h 457200"/>
                <a:gd name="T22" fmla="*/ 48427 w 317182"/>
                <a:gd name="T23" fmla="*/ 390125 h 457200"/>
                <a:gd name="T24" fmla="*/ 158841 w 317182"/>
                <a:gd name="T25" fmla="*/ 226463 h 457200"/>
                <a:gd name="T26" fmla="*/ 271191 w 317182"/>
                <a:gd name="T27" fmla="*/ 63754 h 457200"/>
                <a:gd name="T28" fmla="*/ 307996 w 317182"/>
                <a:gd name="T29" fmla="*/ 16177 h 457200"/>
                <a:gd name="T30" fmla="*/ 318650 w 317182"/>
                <a:gd name="T31" fmla="*/ 3806 h 457200"/>
                <a:gd name="T32" fmla="*/ 322524 w 317182"/>
                <a:gd name="T33" fmla="*/ 0 h 457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7182" h="457200">
                  <a:moveTo>
                    <a:pt x="317182" y="0"/>
                  </a:moveTo>
                  <a:cubicBezTo>
                    <a:pt x="316230" y="1905"/>
                    <a:pt x="315278" y="2857"/>
                    <a:pt x="314325" y="4763"/>
                  </a:cubicBezTo>
                  <a:lnTo>
                    <a:pt x="304800" y="18097"/>
                  </a:lnTo>
                  <a:cubicBezTo>
                    <a:pt x="296228" y="29528"/>
                    <a:pt x="284797" y="45720"/>
                    <a:pt x="269557" y="66675"/>
                  </a:cubicBezTo>
                  <a:cubicBezTo>
                    <a:pt x="240030" y="107632"/>
                    <a:pt x="201930" y="165735"/>
                    <a:pt x="160972" y="230505"/>
                  </a:cubicBezTo>
                  <a:cubicBezTo>
                    <a:pt x="119063" y="295275"/>
                    <a:pt x="80963" y="353377"/>
                    <a:pt x="50482" y="393382"/>
                  </a:cubicBezTo>
                  <a:cubicBezTo>
                    <a:pt x="35243" y="413385"/>
                    <a:pt x="22860" y="429577"/>
                    <a:pt x="14288" y="441007"/>
                  </a:cubicBezTo>
                  <a:lnTo>
                    <a:pt x="3810" y="453390"/>
                  </a:lnTo>
                  <a:cubicBezTo>
                    <a:pt x="2857" y="455295"/>
                    <a:pt x="953" y="456248"/>
                    <a:pt x="0" y="457200"/>
                  </a:cubicBezTo>
                  <a:cubicBezTo>
                    <a:pt x="0" y="457200"/>
                    <a:pt x="953" y="455295"/>
                    <a:pt x="2857" y="452438"/>
                  </a:cubicBezTo>
                  <a:lnTo>
                    <a:pt x="12382" y="439102"/>
                  </a:lnTo>
                  <a:cubicBezTo>
                    <a:pt x="20955" y="427673"/>
                    <a:pt x="32385" y="411480"/>
                    <a:pt x="47625" y="390525"/>
                  </a:cubicBezTo>
                  <a:cubicBezTo>
                    <a:pt x="77153" y="349568"/>
                    <a:pt x="115253" y="291465"/>
                    <a:pt x="156210" y="226695"/>
                  </a:cubicBezTo>
                  <a:cubicBezTo>
                    <a:pt x="197168" y="161925"/>
                    <a:pt x="236220" y="103822"/>
                    <a:pt x="266700" y="63818"/>
                  </a:cubicBezTo>
                  <a:cubicBezTo>
                    <a:pt x="281940" y="43815"/>
                    <a:pt x="294322" y="27622"/>
                    <a:pt x="302895" y="16193"/>
                  </a:cubicBezTo>
                  <a:lnTo>
                    <a:pt x="313372" y="3810"/>
                  </a:lnTo>
                  <a:cubicBezTo>
                    <a:pt x="316230" y="953"/>
                    <a:pt x="317182" y="0"/>
                    <a:pt x="3171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0" name="Freeform: Shape 289"/>
            <p:cNvSpPr>
              <a:spLocks/>
            </p:cNvSpPr>
            <p:nvPr/>
          </p:nvSpPr>
          <p:spPr bwMode="auto">
            <a:xfrm>
              <a:off x="7318872" y="5520484"/>
              <a:ext cx="316185" cy="453594"/>
            </a:xfrm>
            <a:custGeom>
              <a:avLst/>
              <a:gdLst>
                <a:gd name="T0" fmla="*/ 318926 w 315277"/>
                <a:gd name="T1" fmla="*/ 0 h 453390"/>
                <a:gd name="T2" fmla="*/ 316035 w 315277"/>
                <a:gd name="T3" fmla="*/ 4771 h 453390"/>
                <a:gd name="T4" fmla="*/ 306399 w 315277"/>
                <a:gd name="T5" fmla="*/ 18129 h 453390"/>
                <a:gd name="T6" fmla="*/ 270750 w 315277"/>
                <a:gd name="T7" fmla="*/ 65842 h 453390"/>
                <a:gd name="T8" fmla="*/ 161872 w 315277"/>
                <a:gd name="T9" fmla="*/ 229012 h 453390"/>
                <a:gd name="T10" fmla="*/ 51066 w 315277"/>
                <a:gd name="T11" fmla="*/ 391229 h 453390"/>
                <a:gd name="T12" fmla="*/ 14453 w 315277"/>
                <a:gd name="T13" fmla="*/ 437985 h 453390"/>
                <a:gd name="T14" fmla="*/ 3854 w 315277"/>
                <a:gd name="T15" fmla="*/ 450389 h 453390"/>
                <a:gd name="T16" fmla="*/ 0 w 315277"/>
                <a:gd name="T17" fmla="*/ 454206 h 453390"/>
                <a:gd name="T18" fmla="*/ 2889 w 315277"/>
                <a:gd name="T19" fmla="*/ 449436 h 453390"/>
                <a:gd name="T20" fmla="*/ 12526 w 315277"/>
                <a:gd name="T21" fmla="*/ 436076 h 453390"/>
                <a:gd name="T22" fmla="*/ 48176 w 315277"/>
                <a:gd name="T23" fmla="*/ 388366 h 453390"/>
                <a:gd name="T24" fmla="*/ 157053 w 315277"/>
                <a:gd name="T25" fmla="*/ 225194 h 453390"/>
                <a:gd name="T26" fmla="*/ 267859 w 315277"/>
                <a:gd name="T27" fmla="*/ 62977 h 453390"/>
                <a:gd name="T28" fmla="*/ 304472 w 315277"/>
                <a:gd name="T29" fmla="*/ 16220 h 453390"/>
                <a:gd name="T30" fmla="*/ 315072 w 315277"/>
                <a:gd name="T31" fmla="*/ 3818 h 453390"/>
                <a:gd name="T32" fmla="*/ 318926 w 315277"/>
                <a:gd name="T33" fmla="*/ 0 h 453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5277" h="453390">
                  <a:moveTo>
                    <a:pt x="315278" y="0"/>
                  </a:moveTo>
                  <a:cubicBezTo>
                    <a:pt x="315278" y="0"/>
                    <a:pt x="314325" y="1905"/>
                    <a:pt x="312420" y="4763"/>
                  </a:cubicBezTo>
                  <a:lnTo>
                    <a:pt x="302895" y="18097"/>
                  </a:lnTo>
                  <a:cubicBezTo>
                    <a:pt x="294322" y="29528"/>
                    <a:pt x="282893" y="45720"/>
                    <a:pt x="267653" y="65722"/>
                  </a:cubicBezTo>
                  <a:cubicBezTo>
                    <a:pt x="239078" y="106680"/>
                    <a:pt x="200978" y="163830"/>
                    <a:pt x="160020" y="228600"/>
                  </a:cubicBezTo>
                  <a:cubicBezTo>
                    <a:pt x="119063" y="293370"/>
                    <a:pt x="80010" y="350520"/>
                    <a:pt x="50482" y="390525"/>
                  </a:cubicBezTo>
                  <a:cubicBezTo>
                    <a:pt x="35243" y="410528"/>
                    <a:pt x="22860" y="426720"/>
                    <a:pt x="14288" y="437197"/>
                  </a:cubicBezTo>
                  <a:lnTo>
                    <a:pt x="3810" y="449580"/>
                  </a:lnTo>
                  <a:cubicBezTo>
                    <a:pt x="953" y="452437"/>
                    <a:pt x="0" y="453390"/>
                    <a:pt x="0" y="453390"/>
                  </a:cubicBezTo>
                  <a:cubicBezTo>
                    <a:pt x="953" y="451485"/>
                    <a:pt x="1905" y="450533"/>
                    <a:pt x="2857" y="448628"/>
                  </a:cubicBezTo>
                  <a:lnTo>
                    <a:pt x="12382" y="435292"/>
                  </a:lnTo>
                  <a:cubicBezTo>
                    <a:pt x="20955" y="423862"/>
                    <a:pt x="32385" y="407670"/>
                    <a:pt x="47625" y="387667"/>
                  </a:cubicBezTo>
                  <a:cubicBezTo>
                    <a:pt x="76200" y="346710"/>
                    <a:pt x="114300" y="289560"/>
                    <a:pt x="155257" y="224790"/>
                  </a:cubicBezTo>
                  <a:cubicBezTo>
                    <a:pt x="196215" y="160020"/>
                    <a:pt x="235268" y="102870"/>
                    <a:pt x="264795" y="62865"/>
                  </a:cubicBezTo>
                  <a:cubicBezTo>
                    <a:pt x="280035" y="42863"/>
                    <a:pt x="292418" y="26670"/>
                    <a:pt x="300990" y="16192"/>
                  </a:cubicBezTo>
                  <a:lnTo>
                    <a:pt x="311468" y="3810"/>
                  </a:lnTo>
                  <a:cubicBezTo>
                    <a:pt x="312420" y="2857"/>
                    <a:pt x="314325" y="953"/>
                    <a:pt x="3152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1" name="Freeform: Shape 290"/>
            <p:cNvSpPr>
              <a:spLocks/>
            </p:cNvSpPr>
            <p:nvPr/>
          </p:nvSpPr>
          <p:spPr bwMode="auto">
            <a:xfrm>
              <a:off x="7572286" y="5551887"/>
              <a:ext cx="290611" cy="418702"/>
            </a:xfrm>
            <a:custGeom>
              <a:avLst/>
              <a:gdLst>
                <a:gd name="T0" fmla="*/ 290835 w 290533"/>
                <a:gd name="T1" fmla="*/ 7 h 419114"/>
                <a:gd name="T2" fmla="*/ 147808 w 290533"/>
                <a:gd name="T3" fmla="*/ 210632 h 419114"/>
                <a:gd name="T4" fmla="*/ 11 w 290533"/>
                <a:gd name="T5" fmla="*/ 417462 h 419114"/>
                <a:gd name="T6" fmla="*/ 143038 w 290533"/>
                <a:gd name="T7" fmla="*/ 206836 h 419114"/>
                <a:gd name="T8" fmla="*/ 290835 w 290533"/>
                <a:gd name="T9" fmla="*/ 7 h 419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0533" h="419114">
                  <a:moveTo>
                    <a:pt x="290523" y="7"/>
                  </a:moveTo>
                  <a:cubicBezTo>
                    <a:pt x="291476" y="960"/>
                    <a:pt x="227658" y="95257"/>
                    <a:pt x="147648" y="211462"/>
                  </a:cubicBezTo>
                  <a:cubicBezTo>
                    <a:pt x="67638" y="327667"/>
                    <a:pt x="1916" y="420060"/>
                    <a:pt x="11" y="419108"/>
                  </a:cubicBezTo>
                  <a:cubicBezTo>
                    <a:pt x="-942" y="418155"/>
                    <a:pt x="61923" y="323858"/>
                    <a:pt x="142886" y="207652"/>
                  </a:cubicBezTo>
                  <a:cubicBezTo>
                    <a:pt x="222896" y="92400"/>
                    <a:pt x="289571" y="-945"/>
                    <a:pt x="29052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2" name="Freeform: Shape 291"/>
            <p:cNvSpPr>
              <a:spLocks/>
            </p:cNvSpPr>
            <p:nvPr/>
          </p:nvSpPr>
          <p:spPr bwMode="auto">
            <a:xfrm>
              <a:off x="6870169" y="5510017"/>
              <a:ext cx="992728" cy="464061"/>
            </a:xfrm>
            <a:custGeom>
              <a:avLst/>
              <a:gdLst>
                <a:gd name="T0" fmla="*/ 0 w 992505"/>
                <a:gd name="T1" fmla="*/ 4771 h 463867"/>
                <a:gd name="T2" fmla="*/ 0 w 992505"/>
                <a:gd name="T3" fmla="*/ 464644 h 463867"/>
                <a:gd name="T4" fmla="*/ 993397 w 992505"/>
                <a:gd name="T5" fmla="*/ 457964 h 463867"/>
                <a:gd name="T6" fmla="*/ 993397 w 992505"/>
                <a:gd name="T7" fmla="*/ 0 h 4638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2505" h="463867">
                  <a:moveTo>
                    <a:pt x="0" y="4763"/>
                  </a:moveTo>
                  <a:lnTo>
                    <a:pt x="0" y="463868"/>
                  </a:lnTo>
                  <a:lnTo>
                    <a:pt x="992505" y="457200"/>
                  </a:lnTo>
                  <a:lnTo>
                    <a:pt x="992505" y="0"/>
                  </a:lnTo>
                  <a:lnTo>
                    <a:pt x="0" y="47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51208" name="Freeform: Shape 292"/>
          <p:cNvSpPr>
            <a:spLocks/>
          </p:cNvSpPr>
          <p:nvPr/>
        </p:nvSpPr>
        <p:spPr bwMode="auto">
          <a:xfrm flipH="1">
            <a:off x="3378200" y="6894513"/>
            <a:ext cx="3151188" cy="4762"/>
          </a:xfrm>
          <a:custGeom>
            <a:avLst/>
            <a:gdLst>
              <a:gd name="T0" fmla="*/ 1005144 w 4612004"/>
              <a:gd name="T1" fmla="*/ 1378 h 5714"/>
              <a:gd name="T2" fmla="*/ 502572 w 4612004"/>
              <a:gd name="T3" fmla="*/ 2757 h 5714"/>
              <a:gd name="T4" fmla="*/ 0 w 4612004"/>
              <a:gd name="T5" fmla="*/ 1378 h 5714"/>
              <a:gd name="T6" fmla="*/ 502572 w 4612004"/>
              <a:gd name="T7" fmla="*/ 0 h 5714"/>
              <a:gd name="T8" fmla="*/ 1005144 w 4612004"/>
              <a:gd name="T9" fmla="*/ 1378 h 5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12004" h="5714">
                <a:moveTo>
                  <a:pt x="4612005" y="2857"/>
                </a:moveTo>
                <a:cubicBezTo>
                  <a:pt x="4612005" y="4763"/>
                  <a:pt x="3579495" y="5715"/>
                  <a:pt x="2306003" y="5715"/>
                </a:cubicBezTo>
                <a:cubicBezTo>
                  <a:pt x="1032510" y="5715"/>
                  <a:pt x="0" y="3810"/>
                  <a:pt x="0" y="2857"/>
                </a:cubicBezTo>
                <a:cubicBezTo>
                  <a:pt x="0" y="1905"/>
                  <a:pt x="1032510" y="0"/>
                  <a:pt x="2306003" y="0"/>
                </a:cubicBezTo>
                <a:cubicBezTo>
                  <a:pt x="3579495" y="0"/>
                  <a:pt x="4612005" y="952"/>
                  <a:pt x="4612005" y="285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51209" name="Graphic 166"/>
          <p:cNvGrpSpPr>
            <a:grpSpLocks/>
          </p:cNvGrpSpPr>
          <p:nvPr/>
        </p:nvGrpSpPr>
        <p:grpSpPr bwMode="auto">
          <a:xfrm>
            <a:off x="569913" y="-4495800"/>
            <a:ext cx="3517900" cy="4252912"/>
            <a:chOff x="8201610" y="386070"/>
            <a:chExt cx="4690194" cy="4253590"/>
          </a:xfrm>
        </p:grpSpPr>
        <p:sp>
          <p:nvSpPr>
            <p:cNvPr id="51509" name="Freeform: Shape 294"/>
            <p:cNvSpPr>
              <a:spLocks/>
            </p:cNvSpPr>
            <p:nvPr/>
          </p:nvSpPr>
          <p:spPr bwMode="auto">
            <a:xfrm>
              <a:off x="8368814" y="1235517"/>
              <a:ext cx="302662" cy="128608"/>
            </a:xfrm>
            <a:custGeom>
              <a:avLst/>
              <a:gdLst>
                <a:gd name="T0" fmla="*/ 0 w 301388"/>
                <a:gd name="T1" fmla="*/ 0 h 127361"/>
                <a:gd name="T2" fmla="*/ 306517 w 301388"/>
                <a:gd name="T3" fmla="*/ 0 h 127361"/>
                <a:gd name="T4" fmla="*/ 306517 w 301388"/>
                <a:gd name="T5" fmla="*/ 132424 h 127361"/>
                <a:gd name="T6" fmla="*/ 0 w 301388"/>
                <a:gd name="T7" fmla="*/ 13242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0" name="Freeform: Shape 295"/>
            <p:cNvSpPr>
              <a:spLocks/>
            </p:cNvSpPr>
            <p:nvPr/>
          </p:nvSpPr>
          <p:spPr bwMode="auto">
            <a:xfrm>
              <a:off x="8201610" y="1075155"/>
              <a:ext cx="300545" cy="127020"/>
            </a:xfrm>
            <a:custGeom>
              <a:avLst/>
              <a:gdLst>
                <a:gd name="T0" fmla="*/ 0 w 301388"/>
                <a:gd name="T1" fmla="*/ 0 h 127361"/>
                <a:gd name="T2" fmla="*/ 298031 w 301388"/>
                <a:gd name="T3" fmla="*/ 0 h 127361"/>
                <a:gd name="T4" fmla="*/ 298031 w 301388"/>
                <a:gd name="T5" fmla="*/ 126004 h 127361"/>
                <a:gd name="T6" fmla="*/ 0 w 301388"/>
                <a:gd name="T7" fmla="*/ 12600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1" name="Freeform: Shape 296"/>
            <p:cNvSpPr>
              <a:spLocks/>
            </p:cNvSpPr>
            <p:nvPr/>
          </p:nvSpPr>
          <p:spPr bwMode="auto">
            <a:xfrm>
              <a:off x="8538135" y="1075155"/>
              <a:ext cx="300545" cy="127020"/>
            </a:xfrm>
            <a:custGeom>
              <a:avLst/>
              <a:gdLst>
                <a:gd name="T0" fmla="*/ 0 w 301388"/>
                <a:gd name="T1" fmla="*/ 0 h 127361"/>
                <a:gd name="T2" fmla="*/ 298031 w 301388"/>
                <a:gd name="T3" fmla="*/ 0 h 127361"/>
                <a:gd name="T4" fmla="*/ 298031 w 301388"/>
                <a:gd name="T5" fmla="*/ 126004 h 127361"/>
                <a:gd name="T6" fmla="*/ 0 w 301388"/>
                <a:gd name="T7" fmla="*/ 12600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2" name="Freeform: Shape 297"/>
            <p:cNvSpPr>
              <a:spLocks/>
            </p:cNvSpPr>
            <p:nvPr/>
          </p:nvSpPr>
          <p:spPr bwMode="auto">
            <a:xfrm>
              <a:off x="12421938" y="1075155"/>
              <a:ext cx="302661" cy="127020"/>
            </a:xfrm>
            <a:custGeom>
              <a:avLst/>
              <a:gdLst>
                <a:gd name="T0" fmla="*/ 0 w 301388"/>
                <a:gd name="T1" fmla="*/ 0 h 127361"/>
                <a:gd name="T2" fmla="*/ 306513 w 301388"/>
                <a:gd name="T3" fmla="*/ 0 h 127361"/>
                <a:gd name="T4" fmla="*/ 306513 w 301388"/>
                <a:gd name="T5" fmla="*/ 126004 h 127361"/>
                <a:gd name="T6" fmla="*/ 0 w 301388"/>
                <a:gd name="T7" fmla="*/ 12600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3" name="Freeform: Shape 298"/>
            <p:cNvSpPr>
              <a:spLocks/>
            </p:cNvSpPr>
            <p:nvPr/>
          </p:nvSpPr>
          <p:spPr bwMode="auto">
            <a:xfrm>
              <a:off x="12421938" y="4512640"/>
              <a:ext cx="302661" cy="127020"/>
            </a:xfrm>
            <a:custGeom>
              <a:avLst/>
              <a:gdLst>
                <a:gd name="T0" fmla="*/ 0 w 301388"/>
                <a:gd name="T1" fmla="*/ 0 h 127361"/>
                <a:gd name="T2" fmla="*/ 306513 w 301388"/>
                <a:gd name="T3" fmla="*/ 0 h 127361"/>
                <a:gd name="T4" fmla="*/ 306513 w 301388"/>
                <a:gd name="T5" fmla="*/ 126004 h 127361"/>
                <a:gd name="T6" fmla="*/ 0 w 301388"/>
                <a:gd name="T7" fmla="*/ 12600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4" name="Freeform: Shape 299"/>
            <p:cNvSpPr>
              <a:spLocks/>
            </p:cNvSpPr>
            <p:nvPr/>
          </p:nvSpPr>
          <p:spPr bwMode="auto">
            <a:xfrm>
              <a:off x="12591259" y="4352277"/>
              <a:ext cx="300545" cy="127020"/>
            </a:xfrm>
            <a:custGeom>
              <a:avLst/>
              <a:gdLst>
                <a:gd name="T0" fmla="*/ 0 w 301388"/>
                <a:gd name="T1" fmla="*/ 0 h 127361"/>
                <a:gd name="T2" fmla="*/ 298031 w 301388"/>
                <a:gd name="T3" fmla="*/ 0 h 127361"/>
                <a:gd name="T4" fmla="*/ 298031 w 301388"/>
                <a:gd name="T5" fmla="*/ 126004 h 127361"/>
                <a:gd name="T6" fmla="*/ 0 w 301388"/>
                <a:gd name="T7" fmla="*/ 12600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5" name="Freeform: Shape 300"/>
            <p:cNvSpPr>
              <a:spLocks/>
            </p:cNvSpPr>
            <p:nvPr/>
          </p:nvSpPr>
          <p:spPr bwMode="auto">
            <a:xfrm>
              <a:off x="8201610" y="4512640"/>
              <a:ext cx="300545" cy="127020"/>
            </a:xfrm>
            <a:custGeom>
              <a:avLst/>
              <a:gdLst>
                <a:gd name="T0" fmla="*/ 0 w 301388"/>
                <a:gd name="T1" fmla="*/ 0 h 127361"/>
                <a:gd name="T2" fmla="*/ 298031 w 301388"/>
                <a:gd name="T3" fmla="*/ 0 h 127361"/>
                <a:gd name="T4" fmla="*/ 298031 w 301388"/>
                <a:gd name="T5" fmla="*/ 126004 h 127361"/>
                <a:gd name="T6" fmla="*/ 0 w 301388"/>
                <a:gd name="T7" fmla="*/ 12600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6" name="Freeform: Shape 301"/>
            <p:cNvSpPr>
              <a:spLocks/>
            </p:cNvSpPr>
            <p:nvPr/>
          </p:nvSpPr>
          <p:spPr bwMode="auto">
            <a:xfrm rot="10800000">
              <a:off x="9031283" y="2996336"/>
              <a:ext cx="302661" cy="128607"/>
            </a:xfrm>
            <a:custGeom>
              <a:avLst/>
              <a:gdLst>
                <a:gd name="T0" fmla="*/ 0 w 301388"/>
                <a:gd name="T1" fmla="*/ 0 h 127361"/>
                <a:gd name="T2" fmla="*/ 306513 w 301388"/>
                <a:gd name="T3" fmla="*/ 0 h 127361"/>
                <a:gd name="T4" fmla="*/ 306513 w 301388"/>
                <a:gd name="T5" fmla="*/ 132420 h 127361"/>
                <a:gd name="T6" fmla="*/ 0 w 301388"/>
                <a:gd name="T7" fmla="*/ 132420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7" name="Freeform: Shape 302"/>
            <p:cNvSpPr>
              <a:spLocks/>
            </p:cNvSpPr>
            <p:nvPr/>
          </p:nvSpPr>
          <p:spPr bwMode="auto">
            <a:xfrm rot="10800000">
              <a:off x="9200604" y="3156699"/>
              <a:ext cx="300545" cy="128608"/>
            </a:xfrm>
            <a:custGeom>
              <a:avLst/>
              <a:gdLst>
                <a:gd name="T0" fmla="*/ 0 w 301388"/>
                <a:gd name="T1" fmla="*/ 0 h 127361"/>
                <a:gd name="T2" fmla="*/ 298031 w 301388"/>
                <a:gd name="T3" fmla="*/ 0 h 127361"/>
                <a:gd name="T4" fmla="*/ 298031 w 301388"/>
                <a:gd name="T5" fmla="*/ 132424 h 127361"/>
                <a:gd name="T6" fmla="*/ 0 w 301388"/>
                <a:gd name="T7" fmla="*/ 13242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8" name="Freeform: Shape 303"/>
            <p:cNvSpPr>
              <a:spLocks/>
            </p:cNvSpPr>
            <p:nvPr/>
          </p:nvSpPr>
          <p:spPr bwMode="auto">
            <a:xfrm>
              <a:off x="8648194" y="386070"/>
              <a:ext cx="14816" cy="1241623"/>
            </a:xfrm>
            <a:custGeom>
              <a:avLst/>
              <a:gdLst>
                <a:gd name="T0" fmla="*/ 0 w 13430"/>
                <a:gd name="T1" fmla="*/ 0 h 1242318"/>
                <a:gd name="T2" fmla="*/ 19893 w 13430"/>
                <a:gd name="T3" fmla="*/ 0 h 1242318"/>
                <a:gd name="T4" fmla="*/ 19893 w 13430"/>
                <a:gd name="T5" fmla="*/ 1239541 h 1242318"/>
                <a:gd name="T6" fmla="*/ 0 w 13430"/>
                <a:gd name="T7" fmla="*/ 1239541 h 12423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430" h="1242318">
                  <a:moveTo>
                    <a:pt x="0" y="0"/>
                  </a:moveTo>
                  <a:lnTo>
                    <a:pt x="13430" y="0"/>
                  </a:lnTo>
                  <a:lnTo>
                    <a:pt x="13430" y="1242319"/>
                  </a:lnTo>
                  <a:lnTo>
                    <a:pt x="0" y="1242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9" name="Freeform: Shape 304"/>
            <p:cNvSpPr>
              <a:spLocks/>
            </p:cNvSpPr>
            <p:nvPr/>
          </p:nvSpPr>
          <p:spPr bwMode="auto">
            <a:xfrm>
              <a:off x="8262988" y="1794406"/>
              <a:ext cx="785227" cy="281033"/>
            </a:xfrm>
            <a:custGeom>
              <a:avLst/>
              <a:gdLst>
                <a:gd name="T0" fmla="*/ 789685 w 783747"/>
                <a:gd name="T1" fmla="*/ 210386 h 281698"/>
                <a:gd name="T2" fmla="*/ 757918 w 783747"/>
                <a:gd name="T3" fmla="*/ 279048 h 281698"/>
                <a:gd name="T4" fmla="*/ 31652 w 783747"/>
                <a:gd name="T5" fmla="*/ 279048 h 281698"/>
                <a:gd name="T6" fmla="*/ 0 w 783747"/>
                <a:gd name="T7" fmla="*/ 210386 h 281698"/>
                <a:gd name="T8" fmla="*/ 309177 w 783747"/>
                <a:gd name="T9" fmla="*/ 0 h 281698"/>
                <a:gd name="T10" fmla="*/ 480509 w 783747"/>
                <a:gd name="T11" fmla="*/ 0 h 281698"/>
                <a:gd name="T12" fmla="*/ 789685 w 783747"/>
                <a:gd name="T13" fmla="*/ 210386 h 281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3747" h="281698">
                  <a:moveTo>
                    <a:pt x="783748" y="212384"/>
                  </a:moveTo>
                  <a:lnTo>
                    <a:pt x="752220" y="281698"/>
                  </a:lnTo>
                  <a:lnTo>
                    <a:pt x="31414" y="281698"/>
                  </a:lnTo>
                  <a:lnTo>
                    <a:pt x="0" y="212384"/>
                  </a:lnTo>
                  <a:lnTo>
                    <a:pt x="306852" y="0"/>
                  </a:lnTo>
                  <a:lnTo>
                    <a:pt x="476896" y="0"/>
                  </a:lnTo>
                  <a:lnTo>
                    <a:pt x="783748" y="21238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0" name="Freeform: Shape 305"/>
            <p:cNvSpPr>
              <a:spLocks/>
            </p:cNvSpPr>
            <p:nvPr/>
          </p:nvSpPr>
          <p:spPr bwMode="auto">
            <a:xfrm>
              <a:off x="8548718" y="1589587"/>
              <a:ext cx="213767" cy="204820"/>
            </a:xfrm>
            <a:custGeom>
              <a:avLst/>
              <a:gdLst>
                <a:gd name="T0" fmla="*/ 217273 w 212611"/>
                <a:gd name="T1" fmla="*/ 0 h 204644"/>
                <a:gd name="T2" fmla="*/ 195522 w 212611"/>
                <a:gd name="T3" fmla="*/ 205348 h 204644"/>
                <a:gd name="T4" fmla="*/ 21751 w 212611"/>
                <a:gd name="T5" fmla="*/ 205348 h 204644"/>
                <a:gd name="T6" fmla="*/ 0 w 212611"/>
                <a:gd name="T7" fmla="*/ 0 h 204644"/>
                <a:gd name="T8" fmla="*/ 217273 w 212611"/>
                <a:gd name="T9" fmla="*/ 0 h 2046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611" h="204644">
                  <a:moveTo>
                    <a:pt x="212611" y="0"/>
                  </a:moveTo>
                  <a:lnTo>
                    <a:pt x="191327" y="204644"/>
                  </a:lnTo>
                  <a:lnTo>
                    <a:pt x="21284" y="204644"/>
                  </a:lnTo>
                  <a:lnTo>
                    <a:pt x="0" y="0"/>
                  </a:lnTo>
                  <a:lnTo>
                    <a:pt x="21261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1" name="Freeform: Shape 306"/>
            <p:cNvSpPr>
              <a:spLocks/>
            </p:cNvSpPr>
            <p:nvPr/>
          </p:nvSpPr>
          <p:spPr bwMode="auto">
            <a:xfrm>
              <a:off x="8262988" y="2005578"/>
              <a:ext cx="785227" cy="69861"/>
            </a:xfrm>
            <a:custGeom>
              <a:avLst/>
              <a:gdLst>
                <a:gd name="T0" fmla="*/ 789685 w 783747"/>
                <a:gd name="T1" fmla="*/ 0 h 69200"/>
                <a:gd name="T2" fmla="*/ 757918 w 783747"/>
                <a:gd name="T3" fmla="*/ 71883 h 69200"/>
                <a:gd name="T4" fmla="*/ 31652 w 783747"/>
                <a:gd name="T5" fmla="*/ 71883 h 69200"/>
                <a:gd name="T6" fmla="*/ 0 w 783747"/>
                <a:gd name="T7" fmla="*/ 0 h 69200"/>
                <a:gd name="T8" fmla="*/ 789685 w 783747"/>
                <a:gd name="T9" fmla="*/ 0 h 69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3747" h="69200">
                  <a:moveTo>
                    <a:pt x="783748" y="0"/>
                  </a:moveTo>
                  <a:lnTo>
                    <a:pt x="752220" y="69201"/>
                  </a:lnTo>
                  <a:lnTo>
                    <a:pt x="31414" y="69201"/>
                  </a:lnTo>
                  <a:lnTo>
                    <a:pt x="0" y="0"/>
                  </a:lnTo>
                  <a:lnTo>
                    <a:pt x="78374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2" name="Freeform: Shape 307"/>
            <p:cNvSpPr>
              <a:spLocks/>
            </p:cNvSpPr>
            <p:nvPr/>
          </p:nvSpPr>
          <p:spPr bwMode="auto">
            <a:xfrm>
              <a:off x="9596392" y="386070"/>
              <a:ext cx="14816" cy="1019337"/>
            </a:xfrm>
            <a:custGeom>
              <a:avLst/>
              <a:gdLst>
                <a:gd name="T0" fmla="*/ 0 w 13430"/>
                <a:gd name="T1" fmla="*/ 0 h 1018781"/>
                <a:gd name="T2" fmla="*/ 19893 w 13430"/>
                <a:gd name="T3" fmla="*/ 0 h 1018781"/>
                <a:gd name="T4" fmla="*/ 19893 w 13430"/>
                <a:gd name="T5" fmla="*/ 1021007 h 1018781"/>
                <a:gd name="T6" fmla="*/ 0 w 13430"/>
                <a:gd name="T7" fmla="*/ 1021007 h 10187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430" h="1018781">
                  <a:moveTo>
                    <a:pt x="0" y="0"/>
                  </a:moveTo>
                  <a:lnTo>
                    <a:pt x="13430" y="0"/>
                  </a:lnTo>
                  <a:lnTo>
                    <a:pt x="13430" y="1018781"/>
                  </a:lnTo>
                  <a:lnTo>
                    <a:pt x="0" y="10187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3" name="Freeform: Shape 308"/>
            <p:cNvSpPr>
              <a:spLocks/>
            </p:cNvSpPr>
            <p:nvPr/>
          </p:nvSpPr>
          <p:spPr bwMode="auto">
            <a:xfrm>
              <a:off x="9211186" y="1570534"/>
              <a:ext cx="785227" cy="281032"/>
            </a:xfrm>
            <a:custGeom>
              <a:avLst/>
              <a:gdLst>
                <a:gd name="T0" fmla="*/ 789685 w 783747"/>
                <a:gd name="T1" fmla="*/ 210382 h 281698"/>
                <a:gd name="T2" fmla="*/ 757918 w 783747"/>
                <a:gd name="T3" fmla="*/ 279044 h 281698"/>
                <a:gd name="T4" fmla="*/ 31652 w 783747"/>
                <a:gd name="T5" fmla="*/ 279044 h 281698"/>
                <a:gd name="T6" fmla="*/ 0 w 783747"/>
                <a:gd name="T7" fmla="*/ 210382 h 281698"/>
                <a:gd name="T8" fmla="*/ 309177 w 783747"/>
                <a:gd name="T9" fmla="*/ 0 h 281698"/>
                <a:gd name="T10" fmla="*/ 480509 w 783747"/>
                <a:gd name="T11" fmla="*/ 0 h 281698"/>
                <a:gd name="T12" fmla="*/ 789685 w 783747"/>
                <a:gd name="T13" fmla="*/ 210382 h 281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3747" h="281698">
                  <a:moveTo>
                    <a:pt x="783748" y="212384"/>
                  </a:moveTo>
                  <a:lnTo>
                    <a:pt x="752220" y="281698"/>
                  </a:lnTo>
                  <a:lnTo>
                    <a:pt x="31414" y="281698"/>
                  </a:lnTo>
                  <a:lnTo>
                    <a:pt x="0" y="212384"/>
                  </a:lnTo>
                  <a:lnTo>
                    <a:pt x="306852" y="0"/>
                  </a:lnTo>
                  <a:lnTo>
                    <a:pt x="476896" y="0"/>
                  </a:lnTo>
                  <a:lnTo>
                    <a:pt x="783748" y="21238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4" name="Freeform: Shape 309"/>
            <p:cNvSpPr>
              <a:spLocks/>
            </p:cNvSpPr>
            <p:nvPr/>
          </p:nvSpPr>
          <p:spPr bwMode="auto">
            <a:xfrm>
              <a:off x="9496916" y="1365713"/>
              <a:ext cx="213767" cy="204821"/>
            </a:xfrm>
            <a:custGeom>
              <a:avLst/>
              <a:gdLst>
                <a:gd name="T0" fmla="*/ 217273 w 212611"/>
                <a:gd name="T1" fmla="*/ 0 h 204644"/>
                <a:gd name="T2" fmla="*/ 195523 w 212611"/>
                <a:gd name="T3" fmla="*/ 205352 h 204644"/>
                <a:gd name="T4" fmla="*/ 21751 w 212611"/>
                <a:gd name="T5" fmla="*/ 205352 h 204644"/>
                <a:gd name="T6" fmla="*/ 0 w 212611"/>
                <a:gd name="T7" fmla="*/ 0 h 204644"/>
                <a:gd name="T8" fmla="*/ 217273 w 212611"/>
                <a:gd name="T9" fmla="*/ 0 h 2046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611" h="204644">
                  <a:moveTo>
                    <a:pt x="212611" y="0"/>
                  </a:moveTo>
                  <a:lnTo>
                    <a:pt x="191328" y="204644"/>
                  </a:lnTo>
                  <a:lnTo>
                    <a:pt x="21284" y="204644"/>
                  </a:lnTo>
                  <a:lnTo>
                    <a:pt x="0" y="0"/>
                  </a:lnTo>
                  <a:lnTo>
                    <a:pt x="21261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5" name="Freeform: Shape 310"/>
            <p:cNvSpPr>
              <a:spLocks/>
            </p:cNvSpPr>
            <p:nvPr/>
          </p:nvSpPr>
          <p:spPr bwMode="auto">
            <a:xfrm>
              <a:off x="9211186" y="1783293"/>
              <a:ext cx="785227" cy="68273"/>
            </a:xfrm>
            <a:custGeom>
              <a:avLst/>
              <a:gdLst>
                <a:gd name="T0" fmla="*/ 789685 w 783747"/>
                <a:gd name="T1" fmla="*/ 0 h 69201"/>
                <a:gd name="T2" fmla="*/ 757918 w 783747"/>
                <a:gd name="T3" fmla="*/ 65563 h 69201"/>
                <a:gd name="T4" fmla="*/ 31652 w 783747"/>
                <a:gd name="T5" fmla="*/ 65563 h 69201"/>
                <a:gd name="T6" fmla="*/ 0 w 783747"/>
                <a:gd name="T7" fmla="*/ 0 h 69201"/>
                <a:gd name="T8" fmla="*/ 789685 w 783747"/>
                <a:gd name="T9" fmla="*/ 0 h 69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3747" h="69201">
                  <a:moveTo>
                    <a:pt x="783748" y="0"/>
                  </a:moveTo>
                  <a:lnTo>
                    <a:pt x="752220" y="69201"/>
                  </a:lnTo>
                  <a:lnTo>
                    <a:pt x="31414" y="69201"/>
                  </a:lnTo>
                  <a:lnTo>
                    <a:pt x="0" y="0"/>
                  </a:lnTo>
                  <a:lnTo>
                    <a:pt x="78374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6" name="Freeform: Shape 311"/>
            <p:cNvSpPr>
              <a:spLocks/>
            </p:cNvSpPr>
            <p:nvPr/>
          </p:nvSpPr>
          <p:spPr bwMode="auto">
            <a:xfrm>
              <a:off x="11810265" y="1279974"/>
              <a:ext cx="740780" cy="739893"/>
            </a:xfrm>
            <a:custGeom>
              <a:avLst/>
              <a:gdLst>
                <a:gd name="T0" fmla="*/ 0 w 739700"/>
                <a:gd name="T1" fmla="*/ 0 h 739700"/>
                <a:gd name="T2" fmla="*/ 744030 w 739700"/>
                <a:gd name="T3" fmla="*/ 0 h 739700"/>
                <a:gd name="T4" fmla="*/ 744030 w 739700"/>
                <a:gd name="T5" fmla="*/ 740472 h 739700"/>
                <a:gd name="T6" fmla="*/ 0 w 739700"/>
                <a:gd name="T7" fmla="*/ 740472 h 7397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9700" h="739700">
                  <a:moveTo>
                    <a:pt x="0" y="0"/>
                  </a:moveTo>
                  <a:lnTo>
                    <a:pt x="739700" y="0"/>
                  </a:lnTo>
                  <a:lnTo>
                    <a:pt x="739700" y="739700"/>
                  </a:lnTo>
                  <a:lnTo>
                    <a:pt x="0" y="739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7" name="Freeform: Shape 312"/>
            <p:cNvSpPr>
              <a:spLocks/>
            </p:cNvSpPr>
            <p:nvPr/>
          </p:nvSpPr>
          <p:spPr bwMode="auto">
            <a:xfrm>
              <a:off x="11772168" y="1241868"/>
              <a:ext cx="816974" cy="816105"/>
            </a:xfrm>
            <a:custGeom>
              <a:avLst/>
              <a:gdLst>
                <a:gd name="T0" fmla="*/ 0 w 816641"/>
                <a:gd name="T1" fmla="*/ 0 h 816641"/>
                <a:gd name="T2" fmla="*/ 0 w 816641"/>
                <a:gd name="T3" fmla="*/ 814499 h 816641"/>
                <a:gd name="T4" fmla="*/ 817973 w 816641"/>
                <a:gd name="T5" fmla="*/ 814499 h 816641"/>
                <a:gd name="T6" fmla="*/ 817973 w 816641"/>
                <a:gd name="T7" fmla="*/ 0 h 816641"/>
                <a:gd name="T8" fmla="*/ 778984 w 816641"/>
                <a:gd name="T9" fmla="*/ 776130 h 816641"/>
                <a:gd name="T10" fmla="*/ 37961 w 816641"/>
                <a:gd name="T11" fmla="*/ 776130 h 816641"/>
                <a:gd name="T12" fmla="*/ 37961 w 816641"/>
                <a:gd name="T13" fmla="*/ 38256 h 816641"/>
                <a:gd name="T14" fmla="*/ 778984 w 816641"/>
                <a:gd name="T15" fmla="*/ 38256 h 816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6641" h="816641">
                  <a:moveTo>
                    <a:pt x="0" y="0"/>
                  </a:moveTo>
                  <a:lnTo>
                    <a:pt x="0" y="816641"/>
                  </a:lnTo>
                  <a:lnTo>
                    <a:pt x="816641" y="816641"/>
                  </a:lnTo>
                  <a:lnTo>
                    <a:pt x="816641" y="0"/>
                  </a:lnTo>
                  <a:lnTo>
                    <a:pt x="0" y="0"/>
                  </a:lnTo>
                  <a:close/>
                  <a:moveTo>
                    <a:pt x="777715" y="778171"/>
                  </a:moveTo>
                  <a:lnTo>
                    <a:pt x="37901" y="778171"/>
                  </a:lnTo>
                  <a:lnTo>
                    <a:pt x="37901" y="38356"/>
                  </a:lnTo>
                  <a:lnTo>
                    <a:pt x="777715" y="38356"/>
                  </a:lnTo>
                  <a:lnTo>
                    <a:pt x="777715" y="77817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8" name="Freeform: Shape 313"/>
            <p:cNvSpPr>
              <a:spLocks/>
            </p:cNvSpPr>
            <p:nvPr/>
          </p:nvSpPr>
          <p:spPr bwMode="auto">
            <a:xfrm rot="5400000">
              <a:off x="12081414" y="1460252"/>
              <a:ext cx="255628" cy="577809"/>
            </a:xfrm>
            <a:custGeom>
              <a:avLst/>
              <a:gdLst>
                <a:gd name="T0" fmla="*/ 0 w 255748"/>
                <a:gd name="T1" fmla="*/ 0 h 576486"/>
                <a:gd name="T2" fmla="*/ 255268 w 255748"/>
                <a:gd name="T3" fmla="*/ 0 h 576486"/>
                <a:gd name="T4" fmla="*/ 255268 w 255748"/>
                <a:gd name="T5" fmla="*/ 581796 h 576486"/>
                <a:gd name="T6" fmla="*/ 0 w 255748"/>
                <a:gd name="T7" fmla="*/ 581796 h 5764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5748" h="576486">
                  <a:moveTo>
                    <a:pt x="0" y="0"/>
                  </a:moveTo>
                  <a:lnTo>
                    <a:pt x="255748" y="0"/>
                  </a:lnTo>
                  <a:lnTo>
                    <a:pt x="255748" y="576486"/>
                  </a:lnTo>
                  <a:lnTo>
                    <a:pt x="0" y="576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9" name="Freeform: Shape 314"/>
            <p:cNvSpPr>
              <a:spLocks/>
            </p:cNvSpPr>
            <p:nvPr/>
          </p:nvSpPr>
          <p:spPr bwMode="auto">
            <a:xfrm rot="5400000">
              <a:off x="12032994" y="1501766"/>
              <a:ext cx="295322" cy="296312"/>
            </a:xfrm>
            <a:custGeom>
              <a:avLst/>
              <a:gdLst>
                <a:gd name="T0" fmla="*/ 0 w 295356"/>
                <a:gd name="T1" fmla="*/ 0 h 295356"/>
                <a:gd name="T2" fmla="*/ 295221 w 295356"/>
                <a:gd name="T3" fmla="*/ 0 h 295356"/>
                <a:gd name="T4" fmla="*/ 295221 w 295356"/>
                <a:gd name="T5" fmla="*/ 299199 h 295356"/>
                <a:gd name="T6" fmla="*/ 0 w 295356"/>
                <a:gd name="T7" fmla="*/ 299199 h 2953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5356" h="295356">
                  <a:moveTo>
                    <a:pt x="0" y="0"/>
                  </a:moveTo>
                  <a:lnTo>
                    <a:pt x="295357" y="0"/>
                  </a:lnTo>
                  <a:lnTo>
                    <a:pt x="295357" y="295357"/>
                  </a:lnTo>
                  <a:lnTo>
                    <a:pt x="0" y="295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0" name="Freeform: Shape 315"/>
            <p:cNvSpPr>
              <a:spLocks/>
            </p:cNvSpPr>
            <p:nvPr/>
          </p:nvSpPr>
          <p:spPr bwMode="auto">
            <a:xfrm>
              <a:off x="12589142" y="1241868"/>
              <a:ext cx="31748" cy="816105"/>
            </a:xfrm>
            <a:custGeom>
              <a:avLst/>
              <a:gdLst>
                <a:gd name="T0" fmla="*/ 0 w 31527"/>
                <a:gd name="T1" fmla="*/ 0 h 816641"/>
                <a:gd name="T2" fmla="*/ 32421 w 31527"/>
                <a:gd name="T3" fmla="*/ 0 h 816641"/>
                <a:gd name="T4" fmla="*/ 32421 w 31527"/>
                <a:gd name="T5" fmla="*/ 814499 h 816641"/>
                <a:gd name="T6" fmla="*/ 0 w 31527"/>
                <a:gd name="T7" fmla="*/ 814499 h 8166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527" h="816641">
                  <a:moveTo>
                    <a:pt x="0" y="0"/>
                  </a:moveTo>
                  <a:lnTo>
                    <a:pt x="31527" y="0"/>
                  </a:lnTo>
                  <a:lnTo>
                    <a:pt x="31527" y="816641"/>
                  </a:lnTo>
                  <a:lnTo>
                    <a:pt x="0" y="816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1" name="Freeform: Shape 316"/>
            <p:cNvSpPr>
              <a:spLocks/>
            </p:cNvSpPr>
            <p:nvPr/>
          </p:nvSpPr>
          <p:spPr bwMode="auto">
            <a:xfrm>
              <a:off x="11810265" y="2331067"/>
              <a:ext cx="740780" cy="738306"/>
            </a:xfrm>
            <a:custGeom>
              <a:avLst/>
              <a:gdLst>
                <a:gd name="T0" fmla="*/ 0 w 739700"/>
                <a:gd name="T1" fmla="*/ 0 h 739700"/>
                <a:gd name="T2" fmla="*/ 744030 w 739700"/>
                <a:gd name="T3" fmla="*/ 0 h 739700"/>
                <a:gd name="T4" fmla="*/ 744030 w 739700"/>
                <a:gd name="T5" fmla="*/ 734141 h 739700"/>
                <a:gd name="T6" fmla="*/ 0 w 739700"/>
                <a:gd name="T7" fmla="*/ 734141 h 7397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9700" h="739700">
                  <a:moveTo>
                    <a:pt x="0" y="0"/>
                  </a:moveTo>
                  <a:lnTo>
                    <a:pt x="739700" y="0"/>
                  </a:lnTo>
                  <a:lnTo>
                    <a:pt x="739700" y="739701"/>
                  </a:lnTo>
                  <a:lnTo>
                    <a:pt x="0" y="7397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2" name="Freeform: Shape 317"/>
            <p:cNvSpPr>
              <a:spLocks/>
            </p:cNvSpPr>
            <p:nvPr/>
          </p:nvSpPr>
          <p:spPr bwMode="auto">
            <a:xfrm>
              <a:off x="11937256" y="2448561"/>
              <a:ext cx="194719" cy="557302"/>
            </a:xfrm>
            <a:custGeom>
              <a:avLst/>
              <a:gdLst>
                <a:gd name="T0" fmla="*/ 0 w 193148"/>
                <a:gd name="T1" fmla="*/ 0 h 557933"/>
                <a:gd name="T2" fmla="*/ 199510 w 193148"/>
                <a:gd name="T3" fmla="*/ 0 h 557933"/>
                <a:gd name="T4" fmla="*/ 199510 w 193148"/>
                <a:gd name="T5" fmla="*/ 555414 h 557933"/>
                <a:gd name="T6" fmla="*/ 0 w 193148"/>
                <a:gd name="T7" fmla="*/ 555414 h 5579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3148" h="557933">
                  <a:moveTo>
                    <a:pt x="0" y="0"/>
                  </a:moveTo>
                  <a:lnTo>
                    <a:pt x="193148" y="0"/>
                  </a:lnTo>
                  <a:lnTo>
                    <a:pt x="193148" y="557934"/>
                  </a:lnTo>
                  <a:lnTo>
                    <a:pt x="0" y="557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3" name="Freeform: Shape 318"/>
            <p:cNvSpPr>
              <a:spLocks/>
            </p:cNvSpPr>
            <p:nvPr/>
          </p:nvSpPr>
          <p:spPr bwMode="auto">
            <a:xfrm>
              <a:off x="11772168" y="2291374"/>
              <a:ext cx="816974" cy="817692"/>
            </a:xfrm>
            <a:custGeom>
              <a:avLst/>
              <a:gdLst>
                <a:gd name="T0" fmla="*/ 0 w 816641"/>
                <a:gd name="T1" fmla="*/ 0 h 816641"/>
                <a:gd name="T2" fmla="*/ 0 w 816641"/>
                <a:gd name="T3" fmla="*/ 820853 h 816641"/>
                <a:gd name="T4" fmla="*/ 817973 w 816641"/>
                <a:gd name="T5" fmla="*/ 820853 h 816641"/>
                <a:gd name="T6" fmla="*/ 817973 w 816641"/>
                <a:gd name="T7" fmla="*/ 0 h 816641"/>
                <a:gd name="T8" fmla="*/ 778984 w 816641"/>
                <a:gd name="T9" fmla="*/ 782184 h 816641"/>
                <a:gd name="T10" fmla="*/ 37961 w 816641"/>
                <a:gd name="T11" fmla="*/ 782184 h 816641"/>
                <a:gd name="T12" fmla="*/ 37961 w 816641"/>
                <a:gd name="T13" fmla="*/ 38553 h 816641"/>
                <a:gd name="T14" fmla="*/ 778984 w 816641"/>
                <a:gd name="T15" fmla="*/ 38553 h 816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6641" h="816641">
                  <a:moveTo>
                    <a:pt x="0" y="0"/>
                  </a:moveTo>
                  <a:lnTo>
                    <a:pt x="0" y="816641"/>
                  </a:lnTo>
                  <a:lnTo>
                    <a:pt x="816641" y="816641"/>
                  </a:lnTo>
                  <a:lnTo>
                    <a:pt x="816641" y="0"/>
                  </a:lnTo>
                  <a:lnTo>
                    <a:pt x="0" y="0"/>
                  </a:lnTo>
                  <a:close/>
                  <a:moveTo>
                    <a:pt x="777715" y="778171"/>
                  </a:moveTo>
                  <a:lnTo>
                    <a:pt x="37901" y="778171"/>
                  </a:lnTo>
                  <a:lnTo>
                    <a:pt x="37901" y="38356"/>
                  </a:lnTo>
                  <a:lnTo>
                    <a:pt x="777715" y="38356"/>
                  </a:lnTo>
                  <a:lnTo>
                    <a:pt x="777715" y="77817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4" name="Freeform: Shape 319"/>
            <p:cNvSpPr>
              <a:spLocks/>
            </p:cNvSpPr>
            <p:nvPr/>
          </p:nvSpPr>
          <p:spPr bwMode="auto">
            <a:xfrm>
              <a:off x="12032500" y="2551765"/>
              <a:ext cx="296312" cy="295322"/>
            </a:xfrm>
            <a:custGeom>
              <a:avLst/>
              <a:gdLst>
                <a:gd name="T0" fmla="*/ 0 w 295356"/>
                <a:gd name="T1" fmla="*/ 0 h 295356"/>
                <a:gd name="T2" fmla="*/ 299199 w 295356"/>
                <a:gd name="T3" fmla="*/ 0 h 295356"/>
                <a:gd name="T4" fmla="*/ 299199 w 295356"/>
                <a:gd name="T5" fmla="*/ 295221 h 295356"/>
                <a:gd name="T6" fmla="*/ 0 w 295356"/>
                <a:gd name="T7" fmla="*/ 295221 h 2953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5356" h="295356">
                  <a:moveTo>
                    <a:pt x="0" y="0"/>
                  </a:moveTo>
                  <a:lnTo>
                    <a:pt x="295357" y="0"/>
                  </a:lnTo>
                  <a:lnTo>
                    <a:pt x="295357" y="295357"/>
                  </a:lnTo>
                  <a:lnTo>
                    <a:pt x="0" y="295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5" name="Freeform: Shape 320"/>
            <p:cNvSpPr>
              <a:spLocks/>
            </p:cNvSpPr>
            <p:nvPr/>
          </p:nvSpPr>
          <p:spPr bwMode="auto">
            <a:xfrm>
              <a:off x="12589142" y="2291374"/>
              <a:ext cx="31748" cy="817692"/>
            </a:xfrm>
            <a:custGeom>
              <a:avLst/>
              <a:gdLst>
                <a:gd name="T0" fmla="*/ 0 w 31527"/>
                <a:gd name="T1" fmla="*/ 0 h 816641"/>
                <a:gd name="T2" fmla="*/ 32421 w 31527"/>
                <a:gd name="T3" fmla="*/ 0 h 816641"/>
                <a:gd name="T4" fmla="*/ 32421 w 31527"/>
                <a:gd name="T5" fmla="*/ 820853 h 816641"/>
                <a:gd name="T6" fmla="*/ 0 w 31527"/>
                <a:gd name="T7" fmla="*/ 820853 h 8166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527" h="816641">
                  <a:moveTo>
                    <a:pt x="0" y="0"/>
                  </a:moveTo>
                  <a:lnTo>
                    <a:pt x="31527" y="0"/>
                  </a:lnTo>
                  <a:lnTo>
                    <a:pt x="31527" y="816641"/>
                  </a:lnTo>
                  <a:lnTo>
                    <a:pt x="0" y="816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6" name="Freeform: Shape 321"/>
            <p:cNvSpPr>
              <a:spLocks/>
            </p:cNvSpPr>
            <p:nvPr/>
          </p:nvSpPr>
          <p:spPr bwMode="auto">
            <a:xfrm>
              <a:off x="11810265" y="3380572"/>
              <a:ext cx="740780" cy="739893"/>
            </a:xfrm>
            <a:custGeom>
              <a:avLst/>
              <a:gdLst>
                <a:gd name="T0" fmla="*/ 0 w 739700"/>
                <a:gd name="T1" fmla="*/ 0 h 739700"/>
                <a:gd name="T2" fmla="*/ 744030 w 739700"/>
                <a:gd name="T3" fmla="*/ 0 h 739700"/>
                <a:gd name="T4" fmla="*/ 744030 w 739700"/>
                <a:gd name="T5" fmla="*/ 740472 h 739700"/>
                <a:gd name="T6" fmla="*/ 0 w 739700"/>
                <a:gd name="T7" fmla="*/ 740472 h 7397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9700" h="739700">
                  <a:moveTo>
                    <a:pt x="0" y="0"/>
                  </a:moveTo>
                  <a:lnTo>
                    <a:pt x="739700" y="0"/>
                  </a:lnTo>
                  <a:lnTo>
                    <a:pt x="739700" y="739700"/>
                  </a:lnTo>
                  <a:lnTo>
                    <a:pt x="0" y="739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7" name="Freeform: Shape 322"/>
            <p:cNvSpPr>
              <a:spLocks/>
            </p:cNvSpPr>
            <p:nvPr/>
          </p:nvSpPr>
          <p:spPr bwMode="auto">
            <a:xfrm>
              <a:off x="11892810" y="3482189"/>
              <a:ext cx="406371" cy="241338"/>
            </a:xfrm>
            <a:custGeom>
              <a:avLst/>
              <a:gdLst>
                <a:gd name="T0" fmla="*/ 0 w 405873"/>
                <a:gd name="T1" fmla="*/ 0 h 242659"/>
                <a:gd name="T2" fmla="*/ 407870 w 405873"/>
                <a:gd name="T3" fmla="*/ 0 h 242659"/>
                <a:gd name="T4" fmla="*/ 407870 w 405873"/>
                <a:gd name="T5" fmla="*/ 237417 h 242659"/>
                <a:gd name="T6" fmla="*/ 0 w 405873"/>
                <a:gd name="T7" fmla="*/ 237417 h 2426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5873" h="242659">
                  <a:moveTo>
                    <a:pt x="0" y="0"/>
                  </a:moveTo>
                  <a:lnTo>
                    <a:pt x="405874" y="0"/>
                  </a:lnTo>
                  <a:lnTo>
                    <a:pt x="405874" y="242659"/>
                  </a:lnTo>
                  <a:lnTo>
                    <a:pt x="0" y="242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8" name="Freeform: Shape 323"/>
            <p:cNvSpPr>
              <a:spLocks/>
            </p:cNvSpPr>
            <p:nvPr/>
          </p:nvSpPr>
          <p:spPr bwMode="auto">
            <a:xfrm>
              <a:off x="11772168" y="3342466"/>
              <a:ext cx="816974" cy="816105"/>
            </a:xfrm>
            <a:custGeom>
              <a:avLst/>
              <a:gdLst>
                <a:gd name="T0" fmla="*/ 0 w 816641"/>
                <a:gd name="T1" fmla="*/ 0 h 816641"/>
                <a:gd name="T2" fmla="*/ 0 w 816641"/>
                <a:gd name="T3" fmla="*/ 814499 h 816641"/>
                <a:gd name="T4" fmla="*/ 817973 w 816641"/>
                <a:gd name="T5" fmla="*/ 814499 h 816641"/>
                <a:gd name="T6" fmla="*/ 817973 w 816641"/>
                <a:gd name="T7" fmla="*/ 0 h 816641"/>
                <a:gd name="T8" fmla="*/ 778984 w 816641"/>
                <a:gd name="T9" fmla="*/ 776130 h 816641"/>
                <a:gd name="T10" fmla="*/ 37961 w 816641"/>
                <a:gd name="T11" fmla="*/ 776130 h 816641"/>
                <a:gd name="T12" fmla="*/ 37961 w 816641"/>
                <a:gd name="T13" fmla="*/ 38256 h 816641"/>
                <a:gd name="T14" fmla="*/ 778984 w 816641"/>
                <a:gd name="T15" fmla="*/ 38256 h 816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6641" h="816641">
                  <a:moveTo>
                    <a:pt x="0" y="0"/>
                  </a:moveTo>
                  <a:lnTo>
                    <a:pt x="0" y="816641"/>
                  </a:lnTo>
                  <a:lnTo>
                    <a:pt x="816641" y="816641"/>
                  </a:lnTo>
                  <a:lnTo>
                    <a:pt x="816641" y="0"/>
                  </a:lnTo>
                  <a:lnTo>
                    <a:pt x="0" y="0"/>
                  </a:lnTo>
                  <a:close/>
                  <a:moveTo>
                    <a:pt x="777715" y="778171"/>
                  </a:moveTo>
                  <a:lnTo>
                    <a:pt x="37901" y="778171"/>
                  </a:lnTo>
                  <a:lnTo>
                    <a:pt x="37901" y="38356"/>
                  </a:lnTo>
                  <a:lnTo>
                    <a:pt x="777715" y="38356"/>
                  </a:lnTo>
                  <a:lnTo>
                    <a:pt x="777715" y="77817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9" name="Freeform: Shape 324"/>
            <p:cNvSpPr>
              <a:spLocks/>
            </p:cNvSpPr>
            <p:nvPr/>
          </p:nvSpPr>
          <p:spPr bwMode="auto">
            <a:xfrm>
              <a:off x="12032500" y="3602858"/>
              <a:ext cx="296312" cy="295322"/>
            </a:xfrm>
            <a:custGeom>
              <a:avLst/>
              <a:gdLst>
                <a:gd name="T0" fmla="*/ 0 w 295356"/>
                <a:gd name="T1" fmla="*/ 0 h 295356"/>
                <a:gd name="T2" fmla="*/ 299199 w 295356"/>
                <a:gd name="T3" fmla="*/ 0 h 295356"/>
                <a:gd name="T4" fmla="*/ 299199 w 295356"/>
                <a:gd name="T5" fmla="*/ 295221 h 295356"/>
                <a:gd name="T6" fmla="*/ 0 w 295356"/>
                <a:gd name="T7" fmla="*/ 295221 h 2953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5356" h="295356">
                  <a:moveTo>
                    <a:pt x="0" y="0"/>
                  </a:moveTo>
                  <a:lnTo>
                    <a:pt x="295357" y="0"/>
                  </a:lnTo>
                  <a:lnTo>
                    <a:pt x="295357" y="295357"/>
                  </a:lnTo>
                  <a:lnTo>
                    <a:pt x="0" y="295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0" name="Freeform: Shape 325"/>
            <p:cNvSpPr>
              <a:spLocks/>
            </p:cNvSpPr>
            <p:nvPr/>
          </p:nvSpPr>
          <p:spPr bwMode="auto">
            <a:xfrm>
              <a:off x="12589142" y="3342466"/>
              <a:ext cx="31748" cy="816105"/>
            </a:xfrm>
            <a:custGeom>
              <a:avLst/>
              <a:gdLst>
                <a:gd name="T0" fmla="*/ 0 w 31527"/>
                <a:gd name="T1" fmla="*/ 0 h 816641"/>
                <a:gd name="T2" fmla="*/ 32421 w 31527"/>
                <a:gd name="T3" fmla="*/ 0 h 816641"/>
                <a:gd name="T4" fmla="*/ 32421 w 31527"/>
                <a:gd name="T5" fmla="*/ 814499 h 816641"/>
                <a:gd name="T6" fmla="*/ 0 w 31527"/>
                <a:gd name="T7" fmla="*/ 814499 h 8166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527" h="816641">
                  <a:moveTo>
                    <a:pt x="0" y="0"/>
                  </a:moveTo>
                  <a:lnTo>
                    <a:pt x="31527" y="0"/>
                  </a:lnTo>
                  <a:lnTo>
                    <a:pt x="31527" y="816641"/>
                  </a:lnTo>
                  <a:lnTo>
                    <a:pt x="0" y="816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10" name="Graphic 166"/>
          <p:cNvGrpSpPr>
            <a:grpSpLocks/>
          </p:cNvGrpSpPr>
          <p:nvPr/>
        </p:nvGrpSpPr>
        <p:grpSpPr bwMode="auto">
          <a:xfrm>
            <a:off x="-2505075" y="2776538"/>
            <a:ext cx="2125662" cy="4067175"/>
            <a:chOff x="9129564" y="1235444"/>
            <a:chExt cx="2834211" cy="4067545"/>
          </a:xfrm>
        </p:grpSpPr>
        <p:sp>
          <p:nvSpPr>
            <p:cNvPr id="51356" name="Freeform: Shape 327"/>
            <p:cNvSpPr>
              <a:spLocks/>
            </p:cNvSpPr>
            <p:nvPr/>
          </p:nvSpPr>
          <p:spPr bwMode="auto">
            <a:xfrm>
              <a:off x="9660846" y="3799489"/>
              <a:ext cx="1126065" cy="1503500"/>
            </a:xfrm>
            <a:custGeom>
              <a:avLst/>
              <a:gdLst>
                <a:gd name="T0" fmla="*/ 1126612 w 1125883"/>
                <a:gd name="T1" fmla="*/ 1501363 h 1504213"/>
                <a:gd name="T2" fmla="*/ 136897 w 1125883"/>
                <a:gd name="T3" fmla="*/ 1501363 h 1504213"/>
                <a:gd name="T4" fmla="*/ 49543 w 1125883"/>
                <a:gd name="T5" fmla="*/ 550288 h 1504213"/>
                <a:gd name="T6" fmla="*/ 47039 w 1125883"/>
                <a:gd name="T7" fmla="*/ 523138 h 1504213"/>
                <a:gd name="T8" fmla="*/ 0 w 1125883"/>
                <a:gd name="T9" fmla="*/ 0 h 1504213"/>
                <a:gd name="T10" fmla="*/ 933908 w 1125883"/>
                <a:gd name="T11" fmla="*/ 0 h 1504213"/>
                <a:gd name="T12" fmla="*/ 933908 w 1125883"/>
                <a:gd name="T13" fmla="*/ 2841 h 1504213"/>
                <a:gd name="T14" fmla="*/ 1126612 w 1125883"/>
                <a:gd name="T15" fmla="*/ 1501363 h 15042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5883" h="1504213">
                  <a:moveTo>
                    <a:pt x="1125884" y="1504213"/>
                  </a:moveTo>
                  <a:lnTo>
                    <a:pt x="136809" y="1504213"/>
                  </a:lnTo>
                  <a:cubicBezTo>
                    <a:pt x="105623" y="1168907"/>
                    <a:pt x="74323" y="825291"/>
                    <a:pt x="49511" y="551332"/>
                  </a:cubicBezTo>
                  <a:cubicBezTo>
                    <a:pt x="48714" y="542227"/>
                    <a:pt x="47803" y="533122"/>
                    <a:pt x="47007" y="524130"/>
                  </a:cubicBezTo>
                  <a:cubicBezTo>
                    <a:pt x="19008" y="214205"/>
                    <a:pt x="0" y="0"/>
                    <a:pt x="0" y="0"/>
                  </a:cubicBezTo>
                  <a:lnTo>
                    <a:pt x="933304" y="0"/>
                  </a:lnTo>
                  <a:cubicBezTo>
                    <a:pt x="933372" y="945"/>
                    <a:pt x="933372" y="1901"/>
                    <a:pt x="933304" y="2845"/>
                  </a:cubicBezTo>
                  <a:cubicBezTo>
                    <a:pt x="940247" y="53608"/>
                    <a:pt x="1035285" y="794333"/>
                    <a:pt x="1125884" y="1504213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7" name="Freeform: Shape 328"/>
            <p:cNvSpPr>
              <a:spLocks/>
            </p:cNvSpPr>
            <p:nvPr/>
          </p:nvSpPr>
          <p:spPr bwMode="auto">
            <a:xfrm>
              <a:off x="9798429" y="3920150"/>
              <a:ext cx="150282" cy="1382839"/>
            </a:xfrm>
            <a:custGeom>
              <a:avLst/>
              <a:gdLst>
                <a:gd name="T0" fmla="*/ 149732 w 150466"/>
                <a:gd name="T1" fmla="*/ 1382365 h 1382997"/>
                <a:gd name="T2" fmla="*/ 133989 w 150466"/>
                <a:gd name="T3" fmla="*/ 1382365 h 1382997"/>
                <a:gd name="T4" fmla="*/ 24465 w 150466"/>
                <a:gd name="T5" fmla="*/ 291810 h 1382997"/>
                <a:gd name="T6" fmla="*/ 24465 w 150466"/>
                <a:gd name="T7" fmla="*/ 291810 h 1382997"/>
                <a:gd name="T8" fmla="*/ 18802 w 150466"/>
                <a:gd name="T9" fmla="*/ 226393 h 1382997"/>
                <a:gd name="T10" fmla="*/ 0 w 150466"/>
                <a:gd name="T11" fmla="*/ 1707 h 1382997"/>
                <a:gd name="T12" fmla="*/ 3626 w 150466"/>
                <a:gd name="T13" fmla="*/ 1707 h 1382997"/>
                <a:gd name="T14" fmla="*/ 23786 w 150466"/>
                <a:gd name="T15" fmla="*/ 200341 h 1382997"/>
                <a:gd name="T16" fmla="*/ 23786 w 150466"/>
                <a:gd name="T17" fmla="*/ 200910 h 1382997"/>
                <a:gd name="T18" fmla="*/ 30920 w 150466"/>
                <a:gd name="T19" fmla="*/ 273266 h 1382997"/>
                <a:gd name="T20" fmla="*/ 30920 w 150466"/>
                <a:gd name="T21" fmla="*/ 273266 h 1382997"/>
                <a:gd name="T22" fmla="*/ 108619 w 150466"/>
                <a:gd name="T23" fmla="*/ 1026280 h 1382997"/>
                <a:gd name="T24" fmla="*/ 149732 w 150466"/>
                <a:gd name="T25" fmla="*/ 1382365 h 13829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0466" h="1382997">
                  <a:moveTo>
                    <a:pt x="150467" y="1382997"/>
                  </a:moveTo>
                  <a:lnTo>
                    <a:pt x="134646" y="1382997"/>
                  </a:lnTo>
                  <a:cubicBezTo>
                    <a:pt x="91509" y="1019919"/>
                    <a:pt x="56454" y="656158"/>
                    <a:pt x="24585" y="291942"/>
                  </a:cubicBezTo>
                  <a:cubicBezTo>
                    <a:pt x="22764" y="270169"/>
                    <a:pt x="20863" y="248350"/>
                    <a:pt x="18894" y="226497"/>
                  </a:cubicBezTo>
                  <a:cubicBezTo>
                    <a:pt x="12520" y="151719"/>
                    <a:pt x="6146" y="76599"/>
                    <a:pt x="0" y="1707"/>
                  </a:cubicBezTo>
                  <a:cubicBezTo>
                    <a:pt x="0" y="-569"/>
                    <a:pt x="3301" y="-569"/>
                    <a:pt x="3642" y="1707"/>
                  </a:cubicBezTo>
                  <a:cubicBezTo>
                    <a:pt x="10619" y="68097"/>
                    <a:pt x="17380" y="134339"/>
                    <a:pt x="23902" y="200433"/>
                  </a:cubicBezTo>
                  <a:cubicBezTo>
                    <a:pt x="23959" y="200615"/>
                    <a:pt x="23959" y="200820"/>
                    <a:pt x="23902" y="201002"/>
                  </a:cubicBezTo>
                  <a:cubicBezTo>
                    <a:pt x="26178" y="225131"/>
                    <a:pt x="28682" y="249147"/>
                    <a:pt x="31072" y="273390"/>
                  </a:cubicBezTo>
                  <a:cubicBezTo>
                    <a:pt x="56454" y="524699"/>
                    <a:pt x="81607" y="775781"/>
                    <a:pt x="109151" y="1026748"/>
                  </a:cubicBezTo>
                  <a:cubicBezTo>
                    <a:pt x="122274" y="1145654"/>
                    <a:pt x="136046" y="1264399"/>
                    <a:pt x="150467" y="138299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8" name="Freeform: Shape 329"/>
            <p:cNvSpPr>
              <a:spLocks/>
            </p:cNvSpPr>
            <p:nvPr/>
          </p:nvSpPr>
          <p:spPr bwMode="auto">
            <a:xfrm>
              <a:off x="9434363" y="3797902"/>
              <a:ext cx="1024465" cy="1505087"/>
            </a:xfrm>
            <a:custGeom>
              <a:avLst/>
              <a:gdLst>
                <a:gd name="T0" fmla="*/ 1020361 w 1025837"/>
                <a:gd name="T1" fmla="*/ 114 h 1504327"/>
                <a:gd name="T2" fmla="*/ 895830 w 1025837"/>
                <a:gd name="T3" fmla="*/ 829469 h 1504327"/>
                <a:gd name="T4" fmla="*/ 895830 w 1025837"/>
                <a:gd name="T5" fmla="*/ 829469 h 1504327"/>
                <a:gd name="T6" fmla="*/ 891415 w 1025837"/>
                <a:gd name="T7" fmla="*/ 857525 h 1504327"/>
                <a:gd name="T8" fmla="*/ 891415 w 1025837"/>
                <a:gd name="T9" fmla="*/ 857525 h 1504327"/>
                <a:gd name="T10" fmla="*/ 880094 w 1025837"/>
                <a:gd name="T11" fmla="*/ 932226 h 1504327"/>
                <a:gd name="T12" fmla="*/ 880094 w 1025837"/>
                <a:gd name="T13" fmla="*/ 932226 h 1504327"/>
                <a:gd name="T14" fmla="*/ 879188 w 1025837"/>
                <a:gd name="T15" fmla="*/ 937473 h 1504327"/>
                <a:gd name="T16" fmla="*/ 876245 w 1025837"/>
                <a:gd name="T17" fmla="*/ 957546 h 1504327"/>
                <a:gd name="T18" fmla="*/ 876245 w 1025837"/>
                <a:gd name="T19" fmla="*/ 957546 h 1504327"/>
                <a:gd name="T20" fmla="*/ 793375 w 1025837"/>
                <a:gd name="T21" fmla="*/ 1507369 h 1504327"/>
                <a:gd name="T22" fmla="*/ 264911 w 1025837"/>
                <a:gd name="T23" fmla="*/ 1507369 h 1504327"/>
                <a:gd name="T24" fmla="*/ 109247 w 1025837"/>
                <a:gd name="T25" fmla="*/ 621789 h 1504327"/>
                <a:gd name="T26" fmla="*/ 109247 w 1025837"/>
                <a:gd name="T27" fmla="*/ 621789 h 1504327"/>
                <a:gd name="T28" fmla="*/ 106191 w 1025837"/>
                <a:gd name="T29" fmla="*/ 604453 h 1504327"/>
                <a:gd name="T30" fmla="*/ 0 w 1025837"/>
                <a:gd name="T31" fmla="*/ 0 h 15043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25837" h="1504327">
                  <a:moveTo>
                    <a:pt x="1025838" y="114"/>
                  </a:moveTo>
                  <a:lnTo>
                    <a:pt x="900639" y="827795"/>
                  </a:lnTo>
                  <a:lnTo>
                    <a:pt x="896200" y="855794"/>
                  </a:lnTo>
                  <a:lnTo>
                    <a:pt x="884818" y="930345"/>
                  </a:lnTo>
                  <a:lnTo>
                    <a:pt x="883907" y="935581"/>
                  </a:lnTo>
                  <a:lnTo>
                    <a:pt x="880948" y="955613"/>
                  </a:lnTo>
                  <a:lnTo>
                    <a:pt x="797634" y="1504327"/>
                  </a:lnTo>
                  <a:lnTo>
                    <a:pt x="266333" y="1504327"/>
                  </a:lnTo>
                  <a:cubicBezTo>
                    <a:pt x="211815" y="1197020"/>
                    <a:pt x="156044" y="881973"/>
                    <a:pt x="109834" y="620534"/>
                  </a:cubicBezTo>
                  <a:cubicBezTo>
                    <a:pt x="108810" y="614615"/>
                    <a:pt x="107785" y="609152"/>
                    <a:pt x="106761" y="603233"/>
                  </a:cubicBezTo>
                  <a:cubicBezTo>
                    <a:pt x="44503" y="251423"/>
                    <a:pt x="0" y="0"/>
                    <a:pt x="0" y="0"/>
                  </a:cubicBezTo>
                  <a:lnTo>
                    <a:pt x="1025838" y="11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9" name="Freeform: Shape 330"/>
            <p:cNvSpPr>
              <a:spLocks/>
            </p:cNvSpPr>
            <p:nvPr/>
          </p:nvSpPr>
          <p:spPr bwMode="auto">
            <a:xfrm>
              <a:off x="9129564" y="3797902"/>
              <a:ext cx="1466847" cy="1505087"/>
            </a:xfrm>
            <a:custGeom>
              <a:avLst/>
              <a:gdLst>
                <a:gd name="T0" fmla="*/ 1469825 w 1465856"/>
                <a:gd name="T1" fmla="*/ 569 h 1505009"/>
                <a:gd name="T2" fmla="*/ 1469255 w 1465856"/>
                <a:gd name="T3" fmla="*/ 4211 h 1505009"/>
                <a:gd name="T4" fmla="*/ 1247394 w 1465856"/>
                <a:gd name="T5" fmla="*/ 909818 h 1505009"/>
                <a:gd name="T6" fmla="*/ 1247394 w 1465856"/>
                <a:gd name="T7" fmla="*/ 909818 h 1505009"/>
                <a:gd name="T8" fmla="*/ 1244198 w 1465856"/>
                <a:gd name="T9" fmla="*/ 918245 h 1505009"/>
                <a:gd name="T10" fmla="*/ 1191358 w 1465856"/>
                <a:gd name="T11" fmla="*/ 937484 h 1505009"/>
                <a:gd name="T12" fmla="*/ 1144567 w 1465856"/>
                <a:gd name="T13" fmla="*/ 956837 h 1505009"/>
                <a:gd name="T14" fmla="*/ 1144567 w 1465856"/>
                <a:gd name="T15" fmla="*/ 956837 h 1505009"/>
                <a:gd name="T16" fmla="*/ 1125166 w 1465856"/>
                <a:gd name="T17" fmla="*/ 965487 h 1505009"/>
                <a:gd name="T18" fmla="*/ 983991 w 1465856"/>
                <a:gd name="T19" fmla="*/ 1035387 h 1505009"/>
                <a:gd name="T20" fmla="*/ 968470 w 1465856"/>
                <a:gd name="T21" fmla="*/ 1043809 h 1505009"/>
                <a:gd name="T22" fmla="*/ 968470 w 1465856"/>
                <a:gd name="T23" fmla="*/ 1049956 h 1505009"/>
                <a:gd name="T24" fmla="*/ 968470 w 1465856"/>
                <a:gd name="T25" fmla="*/ 1049956 h 1505009"/>
                <a:gd name="T26" fmla="*/ 934233 w 1465856"/>
                <a:gd name="T27" fmla="*/ 1505322 h 1505009"/>
                <a:gd name="T28" fmla="*/ 0 w 1465856"/>
                <a:gd name="T29" fmla="*/ 1505322 h 1505009"/>
                <a:gd name="T30" fmla="*/ 150875 w 1465856"/>
                <a:gd name="T31" fmla="*/ 0 h 15050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65856" h="1505009">
                  <a:moveTo>
                    <a:pt x="1465857" y="569"/>
                  </a:moveTo>
                  <a:cubicBezTo>
                    <a:pt x="1465857" y="569"/>
                    <a:pt x="1465857" y="1707"/>
                    <a:pt x="1465288" y="4211"/>
                  </a:cubicBezTo>
                  <a:cubicBezTo>
                    <a:pt x="1457889" y="52470"/>
                    <a:pt x="1377534" y="569998"/>
                    <a:pt x="1244026" y="909630"/>
                  </a:cubicBezTo>
                  <a:cubicBezTo>
                    <a:pt x="1243116" y="912476"/>
                    <a:pt x="1242091" y="915093"/>
                    <a:pt x="1240839" y="918053"/>
                  </a:cubicBezTo>
                  <a:cubicBezTo>
                    <a:pt x="1240839" y="918053"/>
                    <a:pt x="1222059" y="923857"/>
                    <a:pt x="1188142" y="937288"/>
                  </a:cubicBezTo>
                  <a:cubicBezTo>
                    <a:pt x="1174939" y="942523"/>
                    <a:pt x="1159232" y="948670"/>
                    <a:pt x="1141477" y="956637"/>
                  </a:cubicBezTo>
                  <a:lnTo>
                    <a:pt x="1122128" y="965287"/>
                  </a:lnTo>
                  <a:cubicBezTo>
                    <a:pt x="1082974" y="982815"/>
                    <a:pt x="1035512" y="1005806"/>
                    <a:pt x="981335" y="1035171"/>
                  </a:cubicBezTo>
                  <a:cubicBezTo>
                    <a:pt x="976100" y="1037903"/>
                    <a:pt x="970978" y="1040748"/>
                    <a:pt x="965856" y="1043593"/>
                  </a:cubicBezTo>
                  <a:cubicBezTo>
                    <a:pt x="965856" y="1043593"/>
                    <a:pt x="965856" y="1045756"/>
                    <a:pt x="965856" y="1049740"/>
                  </a:cubicBezTo>
                  <a:cubicBezTo>
                    <a:pt x="963124" y="1085364"/>
                    <a:pt x="949239" y="1268156"/>
                    <a:pt x="931711" y="1505010"/>
                  </a:cubicBezTo>
                  <a:lnTo>
                    <a:pt x="0" y="1505010"/>
                  </a:lnTo>
                  <a:cubicBezTo>
                    <a:pt x="71705" y="765992"/>
                    <a:pt x="150467" y="0"/>
                    <a:pt x="150467" y="0"/>
                  </a:cubicBezTo>
                  <a:lnTo>
                    <a:pt x="1465857" y="569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0" name="Freeform: Shape 331"/>
            <p:cNvSpPr>
              <a:spLocks/>
            </p:cNvSpPr>
            <p:nvPr/>
          </p:nvSpPr>
          <p:spPr bwMode="auto">
            <a:xfrm>
              <a:off x="9265030" y="3937615"/>
              <a:ext cx="118533" cy="1365374"/>
            </a:xfrm>
            <a:custGeom>
              <a:avLst/>
              <a:gdLst>
                <a:gd name="T0" fmla="*/ 114303 w 119974"/>
                <a:gd name="T1" fmla="*/ 3565 h 1364587"/>
                <a:gd name="T2" fmla="*/ 38390 w 119974"/>
                <a:gd name="T3" fmla="*/ 1045576 h 1364587"/>
                <a:gd name="T4" fmla="*/ 13014 w 119974"/>
                <a:gd name="T5" fmla="*/ 1367738 h 1364587"/>
                <a:gd name="T6" fmla="*/ 0 w 119974"/>
                <a:gd name="T7" fmla="*/ 1367738 h 1364587"/>
                <a:gd name="T8" fmla="*/ 107038 w 119974"/>
                <a:gd name="T9" fmla="*/ 3793 h 1364587"/>
                <a:gd name="T10" fmla="*/ 114303 w 119974"/>
                <a:gd name="T11" fmla="*/ 3565 h 13645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9974" h="1364587">
                  <a:moveTo>
                    <a:pt x="119964" y="3557"/>
                  </a:moveTo>
                  <a:cubicBezTo>
                    <a:pt x="93444" y="350246"/>
                    <a:pt x="68063" y="696934"/>
                    <a:pt x="40291" y="1043167"/>
                  </a:cubicBezTo>
                  <a:cubicBezTo>
                    <a:pt x="31641" y="1150304"/>
                    <a:pt x="22764" y="1257452"/>
                    <a:pt x="13658" y="1364588"/>
                  </a:cubicBezTo>
                  <a:lnTo>
                    <a:pt x="0" y="1364588"/>
                  </a:lnTo>
                  <a:cubicBezTo>
                    <a:pt x="39381" y="910991"/>
                    <a:pt x="76827" y="457382"/>
                    <a:pt x="112338" y="3785"/>
                  </a:cubicBezTo>
                  <a:cubicBezTo>
                    <a:pt x="112566" y="-1223"/>
                    <a:pt x="120305" y="-1223"/>
                    <a:pt x="119964" y="355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1" name="Freeform: Shape 332"/>
            <p:cNvSpPr>
              <a:spLocks/>
            </p:cNvSpPr>
            <p:nvPr/>
          </p:nvSpPr>
          <p:spPr bwMode="auto">
            <a:xfrm>
              <a:off x="10092645" y="4690158"/>
              <a:ext cx="334433" cy="158764"/>
            </a:xfrm>
            <a:custGeom>
              <a:avLst/>
              <a:gdLst>
                <a:gd name="T0" fmla="*/ 324783 w 334307"/>
                <a:gd name="T1" fmla="*/ 639 h 157663"/>
                <a:gd name="T2" fmla="*/ 2196 w 334307"/>
                <a:gd name="T3" fmla="*/ 154886 h 157663"/>
                <a:gd name="T4" fmla="*/ 314 w 334307"/>
                <a:gd name="T5" fmla="*/ 159860 h 157663"/>
                <a:gd name="T6" fmla="*/ 5159 w 334307"/>
                <a:gd name="T7" fmla="*/ 161791 h 157663"/>
                <a:gd name="T8" fmla="*/ 330598 w 334307"/>
                <a:gd name="T9" fmla="*/ 13982 h 157663"/>
                <a:gd name="T10" fmla="*/ 334189 w 334307"/>
                <a:gd name="T11" fmla="*/ 4327 h 157663"/>
                <a:gd name="T12" fmla="*/ 324783 w 334307"/>
                <a:gd name="T13" fmla="*/ 639 h 1576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307" h="157663">
                  <a:moveTo>
                    <a:pt x="324295" y="623"/>
                  </a:moveTo>
                  <a:cubicBezTo>
                    <a:pt x="212788" y="41210"/>
                    <a:pt x="105014" y="91404"/>
                    <a:pt x="2192" y="150634"/>
                  </a:cubicBezTo>
                  <a:cubicBezTo>
                    <a:pt x="336" y="151454"/>
                    <a:pt x="-506" y="153616"/>
                    <a:pt x="314" y="155471"/>
                  </a:cubicBezTo>
                  <a:cubicBezTo>
                    <a:pt x="1133" y="157327"/>
                    <a:pt x="3296" y="158169"/>
                    <a:pt x="5151" y="157350"/>
                  </a:cubicBezTo>
                  <a:cubicBezTo>
                    <a:pt x="113619" y="110684"/>
                    <a:pt x="224250" y="66295"/>
                    <a:pt x="330100" y="13598"/>
                  </a:cubicBezTo>
                  <a:cubicBezTo>
                    <a:pt x="333685" y="11993"/>
                    <a:pt x="335290" y="7793"/>
                    <a:pt x="333685" y="4208"/>
                  </a:cubicBezTo>
                  <a:cubicBezTo>
                    <a:pt x="332080" y="623"/>
                    <a:pt x="327881" y="-982"/>
                    <a:pt x="324295" y="62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2" name="Freeform: Shape 333"/>
            <p:cNvSpPr>
              <a:spLocks/>
            </p:cNvSpPr>
            <p:nvPr/>
          </p:nvSpPr>
          <p:spPr bwMode="auto">
            <a:xfrm>
              <a:off x="10230229" y="3943965"/>
              <a:ext cx="228600" cy="727141"/>
            </a:xfrm>
            <a:custGeom>
              <a:avLst/>
              <a:gdLst>
                <a:gd name="T0" fmla="*/ 221033 w 228690"/>
                <a:gd name="T1" fmla="*/ 3119 h 727311"/>
                <a:gd name="T2" fmla="*/ 214216 w 228690"/>
                <a:gd name="T3" fmla="*/ 3119 h 727311"/>
                <a:gd name="T4" fmla="*/ 196033 w 228690"/>
                <a:gd name="T5" fmla="*/ 365292 h 727311"/>
                <a:gd name="T6" fmla="*/ 49327 w 228690"/>
                <a:gd name="T7" fmla="*/ 707221 h 727311"/>
                <a:gd name="T8" fmla="*/ 22278 w 228690"/>
                <a:gd name="T9" fmla="*/ 663100 h 727311"/>
                <a:gd name="T10" fmla="*/ 35120 w 228690"/>
                <a:gd name="T11" fmla="*/ 568492 h 727311"/>
                <a:gd name="T12" fmla="*/ 60005 w 228690"/>
                <a:gd name="T13" fmla="*/ 373820 h 727311"/>
                <a:gd name="T14" fmla="*/ 56144 w 228690"/>
                <a:gd name="T15" fmla="*/ 8692 h 727311"/>
                <a:gd name="T16" fmla="*/ 52414 w 228690"/>
                <a:gd name="T17" fmla="*/ 6169 h 727311"/>
                <a:gd name="T18" fmla="*/ 49892 w 228690"/>
                <a:gd name="T19" fmla="*/ 8692 h 727311"/>
                <a:gd name="T20" fmla="*/ 20347 w 228690"/>
                <a:gd name="T21" fmla="*/ 512659 h 727311"/>
                <a:gd name="T22" fmla="*/ 51827 w 228690"/>
                <a:gd name="T23" fmla="*/ 726095 h 727311"/>
                <a:gd name="T24" fmla="*/ 202964 w 228690"/>
                <a:gd name="T25" fmla="*/ 480935 h 727311"/>
                <a:gd name="T26" fmla="*/ 221033 w 228690"/>
                <a:gd name="T27" fmla="*/ 3119 h 7273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8690" h="727311">
                  <a:moveTo>
                    <a:pt x="221381" y="3123"/>
                  </a:moveTo>
                  <a:cubicBezTo>
                    <a:pt x="221381" y="-633"/>
                    <a:pt x="214438" y="-1430"/>
                    <a:pt x="214552" y="3123"/>
                  </a:cubicBezTo>
                  <a:cubicBezTo>
                    <a:pt x="215349" y="131965"/>
                    <a:pt x="207154" y="245213"/>
                    <a:pt x="196341" y="365632"/>
                  </a:cubicBezTo>
                  <a:cubicBezTo>
                    <a:pt x="191219" y="421516"/>
                    <a:pt x="146261" y="730417"/>
                    <a:pt x="49403" y="707881"/>
                  </a:cubicBezTo>
                  <a:cubicBezTo>
                    <a:pt x="33127" y="704125"/>
                    <a:pt x="24818" y="688191"/>
                    <a:pt x="22314" y="663720"/>
                  </a:cubicBezTo>
                  <a:cubicBezTo>
                    <a:pt x="19241" y="634355"/>
                    <a:pt x="30281" y="598275"/>
                    <a:pt x="35176" y="569024"/>
                  </a:cubicBezTo>
                  <a:cubicBezTo>
                    <a:pt x="46557" y="504262"/>
                    <a:pt x="54638" y="439386"/>
                    <a:pt x="60101" y="374168"/>
                  </a:cubicBezTo>
                  <a:cubicBezTo>
                    <a:pt x="71392" y="252531"/>
                    <a:pt x="70095" y="130064"/>
                    <a:pt x="56232" y="8700"/>
                  </a:cubicBezTo>
                  <a:cubicBezTo>
                    <a:pt x="55902" y="6970"/>
                    <a:pt x="54229" y="5843"/>
                    <a:pt x="52498" y="6173"/>
                  </a:cubicBezTo>
                  <a:cubicBezTo>
                    <a:pt x="51224" y="6412"/>
                    <a:pt x="50222" y="7414"/>
                    <a:pt x="49972" y="8700"/>
                  </a:cubicBezTo>
                  <a:cubicBezTo>
                    <a:pt x="49972" y="177492"/>
                    <a:pt x="45647" y="345941"/>
                    <a:pt x="20379" y="513139"/>
                  </a:cubicBezTo>
                  <a:cubicBezTo>
                    <a:pt x="8315" y="593495"/>
                    <a:pt x="-32205" y="714483"/>
                    <a:pt x="51907" y="726775"/>
                  </a:cubicBezTo>
                  <a:cubicBezTo>
                    <a:pt x="136018" y="739067"/>
                    <a:pt x="192813" y="536813"/>
                    <a:pt x="203284" y="481384"/>
                  </a:cubicBezTo>
                  <a:cubicBezTo>
                    <a:pt x="232421" y="326592"/>
                    <a:pt x="233560" y="159622"/>
                    <a:pt x="221381" y="312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3" name="Freeform: Shape 334"/>
            <p:cNvSpPr>
              <a:spLocks/>
            </p:cNvSpPr>
            <p:nvPr/>
          </p:nvSpPr>
          <p:spPr bwMode="auto">
            <a:xfrm>
              <a:off x="10251395" y="4653642"/>
              <a:ext cx="50800" cy="125424"/>
            </a:xfrm>
            <a:custGeom>
              <a:avLst/>
              <a:gdLst>
                <a:gd name="T0" fmla="*/ 29249 w 51485"/>
                <a:gd name="T1" fmla="*/ 4891 h 124422"/>
                <a:gd name="T2" fmla="*/ 8644 w 51485"/>
                <a:gd name="T3" fmla="*/ 71061 h 124422"/>
                <a:gd name="T4" fmla="*/ 14 w 51485"/>
                <a:gd name="T5" fmla="*/ 125358 h 124422"/>
                <a:gd name="T6" fmla="*/ 4199 w 51485"/>
                <a:gd name="T7" fmla="*/ 128402 h 124422"/>
                <a:gd name="T8" fmla="*/ 6378 w 51485"/>
                <a:gd name="T9" fmla="*/ 126888 h 124422"/>
                <a:gd name="T10" fmla="*/ 27955 w 51485"/>
                <a:gd name="T11" fmla="*/ 73998 h 124422"/>
                <a:gd name="T12" fmla="*/ 48774 w 51485"/>
                <a:gd name="T13" fmla="*/ 12531 h 124422"/>
                <a:gd name="T14" fmla="*/ 38732 w 51485"/>
                <a:gd name="T15" fmla="*/ 25 h 124422"/>
                <a:gd name="T16" fmla="*/ 29249 w 51485"/>
                <a:gd name="T17" fmla="*/ 4891 h 124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485" h="124422">
                  <a:moveTo>
                    <a:pt x="30859" y="4737"/>
                  </a:moveTo>
                  <a:cubicBezTo>
                    <a:pt x="22254" y="25612"/>
                    <a:pt x="14992" y="47021"/>
                    <a:pt x="9120" y="68817"/>
                  </a:cubicBezTo>
                  <a:cubicBezTo>
                    <a:pt x="2848" y="85628"/>
                    <a:pt x="-236" y="103463"/>
                    <a:pt x="14" y="121400"/>
                  </a:cubicBezTo>
                  <a:cubicBezTo>
                    <a:pt x="424" y="123438"/>
                    <a:pt x="2404" y="124758"/>
                    <a:pt x="4430" y="124348"/>
                  </a:cubicBezTo>
                  <a:cubicBezTo>
                    <a:pt x="5352" y="124166"/>
                    <a:pt x="6172" y="123643"/>
                    <a:pt x="6729" y="122880"/>
                  </a:cubicBezTo>
                  <a:cubicBezTo>
                    <a:pt x="16859" y="107048"/>
                    <a:pt x="24530" y="89782"/>
                    <a:pt x="29493" y="71662"/>
                  </a:cubicBezTo>
                  <a:cubicBezTo>
                    <a:pt x="36891" y="51858"/>
                    <a:pt x="44631" y="32167"/>
                    <a:pt x="51460" y="12135"/>
                  </a:cubicBezTo>
                  <a:cubicBezTo>
                    <a:pt x="51881" y="5864"/>
                    <a:pt x="47135" y="435"/>
                    <a:pt x="40863" y="25"/>
                  </a:cubicBezTo>
                  <a:cubicBezTo>
                    <a:pt x="36937" y="-236"/>
                    <a:pt x="33158" y="1539"/>
                    <a:pt x="30859" y="473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4" name="Freeform: Shape 335"/>
            <p:cNvSpPr>
              <a:spLocks/>
            </p:cNvSpPr>
            <p:nvPr/>
          </p:nvSpPr>
          <p:spPr bwMode="auto">
            <a:xfrm>
              <a:off x="9451297" y="4005883"/>
              <a:ext cx="393699" cy="422313"/>
            </a:xfrm>
            <a:custGeom>
              <a:avLst/>
              <a:gdLst>
                <a:gd name="T0" fmla="*/ 394484 w 393213"/>
                <a:gd name="T1" fmla="*/ 41842 h 421784"/>
                <a:gd name="T2" fmla="*/ 390366 w 393213"/>
                <a:gd name="T3" fmla="*/ 1578 h 421784"/>
                <a:gd name="T4" fmla="*/ 387884 w 393213"/>
                <a:gd name="T5" fmla="*/ 57 h 421784"/>
                <a:gd name="T6" fmla="*/ 386363 w 393213"/>
                <a:gd name="T7" fmla="*/ 1578 h 421784"/>
                <a:gd name="T8" fmla="*/ 381902 w 393213"/>
                <a:gd name="T9" fmla="*/ 35896 h 421784"/>
                <a:gd name="T10" fmla="*/ 377327 w 393213"/>
                <a:gd name="T11" fmla="*/ 75932 h 421784"/>
                <a:gd name="T12" fmla="*/ 363029 w 393213"/>
                <a:gd name="T13" fmla="*/ 157033 h 421784"/>
                <a:gd name="T14" fmla="*/ 288680 w 393213"/>
                <a:gd name="T15" fmla="*/ 290755 h 421784"/>
                <a:gd name="T16" fmla="*/ 162862 w 393213"/>
                <a:gd name="T17" fmla="*/ 373573 h 421784"/>
                <a:gd name="T18" fmla="*/ 1470 w 393213"/>
                <a:gd name="T19" fmla="*/ 419901 h 421784"/>
                <a:gd name="T20" fmla="*/ 1470 w 393213"/>
                <a:gd name="T21" fmla="*/ 423905 h 421784"/>
                <a:gd name="T22" fmla="*/ 176358 w 393213"/>
                <a:gd name="T23" fmla="*/ 389588 h 421784"/>
                <a:gd name="T24" fmla="*/ 307554 w 393213"/>
                <a:gd name="T25" fmla="*/ 305855 h 421784"/>
                <a:gd name="T26" fmla="*/ 383960 w 393213"/>
                <a:gd name="T27" fmla="*/ 168587 h 421784"/>
                <a:gd name="T28" fmla="*/ 394484 w 393213"/>
                <a:gd name="T29" fmla="*/ 87256 h 421784"/>
                <a:gd name="T30" fmla="*/ 394484 w 393213"/>
                <a:gd name="T31" fmla="*/ 41842 h 421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3213" h="421784">
                  <a:moveTo>
                    <a:pt x="392540" y="41634"/>
                  </a:moveTo>
                  <a:cubicBezTo>
                    <a:pt x="392722" y="28170"/>
                    <a:pt x="391344" y="14728"/>
                    <a:pt x="388442" y="1570"/>
                  </a:cubicBezTo>
                  <a:cubicBezTo>
                    <a:pt x="388180" y="466"/>
                    <a:pt x="387076" y="-205"/>
                    <a:pt x="385972" y="57"/>
                  </a:cubicBezTo>
                  <a:cubicBezTo>
                    <a:pt x="385221" y="239"/>
                    <a:pt x="384641" y="819"/>
                    <a:pt x="384459" y="1570"/>
                  </a:cubicBezTo>
                  <a:cubicBezTo>
                    <a:pt x="381750" y="12759"/>
                    <a:pt x="380259" y="24209"/>
                    <a:pt x="380020" y="35716"/>
                  </a:cubicBezTo>
                  <a:cubicBezTo>
                    <a:pt x="378654" y="49032"/>
                    <a:pt x="376833" y="62235"/>
                    <a:pt x="375467" y="75552"/>
                  </a:cubicBezTo>
                  <a:cubicBezTo>
                    <a:pt x="372565" y="102743"/>
                    <a:pt x="367807" y="129706"/>
                    <a:pt x="361240" y="156248"/>
                  </a:cubicBezTo>
                  <a:cubicBezTo>
                    <a:pt x="349004" y="206453"/>
                    <a:pt x="323452" y="252424"/>
                    <a:pt x="287258" y="289301"/>
                  </a:cubicBezTo>
                  <a:cubicBezTo>
                    <a:pt x="251269" y="324630"/>
                    <a:pt x="208747" y="352618"/>
                    <a:pt x="162059" y="371705"/>
                  </a:cubicBezTo>
                  <a:cubicBezTo>
                    <a:pt x="110044" y="393786"/>
                    <a:pt x="55184" y="401980"/>
                    <a:pt x="1462" y="417801"/>
                  </a:cubicBezTo>
                  <a:cubicBezTo>
                    <a:pt x="-814" y="418370"/>
                    <a:pt x="-131" y="421671"/>
                    <a:pt x="1462" y="421785"/>
                  </a:cubicBezTo>
                  <a:cubicBezTo>
                    <a:pt x="61126" y="421637"/>
                    <a:pt x="120197" y="410039"/>
                    <a:pt x="175489" y="387640"/>
                  </a:cubicBezTo>
                  <a:cubicBezTo>
                    <a:pt x="224340" y="369269"/>
                    <a:pt x="268809" y="340895"/>
                    <a:pt x="306038" y="304325"/>
                  </a:cubicBezTo>
                  <a:cubicBezTo>
                    <a:pt x="343404" y="266618"/>
                    <a:pt x="369708" y="219372"/>
                    <a:pt x="382068" y="167744"/>
                  </a:cubicBezTo>
                  <a:cubicBezTo>
                    <a:pt x="388283" y="141190"/>
                    <a:pt x="391800" y="114079"/>
                    <a:pt x="392540" y="86820"/>
                  </a:cubicBezTo>
                  <a:cubicBezTo>
                    <a:pt x="393439" y="71773"/>
                    <a:pt x="393439" y="56681"/>
                    <a:pt x="392540" y="416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5" name="Freeform: Shape 336"/>
            <p:cNvSpPr>
              <a:spLocks/>
            </p:cNvSpPr>
            <p:nvPr/>
          </p:nvSpPr>
          <p:spPr bwMode="auto">
            <a:xfrm>
              <a:off x="10173078" y="2416651"/>
              <a:ext cx="1790697" cy="1255826"/>
            </a:xfrm>
            <a:custGeom>
              <a:avLst/>
              <a:gdLst>
                <a:gd name="T0" fmla="*/ 23076 w 1791543"/>
                <a:gd name="T1" fmla="*/ 188946 h 1256418"/>
                <a:gd name="T2" fmla="*/ 1080831 w 1791543"/>
                <a:gd name="T3" fmla="*/ 1227278 h 1256418"/>
                <a:gd name="T4" fmla="*/ 1516385 w 1791543"/>
                <a:gd name="T5" fmla="*/ 1126172 h 1256418"/>
                <a:gd name="T6" fmla="*/ 1784714 w 1791543"/>
                <a:gd name="T7" fmla="*/ 119535 h 1256418"/>
                <a:gd name="T8" fmla="*/ 1138996 w 1791543"/>
                <a:gd name="T9" fmla="*/ 188490 h 1256418"/>
                <a:gd name="T10" fmla="*/ 1046978 w 1791543"/>
                <a:gd name="T11" fmla="*/ 581899 h 1256418"/>
                <a:gd name="T12" fmla="*/ 185074 w 1791543"/>
                <a:gd name="T13" fmla="*/ 32629 h 1256418"/>
                <a:gd name="T14" fmla="*/ 23076 w 1791543"/>
                <a:gd name="T15" fmla="*/ 188946 h 12564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1543" h="1256418">
                  <a:moveTo>
                    <a:pt x="23120" y="189302"/>
                  </a:moveTo>
                  <a:cubicBezTo>
                    <a:pt x="98126" y="357296"/>
                    <a:pt x="644109" y="1135581"/>
                    <a:pt x="1082875" y="1229594"/>
                  </a:cubicBezTo>
                  <a:cubicBezTo>
                    <a:pt x="1156857" y="1245415"/>
                    <a:pt x="1386427" y="1318031"/>
                    <a:pt x="1519252" y="1128297"/>
                  </a:cubicBezTo>
                  <a:cubicBezTo>
                    <a:pt x="1698743" y="872093"/>
                    <a:pt x="1813243" y="381426"/>
                    <a:pt x="1788089" y="119759"/>
                  </a:cubicBezTo>
                  <a:cubicBezTo>
                    <a:pt x="1767261" y="-96494"/>
                    <a:pt x="1175978" y="65696"/>
                    <a:pt x="1141150" y="188846"/>
                  </a:cubicBezTo>
                  <a:cubicBezTo>
                    <a:pt x="1114858" y="282063"/>
                    <a:pt x="1068079" y="587891"/>
                    <a:pt x="1048958" y="582997"/>
                  </a:cubicBezTo>
                  <a:cubicBezTo>
                    <a:pt x="924669" y="550900"/>
                    <a:pt x="554420" y="230162"/>
                    <a:pt x="185424" y="32689"/>
                  </a:cubicBezTo>
                  <a:cubicBezTo>
                    <a:pt x="14356" y="-59504"/>
                    <a:pt x="-34586" y="59436"/>
                    <a:pt x="23120" y="189302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6" name="Freeform: Shape 337"/>
            <p:cNvSpPr>
              <a:spLocks/>
            </p:cNvSpPr>
            <p:nvPr/>
          </p:nvSpPr>
          <p:spPr bwMode="auto">
            <a:xfrm>
              <a:off x="11180610" y="2969152"/>
              <a:ext cx="55033" cy="217507"/>
            </a:xfrm>
            <a:custGeom>
              <a:avLst/>
              <a:gdLst>
                <a:gd name="T0" fmla="*/ 4155 w 55966"/>
                <a:gd name="T1" fmla="*/ 162630 h 217609"/>
                <a:gd name="T2" fmla="*/ 14052 w 55966"/>
                <a:gd name="T3" fmla="*/ 105825 h 217609"/>
                <a:gd name="T4" fmla="*/ 49594 w 55966"/>
                <a:gd name="T5" fmla="*/ 744 h 217609"/>
                <a:gd name="T6" fmla="*/ 52254 w 55966"/>
                <a:gd name="T7" fmla="*/ 1878 h 217609"/>
                <a:gd name="T8" fmla="*/ 25119 w 55966"/>
                <a:gd name="T9" fmla="*/ 108552 h 217609"/>
                <a:gd name="T10" fmla="*/ 13093 w 55966"/>
                <a:gd name="T11" fmla="*/ 161719 h 217609"/>
                <a:gd name="T12" fmla="*/ 1814 w 55966"/>
                <a:gd name="T13" fmla="*/ 216475 h 217609"/>
                <a:gd name="T14" fmla="*/ 5 w 55966"/>
                <a:gd name="T15" fmla="*/ 216475 h 217609"/>
                <a:gd name="T16" fmla="*/ 4155 w 55966"/>
                <a:gd name="T17" fmla="*/ 162630 h 2176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966" h="217609">
                  <a:moveTo>
                    <a:pt x="4444" y="162934"/>
                  </a:moveTo>
                  <a:cubicBezTo>
                    <a:pt x="7005" y="143801"/>
                    <a:pt x="10533" y="124805"/>
                    <a:pt x="15029" y="106025"/>
                  </a:cubicBezTo>
                  <a:cubicBezTo>
                    <a:pt x="24441" y="69842"/>
                    <a:pt x="37166" y="34593"/>
                    <a:pt x="53044" y="744"/>
                  </a:cubicBezTo>
                  <a:cubicBezTo>
                    <a:pt x="53726" y="-736"/>
                    <a:pt x="56458" y="174"/>
                    <a:pt x="55889" y="1882"/>
                  </a:cubicBezTo>
                  <a:cubicBezTo>
                    <a:pt x="44507" y="36824"/>
                    <a:pt x="36198" y="73132"/>
                    <a:pt x="26866" y="108756"/>
                  </a:cubicBezTo>
                  <a:cubicBezTo>
                    <a:pt x="22313" y="126512"/>
                    <a:pt x="17988" y="144154"/>
                    <a:pt x="14004" y="162023"/>
                  </a:cubicBezTo>
                  <a:cubicBezTo>
                    <a:pt x="10021" y="179892"/>
                    <a:pt x="5013" y="198445"/>
                    <a:pt x="1940" y="216883"/>
                  </a:cubicBezTo>
                  <a:cubicBezTo>
                    <a:pt x="1940" y="217908"/>
                    <a:pt x="-109" y="217794"/>
                    <a:pt x="5" y="216883"/>
                  </a:cubicBezTo>
                  <a:cubicBezTo>
                    <a:pt x="1257" y="198558"/>
                    <a:pt x="1940" y="180803"/>
                    <a:pt x="4444" y="1629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7" name="Freeform: Shape 338"/>
            <p:cNvSpPr>
              <a:spLocks/>
            </p:cNvSpPr>
            <p:nvPr/>
          </p:nvSpPr>
          <p:spPr bwMode="auto">
            <a:xfrm>
              <a:off x="10992227" y="1689510"/>
              <a:ext cx="971548" cy="909720"/>
            </a:xfrm>
            <a:custGeom>
              <a:avLst/>
              <a:gdLst>
                <a:gd name="T0" fmla="*/ 972308 w 971295"/>
                <a:gd name="T1" fmla="*/ 890047 h 908657"/>
                <a:gd name="T2" fmla="*/ 860765 w 971295"/>
                <a:gd name="T3" fmla="*/ 415946 h 908657"/>
                <a:gd name="T4" fmla="*/ 163819 w 971295"/>
                <a:gd name="T5" fmla="*/ 166 h 908657"/>
                <a:gd name="T6" fmla="*/ 75518 w 971295"/>
                <a:gd name="T7" fmla="*/ 133957 h 908657"/>
                <a:gd name="T8" fmla="*/ 350899 w 971295"/>
                <a:gd name="T9" fmla="*/ 219035 h 908657"/>
                <a:gd name="T10" fmla="*/ 167578 w 971295"/>
                <a:gd name="T11" fmla="*/ 435273 h 908657"/>
                <a:gd name="T12" fmla="*/ 177261 w 971295"/>
                <a:gd name="T13" fmla="*/ 684672 h 908657"/>
                <a:gd name="T14" fmla="*/ 239014 w 971295"/>
                <a:gd name="T15" fmla="*/ 712116 h 908657"/>
                <a:gd name="T16" fmla="*/ 352951 w 971295"/>
                <a:gd name="T17" fmla="*/ 912917 h 9086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1295" h="908657">
                  <a:moveTo>
                    <a:pt x="971296" y="885894"/>
                  </a:moveTo>
                  <a:cubicBezTo>
                    <a:pt x="971296" y="885894"/>
                    <a:pt x="961508" y="602488"/>
                    <a:pt x="859869" y="414006"/>
                  </a:cubicBezTo>
                  <a:cubicBezTo>
                    <a:pt x="789643" y="283685"/>
                    <a:pt x="605145" y="17238"/>
                    <a:pt x="163647" y="166"/>
                  </a:cubicBezTo>
                  <a:cubicBezTo>
                    <a:pt x="58934" y="-3818"/>
                    <a:pt x="-93240" y="64700"/>
                    <a:pt x="75438" y="133332"/>
                  </a:cubicBezTo>
                  <a:cubicBezTo>
                    <a:pt x="195288" y="182160"/>
                    <a:pt x="286000" y="176924"/>
                    <a:pt x="350535" y="218013"/>
                  </a:cubicBezTo>
                  <a:cubicBezTo>
                    <a:pt x="350535" y="218013"/>
                    <a:pt x="167402" y="328188"/>
                    <a:pt x="167402" y="433242"/>
                  </a:cubicBezTo>
                  <a:cubicBezTo>
                    <a:pt x="167402" y="480248"/>
                    <a:pt x="160460" y="582001"/>
                    <a:pt x="177077" y="681478"/>
                  </a:cubicBezTo>
                  <a:cubicBezTo>
                    <a:pt x="177077" y="681478"/>
                    <a:pt x="209743" y="710046"/>
                    <a:pt x="238766" y="708794"/>
                  </a:cubicBezTo>
                  <a:cubicBezTo>
                    <a:pt x="238766" y="708794"/>
                    <a:pt x="241953" y="807132"/>
                    <a:pt x="352583" y="908658"/>
                  </a:cubicBezTo>
                  <a:lnTo>
                    <a:pt x="971296" y="885894"/>
                  </a:ln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8" name="Freeform: Shape 339"/>
            <p:cNvSpPr>
              <a:spLocks/>
            </p:cNvSpPr>
            <p:nvPr/>
          </p:nvSpPr>
          <p:spPr bwMode="auto">
            <a:xfrm>
              <a:off x="10554077" y="1951471"/>
              <a:ext cx="296333" cy="298477"/>
            </a:xfrm>
            <a:custGeom>
              <a:avLst/>
              <a:gdLst>
                <a:gd name="T0" fmla="*/ 61177 w 295717"/>
                <a:gd name="T1" fmla="*/ 33375 h 298148"/>
                <a:gd name="T2" fmla="*/ 21007 w 295717"/>
                <a:gd name="T3" fmla="*/ 237207 h 298148"/>
                <a:gd name="T4" fmla="*/ 227591 w 295717"/>
                <a:gd name="T5" fmla="*/ 272648 h 298148"/>
                <a:gd name="T6" fmla="*/ 279696 w 295717"/>
                <a:gd name="T7" fmla="*/ 71443 h 298148"/>
                <a:gd name="T8" fmla="*/ 61177 w 295717"/>
                <a:gd name="T9" fmla="*/ 33375 h 298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5717" h="298148">
                  <a:moveTo>
                    <a:pt x="60670" y="33227"/>
                  </a:moveTo>
                  <a:cubicBezTo>
                    <a:pt x="6948" y="69421"/>
                    <a:pt x="-22417" y="154898"/>
                    <a:pt x="20833" y="236163"/>
                  </a:cubicBezTo>
                  <a:cubicBezTo>
                    <a:pt x="64084" y="317429"/>
                    <a:pt x="173577" y="307072"/>
                    <a:pt x="225705" y="271447"/>
                  </a:cubicBezTo>
                  <a:cubicBezTo>
                    <a:pt x="277833" y="235822"/>
                    <a:pt x="321881" y="146931"/>
                    <a:pt x="277378" y="71128"/>
                  </a:cubicBezTo>
                  <a:cubicBezTo>
                    <a:pt x="239705" y="5341"/>
                    <a:pt x="155252" y="-30170"/>
                    <a:pt x="60670" y="33227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9" name="Freeform: Shape 340"/>
            <p:cNvSpPr>
              <a:spLocks/>
            </p:cNvSpPr>
            <p:nvPr/>
          </p:nvSpPr>
          <p:spPr bwMode="auto">
            <a:xfrm>
              <a:off x="10554077" y="1951471"/>
              <a:ext cx="296333" cy="298477"/>
            </a:xfrm>
            <a:custGeom>
              <a:avLst/>
              <a:gdLst>
                <a:gd name="T0" fmla="*/ 61177 w 295717"/>
                <a:gd name="T1" fmla="*/ 33375 h 298148"/>
                <a:gd name="T2" fmla="*/ 21007 w 295717"/>
                <a:gd name="T3" fmla="*/ 237207 h 298148"/>
                <a:gd name="T4" fmla="*/ 227591 w 295717"/>
                <a:gd name="T5" fmla="*/ 272648 h 298148"/>
                <a:gd name="T6" fmla="*/ 279696 w 295717"/>
                <a:gd name="T7" fmla="*/ 71443 h 298148"/>
                <a:gd name="T8" fmla="*/ 61177 w 295717"/>
                <a:gd name="T9" fmla="*/ 33375 h 298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5717" h="298148">
                  <a:moveTo>
                    <a:pt x="60670" y="33227"/>
                  </a:moveTo>
                  <a:cubicBezTo>
                    <a:pt x="6948" y="69421"/>
                    <a:pt x="-22417" y="154898"/>
                    <a:pt x="20833" y="236163"/>
                  </a:cubicBezTo>
                  <a:cubicBezTo>
                    <a:pt x="64084" y="317429"/>
                    <a:pt x="173577" y="307072"/>
                    <a:pt x="225705" y="271447"/>
                  </a:cubicBezTo>
                  <a:cubicBezTo>
                    <a:pt x="277833" y="235822"/>
                    <a:pt x="321881" y="146931"/>
                    <a:pt x="277378" y="71128"/>
                  </a:cubicBezTo>
                  <a:cubicBezTo>
                    <a:pt x="239705" y="5341"/>
                    <a:pt x="155252" y="-30170"/>
                    <a:pt x="60670" y="33227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0" name="Freeform: Shape 341"/>
            <p:cNvSpPr>
              <a:spLocks/>
            </p:cNvSpPr>
            <p:nvPr/>
          </p:nvSpPr>
          <p:spPr bwMode="auto">
            <a:xfrm>
              <a:off x="10581595" y="1978462"/>
              <a:ext cx="241300" cy="244497"/>
            </a:xfrm>
            <a:custGeom>
              <a:avLst/>
              <a:gdLst>
                <a:gd name="T0" fmla="*/ 49056 w 241780"/>
                <a:gd name="T1" fmla="*/ 27614 h 243515"/>
                <a:gd name="T2" fmla="*/ 16874 w 241780"/>
                <a:gd name="T3" fmla="*/ 196022 h 243515"/>
                <a:gd name="T4" fmla="*/ 183088 w 241780"/>
                <a:gd name="T5" fmla="*/ 225285 h 243515"/>
                <a:gd name="T6" fmla="*/ 225093 w 241780"/>
                <a:gd name="T7" fmla="*/ 58960 h 243515"/>
                <a:gd name="T8" fmla="*/ 49056 w 241780"/>
                <a:gd name="T9" fmla="*/ 27614 h 2435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780" h="243515">
                  <a:moveTo>
                    <a:pt x="49448" y="27173"/>
                  </a:moveTo>
                  <a:cubicBezTo>
                    <a:pt x="5628" y="56652"/>
                    <a:pt x="-18273" y="126536"/>
                    <a:pt x="17010" y="192892"/>
                  </a:cubicBezTo>
                  <a:cubicBezTo>
                    <a:pt x="52293" y="259247"/>
                    <a:pt x="142209" y="250825"/>
                    <a:pt x="184549" y="221687"/>
                  </a:cubicBezTo>
                  <a:cubicBezTo>
                    <a:pt x="226890" y="192550"/>
                    <a:pt x="263197" y="120048"/>
                    <a:pt x="226890" y="58018"/>
                  </a:cubicBezTo>
                  <a:cubicBezTo>
                    <a:pt x="195476" y="4296"/>
                    <a:pt x="126502" y="-24614"/>
                    <a:pt x="49448" y="27173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1" name="Freeform: Shape 342"/>
            <p:cNvSpPr>
              <a:spLocks/>
            </p:cNvSpPr>
            <p:nvPr/>
          </p:nvSpPr>
          <p:spPr bwMode="auto">
            <a:xfrm>
              <a:off x="10721295" y="2027678"/>
              <a:ext cx="14816" cy="15876"/>
            </a:xfrm>
            <a:custGeom>
              <a:avLst/>
              <a:gdLst>
                <a:gd name="T0" fmla="*/ 2032 w 14000"/>
                <a:gd name="T1" fmla="*/ 16014 h 15657"/>
                <a:gd name="T2" fmla="*/ 14739 w 14000"/>
                <a:gd name="T3" fmla="*/ 1214 h 15657"/>
                <a:gd name="T4" fmla="*/ 2032 w 14000"/>
                <a:gd name="T5" fmla="*/ 16014 h 156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00" h="15657">
                  <a:moveTo>
                    <a:pt x="1620" y="15148"/>
                  </a:moveTo>
                  <a:cubicBezTo>
                    <a:pt x="5490" y="18221"/>
                    <a:pt x="19376" y="6612"/>
                    <a:pt x="11750" y="1148"/>
                  </a:cubicBezTo>
                  <a:cubicBezTo>
                    <a:pt x="4124" y="-4315"/>
                    <a:pt x="-3388" y="11278"/>
                    <a:pt x="1620" y="15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2" name="Freeform: Shape 343"/>
            <p:cNvSpPr>
              <a:spLocks/>
            </p:cNvSpPr>
            <p:nvPr/>
          </p:nvSpPr>
          <p:spPr bwMode="auto">
            <a:xfrm>
              <a:off x="10755161" y="2116586"/>
              <a:ext cx="16933" cy="12701"/>
            </a:xfrm>
            <a:custGeom>
              <a:avLst/>
              <a:gdLst>
                <a:gd name="T0" fmla="*/ 183 w 16789"/>
                <a:gd name="T1" fmla="*/ 3066 h 12587"/>
                <a:gd name="T2" fmla="*/ 16905 w 16789"/>
                <a:gd name="T3" fmla="*/ 9555 h 12587"/>
                <a:gd name="T4" fmla="*/ 183 w 16789"/>
                <a:gd name="T5" fmla="*/ 3066 h 12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89" h="12587">
                  <a:moveTo>
                    <a:pt x="175" y="2957"/>
                  </a:moveTo>
                  <a:cubicBezTo>
                    <a:pt x="-1760" y="7396"/>
                    <a:pt x="12922" y="17981"/>
                    <a:pt x="16337" y="9217"/>
                  </a:cubicBezTo>
                  <a:cubicBezTo>
                    <a:pt x="19752" y="453"/>
                    <a:pt x="2793" y="-2962"/>
                    <a:pt x="175" y="2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3" name="Freeform: Shape 344"/>
            <p:cNvSpPr>
              <a:spLocks/>
            </p:cNvSpPr>
            <p:nvPr/>
          </p:nvSpPr>
          <p:spPr bwMode="auto">
            <a:xfrm>
              <a:off x="10789028" y="2081658"/>
              <a:ext cx="16933" cy="11114"/>
            </a:xfrm>
            <a:custGeom>
              <a:avLst/>
              <a:gdLst>
                <a:gd name="T0" fmla="*/ 43 w 17150"/>
                <a:gd name="T1" fmla="*/ 6669 h 11714"/>
                <a:gd name="T2" fmla="*/ 16162 w 17150"/>
                <a:gd name="T3" fmla="*/ 3717 h 11714"/>
                <a:gd name="T4" fmla="*/ 43 w 17150"/>
                <a:gd name="T5" fmla="*/ 6669 h 117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50" h="11714">
                  <a:moveTo>
                    <a:pt x="47" y="8230"/>
                  </a:moveTo>
                  <a:cubicBezTo>
                    <a:pt x="844" y="13011"/>
                    <a:pt x="18941" y="13807"/>
                    <a:pt x="17006" y="4588"/>
                  </a:cubicBezTo>
                  <a:cubicBezTo>
                    <a:pt x="15071" y="-4631"/>
                    <a:pt x="-977" y="1857"/>
                    <a:pt x="47" y="82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4" name="Freeform: Shape 345"/>
            <p:cNvSpPr>
              <a:spLocks/>
            </p:cNvSpPr>
            <p:nvPr/>
          </p:nvSpPr>
          <p:spPr bwMode="auto">
            <a:xfrm>
              <a:off x="10714944" y="1992750"/>
              <a:ext cx="10584" cy="17465"/>
            </a:xfrm>
            <a:custGeom>
              <a:avLst/>
              <a:gdLst>
                <a:gd name="T0" fmla="*/ 5491 w 11682"/>
                <a:gd name="T1" fmla="*/ 18447 h 17134"/>
                <a:gd name="T2" fmla="*/ 3114 w 11682"/>
                <a:gd name="T3" fmla="*/ 140 h 17134"/>
                <a:gd name="T4" fmla="*/ 5491 w 11682"/>
                <a:gd name="T5" fmla="*/ 18447 h 171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82" h="17134">
                  <a:moveTo>
                    <a:pt x="8150" y="17088"/>
                  </a:moveTo>
                  <a:cubicBezTo>
                    <a:pt x="12931" y="16292"/>
                    <a:pt x="13841" y="-1692"/>
                    <a:pt x="4622" y="129"/>
                  </a:cubicBezTo>
                  <a:cubicBezTo>
                    <a:pt x="-4598" y="1951"/>
                    <a:pt x="1776" y="18113"/>
                    <a:pt x="8150" y="170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5" name="Freeform: Shape 346"/>
            <p:cNvSpPr>
              <a:spLocks/>
            </p:cNvSpPr>
            <p:nvPr/>
          </p:nvSpPr>
          <p:spPr bwMode="auto">
            <a:xfrm>
              <a:off x="10617577" y="2064194"/>
              <a:ext cx="19051" cy="12701"/>
            </a:xfrm>
            <a:custGeom>
              <a:avLst/>
              <a:gdLst>
                <a:gd name="T0" fmla="*/ 25802 w 17196"/>
                <a:gd name="T1" fmla="*/ 10063 h 11930"/>
                <a:gd name="T2" fmla="*/ 253 w 17196"/>
                <a:gd name="T3" fmla="*/ 5384 h 11930"/>
                <a:gd name="T4" fmla="*/ 25802 w 17196"/>
                <a:gd name="T5" fmla="*/ 10063 h 119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96" h="11930">
                  <a:moveTo>
                    <a:pt x="17127" y="7833"/>
                  </a:moveTo>
                  <a:cubicBezTo>
                    <a:pt x="18379" y="3166"/>
                    <a:pt x="2217" y="-5029"/>
                    <a:pt x="168" y="4191"/>
                  </a:cubicBezTo>
                  <a:cubicBezTo>
                    <a:pt x="-1880" y="13410"/>
                    <a:pt x="15420" y="14093"/>
                    <a:pt x="17127" y="78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6" name="Freeform: Shape 347"/>
            <p:cNvSpPr>
              <a:spLocks/>
            </p:cNvSpPr>
            <p:nvPr/>
          </p:nvSpPr>
          <p:spPr bwMode="auto">
            <a:xfrm>
              <a:off x="10662028" y="2172154"/>
              <a:ext cx="14816" cy="15876"/>
            </a:xfrm>
            <a:custGeom>
              <a:avLst/>
              <a:gdLst>
                <a:gd name="T0" fmla="*/ 16162 w 13719"/>
                <a:gd name="T1" fmla="*/ 421 h 15896"/>
                <a:gd name="T2" fmla="*/ 3311 w 13719"/>
                <a:gd name="T3" fmla="*/ 14804 h 15896"/>
                <a:gd name="T4" fmla="*/ 16162 w 13719"/>
                <a:gd name="T5" fmla="*/ 421 h 158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19" h="15896">
                  <a:moveTo>
                    <a:pt x="11881" y="425"/>
                  </a:moveTo>
                  <a:cubicBezTo>
                    <a:pt x="7897" y="-2420"/>
                    <a:pt x="-5419" y="9758"/>
                    <a:pt x="2434" y="14880"/>
                  </a:cubicBezTo>
                  <a:cubicBezTo>
                    <a:pt x="10288" y="20002"/>
                    <a:pt x="17117" y="4295"/>
                    <a:pt x="11881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7" name="Freeform: Shape 348"/>
            <p:cNvSpPr>
              <a:spLocks/>
            </p:cNvSpPr>
            <p:nvPr/>
          </p:nvSpPr>
          <p:spPr bwMode="auto">
            <a:xfrm>
              <a:off x="10700128" y="2167391"/>
              <a:ext cx="10583" cy="17465"/>
            </a:xfrm>
            <a:custGeom>
              <a:avLst/>
              <a:gdLst>
                <a:gd name="T0" fmla="*/ 4626 w 11637"/>
                <a:gd name="T1" fmla="*/ 27 h 17267"/>
                <a:gd name="T2" fmla="*/ 3226 w 11637"/>
                <a:gd name="T3" fmla="*/ 18017 h 17267"/>
                <a:gd name="T4" fmla="*/ 4626 w 11637"/>
                <a:gd name="T5" fmla="*/ 27 h 172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37" h="17267">
                  <a:moveTo>
                    <a:pt x="6764" y="27"/>
                  </a:moveTo>
                  <a:cubicBezTo>
                    <a:pt x="1983" y="-769"/>
                    <a:pt x="-4618" y="16076"/>
                    <a:pt x="4715" y="17214"/>
                  </a:cubicBezTo>
                  <a:cubicBezTo>
                    <a:pt x="14048" y="18352"/>
                    <a:pt x="13137" y="1052"/>
                    <a:pt x="676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8" name="Freeform: Shape 349"/>
            <p:cNvSpPr>
              <a:spLocks/>
            </p:cNvSpPr>
            <p:nvPr/>
          </p:nvSpPr>
          <p:spPr bwMode="auto">
            <a:xfrm>
              <a:off x="10657795" y="2081658"/>
              <a:ext cx="14816" cy="15876"/>
            </a:xfrm>
            <a:custGeom>
              <a:avLst/>
              <a:gdLst>
                <a:gd name="T0" fmla="*/ 13379 w 15091"/>
                <a:gd name="T1" fmla="*/ 18881 h 14541"/>
                <a:gd name="T2" fmla="*/ 1428 w 15091"/>
                <a:gd name="T3" fmla="*/ 2707 h 14541"/>
                <a:gd name="T4" fmla="*/ 13379 w 15091"/>
                <a:gd name="T5" fmla="*/ 18881 h 145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091" h="14541">
                  <a:moveTo>
                    <a:pt x="14400" y="13287"/>
                  </a:moveTo>
                  <a:cubicBezTo>
                    <a:pt x="17814" y="9872"/>
                    <a:pt x="7798" y="-5266"/>
                    <a:pt x="1538" y="1905"/>
                  </a:cubicBezTo>
                  <a:cubicBezTo>
                    <a:pt x="-4721" y="9075"/>
                    <a:pt x="9847" y="17839"/>
                    <a:pt x="14400" y="13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9" name="Freeform: Shape 350"/>
            <p:cNvSpPr>
              <a:spLocks/>
            </p:cNvSpPr>
            <p:nvPr/>
          </p:nvSpPr>
          <p:spPr bwMode="auto">
            <a:xfrm>
              <a:off x="10573128" y="2105473"/>
              <a:ext cx="103716" cy="100021"/>
            </a:xfrm>
            <a:custGeom>
              <a:avLst/>
              <a:gdLst>
                <a:gd name="T0" fmla="*/ 1600 w 102789"/>
                <a:gd name="T1" fmla="*/ 2608 h 100650"/>
                <a:gd name="T2" fmla="*/ 105068 w 102789"/>
                <a:gd name="T3" fmla="*/ 10490 h 100650"/>
                <a:gd name="T4" fmla="*/ 41359 w 102789"/>
                <a:gd name="T5" fmla="*/ 97736 h 100650"/>
                <a:gd name="T6" fmla="*/ 1600 w 102789"/>
                <a:gd name="T7" fmla="*/ 2608 h 1006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789" h="100650">
                  <a:moveTo>
                    <a:pt x="1544" y="2675"/>
                  </a:moveTo>
                  <a:cubicBezTo>
                    <a:pt x="1544" y="2675"/>
                    <a:pt x="89752" y="-7113"/>
                    <a:pt x="101362" y="10756"/>
                  </a:cubicBezTo>
                  <a:cubicBezTo>
                    <a:pt x="112971" y="28626"/>
                    <a:pt x="50258" y="107160"/>
                    <a:pt x="39900" y="100217"/>
                  </a:cubicBezTo>
                  <a:cubicBezTo>
                    <a:pt x="29543" y="93274"/>
                    <a:pt x="-8017" y="32495"/>
                    <a:pt x="1544" y="2675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0" name="Freeform: Shape 351"/>
            <p:cNvSpPr>
              <a:spLocks/>
            </p:cNvSpPr>
            <p:nvPr/>
          </p:nvSpPr>
          <p:spPr bwMode="auto">
            <a:xfrm>
              <a:off x="10573128" y="2105473"/>
              <a:ext cx="103716" cy="100021"/>
            </a:xfrm>
            <a:custGeom>
              <a:avLst/>
              <a:gdLst>
                <a:gd name="T0" fmla="*/ 1600 w 102789"/>
                <a:gd name="T1" fmla="*/ 2608 h 100650"/>
                <a:gd name="T2" fmla="*/ 105068 w 102789"/>
                <a:gd name="T3" fmla="*/ 10490 h 100650"/>
                <a:gd name="T4" fmla="*/ 41359 w 102789"/>
                <a:gd name="T5" fmla="*/ 97736 h 100650"/>
                <a:gd name="T6" fmla="*/ 1600 w 102789"/>
                <a:gd name="T7" fmla="*/ 2608 h 1006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789" h="100650">
                  <a:moveTo>
                    <a:pt x="1544" y="2675"/>
                  </a:moveTo>
                  <a:cubicBezTo>
                    <a:pt x="1544" y="2675"/>
                    <a:pt x="89752" y="-7113"/>
                    <a:pt x="101362" y="10756"/>
                  </a:cubicBezTo>
                  <a:cubicBezTo>
                    <a:pt x="112971" y="28626"/>
                    <a:pt x="50258" y="107160"/>
                    <a:pt x="39900" y="100217"/>
                  </a:cubicBezTo>
                  <a:cubicBezTo>
                    <a:pt x="29543" y="93274"/>
                    <a:pt x="-8017" y="32495"/>
                    <a:pt x="1544" y="2675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1" name="Freeform: Shape 352"/>
            <p:cNvSpPr>
              <a:spLocks/>
            </p:cNvSpPr>
            <p:nvPr/>
          </p:nvSpPr>
          <p:spPr bwMode="auto">
            <a:xfrm>
              <a:off x="10710711" y="2122937"/>
              <a:ext cx="103717" cy="103197"/>
            </a:xfrm>
            <a:custGeom>
              <a:avLst/>
              <a:gdLst>
                <a:gd name="T0" fmla="*/ 15060 w 104459"/>
                <a:gd name="T1" fmla="*/ 104744 h 102617"/>
                <a:gd name="T2" fmla="*/ 4772 w 104459"/>
                <a:gd name="T3" fmla="*/ 2883 h 102617"/>
                <a:gd name="T4" fmla="*/ 101342 w 104459"/>
                <a:gd name="T5" fmla="*/ 47585 h 102617"/>
                <a:gd name="T6" fmla="*/ 15060 w 104459"/>
                <a:gd name="T7" fmla="*/ 104744 h 1026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459" h="102617">
                  <a:moveTo>
                    <a:pt x="15496" y="102409"/>
                  </a:moveTo>
                  <a:cubicBezTo>
                    <a:pt x="15496" y="102409"/>
                    <a:pt x="-10569" y="17501"/>
                    <a:pt x="4910" y="2819"/>
                  </a:cubicBezTo>
                  <a:cubicBezTo>
                    <a:pt x="20390" y="-11864"/>
                    <a:pt x="109054" y="35029"/>
                    <a:pt x="104273" y="46525"/>
                  </a:cubicBezTo>
                  <a:cubicBezTo>
                    <a:pt x="99493" y="58020"/>
                    <a:pt x="46568" y="106165"/>
                    <a:pt x="15496" y="102409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2" name="Freeform: Shape 353"/>
            <p:cNvSpPr>
              <a:spLocks/>
            </p:cNvSpPr>
            <p:nvPr/>
          </p:nvSpPr>
          <p:spPr bwMode="auto">
            <a:xfrm>
              <a:off x="10710711" y="2122937"/>
              <a:ext cx="103717" cy="103197"/>
            </a:xfrm>
            <a:custGeom>
              <a:avLst/>
              <a:gdLst>
                <a:gd name="T0" fmla="*/ 15060 w 104459"/>
                <a:gd name="T1" fmla="*/ 104744 h 102617"/>
                <a:gd name="T2" fmla="*/ 4772 w 104459"/>
                <a:gd name="T3" fmla="*/ 2883 h 102617"/>
                <a:gd name="T4" fmla="*/ 101342 w 104459"/>
                <a:gd name="T5" fmla="*/ 47585 h 102617"/>
                <a:gd name="T6" fmla="*/ 15060 w 104459"/>
                <a:gd name="T7" fmla="*/ 104744 h 1026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459" h="102617">
                  <a:moveTo>
                    <a:pt x="15496" y="102409"/>
                  </a:moveTo>
                  <a:cubicBezTo>
                    <a:pt x="15496" y="102409"/>
                    <a:pt x="-10569" y="17501"/>
                    <a:pt x="4910" y="2819"/>
                  </a:cubicBezTo>
                  <a:cubicBezTo>
                    <a:pt x="20390" y="-11864"/>
                    <a:pt x="109054" y="35029"/>
                    <a:pt x="104273" y="46525"/>
                  </a:cubicBezTo>
                  <a:cubicBezTo>
                    <a:pt x="99493" y="58020"/>
                    <a:pt x="46568" y="106165"/>
                    <a:pt x="15496" y="102409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3" name="Freeform: Shape 354"/>
            <p:cNvSpPr>
              <a:spLocks/>
            </p:cNvSpPr>
            <p:nvPr/>
          </p:nvSpPr>
          <p:spPr bwMode="auto">
            <a:xfrm>
              <a:off x="10736110" y="1976873"/>
              <a:ext cx="103717" cy="103197"/>
            </a:xfrm>
            <a:custGeom>
              <a:avLst/>
              <a:gdLst>
                <a:gd name="T0" fmla="*/ 105959 w 102821"/>
                <a:gd name="T1" fmla="*/ 92839 h 103003"/>
                <a:gd name="T2" fmla="*/ 2380 w 102821"/>
                <a:gd name="T3" fmla="*/ 97539 h 103003"/>
                <a:gd name="T4" fmla="*/ 53638 w 102821"/>
                <a:gd name="T5" fmla="*/ 295 h 103003"/>
                <a:gd name="T6" fmla="*/ 105959 w 102821"/>
                <a:gd name="T7" fmla="*/ 92839 h 1030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821" h="103003">
                  <a:moveTo>
                    <a:pt x="102345" y="92142"/>
                  </a:moveTo>
                  <a:cubicBezTo>
                    <a:pt x="102345" y="92142"/>
                    <a:pt x="16071" y="113084"/>
                    <a:pt x="2299" y="96808"/>
                  </a:cubicBezTo>
                  <a:cubicBezTo>
                    <a:pt x="-11473" y="80532"/>
                    <a:pt x="40656" y="-5628"/>
                    <a:pt x="51810" y="291"/>
                  </a:cubicBezTo>
                  <a:cubicBezTo>
                    <a:pt x="62964" y="6210"/>
                    <a:pt x="107922" y="61297"/>
                    <a:pt x="102345" y="92142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4" name="Freeform: Shape 355"/>
            <p:cNvSpPr>
              <a:spLocks/>
            </p:cNvSpPr>
            <p:nvPr/>
          </p:nvSpPr>
          <p:spPr bwMode="auto">
            <a:xfrm>
              <a:off x="10736110" y="1976873"/>
              <a:ext cx="103717" cy="103197"/>
            </a:xfrm>
            <a:custGeom>
              <a:avLst/>
              <a:gdLst>
                <a:gd name="T0" fmla="*/ 105959 w 102821"/>
                <a:gd name="T1" fmla="*/ 92839 h 103003"/>
                <a:gd name="T2" fmla="*/ 2380 w 102821"/>
                <a:gd name="T3" fmla="*/ 97539 h 103003"/>
                <a:gd name="T4" fmla="*/ 53638 w 102821"/>
                <a:gd name="T5" fmla="*/ 295 h 103003"/>
                <a:gd name="T6" fmla="*/ 105959 w 102821"/>
                <a:gd name="T7" fmla="*/ 92839 h 1030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821" h="103003">
                  <a:moveTo>
                    <a:pt x="102345" y="92142"/>
                  </a:moveTo>
                  <a:cubicBezTo>
                    <a:pt x="102345" y="92142"/>
                    <a:pt x="16071" y="113084"/>
                    <a:pt x="2299" y="96808"/>
                  </a:cubicBezTo>
                  <a:cubicBezTo>
                    <a:pt x="-11473" y="80532"/>
                    <a:pt x="40656" y="-5628"/>
                    <a:pt x="51810" y="291"/>
                  </a:cubicBezTo>
                  <a:cubicBezTo>
                    <a:pt x="62964" y="6210"/>
                    <a:pt x="107922" y="61297"/>
                    <a:pt x="102345" y="92142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5" name="Freeform: Shape 356"/>
            <p:cNvSpPr>
              <a:spLocks/>
            </p:cNvSpPr>
            <p:nvPr/>
          </p:nvSpPr>
          <p:spPr bwMode="auto">
            <a:xfrm>
              <a:off x="10600644" y="1965760"/>
              <a:ext cx="101600" cy="101609"/>
            </a:xfrm>
            <a:custGeom>
              <a:avLst/>
              <a:gdLst>
                <a:gd name="T0" fmla="*/ 86940 w 103084"/>
                <a:gd name="T1" fmla="*/ 471 h 102839"/>
                <a:gd name="T2" fmla="*/ 91450 w 103084"/>
                <a:gd name="T3" fmla="*/ 95815 h 102839"/>
                <a:gd name="T4" fmla="*/ 264 w 103084"/>
                <a:gd name="T5" fmla="*/ 48632 h 102839"/>
                <a:gd name="T6" fmla="*/ 86940 w 103084"/>
                <a:gd name="T7" fmla="*/ 471 h 1028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084" h="102839">
                  <a:moveTo>
                    <a:pt x="92131" y="495"/>
                  </a:moveTo>
                  <a:cubicBezTo>
                    <a:pt x="92131" y="495"/>
                    <a:pt x="113187" y="86768"/>
                    <a:pt x="96911" y="100540"/>
                  </a:cubicBezTo>
                  <a:cubicBezTo>
                    <a:pt x="80635" y="114312"/>
                    <a:pt x="-5525" y="62184"/>
                    <a:pt x="280" y="51030"/>
                  </a:cubicBezTo>
                  <a:cubicBezTo>
                    <a:pt x="6085" y="39876"/>
                    <a:pt x="61400" y="-5196"/>
                    <a:pt x="92131" y="495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6" name="Freeform: Shape 357"/>
            <p:cNvSpPr>
              <a:spLocks/>
            </p:cNvSpPr>
            <p:nvPr/>
          </p:nvSpPr>
          <p:spPr bwMode="auto">
            <a:xfrm>
              <a:off x="10600644" y="1965760"/>
              <a:ext cx="101600" cy="101609"/>
            </a:xfrm>
            <a:custGeom>
              <a:avLst/>
              <a:gdLst>
                <a:gd name="T0" fmla="*/ 86940 w 103084"/>
                <a:gd name="T1" fmla="*/ 471 h 102839"/>
                <a:gd name="T2" fmla="*/ 91450 w 103084"/>
                <a:gd name="T3" fmla="*/ 95815 h 102839"/>
                <a:gd name="T4" fmla="*/ 264 w 103084"/>
                <a:gd name="T5" fmla="*/ 48632 h 102839"/>
                <a:gd name="T6" fmla="*/ 86940 w 103084"/>
                <a:gd name="T7" fmla="*/ 471 h 1028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084" h="102839">
                  <a:moveTo>
                    <a:pt x="92131" y="495"/>
                  </a:moveTo>
                  <a:cubicBezTo>
                    <a:pt x="92131" y="495"/>
                    <a:pt x="113187" y="86768"/>
                    <a:pt x="96911" y="100540"/>
                  </a:cubicBezTo>
                  <a:cubicBezTo>
                    <a:pt x="80635" y="114312"/>
                    <a:pt x="-5525" y="62184"/>
                    <a:pt x="280" y="51030"/>
                  </a:cubicBezTo>
                  <a:cubicBezTo>
                    <a:pt x="6085" y="39876"/>
                    <a:pt x="61400" y="-5196"/>
                    <a:pt x="92131" y="495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7" name="Freeform: Shape 358"/>
            <p:cNvSpPr>
              <a:spLocks/>
            </p:cNvSpPr>
            <p:nvPr/>
          </p:nvSpPr>
          <p:spPr bwMode="auto">
            <a:xfrm>
              <a:off x="10632395" y="1956235"/>
              <a:ext cx="309033" cy="209569"/>
            </a:xfrm>
            <a:custGeom>
              <a:avLst/>
              <a:gdLst>
                <a:gd name="T0" fmla="*/ 244480 w 307730"/>
                <a:gd name="T1" fmla="*/ 153432 h 209935"/>
                <a:gd name="T2" fmla="*/ 0 w 307730"/>
                <a:gd name="T3" fmla="*/ 208475 h 209935"/>
                <a:gd name="T4" fmla="*/ 3936 w 307730"/>
                <a:gd name="T5" fmla="*/ 199093 h 209935"/>
                <a:gd name="T6" fmla="*/ 220750 w 307730"/>
                <a:gd name="T7" fmla="*/ 133200 h 209935"/>
                <a:gd name="T8" fmla="*/ 224684 w 307730"/>
                <a:gd name="T9" fmla="*/ 125288 h 209935"/>
                <a:gd name="T10" fmla="*/ 216629 w 307730"/>
                <a:gd name="T11" fmla="*/ 121016 h 209935"/>
                <a:gd name="T12" fmla="*/ 216351 w 307730"/>
                <a:gd name="T13" fmla="*/ 121105 h 209935"/>
                <a:gd name="T14" fmla="*/ 13659 w 307730"/>
                <a:gd name="T15" fmla="*/ 175359 h 209935"/>
                <a:gd name="T16" fmla="*/ 20026 w 307730"/>
                <a:gd name="T17" fmla="*/ 160327 h 209935"/>
                <a:gd name="T18" fmla="*/ 241818 w 307730"/>
                <a:gd name="T19" fmla="*/ 89572 h 209935"/>
                <a:gd name="T20" fmla="*/ 247235 w 307730"/>
                <a:gd name="T21" fmla="*/ 81965 h 209935"/>
                <a:gd name="T22" fmla="*/ 239445 w 307730"/>
                <a:gd name="T23" fmla="*/ 76664 h 209935"/>
                <a:gd name="T24" fmla="*/ 237882 w 307730"/>
                <a:gd name="T25" fmla="*/ 77139 h 209935"/>
                <a:gd name="T26" fmla="*/ 30328 w 307730"/>
                <a:gd name="T27" fmla="*/ 136138 h 209935"/>
                <a:gd name="T28" fmla="*/ 36463 w 307730"/>
                <a:gd name="T29" fmla="*/ 121784 h 209935"/>
                <a:gd name="T30" fmla="*/ 263348 w 307730"/>
                <a:gd name="T31" fmla="*/ 45604 h 209935"/>
                <a:gd name="T32" fmla="*/ 267852 w 307730"/>
                <a:gd name="T33" fmla="*/ 37807 h 209935"/>
                <a:gd name="T34" fmla="*/ 267747 w 307730"/>
                <a:gd name="T35" fmla="*/ 37466 h 209935"/>
                <a:gd name="T36" fmla="*/ 259888 w 307730"/>
                <a:gd name="T37" fmla="*/ 33172 h 209935"/>
                <a:gd name="T38" fmla="*/ 259528 w 307730"/>
                <a:gd name="T39" fmla="*/ 33286 h 209935"/>
                <a:gd name="T40" fmla="*/ 46535 w 307730"/>
                <a:gd name="T41" fmla="*/ 97823 h 209935"/>
                <a:gd name="T42" fmla="*/ 51742 w 307730"/>
                <a:gd name="T43" fmla="*/ 85616 h 209935"/>
                <a:gd name="T44" fmla="*/ 290435 w 307730"/>
                <a:gd name="T45" fmla="*/ 393 h 209935"/>
                <a:gd name="T46" fmla="*/ 244480 w 307730"/>
                <a:gd name="T47" fmla="*/ 153432 h 2099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07730" h="209935">
                  <a:moveTo>
                    <a:pt x="240383" y="154506"/>
                  </a:moveTo>
                  <a:cubicBezTo>
                    <a:pt x="198839" y="170327"/>
                    <a:pt x="0" y="209935"/>
                    <a:pt x="0" y="209935"/>
                  </a:cubicBezTo>
                  <a:lnTo>
                    <a:pt x="3870" y="200488"/>
                  </a:lnTo>
                  <a:lnTo>
                    <a:pt x="217050" y="134133"/>
                  </a:lnTo>
                  <a:cubicBezTo>
                    <a:pt x="220237" y="132903"/>
                    <a:pt x="221922" y="129421"/>
                    <a:pt x="220920" y="126166"/>
                  </a:cubicBezTo>
                  <a:cubicBezTo>
                    <a:pt x="219918" y="122785"/>
                    <a:pt x="216367" y="120862"/>
                    <a:pt x="212998" y="121863"/>
                  </a:cubicBezTo>
                  <a:cubicBezTo>
                    <a:pt x="212907" y="121897"/>
                    <a:pt x="212816" y="121920"/>
                    <a:pt x="212725" y="121954"/>
                  </a:cubicBezTo>
                  <a:lnTo>
                    <a:pt x="13430" y="176587"/>
                  </a:lnTo>
                  <a:lnTo>
                    <a:pt x="19691" y="161449"/>
                  </a:lnTo>
                  <a:lnTo>
                    <a:pt x="237765" y="90199"/>
                  </a:lnTo>
                  <a:cubicBezTo>
                    <a:pt x="241350" y="89550"/>
                    <a:pt x="243740" y="86124"/>
                    <a:pt x="243092" y="82539"/>
                  </a:cubicBezTo>
                  <a:cubicBezTo>
                    <a:pt x="242454" y="78943"/>
                    <a:pt x="239017" y="76564"/>
                    <a:pt x="235432" y="77201"/>
                  </a:cubicBezTo>
                  <a:cubicBezTo>
                    <a:pt x="234908" y="77304"/>
                    <a:pt x="234385" y="77463"/>
                    <a:pt x="233895" y="77679"/>
                  </a:cubicBezTo>
                  <a:lnTo>
                    <a:pt x="29820" y="137092"/>
                  </a:lnTo>
                  <a:lnTo>
                    <a:pt x="35852" y="122637"/>
                  </a:lnTo>
                  <a:lnTo>
                    <a:pt x="258935" y="45924"/>
                  </a:lnTo>
                  <a:cubicBezTo>
                    <a:pt x="262327" y="44980"/>
                    <a:pt x="264307" y="41462"/>
                    <a:pt x="263363" y="38071"/>
                  </a:cubicBezTo>
                  <a:cubicBezTo>
                    <a:pt x="263340" y="37957"/>
                    <a:pt x="263294" y="37843"/>
                    <a:pt x="263260" y="37729"/>
                  </a:cubicBezTo>
                  <a:cubicBezTo>
                    <a:pt x="262315" y="34406"/>
                    <a:pt x="258867" y="32471"/>
                    <a:pt x="255532" y="33404"/>
                  </a:cubicBezTo>
                  <a:cubicBezTo>
                    <a:pt x="255418" y="33438"/>
                    <a:pt x="255293" y="33473"/>
                    <a:pt x="255179" y="33518"/>
                  </a:cubicBezTo>
                  <a:lnTo>
                    <a:pt x="45755" y="98508"/>
                  </a:lnTo>
                  <a:lnTo>
                    <a:pt x="50876" y="86216"/>
                  </a:lnTo>
                  <a:cubicBezTo>
                    <a:pt x="50876" y="86216"/>
                    <a:pt x="260756" y="5177"/>
                    <a:pt x="285568" y="397"/>
                  </a:cubicBezTo>
                  <a:cubicBezTo>
                    <a:pt x="330299" y="-8367"/>
                    <a:pt x="303324" y="130604"/>
                    <a:pt x="240383" y="15450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8" name="Freeform: Shape 359"/>
            <p:cNvSpPr>
              <a:spLocks/>
            </p:cNvSpPr>
            <p:nvPr/>
          </p:nvSpPr>
          <p:spPr bwMode="auto">
            <a:xfrm>
              <a:off x="10916028" y="1691097"/>
              <a:ext cx="800099" cy="354045"/>
            </a:xfrm>
            <a:custGeom>
              <a:avLst/>
              <a:gdLst>
                <a:gd name="T0" fmla="*/ 3320 w 798965"/>
                <a:gd name="T1" fmla="*/ 305818 h 353521"/>
                <a:gd name="T2" fmla="*/ 167119 w 798965"/>
                <a:gd name="T3" fmla="*/ 233916 h 353521"/>
                <a:gd name="T4" fmla="*/ 789809 w 798965"/>
                <a:gd name="T5" fmla="*/ 4 h 353521"/>
                <a:gd name="T6" fmla="*/ 789122 w 798965"/>
                <a:gd name="T7" fmla="*/ 95950 h 353521"/>
                <a:gd name="T8" fmla="*/ 167806 w 798965"/>
                <a:gd name="T9" fmla="*/ 286926 h 353521"/>
                <a:gd name="T10" fmla="*/ 0 w 798965"/>
                <a:gd name="T11" fmla="*/ 355623 h 3535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98965" h="353521">
                  <a:moveTo>
                    <a:pt x="3300" y="304011"/>
                  </a:moveTo>
                  <a:cubicBezTo>
                    <a:pt x="32438" y="290695"/>
                    <a:pt x="152060" y="237997"/>
                    <a:pt x="166173" y="232534"/>
                  </a:cubicBezTo>
                  <a:cubicBezTo>
                    <a:pt x="182563" y="226160"/>
                    <a:pt x="762236" y="687"/>
                    <a:pt x="785341" y="4"/>
                  </a:cubicBezTo>
                  <a:cubicBezTo>
                    <a:pt x="808446" y="-678"/>
                    <a:pt x="797975" y="78652"/>
                    <a:pt x="784658" y="95383"/>
                  </a:cubicBezTo>
                  <a:cubicBezTo>
                    <a:pt x="771342" y="112115"/>
                    <a:pt x="222172" y="263378"/>
                    <a:pt x="166857" y="285231"/>
                  </a:cubicBezTo>
                  <a:cubicBezTo>
                    <a:pt x="108923" y="307995"/>
                    <a:pt x="0" y="353522"/>
                    <a:pt x="0" y="353522"/>
                  </a:cubicBezTo>
                  <a:lnTo>
                    <a:pt x="3300" y="30401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9" name="Freeform: Shape 360"/>
            <p:cNvSpPr>
              <a:spLocks/>
            </p:cNvSpPr>
            <p:nvPr/>
          </p:nvSpPr>
          <p:spPr bwMode="auto">
            <a:xfrm>
              <a:off x="10956243" y="1868914"/>
              <a:ext cx="863598" cy="550913"/>
            </a:xfrm>
            <a:custGeom>
              <a:avLst/>
              <a:gdLst>
                <a:gd name="T0" fmla="*/ 864211 w 863394"/>
                <a:gd name="T1" fmla="*/ 219476 h 551648"/>
                <a:gd name="T2" fmla="*/ 528475 w 863394"/>
                <a:gd name="T3" fmla="*/ 43204 h 551648"/>
                <a:gd name="T4" fmla="*/ 40420 w 863394"/>
                <a:gd name="T5" fmla="*/ 72754 h 551648"/>
                <a:gd name="T6" fmla="*/ 133497 w 863394"/>
                <a:gd name="T7" fmla="*/ 180758 h 551648"/>
                <a:gd name="T8" fmla="*/ 88 w 863394"/>
                <a:gd name="T9" fmla="*/ 269064 h 551648"/>
                <a:gd name="T10" fmla="*/ 87015 w 863394"/>
                <a:gd name="T11" fmla="*/ 355331 h 551648"/>
                <a:gd name="T12" fmla="*/ 19571 w 863394"/>
                <a:gd name="T13" fmla="*/ 444428 h 551648"/>
                <a:gd name="T14" fmla="*/ 278864 w 863394"/>
                <a:gd name="T15" fmla="*/ 548132 h 551648"/>
                <a:gd name="T16" fmla="*/ 864211 w 863394"/>
                <a:gd name="T17" fmla="*/ 219476 h 5516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63394" h="551648">
                  <a:moveTo>
                    <a:pt x="863395" y="220650"/>
                  </a:moveTo>
                  <a:cubicBezTo>
                    <a:pt x="800453" y="175123"/>
                    <a:pt x="665238" y="81679"/>
                    <a:pt x="527975" y="43436"/>
                  </a:cubicBezTo>
                  <a:cubicBezTo>
                    <a:pt x="375573" y="982"/>
                    <a:pt x="70542" y="-39651"/>
                    <a:pt x="40380" y="73142"/>
                  </a:cubicBezTo>
                  <a:cubicBezTo>
                    <a:pt x="18185" y="155888"/>
                    <a:pt x="133369" y="181724"/>
                    <a:pt x="133369" y="181724"/>
                  </a:cubicBezTo>
                  <a:cubicBezTo>
                    <a:pt x="133369" y="181724"/>
                    <a:pt x="3730" y="191399"/>
                    <a:pt x="88" y="270502"/>
                  </a:cubicBezTo>
                  <a:cubicBezTo>
                    <a:pt x="-3212" y="342662"/>
                    <a:pt x="86931" y="357231"/>
                    <a:pt x="86931" y="357231"/>
                  </a:cubicBezTo>
                  <a:cubicBezTo>
                    <a:pt x="86931" y="357231"/>
                    <a:pt x="9308" y="376694"/>
                    <a:pt x="19551" y="446805"/>
                  </a:cubicBezTo>
                  <a:cubicBezTo>
                    <a:pt x="31843" y="531030"/>
                    <a:pt x="192440" y="476398"/>
                    <a:pt x="278600" y="551062"/>
                  </a:cubicBezTo>
                  <a:cubicBezTo>
                    <a:pt x="297949" y="567793"/>
                    <a:pt x="863395" y="220650"/>
                    <a:pt x="863395" y="220650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0" name="Freeform: Shape 361"/>
            <p:cNvSpPr>
              <a:spLocks/>
            </p:cNvSpPr>
            <p:nvPr/>
          </p:nvSpPr>
          <p:spPr bwMode="auto">
            <a:xfrm>
              <a:off x="11089594" y="2032441"/>
              <a:ext cx="376766" cy="49216"/>
            </a:xfrm>
            <a:custGeom>
              <a:avLst/>
              <a:gdLst>
                <a:gd name="T0" fmla="*/ 373112 w 377832"/>
                <a:gd name="T1" fmla="*/ 48504 h 49067"/>
                <a:gd name="T2" fmla="*/ 2977 w 377832"/>
                <a:gd name="T3" fmla="*/ 15210 h 49067"/>
                <a:gd name="T4" fmla="*/ 1736 w 377832"/>
                <a:gd name="T5" fmla="*/ 18781 h 49067"/>
                <a:gd name="T6" fmla="*/ 373112 w 377832"/>
                <a:gd name="T7" fmla="*/ 49656 h 49067"/>
                <a:gd name="T8" fmla="*/ 373112 w 377832"/>
                <a:gd name="T9" fmla="*/ 48504 h 49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7832" h="49067">
                  <a:moveTo>
                    <a:pt x="377354" y="47919"/>
                  </a:moveTo>
                  <a:cubicBezTo>
                    <a:pt x="311226" y="15026"/>
                    <a:pt x="141524" y="-21054"/>
                    <a:pt x="3009" y="15026"/>
                  </a:cubicBezTo>
                  <a:cubicBezTo>
                    <a:pt x="-178" y="15823"/>
                    <a:pt x="-1203" y="18668"/>
                    <a:pt x="1756" y="18554"/>
                  </a:cubicBezTo>
                  <a:cubicBezTo>
                    <a:pt x="127730" y="13421"/>
                    <a:pt x="253862" y="23665"/>
                    <a:pt x="377354" y="49058"/>
                  </a:cubicBezTo>
                  <a:cubicBezTo>
                    <a:pt x="377810" y="49171"/>
                    <a:pt x="378151" y="48261"/>
                    <a:pt x="377354" y="4791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1" name="Freeform: Shape 362"/>
            <p:cNvSpPr>
              <a:spLocks/>
            </p:cNvSpPr>
            <p:nvPr/>
          </p:nvSpPr>
          <p:spPr bwMode="auto">
            <a:xfrm>
              <a:off x="11040910" y="2202319"/>
              <a:ext cx="378883" cy="31753"/>
            </a:xfrm>
            <a:custGeom>
              <a:avLst/>
              <a:gdLst>
                <a:gd name="T0" fmla="*/ 378489 w 378877"/>
                <a:gd name="T1" fmla="*/ 27816 h 32708"/>
                <a:gd name="T2" fmla="*/ 2867 w 378877"/>
                <a:gd name="T3" fmla="*/ 18718 h 32708"/>
                <a:gd name="T4" fmla="*/ 1843 w 378877"/>
                <a:gd name="T5" fmla="*/ 21853 h 32708"/>
                <a:gd name="T6" fmla="*/ 378262 w 378877"/>
                <a:gd name="T7" fmla="*/ 29031 h 32708"/>
                <a:gd name="T8" fmla="*/ 378489 w 378877"/>
                <a:gd name="T9" fmla="*/ 27816 h 327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8877" h="32708">
                  <a:moveTo>
                    <a:pt x="378465" y="31317"/>
                  </a:moveTo>
                  <a:cubicBezTo>
                    <a:pt x="318369" y="8554"/>
                    <a:pt x="141838" y="-20584"/>
                    <a:pt x="2867" y="21073"/>
                  </a:cubicBezTo>
                  <a:cubicBezTo>
                    <a:pt x="-320" y="21984"/>
                    <a:pt x="-1117" y="24829"/>
                    <a:pt x="1843" y="24602"/>
                  </a:cubicBezTo>
                  <a:cubicBezTo>
                    <a:pt x="127213" y="13061"/>
                    <a:pt x="253482" y="15770"/>
                    <a:pt x="378238" y="32683"/>
                  </a:cubicBezTo>
                  <a:cubicBezTo>
                    <a:pt x="378920" y="32911"/>
                    <a:pt x="379148" y="31545"/>
                    <a:pt x="378465" y="3131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2" name="Freeform: Shape 363"/>
            <p:cNvSpPr>
              <a:spLocks/>
            </p:cNvSpPr>
            <p:nvPr/>
          </p:nvSpPr>
          <p:spPr bwMode="auto">
            <a:xfrm>
              <a:off x="10039729" y="2367434"/>
              <a:ext cx="1111247" cy="803348"/>
            </a:xfrm>
            <a:custGeom>
              <a:avLst/>
              <a:gdLst>
                <a:gd name="T0" fmla="*/ 534743 w 1109412"/>
                <a:gd name="T1" fmla="*/ 805665 h 802577"/>
                <a:gd name="T2" fmla="*/ 1116771 w 1109412"/>
                <a:gd name="T3" fmla="*/ 495919 h 802577"/>
                <a:gd name="T4" fmla="*/ 273747 w 1109412"/>
                <a:gd name="T5" fmla="*/ 44610 h 802577"/>
                <a:gd name="T6" fmla="*/ 141186 w 1109412"/>
                <a:gd name="T7" fmla="*/ 319508 h 802577"/>
                <a:gd name="T8" fmla="*/ 534743 w 1109412"/>
                <a:gd name="T9" fmla="*/ 805665 h 802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9412" h="802577">
                  <a:moveTo>
                    <a:pt x="531219" y="802577"/>
                  </a:moveTo>
                  <a:lnTo>
                    <a:pt x="1109413" y="494018"/>
                  </a:lnTo>
                  <a:cubicBezTo>
                    <a:pt x="1109413" y="494018"/>
                    <a:pt x="536341" y="144825"/>
                    <a:pt x="271943" y="44438"/>
                  </a:cubicBezTo>
                  <a:cubicBezTo>
                    <a:pt x="-3609" y="-60615"/>
                    <a:pt x="-107866" y="16667"/>
                    <a:pt x="140256" y="318283"/>
                  </a:cubicBezTo>
                  <a:cubicBezTo>
                    <a:pt x="384622" y="614892"/>
                    <a:pt x="531219" y="802577"/>
                    <a:pt x="531219" y="802577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3" name="Freeform: Shape 364"/>
            <p:cNvSpPr>
              <a:spLocks/>
            </p:cNvSpPr>
            <p:nvPr/>
          </p:nvSpPr>
          <p:spPr bwMode="auto">
            <a:xfrm>
              <a:off x="10088412" y="2446816"/>
              <a:ext cx="1020232" cy="573140"/>
            </a:xfrm>
            <a:custGeom>
              <a:avLst/>
              <a:gdLst>
                <a:gd name="T0" fmla="*/ 1009381 w 1021512"/>
                <a:gd name="T1" fmla="*/ 386552 h 573299"/>
                <a:gd name="T2" fmla="*/ 977218 w 1021512"/>
                <a:gd name="T3" fmla="*/ 397922 h 573299"/>
                <a:gd name="T4" fmla="*/ 934297 w 1021512"/>
                <a:gd name="T5" fmla="*/ 424181 h 573299"/>
                <a:gd name="T6" fmla="*/ 982428 w 1021512"/>
                <a:gd name="T7" fmla="*/ 409856 h 573299"/>
                <a:gd name="T8" fmla="*/ 1016403 w 1021512"/>
                <a:gd name="T9" fmla="*/ 390645 h 573299"/>
                <a:gd name="T10" fmla="*/ 1009381 w 1021512"/>
                <a:gd name="T11" fmla="*/ 386552 h 573299"/>
                <a:gd name="T12" fmla="*/ 403276 w 1021512"/>
                <a:gd name="T13" fmla="*/ 472616 h 573299"/>
                <a:gd name="T14" fmla="*/ 360469 w 1021512"/>
                <a:gd name="T15" fmla="*/ 498879 h 573299"/>
                <a:gd name="T16" fmla="*/ 408487 w 1021512"/>
                <a:gd name="T17" fmla="*/ 484440 h 573299"/>
                <a:gd name="T18" fmla="*/ 451408 w 1021512"/>
                <a:gd name="T19" fmla="*/ 458291 h 573299"/>
                <a:gd name="T20" fmla="*/ 403276 w 1021512"/>
                <a:gd name="T21" fmla="*/ 472616 h 573299"/>
                <a:gd name="T22" fmla="*/ 675752 w 1021512"/>
                <a:gd name="T23" fmla="*/ 524458 h 573299"/>
                <a:gd name="T24" fmla="*/ 649706 w 1021512"/>
                <a:gd name="T25" fmla="*/ 481482 h 573299"/>
                <a:gd name="T26" fmla="*/ 663974 w 1021512"/>
                <a:gd name="T27" fmla="*/ 529802 h 573299"/>
                <a:gd name="T28" fmla="*/ 690021 w 1021512"/>
                <a:gd name="T29" fmla="*/ 572663 h 573299"/>
                <a:gd name="T30" fmla="*/ 675752 w 1021512"/>
                <a:gd name="T31" fmla="*/ 524458 h 573299"/>
                <a:gd name="T32" fmla="*/ 184595 w 1021512"/>
                <a:gd name="T33" fmla="*/ 275701 h 573299"/>
                <a:gd name="T34" fmla="*/ 158434 w 1021512"/>
                <a:gd name="T35" fmla="*/ 232838 h 573299"/>
                <a:gd name="T36" fmla="*/ 172817 w 1021512"/>
                <a:gd name="T37" fmla="*/ 281045 h 573299"/>
                <a:gd name="T38" fmla="*/ 198865 w 1021512"/>
                <a:gd name="T39" fmla="*/ 324020 h 573299"/>
                <a:gd name="T40" fmla="*/ 184595 w 1021512"/>
                <a:gd name="T41" fmla="*/ 275701 h 573299"/>
                <a:gd name="T42" fmla="*/ 48698 w 1021512"/>
                <a:gd name="T43" fmla="*/ 38768 h 573299"/>
                <a:gd name="T44" fmla="*/ 0 w 1021512"/>
                <a:gd name="T45" fmla="*/ 27398 h 573299"/>
                <a:gd name="T46" fmla="*/ 44055 w 1021512"/>
                <a:gd name="T47" fmla="*/ 51390 h 573299"/>
                <a:gd name="T48" fmla="*/ 92750 w 1021512"/>
                <a:gd name="T49" fmla="*/ 62759 h 573299"/>
                <a:gd name="T50" fmla="*/ 48698 w 1021512"/>
                <a:gd name="T51" fmla="*/ 38768 h 573299"/>
                <a:gd name="T52" fmla="*/ 444273 w 1021512"/>
                <a:gd name="T53" fmla="*/ 209306 h 573299"/>
                <a:gd name="T54" fmla="*/ 395463 w 1021512"/>
                <a:gd name="T55" fmla="*/ 197367 h 573299"/>
                <a:gd name="T56" fmla="*/ 439629 w 1021512"/>
                <a:gd name="T57" fmla="*/ 221473 h 573299"/>
                <a:gd name="T58" fmla="*/ 488327 w 1021512"/>
                <a:gd name="T59" fmla="*/ 232838 h 573299"/>
                <a:gd name="T60" fmla="*/ 445066 w 1021512"/>
                <a:gd name="T61" fmla="*/ 208737 h 573299"/>
                <a:gd name="T62" fmla="*/ 304412 w 1021512"/>
                <a:gd name="T63" fmla="*/ 0 h 573299"/>
                <a:gd name="T64" fmla="*/ 293086 w 1021512"/>
                <a:gd name="T65" fmla="*/ 47182 h 573299"/>
                <a:gd name="T66" fmla="*/ 315735 w 1021512"/>
                <a:gd name="T67" fmla="*/ 5345 h 573299"/>
                <a:gd name="T68" fmla="*/ 696476 w 1021512"/>
                <a:gd name="T69" fmla="*/ 298325 h 573299"/>
                <a:gd name="T70" fmla="*/ 685151 w 1021512"/>
                <a:gd name="T71" fmla="*/ 347215 h 573299"/>
                <a:gd name="T72" fmla="*/ 720825 w 1021512"/>
                <a:gd name="T73" fmla="*/ 254099 h 573299"/>
                <a:gd name="T74" fmla="*/ 696476 w 1021512"/>
                <a:gd name="T75" fmla="*/ 297984 h 57329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21512" h="573299">
                  <a:moveTo>
                    <a:pt x="1014456" y="386980"/>
                  </a:moveTo>
                  <a:cubicBezTo>
                    <a:pt x="1003393" y="389916"/>
                    <a:pt x="992592" y="393718"/>
                    <a:pt x="982132" y="398362"/>
                  </a:cubicBezTo>
                  <a:cubicBezTo>
                    <a:pt x="966596" y="405077"/>
                    <a:pt x="952084" y="413932"/>
                    <a:pt x="938995" y="424653"/>
                  </a:cubicBezTo>
                  <a:cubicBezTo>
                    <a:pt x="955715" y="422161"/>
                    <a:pt x="971991" y="417335"/>
                    <a:pt x="987368" y="410312"/>
                  </a:cubicBezTo>
                  <a:cubicBezTo>
                    <a:pt x="999398" y="405134"/>
                    <a:pt x="1010848" y="398692"/>
                    <a:pt x="1021513" y="391077"/>
                  </a:cubicBezTo>
                  <a:cubicBezTo>
                    <a:pt x="1019123" y="389939"/>
                    <a:pt x="1016391" y="388459"/>
                    <a:pt x="1014456" y="386980"/>
                  </a:cubicBezTo>
                  <a:close/>
                  <a:moveTo>
                    <a:pt x="405304" y="473140"/>
                  </a:moveTo>
                  <a:cubicBezTo>
                    <a:pt x="389768" y="479764"/>
                    <a:pt x="375268" y="488630"/>
                    <a:pt x="362281" y="499432"/>
                  </a:cubicBezTo>
                  <a:cubicBezTo>
                    <a:pt x="378967" y="496905"/>
                    <a:pt x="395209" y="492033"/>
                    <a:pt x="410540" y="484977"/>
                  </a:cubicBezTo>
                  <a:cubicBezTo>
                    <a:pt x="426110" y="478387"/>
                    <a:pt x="440645" y="469566"/>
                    <a:pt x="453677" y="458799"/>
                  </a:cubicBezTo>
                  <a:cubicBezTo>
                    <a:pt x="436934" y="461177"/>
                    <a:pt x="420636" y="466015"/>
                    <a:pt x="405304" y="473140"/>
                  </a:cubicBezTo>
                  <a:close/>
                  <a:moveTo>
                    <a:pt x="679150" y="525041"/>
                  </a:moveTo>
                  <a:cubicBezTo>
                    <a:pt x="672514" y="509527"/>
                    <a:pt x="663705" y="495038"/>
                    <a:pt x="652972" y="482018"/>
                  </a:cubicBezTo>
                  <a:cubicBezTo>
                    <a:pt x="655419" y="498737"/>
                    <a:pt x="660256" y="515036"/>
                    <a:pt x="667312" y="530390"/>
                  </a:cubicBezTo>
                  <a:cubicBezTo>
                    <a:pt x="673903" y="545892"/>
                    <a:pt x="682723" y="560347"/>
                    <a:pt x="693491" y="573299"/>
                  </a:cubicBezTo>
                  <a:cubicBezTo>
                    <a:pt x="691078" y="556602"/>
                    <a:pt x="686241" y="540349"/>
                    <a:pt x="679150" y="525041"/>
                  </a:cubicBezTo>
                  <a:close/>
                  <a:moveTo>
                    <a:pt x="185523" y="276008"/>
                  </a:moveTo>
                  <a:cubicBezTo>
                    <a:pt x="178808" y="260551"/>
                    <a:pt x="169952" y="246108"/>
                    <a:pt x="159231" y="233098"/>
                  </a:cubicBezTo>
                  <a:cubicBezTo>
                    <a:pt x="161735" y="249784"/>
                    <a:pt x="166606" y="266037"/>
                    <a:pt x="173686" y="281357"/>
                  </a:cubicBezTo>
                  <a:cubicBezTo>
                    <a:pt x="180253" y="296905"/>
                    <a:pt x="189074" y="311405"/>
                    <a:pt x="199864" y="324380"/>
                  </a:cubicBezTo>
                  <a:cubicBezTo>
                    <a:pt x="197417" y="307660"/>
                    <a:pt x="192579" y="291362"/>
                    <a:pt x="185523" y="276008"/>
                  </a:cubicBezTo>
                  <a:close/>
                  <a:moveTo>
                    <a:pt x="48942" y="38812"/>
                  </a:moveTo>
                  <a:cubicBezTo>
                    <a:pt x="33257" y="32688"/>
                    <a:pt x="16777" y="28853"/>
                    <a:pt x="0" y="27430"/>
                  </a:cubicBezTo>
                  <a:cubicBezTo>
                    <a:pt x="13544" y="37492"/>
                    <a:pt x="28454" y="45573"/>
                    <a:pt x="44275" y="51446"/>
                  </a:cubicBezTo>
                  <a:cubicBezTo>
                    <a:pt x="59982" y="57512"/>
                    <a:pt x="76451" y="61336"/>
                    <a:pt x="93217" y="62827"/>
                  </a:cubicBezTo>
                  <a:cubicBezTo>
                    <a:pt x="79672" y="52766"/>
                    <a:pt x="64762" y="44685"/>
                    <a:pt x="48942" y="38812"/>
                  </a:cubicBezTo>
                  <a:close/>
                  <a:moveTo>
                    <a:pt x="446506" y="209538"/>
                  </a:moveTo>
                  <a:cubicBezTo>
                    <a:pt x="430811" y="203221"/>
                    <a:pt x="414296" y="199192"/>
                    <a:pt x="397451" y="197587"/>
                  </a:cubicBezTo>
                  <a:cubicBezTo>
                    <a:pt x="411018" y="207706"/>
                    <a:pt x="425974" y="215832"/>
                    <a:pt x="441840" y="221717"/>
                  </a:cubicBezTo>
                  <a:cubicBezTo>
                    <a:pt x="457547" y="227783"/>
                    <a:pt x="474016" y="231607"/>
                    <a:pt x="490782" y="233098"/>
                  </a:cubicBezTo>
                  <a:cubicBezTo>
                    <a:pt x="477499" y="223048"/>
                    <a:pt x="462862" y="214922"/>
                    <a:pt x="447303" y="208969"/>
                  </a:cubicBezTo>
                  <a:lnTo>
                    <a:pt x="446506" y="209538"/>
                  </a:lnTo>
                  <a:close/>
                  <a:moveTo>
                    <a:pt x="305942" y="0"/>
                  </a:moveTo>
                  <a:cubicBezTo>
                    <a:pt x="299898" y="15115"/>
                    <a:pt x="296074" y="31027"/>
                    <a:pt x="294560" y="47234"/>
                  </a:cubicBezTo>
                  <a:cubicBezTo>
                    <a:pt x="304143" y="34453"/>
                    <a:pt x="311815" y="20339"/>
                    <a:pt x="317323" y="5349"/>
                  </a:cubicBezTo>
                  <a:lnTo>
                    <a:pt x="305942" y="0"/>
                  </a:lnTo>
                  <a:close/>
                  <a:moveTo>
                    <a:pt x="699978" y="298657"/>
                  </a:moveTo>
                  <a:cubicBezTo>
                    <a:pt x="693912" y="314364"/>
                    <a:pt x="690087" y="330834"/>
                    <a:pt x="688597" y="347599"/>
                  </a:cubicBezTo>
                  <a:cubicBezTo>
                    <a:pt x="708458" y="320180"/>
                    <a:pt x="720818" y="288050"/>
                    <a:pt x="724449" y="254382"/>
                  </a:cubicBezTo>
                  <a:cubicBezTo>
                    <a:pt x="714251" y="267801"/>
                    <a:pt x="706022" y="282586"/>
                    <a:pt x="699978" y="298316"/>
                  </a:cubicBezTo>
                  <a:lnTo>
                    <a:pt x="699978" y="2986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4" name="Freeform: Shape 365"/>
            <p:cNvSpPr>
              <a:spLocks/>
            </p:cNvSpPr>
            <p:nvPr/>
          </p:nvSpPr>
          <p:spPr bwMode="auto">
            <a:xfrm>
              <a:off x="10558311" y="2815150"/>
              <a:ext cx="442383" cy="236560"/>
            </a:xfrm>
            <a:custGeom>
              <a:avLst/>
              <a:gdLst>
                <a:gd name="T0" fmla="*/ 595 w 442178"/>
                <a:gd name="T1" fmla="*/ 235544 h 236232"/>
                <a:gd name="T2" fmla="*/ 41418 w 442178"/>
                <a:gd name="T3" fmla="*/ 211624 h 236232"/>
                <a:gd name="T4" fmla="*/ 83496 w 442178"/>
                <a:gd name="T5" fmla="*/ 187704 h 236232"/>
                <a:gd name="T6" fmla="*/ 169472 w 442178"/>
                <a:gd name="T7" fmla="*/ 140321 h 236232"/>
                <a:gd name="T8" fmla="*/ 342340 w 442178"/>
                <a:gd name="T9" fmla="*/ 47957 h 236232"/>
                <a:gd name="T10" fmla="*/ 390461 w 442178"/>
                <a:gd name="T11" fmla="*/ 23582 h 236232"/>
                <a:gd name="T12" fmla="*/ 442003 w 442178"/>
                <a:gd name="T13" fmla="*/ 4 h 236232"/>
                <a:gd name="T14" fmla="*/ 442993 w 442178"/>
                <a:gd name="T15" fmla="*/ 827 h 236232"/>
                <a:gd name="T16" fmla="*/ 442686 w 442178"/>
                <a:gd name="T17" fmla="*/ 1605 h 236232"/>
                <a:gd name="T18" fmla="*/ 401408 w 442178"/>
                <a:gd name="T19" fmla="*/ 27244 h 236232"/>
                <a:gd name="T20" fmla="*/ 358077 w 442178"/>
                <a:gd name="T21" fmla="*/ 51965 h 236232"/>
                <a:gd name="T22" fmla="*/ 271757 w 442178"/>
                <a:gd name="T23" fmla="*/ 98546 h 236232"/>
                <a:gd name="T24" fmla="*/ 100715 w 442178"/>
                <a:gd name="T25" fmla="*/ 188162 h 236232"/>
                <a:gd name="T26" fmla="*/ 51909 w 442178"/>
                <a:gd name="T27" fmla="*/ 212654 h 236232"/>
                <a:gd name="T28" fmla="*/ 937 w 442178"/>
                <a:gd name="T29" fmla="*/ 237489 h 236232"/>
                <a:gd name="T30" fmla="*/ 595 w 442178"/>
                <a:gd name="T31" fmla="*/ 235544 h 2362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2178" h="236232">
                  <a:moveTo>
                    <a:pt x="595" y="234240"/>
                  </a:moveTo>
                  <a:cubicBezTo>
                    <a:pt x="13457" y="225363"/>
                    <a:pt x="27797" y="218192"/>
                    <a:pt x="41342" y="210453"/>
                  </a:cubicBezTo>
                  <a:cubicBezTo>
                    <a:pt x="54886" y="202713"/>
                    <a:pt x="69341" y="194632"/>
                    <a:pt x="83340" y="186665"/>
                  </a:cubicBezTo>
                  <a:cubicBezTo>
                    <a:pt x="111795" y="170616"/>
                    <a:pt x="140249" y="155023"/>
                    <a:pt x="169159" y="139544"/>
                  </a:cubicBezTo>
                  <a:cubicBezTo>
                    <a:pt x="226068" y="108700"/>
                    <a:pt x="283773" y="77514"/>
                    <a:pt x="341706" y="47693"/>
                  </a:cubicBezTo>
                  <a:cubicBezTo>
                    <a:pt x="357641" y="39385"/>
                    <a:pt x="373575" y="31304"/>
                    <a:pt x="389737" y="23450"/>
                  </a:cubicBezTo>
                  <a:cubicBezTo>
                    <a:pt x="405899" y="15597"/>
                    <a:pt x="423883" y="8199"/>
                    <a:pt x="441183" y="4"/>
                  </a:cubicBezTo>
                  <a:cubicBezTo>
                    <a:pt x="441684" y="-42"/>
                    <a:pt x="442128" y="323"/>
                    <a:pt x="442173" y="823"/>
                  </a:cubicBezTo>
                  <a:cubicBezTo>
                    <a:pt x="442207" y="1119"/>
                    <a:pt x="442082" y="1404"/>
                    <a:pt x="441866" y="1597"/>
                  </a:cubicBezTo>
                  <a:cubicBezTo>
                    <a:pt x="427980" y="9678"/>
                    <a:pt x="414550" y="19011"/>
                    <a:pt x="400664" y="27092"/>
                  </a:cubicBezTo>
                  <a:cubicBezTo>
                    <a:pt x="386778" y="35173"/>
                    <a:pt x="371868" y="43710"/>
                    <a:pt x="357413" y="51677"/>
                  </a:cubicBezTo>
                  <a:cubicBezTo>
                    <a:pt x="328879" y="67384"/>
                    <a:pt x="300163" y="82829"/>
                    <a:pt x="271253" y="98001"/>
                  </a:cubicBezTo>
                  <a:cubicBezTo>
                    <a:pt x="214344" y="128049"/>
                    <a:pt x="157436" y="158324"/>
                    <a:pt x="100527" y="187120"/>
                  </a:cubicBezTo>
                  <a:lnTo>
                    <a:pt x="51813" y="211477"/>
                  </a:lnTo>
                  <a:cubicBezTo>
                    <a:pt x="35082" y="219899"/>
                    <a:pt x="18465" y="229346"/>
                    <a:pt x="937" y="236175"/>
                  </a:cubicBezTo>
                  <a:cubicBezTo>
                    <a:pt x="595" y="236517"/>
                    <a:pt x="-771" y="235265"/>
                    <a:pt x="595" y="23424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5" name="Freeform: Shape 366"/>
            <p:cNvSpPr>
              <a:spLocks/>
            </p:cNvSpPr>
            <p:nvPr/>
          </p:nvSpPr>
          <p:spPr bwMode="auto">
            <a:xfrm>
              <a:off x="10039729" y="2383310"/>
              <a:ext cx="717548" cy="785884"/>
            </a:xfrm>
            <a:custGeom>
              <a:avLst/>
              <a:gdLst>
                <a:gd name="T0" fmla="*/ 141467 w 715714"/>
                <a:gd name="T1" fmla="*/ 300939 h 786251"/>
                <a:gd name="T2" fmla="*/ 536453 w 715714"/>
                <a:gd name="T3" fmla="*/ 784785 h 786251"/>
                <a:gd name="T4" fmla="*/ 723079 w 715714"/>
                <a:gd name="T5" fmla="*/ 686402 h 786251"/>
                <a:gd name="T6" fmla="*/ 21647 w 715714"/>
                <a:gd name="T7" fmla="*/ 0 h 786251"/>
                <a:gd name="T8" fmla="*/ 141467 w 715714"/>
                <a:gd name="T9" fmla="*/ 300939 h 786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5714" h="786251">
                  <a:moveTo>
                    <a:pt x="140025" y="301503"/>
                  </a:moveTo>
                  <a:cubicBezTo>
                    <a:pt x="384392" y="598681"/>
                    <a:pt x="530989" y="786252"/>
                    <a:pt x="530989" y="786252"/>
                  </a:cubicBezTo>
                  <a:lnTo>
                    <a:pt x="715715" y="687686"/>
                  </a:lnTo>
                  <a:lnTo>
                    <a:pt x="21427" y="0"/>
                  </a:lnTo>
                  <a:cubicBezTo>
                    <a:pt x="-26490" y="36763"/>
                    <a:pt x="2989" y="134988"/>
                    <a:pt x="140025" y="30150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6" name="Freeform: Shape 367"/>
            <p:cNvSpPr>
              <a:spLocks/>
            </p:cNvSpPr>
            <p:nvPr/>
          </p:nvSpPr>
          <p:spPr bwMode="auto">
            <a:xfrm>
              <a:off x="9171897" y="2337269"/>
              <a:ext cx="1532464" cy="2063938"/>
            </a:xfrm>
            <a:custGeom>
              <a:avLst/>
              <a:gdLst>
                <a:gd name="T0" fmla="*/ 1532372 w 1532481"/>
                <a:gd name="T1" fmla="*/ 1969768 h 2063023"/>
                <a:gd name="T2" fmla="*/ 0 w 1532481"/>
                <a:gd name="T3" fmla="*/ 2066685 h 2063023"/>
                <a:gd name="T4" fmla="*/ 675138 w 1532481"/>
                <a:gd name="T5" fmla="*/ 50475 h 2063023"/>
                <a:gd name="T6" fmla="*/ 1005193 w 1532481"/>
                <a:gd name="T7" fmla="*/ 33033 h 2063023"/>
                <a:gd name="T8" fmla="*/ 1234865 w 1532481"/>
                <a:gd name="T9" fmla="*/ 397893 h 2063023"/>
                <a:gd name="T10" fmla="*/ 1532372 w 1532481"/>
                <a:gd name="T11" fmla="*/ 1969768 h 20630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2481" h="2063023">
                  <a:moveTo>
                    <a:pt x="1532440" y="1966278"/>
                  </a:moveTo>
                  <a:lnTo>
                    <a:pt x="0" y="2063023"/>
                  </a:lnTo>
                  <a:cubicBezTo>
                    <a:pt x="0" y="2063023"/>
                    <a:pt x="141931" y="586354"/>
                    <a:pt x="675166" y="50387"/>
                  </a:cubicBezTo>
                  <a:cubicBezTo>
                    <a:pt x="741066" y="-15741"/>
                    <a:pt x="899386" y="-11643"/>
                    <a:pt x="1005237" y="32973"/>
                  </a:cubicBezTo>
                  <a:cubicBezTo>
                    <a:pt x="1043138" y="48794"/>
                    <a:pt x="1186434" y="224756"/>
                    <a:pt x="1234921" y="397189"/>
                  </a:cubicBezTo>
                  <a:cubicBezTo>
                    <a:pt x="1283407" y="569623"/>
                    <a:pt x="1536196" y="1960815"/>
                    <a:pt x="1532440" y="1966278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7" name="Freeform: Shape 368"/>
            <p:cNvSpPr>
              <a:spLocks/>
            </p:cNvSpPr>
            <p:nvPr/>
          </p:nvSpPr>
          <p:spPr bwMode="auto">
            <a:xfrm>
              <a:off x="9220580" y="2473807"/>
              <a:ext cx="1475315" cy="1886122"/>
            </a:xfrm>
            <a:custGeom>
              <a:avLst/>
              <a:gdLst>
                <a:gd name="T0" fmla="*/ 480521 w 1476214"/>
                <a:gd name="T1" fmla="*/ 359700 h 1885729"/>
                <a:gd name="T2" fmla="*/ 1230689 w 1476214"/>
                <a:gd name="T3" fmla="*/ 471287 h 1885729"/>
                <a:gd name="T4" fmla="*/ 1230689 w 1476214"/>
                <a:gd name="T5" fmla="*/ 470718 h 1885729"/>
                <a:gd name="T6" fmla="*/ 804620 w 1476214"/>
                <a:gd name="T7" fmla="*/ 752762 h 1885729"/>
                <a:gd name="T8" fmla="*/ 847704 w 1476214"/>
                <a:gd name="T9" fmla="*/ 726572 h 1885729"/>
                <a:gd name="T10" fmla="*/ 684802 w 1476214"/>
                <a:gd name="T11" fmla="*/ 1386876 h 1885729"/>
                <a:gd name="T12" fmla="*/ 301363 w 1476214"/>
                <a:gd name="T13" fmla="*/ 953620 h 1885729"/>
                <a:gd name="T14" fmla="*/ 349677 w 1476214"/>
                <a:gd name="T15" fmla="*/ 939273 h 1885729"/>
                <a:gd name="T16" fmla="*/ 42971 w 1476214"/>
                <a:gd name="T17" fmla="*/ 1856911 h 1885729"/>
                <a:gd name="T18" fmla="*/ 91284 w 1476214"/>
                <a:gd name="T19" fmla="*/ 1842450 h 1885729"/>
                <a:gd name="T20" fmla="*/ 715496 w 1476214"/>
                <a:gd name="T21" fmla="*/ 1758872 h 1885729"/>
                <a:gd name="T22" fmla="*/ 763809 w 1476214"/>
                <a:gd name="T23" fmla="*/ 1744411 h 1885729"/>
                <a:gd name="T24" fmla="*/ 1472939 w 1476214"/>
                <a:gd name="T25" fmla="*/ 1774132 h 1885729"/>
                <a:gd name="T26" fmla="*/ 1446906 w 1476214"/>
                <a:gd name="T27" fmla="*/ 1797360 h 1885729"/>
                <a:gd name="T28" fmla="*/ 1127241 w 1476214"/>
                <a:gd name="T29" fmla="*/ 1329260 h 1885729"/>
                <a:gd name="T30" fmla="*/ 1174987 w 1476214"/>
                <a:gd name="T31" fmla="*/ 1314914 h 1885729"/>
                <a:gd name="T32" fmla="*/ 618072 w 1476214"/>
                <a:gd name="T33" fmla="*/ 101112 h 1885729"/>
                <a:gd name="T34" fmla="*/ 632396 w 1476214"/>
                <a:gd name="T35" fmla="*/ 149504 h 1885729"/>
                <a:gd name="T36" fmla="*/ 363091 w 1476214"/>
                <a:gd name="T37" fmla="*/ 1794968 h 1885729"/>
                <a:gd name="T38" fmla="*/ 389237 w 1476214"/>
                <a:gd name="T39" fmla="*/ 1838123 h 1885729"/>
                <a:gd name="T40" fmla="*/ 283174 w 1476214"/>
                <a:gd name="T41" fmla="*/ 1420466 h 1885729"/>
                <a:gd name="T42" fmla="*/ 861574 w 1476214"/>
                <a:gd name="T43" fmla="*/ 1124531 h 1885729"/>
                <a:gd name="T44" fmla="*/ 875897 w 1476214"/>
                <a:gd name="T45" fmla="*/ 1172923 h 1885729"/>
                <a:gd name="T46" fmla="*/ 594769 w 1476214"/>
                <a:gd name="T47" fmla="*/ 546211 h 1885729"/>
                <a:gd name="T48" fmla="*/ 621029 w 1476214"/>
                <a:gd name="T49" fmla="*/ 589935 h 1885729"/>
                <a:gd name="T50" fmla="*/ 993099 w 1476214"/>
                <a:gd name="T51" fmla="*/ 1861693 h 1885729"/>
                <a:gd name="T52" fmla="*/ 981732 w 1476214"/>
                <a:gd name="T53" fmla="*/ 1820929 h 1885729"/>
                <a:gd name="T54" fmla="*/ 1383473 w 1476214"/>
                <a:gd name="T55" fmla="*/ 1480815 h 1885729"/>
                <a:gd name="T56" fmla="*/ 1052326 w 1476214"/>
                <a:gd name="T57" fmla="*/ 248682 h 1885729"/>
                <a:gd name="T58" fmla="*/ 1066650 w 1476214"/>
                <a:gd name="T59" fmla="*/ 297074 h 1885729"/>
                <a:gd name="T60" fmla="*/ 867030 w 1476214"/>
                <a:gd name="T61" fmla="*/ 0 h 1885729"/>
                <a:gd name="T62" fmla="*/ 915912 w 1476214"/>
                <a:gd name="T63" fmla="*/ 11386 h 1885729"/>
                <a:gd name="T64" fmla="*/ 482795 w 1476214"/>
                <a:gd name="T65" fmla="*/ 1203668 h 1885729"/>
                <a:gd name="T66" fmla="*/ 487342 w 1476214"/>
                <a:gd name="T67" fmla="*/ 1191483 h 1885729"/>
                <a:gd name="T68" fmla="*/ 160970 w 1476214"/>
                <a:gd name="T69" fmla="*/ 1639885 h 1885729"/>
                <a:gd name="T70" fmla="*/ 1157934 w 1476214"/>
                <a:gd name="T71" fmla="*/ 1650132 h 1885729"/>
                <a:gd name="T72" fmla="*/ 1158389 w 1476214"/>
                <a:gd name="T73" fmla="*/ 1650132 h 1885729"/>
                <a:gd name="T74" fmla="*/ 1036184 w 1476214"/>
                <a:gd name="T75" fmla="*/ 1007250 h 1885729"/>
                <a:gd name="T76" fmla="*/ 1085521 w 1476214"/>
                <a:gd name="T77" fmla="*/ 1018636 h 1885729"/>
                <a:gd name="T78" fmla="*/ 897041 w 1476214"/>
                <a:gd name="T79" fmla="*/ 476183 h 1885729"/>
                <a:gd name="T80" fmla="*/ 946377 w 1476214"/>
                <a:gd name="T81" fmla="*/ 487571 h 1885729"/>
                <a:gd name="T82" fmla="*/ 313413 w 1476214"/>
                <a:gd name="T83" fmla="*/ 725320 h 1885729"/>
                <a:gd name="T84" fmla="*/ 888742 w 1476214"/>
                <a:gd name="T85" fmla="*/ 1527043 h 1885729"/>
                <a:gd name="T86" fmla="*/ 912842 w 1476214"/>
                <a:gd name="T87" fmla="*/ 1482751 h 1885729"/>
                <a:gd name="T88" fmla="*/ 1150886 w 1476214"/>
                <a:gd name="T89" fmla="*/ 728054 h 1885729"/>
                <a:gd name="T90" fmla="*/ 1151114 w 1476214"/>
                <a:gd name="T91" fmla="*/ 728054 h 1885729"/>
                <a:gd name="T92" fmla="*/ 495754 w 1476214"/>
                <a:gd name="T93" fmla="*/ 1645805 h 1885729"/>
                <a:gd name="T94" fmla="*/ 507350 w 1476214"/>
                <a:gd name="T95" fmla="*/ 1596730 h 1885729"/>
                <a:gd name="T96" fmla="*/ 70367 w 1476214"/>
                <a:gd name="T97" fmla="*/ 1244203 h 1885729"/>
                <a:gd name="T98" fmla="*/ 81963 w 1476214"/>
                <a:gd name="T99" fmla="*/ 1195127 h 1885729"/>
                <a:gd name="T100" fmla="*/ 597611 w 1476214"/>
                <a:gd name="T101" fmla="*/ 971609 h 1885729"/>
                <a:gd name="T102" fmla="*/ 769038 w 1476214"/>
                <a:gd name="T103" fmla="*/ 286940 h 1885729"/>
                <a:gd name="T104" fmla="*/ 793138 w 1476214"/>
                <a:gd name="T105" fmla="*/ 242647 h 18857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76214" h="1885729">
                  <a:moveTo>
                    <a:pt x="475871" y="348168"/>
                  </a:moveTo>
                  <a:cubicBezTo>
                    <a:pt x="460324" y="354815"/>
                    <a:pt x="445801" y="363624"/>
                    <a:pt x="432735" y="374346"/>
                  </a:cubicBezTo>
                  <a:cubicBezTo>
                    <a:pt x="449500" y="371831"/>
                    <a:pt x="465798" y="366845"/>
                    <a:pt x="481107" y="359550"/>
                  </a:cubicBezTo>
                  <a:cubicBezTo>
                    <a:pt x="496677" y="352960"/>
                    <a:pt x="511212" y="344139"/>
                    <a:pt x="524244" y="333372"/>
                  </a:cubicBezTo>
                  <a:cubicBezTo>
                    <a:pt x="507501" y="335989"/>
                    <a:pt x="491214" y="340975"/>
                    <a:pt x="475871" y="348168"/>
                  </a:cubicBezTo>
                  <a:close/>
                  <a:moveTo>
                    <a:pt x="1232189" y="471091"/>
                  </a:moveTo>
                  <a:cubicBezTo>
                    <a:pt x="1231529" y="471523"/>
                    <a:pt x="1230926" y="472013"/>
                    <a:pt x="1230368" y="472570"/>
                  </a:cubicBezTo>
                  <a:cubicBezTo>
                    <a:pt x="1231017" y="472639"/>
                    <a:pt x="1231654" y="472639"/>
                    <a:pt x="1232303" y="472570"/>
                  </a:cubicBezTo>
                  <a:cubicBezTo>
                    <a:pt x="1232303" y="472570"/>
                    <a:pt x="1232189" y="470863"/>
                    <a:pt x="1232189" y="470522"/>
                  </a:cubicBezTo>
                  <a:lnTo>
                    <a:pt x="1232189" y="471091"/>
                  </a:lnTo>
                  <a:close/>
                  <a:moveTo>
                    <a:pt x="848738" y="726270"/>
                  </a:moveTo>
                  <a:cubicBezTo>
                    <a:pt x="833190" y="732905"/>
                    <a:pt x="818667" y="741715"/>
                    <a:pt x="805601" y="752448"/>
                  </a:cubicBezTo>
                  <a:cubicBezTo>
                    <a:pt x="822321" y="749955"/>
                    <a:pt x="838597" y="745130"/>
                    <a:pt x="853973" y="738107"/>
                  </a:cubicBezTo>
                  <a:cubicBezTo>
                    <a:pt x="869498" y="731483"/>
                    <a:pt x="883987" y="722673"/>
                    <a:pt x="896997" y="711929"/>
                  </a:cubicBezTo>
                  <a:cubicBezTo>
                    <a:pt x="880288" y="714308"/>
                    <a:pt x="864035" y="719145"/>
                    <a:pt x="848738" y="726270"/>
                  </a:cubicBezTo>
                  <a:close/>
                  <a:moveTo>
                    <a:pt x="680288" y="1374347"/>
                  </a:moveTo>
                  <a:cubicBezTo>
                    <a:pt x="664775" y="1381017"/>
                    <a:pt x="650285" y="1389872"/>
                    <a:pt x="637265" y="1400639"/>
                  </a:cubicBezTo>
                  <a:cubicBezTo>
                    <a:pt x="653996" y="1398238"/>
                    <a:pt x="670295" y="1393412"/>
                    <a:pt x="685637" y="1386298"/>
                  </a:cubicBezTo>
                  <a:cubicBezTo>
                    <a:pt x="701139" y="1379594"/>
                    <a:pt x="715628" y="1370751"/>
                    <a:pt x="728660" y="1360006"/>
                  </a:cubicBezTo>
                  <a:cubicBezTo>
                    <a:pt x="711940" y="1362453"/>
                    <a:pt x="695642" y="1367291"/>
                    <a:pt x="680288" y="1374347"/>
                  </a:cubicBezTo>
                  <a:close/>
                  <a:moveTo>
                    <a:pt x="301731" y="953222"/>
                  </a:moveTo>
                  <a:cubicBezTo>
                    <a:pt x="286251" y="959926"/>
                    <a:pt x="271774" y="968736"/>
                    <a:pt x="258707" y="979400"/>
                  </a:cubicBezTo>
                  <a:cubicBezTo>
                    <a:pt x="275439" y="976999"/>
                    <a:pt x="291737" y="972173"/>
                    <a:pt x="307080" y="965059"/>
                  </a:cubicBezTo>
                  <a:cubicBezTo>
                    <a:pt x="322582" y="958401"/>
                    <a:pt x="337071" y="949591"/>
                    <a:pt x="350103" y="938881"/>
                  </a:cubicBezTo>
                  <a:cubicBezTo>
                    <a:pt x="333349" y="941511"/>
                    <a:pt x="317062" y="946530"/>
                    <a:pt x="301731" y="953791"/>
                  </a:cubicBezTo>
                  <a:lnTo>
                    <a:pt x="301731" y="953222"/>
                  </a:lnTo>
                  <a:close/>
                  <a:moveTo>
                    <a:pt x="43023" y="1856137"/>
                  </a:moveTo>
                  <a:cubicBezTo>
                    <a:pt x="27498" y="1862739"/>
                    <a:pt x="12998" y="1871559"/>
                    <a:pt x="0" y="1882315"/>
                  </a:cubicBezTo>
                  <a:cubicBezTo>
                    <a:pt x="16731" y="1879914"/>
                    <a:pt x="33030" y="1875088"/>
                    <a:pt x="48372" y="1867974"/>
                  </a:cubicBezTo>
                  <a:cubicBezTo>
                    <a:pt x="63886" y="1861304"/>
                    <a:pt x="78375" y="1852449"/>
                    <a:pt x="91396" y="1841682"/>
                  </a:cubicBezTo>
                  <a:cubicBezTo>
                    <a:pt x="74619" y="1844289"/>
                    <a:pt x="58320" y="1849342"/>
                    <a:pt x="43023" y="1856706"/>
                  </a:cubicBezTo>
                  <a:lnTo>
                    <a:pt x="43023" y="1856137"/>
                  </a:lnTo>
                  <a:close/>
                  <a:moveTo>
                    <a:pt x="716368" y="1758140"/>
                  </a:moveTo>
                  <a:cubicBezTo>
                    <a:pt x="700843" y="1764753"/>
                    <a:pt x="686354" y="1773574"/>
                    <a:pt x="673345" y="1784318"/>
                  </a:cubicBezTo>
                  <a:cubicBezTo>
                    <a:pt x="690065" y="1781871"/>
                    <a:pt x="706363" y="1777034"/>
                    <a:pt x="721717" y="1769977"/>
                  </a:cubicBezTo>
                  <a:cubicBezTo>
                    <a:pt x="737208" y="1763262"/>
                    <a:pt x="751697" y="1754407"/>
                    <a:pt x="764740" y="1743685"/>
                  </a:cubicBezTo>
                  <a:cubicBezTo>
                    <a:pt x="747952" y="1746246"/>
                    <a:pt x="731654" y="1751311"/>
                    <a:pt x="716368" y="1758709"/>
                  </a:cubicBezTo>
                  <a:lnTo>
                    <a:pt x="716368" y="1758140"/>
                  </a:lnTo>
                  <a:close/>
                  <a:moveTo>
                    <a:pt x="1474735" y="1773392"/>
                  </a:moveTo>
                  <a:cubicBezTo>
                    <a:pt x="1463967" y="1776306"/>
                    <a:pt x="1453462" y="1780118"/>
                    <a:pt x="1443321" y="1784774"/>
                  </a:cubicBezTo>
                  <a:cubicBezTo>
                    <a:pt x="1427853" y="1791489"/>
                    <a:pt x="1413376" y="1800298"/>
                    <a:pt x="1400298" y="1810951"/>
                  </a:cubicBezTo>
                  <a:cubicBezTo>
                    <a:pt x="1417029" y="1808539"/>
                    <a:pt x="1433328" y="1803701"/>
                    <a:pt x="1448670" y="1796611"/>
                  </a:cubicBezTo>
                  <a:cubicBezTo>
                    <a:pt x="1458185" y="1792377"/>
                    <a:pt x="1467393" y="1787471"/>
                    <a:pt x="1476214" y="1781928"/>
                  </a:cubicBezTo>
                  <a:cubicBezTo>
                    <a:pt x="1475531" y="1778969"/>
                    <a:pt x="1474735" y="1776123"/>
                    <a:pt x="1474735" y="1773392"/>
                  </a:cubicBezTo>
                  <a:close/>
                  <a:moveTo>
                    <a:pt x="1128615" y="1328706"/>
                  </a:moveTo>
                  <a:cubicBezTo>
                    <a:pt x="1113056" y="1335376"/>
                    <a:pt x="1098533" y="1344231"/>
                    <a:pt x="1085478" y="1354998"/>
                  </a:cubicBezTo>
                  <a:cubicBezTo>
                    <a:pt x="1102005" y="1352472"/>
                    <a:pt x="1118099" y="1347646"/>
                    <a:pt x="1133282" y="1340657"/>
                  </a:cubicBezTo>
                  <a:cubicBezTo>
                    <a:pt x="1148852" y="1334010"/>
                    <a:pt x="1163375" y="1325155"/>
                    <a:pt x="1176419" y="1314366"/>
                  </a:cubicBezTo>
                  <a:cubicBezTo>
                    <a:pt x="1159801" y="1316813"/>
                    <a:pt x="1143628" y="1321650"/>
                    <a:pt x="1128388" y="1328706"/>
                  </a:cubicBezTo>
                  <a:lnTo>
                    <a:pt x="1128615" y="1328706"/>
                  </a:lnTo>
                  <a:close/>
                  <a:moveTo>
                    <a:pt x="618826" y="101070"/>
                  </a:moveTo>
                  <a:cubicBezTo>
                    <a:pt x="612179" y="85534"/>
                    <a:pt x="603324" y="71045"/>
                    <a:pt x="592534" y="58047"/>
                  </a:cubicBezTo>
                  <a:cubicBezTo>
                    <a:pt x="595027" y="74733"/>
                    <a:pt x="599853" y="90974"/>
                    <a:pt x="606875" y="106306"/>
                  </a:cubicBezTo>
                  <a:cubicBezTo>
                    <a:pt x="613522" y="121876"/>
                    <a:pt x="622377" y="136399"/>
                    <a:pt x="633167" y="149442"/>
                  </a:cubicBezTo>
                  <a:cubicBezTo>
                    <a:pt x="630743" y="132711"/>
                    <a:pt x="625917" y="116413"/>
                    <a:pt x="618826" y="101070"/>
                  </a:cubicBezTo>
                  <a:close/>
                  <a:moveTo>
                    <a:pt x="389711" y="1837357"/>
                  </a:moveTo>
                  <a:cubicBezTo>
                    <a:pt x="383110" y="1821798"/>
                    <a:pt x="374289" y="1807264"/>
                    <a:pt x="363533" y="1794220"/>
                  </a:cubicBezTo>
                  <a:cubicBezTo>
                    <a:pt x="365958" y="1810951"/>
                    <a:pt x="370784" y="1827250"/>
                    <a:pt x="377875" y="1842593"/>
                  </a:cubicBezTo>
                  <a:cubicBezTo>
                    <a:pt x="384510" y="1858140"/>
                    <a:pt x="393320" y="1872663"/>
                    <a:pt x="404052" y="1885730"/>
                  </a:cubicBezTo>
                  <a:cubicBezTo>
                    <a:pt x="401742" y="1868976"/>
                    <a:pt x="396905" y="1852666"/>
                    <a:pt x="389711" y="1837357"/>
                  </a:cubicBezTo>
                  <a:close/>
                  <a:moveTo>
                    <a:pt x="295584" y="1414525"/>
                  </a:moveTo>
                  <a:cubicBezTo>
                    <a:pt x="288869" y="1399034"/>
                    <a:pt x="279980" y="1384591"/>
                    <a:pt x="269179" y="1371616"/>
                  </a:cubicBezTo>
                  <a:cubicBezTo>
                    <a:pt x="271683" y="1388290"/>
                    <a:pt x="276509" y="1404532"/>
                    <a:pt x="283520" y="1419874"/>
                  </a:cubicBezTo>
                  <a:cubicBezTo>
                    <a:pt x="290178" y="1435422"/>
                    <a:pt x="299079" y="1449922"/>
                    <a:pt x="309925" y="1462897"/>
                  </a:cubicBezTo>
                  <a:cubicBezTo>
                    <a:pt x="307410" y="1446189"/>
                    <a:pt x="302584" y="1429901"/>
                    <a:pt x="295584" y="1414525"/>
                  </a:cubicBezTo>
                  <a:close/>
                  <a:moveTo>
                    <a:pt x="862624" y="1124063"/>
                  </a:moveTo>
                  <a:cubicBezTo>
                    <a:pt x="855931" y="1108538"/>
                    <a:pt x="847122" y="1094026"/>
                    <a:pt x="836445" y="1080926"/>
                  </a:cubicBezTo>
                  <a:cubicBezTo>
                    <a:pt x="838813" y="1097668"/>
                    <a:pt x="843650" y="1113967"/>
                    <a:pt x="850786" y="1129298"/>
                  </a:cubicBezTo>
                  <a:cubicBezTo>
                    <a:pt x="857377" y="1144868"/>
                    <a:pt x="866197" y="1159403"/>
                    <a:pt x="876965" y="1172435"/>
                  </a:cubicBezTo>
                  <a:cubicBezTo>
                    <a:pt x="874472" y="1155715"/>
                    <a:pt x="869646" y="1139439"/>
                    <a:pt x="862624" y="1124063"/>
                  </a:cubicBezTo>
                  <a:close/>
                  <a:moveTo>
                    <a:pt x="621786" y="589120"/>
                  </a:moveTo>
                  <a:cubicBezTo>
                    <a:pt x="615116" y="573561"/>
                    <a:pt x="606261" y="559038"/>
                    <a:pt x="595494" y="545983"/>
                  </a:cubicBezTo>
                  <a:cubicBezTo>
                    <a:pt x="597861" y="562725"/>
                    <a:pt x="602698" y="579024"/>
                    <a:pt x="609835" y="594355"/>
                  </a:cubicBezTo>
                  <a:cubicBezTo>
                    <a:pt x="616482" y="609926"/>
                    <a:pt x="625337" y="624449"/>
                    <a:pt x="636127" y="637492"/>
                  </a:cubicBezTo>
                  <a:cubicBezTo>
                    <a:pt x="633657" y="620955"/>
                    <a:pt x="628819" y="604861"/>
                    <a:pt x="621786" y="589689"/>
                  </a:cubicBezTo>
                  <a:lnTo>
                    <a:pt x="621786" y="589120"/>
                  </a:lnTo>
                  <a:close/>
                  <a:moveTo>
                    <a:pt x="982929" y="1820171"/>
                  </a:moveTo>
                  <a:cubicBezTo>
                    <a:pt x="984966" y="1834182"/>
                    <a:pt x="988790" y="1847874"/>
                    <a:pt x="994310" y="1860917"/>
                  </a:cubicBezTo>
                  <a:lnTo>
                    <a:pt x="1007969" y="1860007"/>
                  </a:lnTo>
                  <a:cubicBezTo>
                    <a:pt x="1001356" y="1845893"/>
                    <a:pt x="992945" y="1832691"/>
                    <a:pt x="982929" y="1820740"/>
                  </a:cubicBezTo>
                  <a:lnTo>
                    <a:pt x="982929" y="1820171"/>
                  </a:lnTo>
                  <a:close/>
                  <a:moveTo>
                    <a:pt x="1397225" y="1474962"/>
                  </a:moveTo>
                  <a:cubicBezTo>
                    <a:pt x="1390532" y="1459426"/>
                    <a:pt x="1381643" y="1444937"/>
                    <a:pt x="1370819" y="1431939"/>
                  </a:cubicBezTo>
                  <a:cubicBezTo>
                    <a:pt x="1373391" y="1448602"/>
                    <a:pt x="1378217" y="1464832"/>
                    <a:pt x="1385160" y="1480198"/>
                  </a:cubicBezTo>
                  <a:cubicBezTo>
                    <a:pt x="1391853" y="1495711"/>
                    <a:pt x="1400696" y="1510189"/>
                    <a:pt x="1411452" y="1523221"/>
                  </a:cubicBezTo>
                  <a:cubicBezTo>
                    <a:pt x="1409039" y="1506535"/>
                    <a:pt x="1404247" y="1490282"/>
                    <a:pt x="1397225" y="1474962"/>
                  </a:cubicBezTo>
                  <a:close/>
                  <a:moveTo>
                    <a:pt x="1053609" y="248578"/>
                  </a:moveTo>
                  <a:cubicBezTo>
                    <a:pt x="1046894" y="233121"/>
                    <a:pt x="1038039" y="218678"/>
                    <a:pt x="1027318" y="205668"/>
                  </a:cubicBezTo>
                  <a:cubicBezTo>
                    <a:pt x="1029822" y="222354"/>
                    <a:pt x="1034693" y="238607"/>
                    <a:pt x="1041773" y="253927"/>
                  </a:cubicBezTo>
                  <a:cubicBezTo>
                    <a:pt x="1048340" y="269474"/>
                    <a:pt x="1057161" y="283975"/>
                    <a:pt x="1067950" y="296950"/>
                  </a:cubicBezTo>
                  <a:cubicBezTo>
                    <a:pt x="1065503" y="280230"/>
                    <a:pt x="1060666" y="263932"/>
                    <a:pt x="1053609" y="248578"/>
                  </a:cubicBezTo>
                  <a:close/>
                  <a:moveTo>
                    <a:pt x="917028" y="11382"/>
                  </a:moveTo>
                  <a:cubicBezTo>
                    <a:pt x="901344" y="5258"/>
                    <a:pt x="884863" y="1423"/>
                    <a:pt x="868087" y="0"/>
                  </a:cubicBezTo>
                  <a:cubicBezTo>
                    <a:pt x="881631" y="10062"/>
                    <a:pt x="896541" y="18142"/>
                    <a:pt x="912362" y="24016"/>
                  </a:cubicBezTo>
                  <a:cubicBezTo>
                    <a:pt x="928069" y="30082"/>
                    <a:pt x="944538" y="33906"/>
                    <a:pt x="961303" y="35397"/>
                  </a:cubicBezTo>
                  <a:cubicBezTo>
                    <a:pt x="947759" y="25336"/>
                    <a:pt x="932849" y="17255"/>
                    <a:pt x="917028" y="11382"/>
                  </a:cubicBezTo>
                  <a:close/>
                  <a:moveTo>
                    <a:pt x="487936" y="1190987"/>
                  </a:moveTo>
                  <a:cubicBezTo>
                    <a:pt x="472297" y="1184602"/>
                    <a:pt x="455805" y="1180573"/>
                    <a:pt x="438995" y="1179036"/>
                  </a:cubicBezTo>
                  <a:cubicBezTo>
                    <a:pt x="452573" y="1189132"/>
                    <a:pt x="467517" y="1197259"/>
                    <a:pt x="483383" y="1203166"/>
                  </a:cubicBezTo>
                  <a:cubicBezTo>
                    <a:pt x="499102" y="1209186"/>
                    <a:pt x="515571" y="1213022"/>
                    <a:pt x="532325" y="1214547"/>
                  </a:cubicBezTo>
                  <a:cubicBezTo>
                    <a:pt x="518906" y="1204600"/>
                    <a:pt x="504098" y="1196667"/>
                    <a:pt x="488391" y="1190987"/>
                  </a:cubicBezTo>
                  <a:lnTo>
                    <a:pt x="487936" y="1190987"/>
                  </a:lnTo>
                  <a:close/>
                  <a:moveTo>
                    <a:pt x="116891" y="1615299"/>
                  </a:moveTo>
                  <a:cubicBezTo>
                    <a:pt x="101195" y="1608994"/>
                    <a:pt x="84669" y="1604964"/>
                    <a:pt x="67835" y="1603348"/>
                  </a:cubicBezTo>
                  <a:cubicBezTo>
                    <a:pt x="95288" y="1623232"/>
                    <a:pt x="127464" y="1635593"/>
                    <a:pt x="161166" y="1639201"/>
                  </a:cubicBezTo>
                  <a:cubicBezTo>
                    <a:pt x="147758" y="1629219"/>
                    <a:pt x="133007" y="1621172"/>
                    <a:pt x="117346" y="1615299"/>
                  </a:cubicBezTo>
                  <a:lnTo>
                    <a:pt x="116891" y="1615299"/>
                  </a:lnTo>
                  <a:close/>
                  <a:moveTo>
                    <a:pt x="1159346" y="1649444"/>
                  </a:moveTo>
                  <a:cubicBezTo>
                    <a:pt x="1143651" y="1643139"/>
                    <a:pt x="1127124" y="1639110"/>
                    <a:pt x="1110291" y="1637494"/>
                  </a:cubicBezTo>
                  <a:cubicBezTo>
                    <a:pt x="1137743" y="1657378"/>
                    <a:pt x="1169920" y="1669738"/>
                    <a:pt x="1203621" y="1673346"/>
                  </a:cubicBezTo>
                  <a:cubicBezTo>
                    <a:pt x="1190202" y="1663375"/>
                    <a:pt x="1175451" y="1655340"/>
                    <a:pt x="1159801" y="1649444"/>
                  </a:cubicBezTo>
                  <a:lnTo>
                    <a:pt x="1159346" y="1649444"/>
                  </a:lnTo>
                  <a:close/>
                  <a:moveTo>
                    <a:pt x="1086389" y="1018212"/>
                  </a:moveTo>
                  <a:cubicBezTo>
                    <a:pt x="1070716" y="1012043"/>
                    <a:pt x="1054235" y="1008207"/>
                    <a:pt x="1037447" y="1006830"/>
                  </a:cubicBezTo>
                  <a:cubicBezTo>
                    <a:pt x="1050969" y="1016937"/>
                    <a:pt x="1065879" y="1025018"/>
                    <a:pt x="1081722" y="1030846"/>
                  </a:cubicBezTo>
                  <a:cubicBezTo>
                    <a:pt x="1097407" y="1037060"/>
                    <a:pt x="1113876" y="1041078"/>
                    <a:pt x="1130664" y="1042797"/>
                  </a:cubicBezTo>
                  <a:cubicBezTo>
                    <a:pt x="1117347" y="1032496"/>
                    <a:pt x="1102574" y="1024210"/>
                    <a:pt x="1086844" y="1018212"/>
                  </a:cubicBezTo>
                  <a:lnTo>
                    <a:pt x="1086389" y="1018212"/>
                  </a:lnTo>
                  <a:close/>
                  <a:moveTo>
                    <a:pt x="947076" y="487367"/>
                  </a:moveTo>
                  <a:cubicBezTo>
                    <a:pt x="931415" y="481175"/>
                    <a:pt x="914923" y="477340"/>
                    <a:pt x="898135" y="475985"/>
                  </a:cubicBezTo>
                  <a:cubicBezTo>
                    <a:pt x="911656" y="486058"/>
                    <a:pt x="926578" y="494105"/>
                    <a:pt x="942410" y="499887"/>
                  </a:cubicBezTo>
                  <a:cubicBezTo>
                    <a:pt x="958071" y="506192"/>
                    <a:pt x="974552" y="510221"/>
                    <a:pt x="991351" y="511838"/>
                  </a:cubicBezTo>
                  <a:cubicBezTo>
                    <a:pt x="978035" y="501571"/>
                    <a:pt x="963261" y="493320"/>
                    <a:pt x="947531" y="487367"/>
                  </a:cubicBezTo>
                  <a:lnTo>
                    <a:pt x="947076" y="487367"/>
                  </a:lnTo>
                  <a:close/>
                  <a:moveTo>
                    <a:pt x="325177" y="676076"/>
                  </a:moveTo>
                  <a:cubicBezTo>
                    <a:pt x="319008" y="691749"/>
                    <a:pt x="315172" y="708230"/>
                    <a:pt x="313795" y="725018"/>
                  </a:cubicBezTo>
                  <a:cubicBezTo>
                    <a:pt x="333508" y="697474"/>
                    <a:pt x="345846" y="665343"/>
                    <a:pt x="349648" y="631688"/>
                  </a:cubicBezTo>
                  <a:cubicBezTo>
                    <a:pt x="339336" y="645198"/>
                    <a:pt x="331095" y="660153"/>
                    <a:pt x="325177" y="676076"/>
                  </a:cubicBezTo>
                  <a:close/>
                  <a:moveTo>
                    <a:pt x="889826" y="1526407"/>
                  </a:moveTo>
                  <a:cubicBezTo>
                    <a:pt x="883657" y="1542080"/>
                    <a:pt x="879821" y="1558561"/>
                    <a:pt x="878444" y="1575349"/>
                  </a:cubicBezTo>
                  <a:cubicBezTo>
                    <a:pt x="888540" y="1561805"/>
                    <a:pt x="896666" y="1546895"/>
                    <a:pt x="902573" y="1531074"/>
                  </a:cubicBezTo>
                  <a:cubicBezTo>
                    <a:pt x="908583" y="1515356"/>
                    <a:pt x="912407" y="1498886"/>
                    <a:pt x="913955" y="1482133"/>
                  </a:cubicBezTo>
                  <a:cubicBezTo>
                    <a:pt x="903871" y="1495643"/>
                    <a:pt x="895824" y="1510564"/>
                    <a:pt x="890054" y="1526407"/>
                  </a:cubicBezTo>
                  <a:lnTo>
                    <a:pt x="889826" y="1526407"/>
                  </a:lnTo>
                  <a:close/>
                  <a:moveTo>
                    <a:pt x="1152289" y="727750"/>
                  </a:moveTo>
                  <a:cubicBezTo>
                    <a:pt x="1146120" y="743502"/>
                    <a:pt x="1142285" y="760062"/>
                    <a:pt x="1140908" y="776919"/>
                  </a:cubicBezTo>
                  <a:cubicBezTo>
                    <a:pt x="1160769" y="749409"/>
                    <a:pt x="1173129" y="717210"/>
                    <a:pt x="1176760" y="683475"/>
                  </a:cubicBezTo>
                  <a:cubicBezTo>
                    <a:pt x="1166608" y="696996"/>
                    <a:pt x="1158436" y="711906"/>
                    <a:pt x="1152517" y="727750"/>
                  </a:cubicBezTo>
                  <a:lnTo>
                    <a:pt x="1152289" y="727750"/>
                  </a:lnTo>
                  <a:close/>
                  <a:moveTo>
                    <a:pt x="507740" y="1596064"/>
                  </a:moveTo>
                  <a:cubicBezTo>
                    <a:pt x="501571" y="1611771"/>
                    <a:pt x="497736" y="1628297"/>
                    <a:pt x="496358" y="1645119"/>
                  </a:cubicBezTo>
                  <a:cubicBezTo>
                    <a:pt x="506397" y="1631473"/>
                    <a:pt x="514478" y="1616494"/>
                    <a:pt x="520374" y="1600617"/>
                  </a:cubicBezTo>
                  <a:cubicBezTo>
                    <a:pt x="526452" y="1584921"/>
                    <a:pt x="530276" y="1568441"/>
                    <a:pt x="531756" y="1551675"/>
                  </a:cubicBezTo>
                  <a:cubicBezTo>
                    <a:pt x="521728" y="1565254"/>
                    <a:pt x="513716" y="1580198"/>
                    <a:pt x="507968" y="1596064"/>
                  </a:cubicBezTo>
                  <a:lnTo>
                    <a:pt x="507740" y="1596064"/>
                  </a:lnTo>
                  <a:close/>
                  <a:moveTo>
                    <a:pt x="81835" y="1194629"/>
                  </a:moveTo>
                  <a:cubicBezTo>
                    <a:pt x="75757" y="1210370"/>
                    <a:pt x="71933" y="1226885"/>
                    <a:pt x="70453" y="1243685"/>
                  </a:cubicBezTo>
                  <a:cubicBezTo>
                    <a:pt x="80583" y="1230140"/>
                    <a:pt x="88664" y="1215185"/>
                    <a:pt x="94469" y="1199296"/>
                  </a:cubicBezTo>
                  <a:cubicBezTo>
                    <a:pt x="100660" y="1183634"/>
                    <a:pt x="104496" y="1167142"/>
                    <a:pt x="105850" y="1150354"/>
                  </a:cubicBezTo>
                  <a:cubicBezTo>
                    <a:pt x="95937" y="1163955"/>
                    <a:pt x="87936" y="1178854"/>
                    <a:pt x="82063" y="1194629"/>
                  </a:cubicBezTo>
                  <a:lnTo>
                    <a:pt x="81835" y="1194629"/>
                  </a:lnTo>
                  <a:close/>
                  <a:moveTo>
                    <a:pt x="609721" y="922150"/>
                  </a:moveTo>
                  <a:cubicBezTo>
                    <a:pt x="603495" y="937845"/>
                    <a:pt x="599659" y="954372"/>
                    <a:pt x="598339" y="971205"/>
                  </a:cubicBezTo>
                  <a:cubicBezTo>
                    <a:pt x="618177" y="943730"/>
                    <a:pt x="630538" y="911565"/>
                    <a:pt x="634192" y="877875"/>
                  </a:cubicBezTo>
                  <a:cubicBezTo>
                    <a:pt x="623903" y="891351"/>
                    <a:pt x="615662" y="906273"/>
                    <a:pt x="609721" y="922150"/>
                  </a:cubicBezTo>
                  <a:close/>
                  <a:moveTo>
                    <a:pt x="769976" y="286820"/>
                  </a:moveTo>
                  <a:cubicBezTo>
                    <a:pt x="763978" y="302584"/>
                    <a:pt x="760154" y="319088"/>
                    <a:pt x="758594" y="335876"/>
                  </a:cubicBezTo>
                  <a:cubicBezTo>
                    <a:pt x="768713" y="322343"/>
                    <a:pt x="776839" y="307433"/>
                    <a:pt x="782724" y="291601"/>
                  </a:cubicBezTo>
                  <a:cubicBezTo>
                    <a:pt x="788790" y="275860"/>
                    <a:pt x="792614" y="259345"/>
                    <a:pt x="794105" y="242545"/>
                  </a:cubicBezTo>
                  <a:cubicBezTo>
                    <a:pt x="784067" y="256112"/>
                    <a:pt x="775986" y="271011"/>
                    <a:pt x="770090" y="286820"/>
                  </a:cubicBezTo>
                  <a:lnTo>
                    <a:pt x="769976" y="2868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8" name="Freeform: Shape 369"/>
            <p:cNvSpPr>
              <a:spLocks/>
            </p:cNvSpPr>
            <p:nvPr/>
          </p:nvSpPr>
          <p:spPr bwMode="auto">
            <a:xfrm>
              <a:off x="9866163" y="2429353"/>
              <a:ext cx="476248" cy="288951"/>
            </a:xfrm>
            <a:custGeom>
              <a:avLst/>
              <a:gdLst>
                <a:gd name="T0" fmla="*/ 2955 w 477552"/>
                <a:gd name="T1" fmla="*/ 1235 h 288277"/>
                <a:gd name="T2" fmla="*/ 172837 w 477552"/>
                <a:gd name="T3" fmla="*/ 217794 h 288277"/>
                <a:gd name="T4" fmla="*/ 296674 w 477552"/>
                <a:gd name="T5" fmla="*/ 273858 h 288277"/>
                <a:gd name="T6" fmla="*/ 367262 w 477552"/>
                <a:gd name="T7" fmla="*/ 266621 h 288277"/>
                <a:gd name="T8" fmla="*/ 418035 w 477552"/>
                <a:gd name="T9" fmla="*/ 218139 h 288277"/>
                <a:gd name="T10" fmla="*/ 451134 w 477552"/>
                <a:gd name="T11" fmla="*/ 145072 h 288277"/>
                <a:gd name="T12" fmla="*/ 470610 w 477552"/>
                <a:gd name="T13" fmla="*/ 56494 h 288277"/>
                <a:gd name="T14" fmla="*/ 471138 w 477552"/>
                <a:gd name="T15" fmla="*/ 55311 h 288277"/>
                <a:gd name="T16" fmla="*/ 472299 w 477552"/>
                <a:gd name="T17" fmla="*/ 55851 h 288277"/>
                <a:gd name="T18" fmla="*/ 472299 w 477552"/>
                <a:gd name="T19" fmla="*/ 56494 h 288277"/>
                <a:gd name="T20" fmla="*/ 460252 w 477552"/>
                <a:gd name="T21" fmla="*/ 141510 h 288277"/>
                <a:gd name="T22" fmla="*/ 435486 w 477552"/>
                <a:gd name="T23" fmla="*/ 213199 h 288277"/>
                <a:gd name="T24" fmla="*/ 390454 w 477552"/>
                <a:gd name="T25" fmla="*/ 269264 h 288277"/>
                <a:gd name="T26" fmla="*/ 320429 w 477552"/>
                <a:gd name="T27" fmla="*/ 290861 h 288277"/>
                <a:gd name="T28" fmla="*/ 184208 w 477552"/>
                <a:gd name="T29" fmla="*/ 243529 h 288277"/>
                <a:gd name="T30" fmla="*/ 78833 w 477552"/>
                <a:gd name="T31" fmla="*/ 145646 h 288277"/>
                <a:gd name="T32" fmla="*/ 28 w 477552"/>
                <a:gd name="T33" fmla="*/ 1808 h 288277"/>
                <a:gd name="T34" fmla="*/ 1211 w 477552"/>
                <a:gd name="T35" fmla="*/ 28 h 288277"/>
                <a:gd name="T36" fmla="*/ 2955 w 477552"/>
                <a:gd name="T37" fmla="*/ 1235 h 2882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77552" h="288277">
                  <a:moveTo>
                    <a:pt x="2987" y="1223"/>
                  </a:moveTo>
                  <a:cubicBezTo>
                    <a:pt x="40342" y="86620"/>
                    <a:pt x="99584" y="160636"/>
                    <a:pt x="174738" y="215769"/>
                  </a:cubicBezTo>
                  <a:cubicBezTo>
                    <a:pt x="211421" y="244030"/>
                    <a:pt x="254365" y="263083"/>
                    <a:pt x="299937" y="271312"/>
                  </a:cubicBezTo>
                  <a:cubicBezTo>
                    <a:pt x="323907" y="276047"/>
                    <a:pt x="348742" y="273543"/>
                    <a:pt x="371301" y="264142"/>
                  </a:cubicBezTo>
                  <a:cubicBezTo>
                    <a:pt x="392232" y="252783"/>
                    <a:pt x="409908" y="236245"/>
                    <a:pt x="422633" y="216111"/>
                  </a:cubicBezTo>
                  <a:cubicBezTo>
                    <a:pt x="437418" y="193837"/>
                    <a:pt x="448708" y="169423"/>
                    <a:pt x="456095" y="143723"/>
                  </a:cubicBezTo>
                  <a:cubicBezTo>
                    <a:pt x="464768" y="114984"/>
                    <a:pt x="471347" y="85653"/>
                    <a:pt x="475786" y="55969"/>
                  </a:cubicBezTo>
                  <a:cubicBezTo>
                    <a:pt x="475615" y="55503"/>
                    <a:pt x="475854" y="54979"/>
                    <a:pt x="476320" y="54797"/>
                  </a:cubicBezTo>
                  <a:cubicBezTo>
                    <a:pt x="476799" y="54626"/>
                    <a:pt x="477322" y="54865"/>
                    <a:pt x="477493" y="55332"/>
                  </a:cubicBezTo>
                  <a:cubicBezTo>
                    <a:pt x="477572" y="55537"/>
                    <a:pt x="477572" y="55765"/>
                    <a:pt x="477493" y="55969"/>
                  </a:cubicBezTo>
                  <a:cubicBezTo>
                    <a:pt x="473395" y="84082"/>
                    <a:pt x="471574" y="112878"/>
                    <a:pt x="465314" y="140194"/>
                  </a:cubicBezTo>
                  <a:cubicBezTo>
                    <a:pt x="460158" y="164882"/>
                    <a:pt x="451747" y="188760"/>
                    <a:pt x="440275" y="211217"/>
                  </a:cubicBezTo>
                  <a:cubicBezTo>
                    <a:pt x="429268" y="232785"/>
                    <a:pt x="413744" y="251736"/>
                    <a:pt x="394748" y="266760"/>
                  </a:cubicBezTo>
                  <a:cubicBezTo>
                    <a:pt x="374294" y="281784"/>
                    <a:pt x="349300" y="289341"/>
                    <a:pt x="323953" y="288157"/>
                  </a:cubicBezTo>
                  <a:cubicBezTo>
                    <a:pt x="274533" y="285858"/>
                    <a:pt x="226787" y="269594"/>
                    <a:pt x="186234" y="241265"/>
                  </a:cubicBezTo>
                  <a:cubicBezTo>
                    <a:pt x="145885" y="214688"/>
                    <a:pt x="109942" y="181965"/>
                    <a:pt x="79700" y="144292"/>
                  </a:cubicBezTo>
                  <a:cubicBezTo>
                    <a:pt x="45373" y="101576"/>
                    <a:pt x="18444" y="53409"/>
                    <a:pt x="28" y="1792"/>
                  </a:cubicBezTo>
                  <a:cubicBezTo>
                    <a:pt x="-131" y="973"/>
                    <a:pt x="404" y="187"/>
                    <a:pt x="1223" y="28"/>
                  </a:cubicBezTo>
                  <a:cubicBezTo>
                    <a:pt x="2043" y="-131"/>
                    <a:pt x="2828" y="404"/>
                    <a:pt x="2987" y="122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9" name="Freeform: Shape 370"/>
            <p:cNvSpPr>
              <a:spLocks/>
            </p:cNvSpPr>
            <p:nvPr/>
          </p:nvSpPr>
          <p:spPr bwMode="auto">
            <a:xfrm>
              <a:off x="9916963" y="2038792"/>
              <a:ext cx="423333" cy="611243"/>
            </a:xfrm>
            <a:custGeom>
              <a:avLst/>
              <a:gdLst>
                <a:gd name="T0" fmla="*/ 286073 w 423197"/>
                <a:gd name="T1" fmla="*/ 610678 h 611072"/>
                <a:gd name="T2" fmla="*/ 479 w 423197"/>
                <a:gd name="T3" fmla="*/ 367064 h 611072"/>
                <a:gd name="T4" fmla="*/ 29424 w 423197"/>
                <a:gd name="T5" fmla="*/ 184752 h 611072"/>
                <a:gd name="T6" fmla="*/ 52220 w 423197"/>
                <a:gd name="T7" fmla="*/ 842 h 611072"/>
                <a:gd name="T8" fmla="*/ 423741 w 423197"/>
                <a:gd name="T9" fmla="*/ 117296 h 611072"/>
                <a:gd name="T10" fmla="*/ 372001 w 423197"/>
                <a:gd name="T11" fmla="*/ 345984 h 611072"/>
                <a:gd name="T12" fmla="*/ 373028 w 423197"/>
                <a:gd name="T13" fmla="*/ 370824 h 611072"/>
                <a:gd name="T14" fmla="*/ 373028 w 423197"/>
                <a:gd name="T15" fmla="*/ 374925 h 611072"/>
                <a:gd name="T16" fmla="*/ 286073 w 423197"/>
                <a:gd name="T17" fmla="*/ 610678 h 6110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3197" h="611072">
                  <a:moveTo>
                    <a:pt x="285705" y="609994"/>
                  </a:moveTo>
                  <a:cubicBezTo>
                    <a:pt x="196017" y="625018"/>
                    <a:pt x="53176" y="480014"/>
                    <a:pt x="479" y="366652"/>
                  </a:cubicBezTo>
                  <a:cubicBezTo>
                    <a:pt x="-3050" y="358912"/>
                    <a:pt x="13568" y="280492"/>
                    <a:pt x="29388" y="184544"/>
                  </a:cubicBezTo>
                  <a:cubicBezTo>
                    <a:pt x="38721" y="126156"/>
                    <a:pt x="47827" y="60938"/>
                    <a:pt x="52152" y="842"/>
                  </a:cubicBezTo>
                  <a:cubicBezTo>
                    <a:pt x="52949" y="-11564"/>
                    <a:pt x="423197" y="117164"/>
                    <a:pt x="423197" y="117164"/>
                  </a:cubicBezTo>
                  <a:cubicBezTo>
                    <a:pt x="423197" y="117164"/>
                    <a:pt x="377670" y="240770"/>
                    <a:pt x="371524" y="345596"/>
                  </a:cubicBezTo>
                  <a:cubicBezTo>
                    <a:pt x="371160" y="353882"/>
                    <a:pt x="371501" y="362179"/>
                    <a:pt x="372548" y="370408"/>
                  </a:cubicBezTo>
                  <a:cubicBezTo>
                    <a:pt x="372617" y="371774"/>
                    <a:pt x="372617" y="373140"/>
                    <a:pt x="372548" y="374505"/>
                  </a:cubicBezTo>
                  <a:cubicBezTo>
                    <a:pt x="376873" y="421740"/>
                    <a:pt x="372434" y="595312"/>
                    <a:pt x="285705" y="609994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0" name="Freeform: Shape 371"/>
            <p:cNvSpPr>
              <a:spLocks/>
            </p:cNvSpPr>
            <p:nvPr/>
          </p:nvSpPr>
          <p:spPr bwMode="auto">
            <a:xfrm>
              <a:off x="9980462" y="2040379"/>
              <a:ext cx="359833" cy="374684"/>
            </a:xfrm>
            <a:custGeom>
              <a:avLst/>
              <a:gdLst>
                <a:gd name="T0" fmla="*/ 269005 w 360574"/>
                <a:gd name="T1" fmla="*/ 375050 h 374280"/>
                <a:gd name="T2" fmla="*/ 307498 w 360574"/>
                <a:gd name="T3" fmla="*/ 375050 h 374280"/>
                <a:gd name="T4" fmla="*/ 307498 w 360574"/>
                <a:gd name="T5" fmla="*/ 370936 h 374280"/>
                <a:gd name="T6" fmla="*/ 306596 w 360574"/>
                <a:gd name="T7" fmla="*/ 346016 h 374280"/>
                <a:gd name="T8" fmla="*/ 357620 w 360574"/>
                <a:gd name="T9" fmla="*/ 116711 h 374280"/>
                <a:gd name="T10" fmla="*/ 0 w 360574"/>
                <a:gd name="T11" fmla="*/ 0 h 374280"/>
                <a:gd name="T12" fmla="*/ 269005 w 360574"/>
                <a:gd name="T13" fmla="*/ 375050 h 3742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0574" h="374280">
                  <a:moveTo>
                    <a:pt x="271227" y="373435"/>
                  </a:moveTo>
                  <a:cubicBezTo>
                    <a:pt x="284146" y="374562"/>
                    <a:pt x="297121" y="374562"/>
                    <a:pt x="310039" y="373435"/>
                  </a:cubicBezTo>
                  <a:cubicBezTo>
                    <a:pt x="310039" y="371842"/>
                    <a:pt x="310039" y="370476"/>
                    <a:pt x="310039" y="369338"/>
                  </a:cubicBezTo>
                  <a:cubicBezTo>
                    <a:pt x="308924" y="361120"/>
                    <a:pt x="308616" y="352812"/>
                    <a:pt x="309129" y="344526"/>
                  </a:cubicBezTo>
                  <a:cubicBezTo>
                    <a:pt x="315389" y="239700"/>
                    <a:pt x="360574" y="116208"/>
                    <a:pt x="360574" y="116208"/>
                  </a:cubicBezTo>
                  <a:cubicBezTo>
                    <a:pt x="360574" y="116208"/>
                    <a:pt x="60096" y="11609"/>
                    <a:pt x="0" y="0"/>
                  </a:cubicBezTo>
                  <a:cubicBezTo>
                    <a:pt x="6943" y="70567"/>
                    <a:pt x="49283" y="353859"/>
                    <a:pt x="271227" y="37343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1" name="Freeform: Shape 372"/>
            <p:cNvSpPr>
              <a:spLocks/>
            </p:cNvSpPr>
            <p:nvPr/>
          </p:nvSpPr>
          <p:spPr bwMode="auto">
            <a:xfrm>
              <a:off x="9904263" y="1408497"/>
              <a:ext cx="654048" cy="917658"/>
            </a:xfrm>
            <a:custGeom>
              <a:avLst/>
              <a:gdLst>
                <a:gd name="T0" fmla="*/ 10709 w 653602"/>
                <a:gd name="T1" fmla="*/ 219895 h 918245"/>
                <a:gd name="T2" fmla="*/ 143214 w 653602"/>
                <a:gd name="T3" fmla="*/ 824086 h 918245"/>
                <a:gd name="T4" fmla="*/ 614679 w 653602"/>
                <a:gd name="T5" fmla="*/ 790027 h 918245"/>
                <a:gd name="T6" fmla="*/ 501235 w 653602"/>
                <a:gd name="T7" fmla="*/ 51194 h 918245"/>
                <a:gd name="T8" fmla="*/ 10709 w 653602"/>
                <a:gd name="T9" fmla="*/ 219895 h 918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3602" h="918245">
                  <a:moveTo>
                    <a:pt x="10681" y="220459"/>
                  </a:moveTo>
                  <a:cubicBezTo>
                    <a:pt x="-28700" y="354650"/>
                    <a:pt x="46534" y="741629"/>
                    <a:pt x="142823" y="826196"/>
                  </a:cubicBezTo>
                  <a:cubicBezTo>
                    <a:pt x="282363" y="949688"/>
                    <a:pt x="508633" y="959021"/>
                    <a:pt x="613004" y="792050"/>
                  </a:cubicBezTo>
                  <a:cubicBezTo>
                    <a:pt x="714187" y="629974"/>
                    <a:pt x="607199" y="128494"/>
                    <a:pt x="499869" y="51326"/>
                  </a:cubicBezTo>
                  <a:cubicBezTo>
                    <a:pt x="341890" y="-62720"/>
                    <a:pt x="68728" y="21847"/>
                    <a:pt x="10681" y="220459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2" name="Freeform: Shape 373"/>
            <p:cNvSpPr>
              <a:spLocks/>
            </p:cNvSpPr>
            <p:nvPr/>
          </p:nvSpPr>
          <p:spPr bwMode="auto">
            <a:xfrm>
              <a:off x="10268329" y="1864151"/>
              <a:ext cx="21167" cy="73032"/>
            </a:xfrm>
            <a:custGeom>
              <a:avLst/>
              <a:gdLst>
                <a:gd name="T0" fmla="*/ 12028 w 22614"/>
                <a:gd name="T1" fmla="*/ 221 h 73918"/>
                <a:gd name="T2" fmla="*/ 10891 w 22614"/>
                <a:gd name="T3" fmla="*/ 2717 h 73918"/>
                <a:gd name="T4" fmla="*/ 234 w 22614"/>
                <a:gd name="T5" fmla="*/ 69094 h 73918"/>
                <a:gd name="T6" fmla="*/ 234 w 22614"/>
                <a:gd name="T7" fmla="*/ 70395 h 73918"/>
                <a:gd name="T8" fmla="*/ 12028 w 22614"/>
                <a:gd name="T9" fmla="*/ 221 h 739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14" h="73918">
                  <a:moveTo>
                    <a:pt x="15669" y="233"/>
                  </a:moveTo>
                  <a:cubicBezTo>
                    <a:pt x="15669" y="-791"/>
                    <a:pt x="13962" y="1827"/>
                    <a:pt x="14189" y="2851"/>
                  </a:cubicBezTo>
                  <a:cubicBezTo>
                    <a:pt x="19880" y="28802"/>
                    <a:pt x="22156" y="59760"/>
                    <a:pt x="304" y="72508"/>
                  </a:cubicBezTo>
                  <a:cubicBezTo>
                    <a:pt x="-379" y="72508"/>
                    <a:pt x="304" y="74215"/>
                    <a:pt x="304" y="73873"/>
                  </a:cubicBezTo>
                  <a:cubicBezTo>
                    <a:pt x="28644" y="64427"/>
                    <a:pt x="25344" y="23794"/>
                    <a:pt x="15669" y="2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3" name="Freeform: Shape 374"/>
            <p:cNvSpPr>
              <a:spLocks/>
            </p:cNvSpPr>
            <p:nvPr/>
          </p:nvSpPr>
          <p:spPr bwMode="auto">
            <a:xfrm>
              <a:off x="10228111" y="1840336"/>
              <a:ext cx="61384" cy="85733"/>
            </a:xfrm>
            <a:custGeom>
              <a:avLst/>
              <a:gdLst>
                <a:gd name="T0" fmla="*/ 28967 w 60012"/>
                <a:gd name="T1" fmla="*/ 141 h 85213"/>
                <a:gd name="T2" fmla="*/ 39433 w 60012"/>
                <a:gd name="T3" fmla="*/ 87140 h 85213"/>
                <a:gd name="T4" fmla="*/ 28967 w 60012"/>
                <a:gd name="T5" fmla="*/ 141 h 852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012" h="85213">
                  <a:moveTo>
                    <a:pt x="26463" y="137"/>
                  </a:moveTo>
                  <a:cubicBezTo>
                    <a:pt x="-15990" y="4917"/>
                    <a:pt x="-3357" y="89483"/>
                    <a:pt x="36024" y="85045"/>
                  </a:cubicBezTo>
                  <a:cubicBezTo>
                    <a:pt x="75405" y="80606"/>
                    <a:pt x="62088" y="-3847"/>
                    <a:pt x="26463" y="13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4" name="Freeform: Shape 375"/>
            <p:cNvSpPr>
              <a:spLocks/>
            </p:cNvSpPr>
            <p:nvPr/>
          </p:nvSpPr>
          <p:spPr bwMode="auto">
            <a:xfrm>
              <a:off x="10444011" y="1835574"/>
              <a:ext cx="38100" cy="65093"/>
            </a:xfrm>
            <a:custGeom>
              <a:avLst/>
              <a:gdLst>
                <a:gd name="T0" fmla="*/ 90 w 39213"/>
                <a:gd name="T1" fmla="*/ 294 h 64827"/>
                <a:gd name="T2" fmla="*/ 2220 w 39213"/>
                <a:gd name="T3" fmla="*/ 2261 h 64827"/>
                <a:gd name="T4" fmla="*/ 34375 w 39213"/>
                <a:gd name="T5" fmla="*/ 64391 h 64827"/>
                <a:gd name="T6" fmla="*/ 34375 w 39213"/>
                <a:gd name="T7" fmla="*/ 65895 h 64827"/>
                <a:gd name="T8" fmla="*/ 90 w 39213"/>
                <a:gd name="T9" fmla="*/ 294 h 648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213" h="64827">
                  <a:moveTo>
                    <a:pt x="102" y="290"/>
                  </a:moveTo>
                  <a:cubicBezTo>
                    <a:pt x="102" y="-734"/>
                    <a:pt x="2378" y="1201"/>
                    <a:pt x="2492" y="2225"/>
                  </a:cubicBezTo>
                  <a:cubicBezTo>
                    <a:pt x="5565" y="28631"/>
                    <a:pt x="13874" y="58224"/>
                    <a:pt x="38572" y="63345"/>
                  </a:cubicBezTo>
                  <a:cubicBezTo>
                    <a:pt x="39369" y="63345"/>
                    <a:pt x="39483" y="64825"/>
                    <a:pt x="38572" y="64825"/>
                  </a:cubicBezTo>
                  <a:cubicBezTo>
                    <a:pt x="8980" y="65166"/>
                    <a:pt x="-1150" y="25672"/>
                    <a:pt x="102" y="29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5" name="Freeform: Shape 376"/>
            <p:cNvSpPr>
              <a:spLocks/>
            </p:cNvSpPr>
            <p:nvPr/>
          </p:nvSpPr>
          <p:spPr bwMode="auto">
            <a:xfrm>
              <a:off x="10444011" y="1805408"/>
              <a:ext cx="59267" cy="84146"/>
            </a:xfrm>
            <a:custGeom>
              <a:avLst/>
              <a:gdLst>
                <a:gd name="T0" fmla="*/ 17966 w 60519"/>
                <a:gd name="T1" fmla="*/ 716 h 84821"/>
                <a:gd name="T2" fmla="*/ 35450 w 60519"/>
                <a:gd name="T3" fmla="*/ 81521 h 84821"/>
                <a:gd name="T4" fmla="*/ 17966 w 60519"/>
                <a:gd name="T5" fmla="*/ 716 h 848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519" h="84821">
                  <a:moveTo>
                    <a:pt x="19534" y="740"/>
                  </a:moveTo>
                  <a:cubicBezTo>
                    <a:pt x="61192" y="-8707"/>
                    <a:pt x="77126" y="75290"/>
                    <a:pt x="38542" y="84168"/>
                  </a:cubicBezTo>
                  <a:cubicBezTo>
                    <a:pt x="-42" y="93046"/>
                    <a:pt x="-15408" y="8707"/>
                    <a:pt x="19534" y="74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6" name="Freeform: Shape 377"/>
            <p:cNvSpPr>
              <a:spLocks/>
            </p:cNvSpPr>
            <p:nvPr/>
          </p:nvSpPr>
          <p:spPr bwMode="auto">
            <a:xfrm>
              <a:off x="10190011" y="1741902"/>
              <a:ext cx="86784" cy="66681"/>
            </a:xfrm>
            <a:custGeom>
              <a:avLst/>
              <a:gdLst>
                <a:gd name="T0" fmla="*/ 25998 w 87240"/>
                <a:gd name="T1" fmla="*/ 63584 h 67277"/>
                <a:gd name="T2" fmla="*/ 56315 w 87240"/>
                <a:gd name="T3" fmla="*/ 47658 h 67277"/>
                <a:gd name="T4" fmla="*/ 84179 w 87240"/>
                <a:gd name="T5" fmla="*/ 25689 h 67277"/>
                <a:gd name="T6" fmla="*/ 78272 w 87240"/>
                <a:gd name="T7" fmla="*/ 5151 h 67277"/>
                <a:gd name="T8" fmla="*/ 33689 w 87240"/>
                <a:gd name="T9" fmla="*/ 7238 h 67277"/>
                <a:gd name="T10" fmla="*/ 1033 w 87240"/>
                <a:gd name="T11" fmla="*/ 40189 h 67277"/>
                <a:gd name="T12" fmla="*/ 12802 w 87240"/>
                <a:gd name="T13" fmla="*/ 63914 h 67277"/>
                <a:gd name="T14" fmla="*/ 25998 w 87240"/>
                <a:gd name="T15" fmla="*/ 63584 h 672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240" h="67277">
                  <a:moveTo>
                    <a:pt x="26549" y="65888"/>
                  </a:moveTo>
                  <a:cubicBezTo>
                    <a:pt x="37134" y="60903"/>
                    <a:pt x="47469" y="55394"/>
                    <a:pt x="57508" y="49385"/>
                  </a:cubicBezTo>
                  <a:cubicBezTo>
                    <a:pt x="69231" y="45117"/>
                    <a:pt x="79224" y="37126"/>
                    <a:pt x="85962" y="26621"/>
                  </a:cubicBezTo>
                  <a:cubicBezTo>
                    <a:pt x="88990" y="18973"/>
                    <a:pt x="86508" y="10254"/>
                    <a:pt x="79930" y="5337"/>
                  </a:cubicBezTo>
                  <a:cubicBezTo>
                    <a:pt x="65475" y="-3996"/>
                    <a:pt x="49085" y="329"/>
                    <a:pt x="34403" y="7500"/>
                  </a:cubicBezTo>
                  <a:cubicBezTo>
                    <a:pt x="19402" y="14306"/>
                    <a:pt x="7508" y="26485"/>
                    <a:pt x="1054" y="41645"/>
                  </a:cubicBezTo>
                  <a:cubicBezTo>
                    <a:pt x="-2417" y="51752"/>
                    <a:pt x="2966" y="62758"/>
                    <a:pt x="13073" y="66230"/>
                  </a:cubicBezTo>
                  <a:cubicBezTo>
                    <a:pt x="17467" y="67732"/>
                    <a:pt x="22247" y="67618"/>
                    <a:pt x="26549" y="6588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7" name="Freeform: Shape 378"/>
            <p:cNvSpPr>
              <a:spLocks/>
            </p:cNvSpPr>
            <p:nvPr/>
          </p:nvSpPr>
          <p:spPr bwMode="auto">
            <a:xfrm>
              <a:off x="10414378" y="1706974"/>
              <a:ext cx="95250" cy="50805"/>
            </a:xfrm>
            <a:custGeom>
              <a:avLst/>
              <a:gdLst>
                <a:gd name="T0" fmla="*/ 78430 w 94120"/>
                <a:gd name="T1" fmla="*/ 48839 h 51478"/>
                <a:gd name="T2" fmla="*/ 41780 w 94120"/>
                <a:gd name="T3" fmla="*/ 45385 h 51478"/>
                <a:gd name="T4" fmla="*/ 5248 w 94120"/>
                <a:gd name="T5" fmla="*/ 35342 h 51478"/>
                <a:gd name="T6" fmla="*/ 2861 w 94120"/>
                <a:gd name="T7" fmla="*/ 14501 h 51478"/>
                <a:gd name="T8" fmla="*/ 47867 w 94120"/>
                <a:gd name="T9" fmla="*/ 249 h 51478"/>
                <a:gd name="T10" fmla="*/ 93591 w 94120"/>
                <a:gd name="T11" fmla="*/ 18280 h 51478"/>
                <a:gd name="T12" fmla="*/ 91921 w 94120"/>
                <a:gd name="T13" fmla="*/ 44197 h 51478"/>
                <a:gd name="T14" fmla="*/ 78430 w 94120"/>
                <a:gd name="T15" fmla="*/ 48839 h 514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120" h="51478">
                  <a:moveTo>
                    <a:pt x="74774" y="51479"/>
                  </a:moveTo>
                  <a:cubicBezTo>
                    <a:pt x="63073" y="50887"/>
                    <a:pt x="51407" y="49669"/>
                    <a:pt x="39832" y="47837"/>
                  </a:cubicBezTo>
                  <a:cubicBezTo>
                    <a:pt x="27380" y="48212"/>
                    <a:pt x="15145" y="44502"/>
                    <a:pt x="5003" y="37252"/>
                  </a:cubicBezTo>
                  <a:cubicBezTo>
                    <a:pt x="-687" y="31310"/>
                    <a:pt x="-1632" y="22262"/>
                    <a:pt x="2727" y="15285"/>
                  </a:cubicBezTo>
                  <a:cubicBezTo>
                    <a:pt x="12629" y="1285"/>
                    <a:pt x="29474" y="-877"/>
                    <a:pt x="45636" y="261"/>
                  </a:cubicBezTo>
                  <a:cubicBezTo>
                    <a:pt x="62003" y="1035"/>
                    <a:pt x="77517" y="7796"/>
                    <a:pt x="89229" y="19268"/>
                  </a:cubicBezTo>
                  <a:cubicBezTo>
                    <a:pt x="96331" y="27247"/>
                    <a:pt x="95614" y="39482"/>
                    <a:pt x="87635" y="46585"/>
                  </a:cubicBezTo>
                  <a:cubicBezTo>
                    <a:pt x="84095" y="49737"/>
                    <a:pt x="79520" y="51479"/>
                    <a:pt x="74774" y="5147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8" name="Freeform: Shape 379"/>
            <p:cNvSpPr>
              <a:spLocks/>
            </p:cNvSpPr>
            <p:nvPr/>
          </p:nvSpPr>
          <p:spPr bwMode="auto">
            <a:xfrm>
              <a:off x="10293729" y="2102298"/>
              <a:ext cx="55033" cy="20639"/>
            </a:xfrm>
            <a:custGeom>
              <a:avLst/>
              <a:gdLst>
                <a:gd name="T0" fmla="*/ 2384 w 55487"/>
                <a:gd name="T1" fmla="*/ 234 h 21922"/>
                <a:gd name="T2" fmla="*/ 25953 w 55487"/>
                <a:gd name="T3" fmla="*/ 9713 h 21922"/>
                <a:gd name="T4" fmla="*/ 52277 w 55487"/>
                <a:gd name="T5" fmla="*/ 1217 h 21922"/>
                <a:gd name="T6" fmla="*/ 53511 w 55487"/>
                <a:gd name="T7" fmla="*/ 1343 h 21922"/>
                <a:gd name="T8" fmla="*/ 53599 w 55487"/>
                <a:gd name="T9" fmla="*/ 2113 h 21922"/>
                <a:gd name="T10" fmla="*/ 23421 w 55487"/>
                <a:gd name="T11" fmla="*/ 17224 h 21922"/>
                <a:gd name="T12" fmla="*/ 181 w 55487"/>
                <a:gd name="T13" fmla="*/ 1396 h 21922"/>
                <a:gd name="T14" fmla="*/ 2384 w 55487"/>
                <a:gd name="T15" fmla="*/ 234 h 219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487" h="21922">
                  <a:moveTo>
                    <a:pt x="2464" y="297"/>
                  </a:moveTo>
                  <a:cubicBezTo>
                    <a:pt x="9634" y="5419"/>
                    <a:pt x="17260" y="12931"/>
                    <a:pt x="26820" y="12362"/>
                  </a:cubicBezTo>
                  <a:cubicBezTo>
                    <a:pt x="36541" y="10700"/>
                    <a:pt x="45817" y="7012"/>
                    <a:pt x="54023" y="1549"/>
                  </a:cubicBezTo>
                  <a:cubicBezTo>
                    <a:pt x="54421" y="1242"/>
                    <a:pt x="54990" y="1310"/>
                    <a:pt x="55298" y="1709"/>
                  </a:cubicBezTo>
                  <a:cubicBezTo>
                    <a:pt x="55514" y="1993"/>
                    <a:pt x="55548" y="2369"/>
                    <a:pt x="55389" y="2688"/>
                  </a:cubicBezTo>
                  <a:cubicBezTo>
                    <a:pt x="49345" y="14365"/>
                    <a:pt x="37349" y="21763"/>
                    <a:pt x="24203" y="21923"/>
                  </a:cubicBezTo>
                  <a:cubicBezTo>
                    <a:pt x="12844" y="20705"/>
                    <a:pt x="3363" y="12749"/>
                    <a:pt x="187" y="1777"/>
                  </a:cubicBezTo>
                  <a:cubicBezTo>
                    <a:pt x="-610" y="411"/>
                    <a:pt x="1325" y="-500"/>
                    <a:pt x="2464" y="29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9" name="Freeform: Shape 380"/>
            <p:cNvSpPr>
              <a:spLocks/>
            </p:cNvSpPr>
            <p:nvPr/>
          </p:nvSpPr>
          <p:spPr bwMode="auto">
            <a:xfrm>
              <a:off x="10310662" y="1718088"/>
              <a:ext cx="150282" cy="331817"/>
            </a:xfrm>
            <a:custGeom>
              <a:avLst/>
              <a:gdLst>
                <a:gd name="T0" fmla="*/ 763 w 150435"/>
                <a:gd name="T1" fmla="*/ 299810 h 332233"/>
                <a:gd name="T2" fmla="*/ 66057 w 150435"/>
                <a:gd name="T3" fmla="*/ 330501 h 332233"/>
                <a:gd name="T4" fmla="*/ 98250 w 150435"/>
                <a:gd name="T5" fmla="*/ 327102 h 332233"/>
                <a:gd name="T6" fmla="*/ 104144 w 150435"/>
                <a:gd name="T7" fmla="*/ 325517 h 332233"/>
                <a:gd name="T8" fmla="*/ 109811 w 150435"/>
                <a:gd name="T9" fmla="*/ 323818 h 332233"/>
                <a:gd name="T10" fmla="*/ 114119 w 150435"/>
                <a:gd name="T11" fmla="*/ 317136 h 332233"/>
                <a:gd name="T12" fmla="*/ 114119 w 150435"/>
                <a:gd name="T13" fmla="*/ 317136 h 332233"/>
                <a:gd name="T14" fmla="*/ 113438 w 150435"/>
                <a:gd name="T15" fmla="*/ 314532 h 332233"/>
                <a:gd name="T16" fmla="*/ 113438 w 150435"/>
                <a:gd name="T17" fmla="*/ 314532 h 332233"/>
                <a:gd name="T18" fmla="*/ 113438 w 150435"/>
                <a:gd name="T19" fmla="*/ 312268 h 332233"/>
                <a:gd name="T20" fmla="*/ 104371 w 150435"/>
                <a:gd name="T21" fmla="*/ 261871 h 332233"/>
                <a:gd name="T22" fmla="*/ 149712 w 150435"/>
                <a:gd name="T23" fmla="*/ 265269 h 332233"/>
                <a:gd name="T24" fmla="*/ 75011 w 150435"/>
                <a:gd name="T25" fmla="*/ 1740 h 332233"/>
                <a:gd name="T26" fmla="*/ 72008 w 150435"/>
                <a:gd name="T27" fmla="*/ 98 h 332233"/>
                <a:gd name="T28" fmla="*/ 70362 w 150435"/>
                <a:gd name="T29" fmla="*/ 3098 h 332233"/>
                <a:gd name="T30" fmla="*/ 128968 w 150435"/>
                <a:gd name="T31" fmla="*/ 250320 h 332233"/>
                <a:gd name="T32" fmla="*/ 85099 w 150435"/>
                <a:gd name="T33" fmla="*/ 243864 h 332233"/>
                <a:gd name="T34" fmla="*/ 99156 w 150435"/>
                <a:gd name="T35" fmla="*/ 311248 h 332233"/>
                <a:gd name="T36" fmla="*/ 99156 w 150435"/>
                <a:gd name="T37" fmla="*/ 312268 h 332233"/>
                <a:gd name="T38" fmla="*/ 2917 w 150435"/>
                <a:gd name="T39" fmla="*/ 297432 h 332233"/>
                <a:gd name="T40" fmla="*/ 763 w 150435"/>
                <a:gd name="T41" fmla="*/ 299810 h 3322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0435" h="332233">
                  <a:moveTo>
                    <a:pt x="767" y="301316"/>
                  </a:moveTo>
                  <a:cubicBezTo>
                    <a:pt x="17350" y="320312"/>
                    <a:pt x="41115" y="331500"/>
                    <a:pt x="66325" y="332161"/>
                  </a:cubicBezTo>
                  <a:cubicBezTo>
                    <a:pt x="77206" y="332547"/>
                    <a:pt x="88087" y="331398"/>
                    <a:pt x="98650" y="328746"/>
                  </a:cubicBezTo>
                  <a:cubicBezTo>
                    <a:pt x="100664" y="328405"/>
                    <a:pt x="102656" y="327870"/>
                    <a:pt x="104568" y="327153"/>
                  </a:cubicBezTo>
                  <a:cubicBezTo>
                    <a:pt x="106503" y="327153"/>
                    <a:pt x="108210" y="326128"/>
                    <a:pt x="110259" y="325445"/>
                  </a:cubicBezTo>
                  <a:cubicBezTo>
                    <a:pt x="113047" y="324432"/>
                    <a:pt x="114812" y="321689"/>
                    <a:pt x="114584" y="318730"/>
                  </a:cubicBezTo>
                  <a:cubicBezTo>
                    <a:pt x="114482" y="317831"/>
                    <a:pt x="114254" y="316955"/>
                    <a:pt x="113901" y="316112"/>
                  </a:cubicBezTo>
                  <a:lnTo>
                    <a:pt x="113901" y="313836"/>
                  </a:lnTo>
                  <a:cubicBezTo>
                    <a:pt x="111397" y="293576"/>
                    <a:pt x="104796" y="263187"/>
                    <a:pt x="104796" y="263187"/>
                  </a:cubicBezTo>
                  <a:cubicBezTo>
                    <a:pt x="112763" y="265691"/>
                    <a:pt x="152827" y="277073"/>
                    <a:pt x="150323" y="266602"/>
                  </a:cubicBezTo>
                  <a:cubicBezTo>
                    <a:pt x="132112" y="180100"/>
                    <a:pt x="111852" y="84494"/>
                    <a:pt x="75317" y="1748"/>
                  </a:cubicBezTo>
                  <a:cubicBezTo>
                    <a:pt x="74941" y="462"/>
                    <a:pt x="73587" y="-278"/>
                    <a:pt x="72301" y="98"/>
                  </a:cubicBezTo>
                  <a:cubicBezTo>
                    <a:pt x="71015" y="473"/>
                    <a:pt x="70275" y="1828"/>
                    <a:pt x="70650" y="3114"/>
                  </a:cubicBezTo>
                  <a:cubicBezTo>
                    <a:pt x="84878" y="86884"/>
                    <a:pt x="113787" y="167694"/>
                    <a:pt x="129494" y="251578"/>
                  </a:cubicBezTo>
                  <a:cubicBezTo>
                    <a:pt x="115176" y="247401"/>
                    <a:pt x="100357" y="245215"/>
                    <a:pt x="85447" y="245090"/>
                  </a:cubicBezTo>
                  <a:cubicBezTo>
                    <a:pt x="82715" y="246342"/>
                    <a:pt x="99219" y="303592"/>
                    <a:pt x="99560" y="312812"/>
                  </a:cubicBezTo>
                  <a:cubicBezTo>
                    <a:pt x="99628" y="313153"/>
                    <a:pt x="99628" y="313494"/>
                    <a:pt x="99560" y="313836"/>
                  </a:cubicBezTo>
                  <a:cubicBezTo>
                    <a:pt x="66325" y="323169"/>
                    <a:pt x="39237" y="316795"/>
                    <a:pt x="2929" y="298926"/>
                  </a:cubicBezTo>
                  <a:cubicBezTo>
                    <a:pt x="653" y="297446"/>
                    <a:pt x="-1055" y="299495"/>
                    <a:pt x="767" y="3013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0" name="Freeform: Shape 381"/>
            <p:cNvSpPr>
              <a:spLocks/>
            </p:cNvSpPr>
            <p:nvPr/>
          </p:nvSpPr>
          <p:spPr bwMode="auto">
            <a:xfrm>
              <a:off x="10306429" y="2018152"/>
              <a:ext cx="91016" cy="65094"/>
            </a:xfrm>
            <a:custGeom>
              <a:avLst/>
              <a:gdLst>
                <a:gd name="T0" fmla="*/ 93566 w 90182"/>
                <a:gd name="T1" fmla="*/ 19507 h 65247"/>
                <a:gd name="T2" fmla="*/ 54597 w 90182"/>
                <a:gd name="T3" fmla="*/ 58407 h 65247"/>
                <a:gd name="T4" fmla="*/ 24839 w 90182"/>
                <a:gd name="T5" fmla="*/ 64383 h 65247"/>
                <a:gd name="T6" fmla="*/ 277 w 90182"/>
                <a:gd name="T7" fmla="*/ 26272 h 65247"/>
                <a:gd name="T8" fmla="*/ 6064 w 90182"/>
                <a:gd name="T9" fmla="*/ 0 h 65247"/>
                <a:gd name="T10" fmla="*/ 93566 w 90182"/>
                <a:gd name="T11" fmla="*/ 19507 h 65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182" h="65247">
                  <a:moveTo>
                    <a:pt x="90183" y="19691"/>
                  </a:moveTo>
                  <a:cubicBezTo>
                    <a:pt x="81225" y="35773"/>
                    <a:pt x="68295" y="49294"/>
                    <a:pt x="52623" y="58958"/>
                  </a:cubicBezTo>
                  <a:cubicBezTo>
                    <a:pt x="43927" y="63920"/>
                    <a:pt x="33900" y="66026"/>
                    <a:pt x="23941" y="64990"/>
                  </a:cubicBezTo>
                  <a:cubicBezTo>
                    <a:pt x="2202" y="62714"/>
                    <a:pt x="-1099" y="43592"/>
                    <a:pt x="267" y="26520"/>
                  </a:cubicBezTo>
                  <a:cubicBezTo>
                    <a:pt x="1041" y="17483"/>
                    <a:pt x="2907" y="8582"/>
                    <a:pt x="5844" y="0"/>
                  </a:cubicBezTo>
                  <a:cubicBezTo>
                    <a:pt x="31134" y="15400"/>
                    <a:pt x="60692" y="22297"/>
                    <a:pt x="90183" y="1969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1" name="Freeform: Shape 382"/>
            <p:cNvSpPr>
              <a:spLocks/>
            </p:cNvSpPr>
            <p:nvPr/>
          </p:nvSpPr>
          <p:spPr bwMode="auto">
            <a:xfrm>
              <a:off x="10306429" y="2045143"/>
              <a:ext cx="52916" cy="38103"/>
            </a:xfrm>
            <a:custGeom>
              <a:avLst/>
              <a:gdLst>
                <a:gd name="T0" fmla="*/ 53809 w 52622"/>
                <a:gd name="T1" fmla="*/ 30259 h 38789"/>
                <a:gd name="T2" fmla="*/ 24481 w 52622"/>
                <a:gd name="T3" fmla="*/ 35878 h 38789"/>
                <a:gd name="T4" fmla="*/ 273 w 52622"/>
                <a:gd name="T5" fmla="*/ 57 h 38789"/>
                <a:gd name="T6" fmla="*/ 53809 w 52622"/>
                <a:gd name="T7" fmla="*/ 30259 h 387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622" h="38789">
                  <a:moveTo>
                    <a:pt x="52623" y="32499"/>
                  </a:moveTo>
                  <a:cubicBezTo>
                    <a:pt x="43927" y="37462"/>
                    <a:pt x="33900" y="39568"/>
                    <a:pt x="23941" y="38532"/>
                  </a:cubicBezTo>
                  <a:cubicBezTo>
                    <a:pt x="2202" y="36255"/>
                    <a:pt x="-1099" y="17134"/>
                    <a:pt x="267" y="61"/>
                  </a:cubicBezTo>
                  <a:cubicBezTo>
                    <a:pt x="23030" y="-963"/>
                    <a:pt x="47501" y="10874"/>
                    <a:pt x="52623" y="32499"/>
                  </a:cubicBezTo>
                  <a:close/>
                </a:path>
              </a:pathLst>
            </a:custGeom>
            <a:solidFill>
              <a:srgbClr val="FF9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2" name="Freeform: Shape 383"/>
            <p:cNvSpPr>
              <a:spLocks/>
            </p:cNvSpPr>
            <p:nvPr/>
          </p:nvSpPr>
          <p:spPr bwMode="auto">
            <a:xfrm>
              <a:off x="10103229" y="1549798"/>
              <a:ext cx="254000" cy="93671"/>
            </a:xfrm>
            <a:custGeom>
              <a:avLst/>
              <a:gdLst>
                <a:gd name="T0" fmla="*/ 255505 w 252395"/>
                <a:gd name="T1" fmla="*/ 978 h 93157"/>
                <a:gd name="T2" fmla="*/ 136663 w 252395"/>
                <a:gd name="T3" fmla="*/ 82424 h 93157"/>
                <a:gd name="T4" fmla="*/ 2180 w 252395"/>
                <a:gd name="T5" fmla="*/ 23434 h 93157"/>
                <a:gd name="T6" fmla="*/ 193 w 252395"/>
                <a:gd name="T7" fmla="*/ 24714 h 93157"/>
                <a:gd name="T8" fmla="*/ 137480 w 252395"/>
                <a:gd name="T9" fmla="*/ 94525 h 93157"/>
                <a:gd name="T10" fmla="*/ 258774 w 252395"/>
                <a:gd name="T11" fmla="*/ 3188 h 93157"/>
                <a:gd name="T12" fmla="*/ 255505 w 252395"/>
                <a:gd name="T13" fmla="*/ 978 h 93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2395" h="93157">
                  <a:moveTo>
                    <a:pt x="249108" y="958"/>
                  </a:moveTo>
                  <a:cubicBezTo>
                    <a:pt x="226856" y="45768"/>
                    <a:pt x="183037" y="75895"/>
                    <a:pt x="133241" y="80630"/>
                  </a:cubicBezTo>
                  <a:cubicBezTo>
                    <a:pt x="84641" y="84727"/>
                    <a:pt x="30237" y="64013"/>
                    <a:pt x="2124" y="22924"/>
                  </a:cubicBezTo>
                  <a:cubicBezTo>
                    <a:pt x="1327" y="21672"/>
                    <a:pt x="-608" y="22924"/>
                    <a:pt x="189" y="24176"/>
                  </a:cubicBezTo>
                  <a:cubicBezTo>
                    <a:pt x="30237" y="68110"/>
                    <a:pt x="79861" y="98158"/>
                    <a:pt x="134038" y="92467"/>
                  </a:cubicBezTo>
                  <a:cubicBezTo>
                    <a:pt x="186542" y="85843"/>
                    <a:pt x="231580" y="51823"/>
                    <a:pt x="252295" y="3120"/>
                  </a:cubicBezTo>
                  <a:cubicBezTo>
                    <a:pt x="252977" y="389"/>
                    <a:pt x="250018" y="-1091"/>
                    <a:pt x="249108" y="95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3" name="Freeform: Shape 384"/>
            <p:cNvSpPr>
              <a:spLocks/>
            </p:cNvSpPr>
            <p:nvPr/>
          </p:nvSpPr>
          <p:spPr bwMode="auto">
            <a:xfrm>
              <a:off x="9986812" y="1283073"/>
              <a:ext cx="279400" cy="203218"/>
            </a:xfrm>
            <a:custGeom>
              <a:avLst/>
              <a:gdLst>
                <a:gd name="T0" fmla="*/ 154930 w 280797"/>
                <a:gd name="T1" fmla="*/ 87 h 203592"/>
                <a:gd name="T2" fmla="*/ 14688 w 280797"/>
                <a:gd name="T3" fmla="*/ 96009 h 203592"/>
                <a:gd name="T4" fmla="*/ 1745 w 280797"/>
                <a:gd name="T5" fmla="*/ 200970 h 203592"/>
                <a:gd name="T6" fmla="*/ 2862 w 280797"/>
                <a:gd name="T7" fmla="*/ 202100 h 203592"/>
                <a:gd name="T8" fmla="*/ 3977 w 280797"/>
                <a:gd name="T9" fmla="*/ 200970 h 203592"/>
                <a:gd name="T10" fmla="*/ 67125 w 280797"/>
                <a:gd name="T11" fmla="*/ 44149 h 203592"/>
                <a:gd name="T12" fmla="*/ 214621 w 280797"/>
                <a:gd name="T13" fmla="*/ 29462 h 203592"/>
                <a:gd name="T14" fmla="*/ 270404 w 280797"/>
                <a:gd name="T15" fmla="*/ 95897 h 203592"/>
                <a:gd name="T16" fmla="*/ 273864 w 280797"/>
                <a:gd name="T17" fmla="*/ 97010 h 203592"/>
                <a:gd name="T18" fmla="*/ 275202 w 280797"/>
                <a:gd name="T19" fmla="*/ 94202 h 203592"/>
                <a:gd name="T20" fmla="*/ 154930 w 280797"/>
                <a:gd name="T21" fmla="*/ 87 h 2035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0797" h="203592">
                  <a:moveTo>
                    <a:pt x="158052" y="87"/>
                  </a:moveTo>
                  <a:cubicBezTo>
                    <a:pt x="96022" y="-2190"/>
                    <a:pt x="38430" y="40719"/>
                    <a:pt x="14984" y="96718"/>
                  </a:cubicBezTo>
                  <a:cubicBezTo>
                    <a:pt x="1655" y="130264"/>
                    <a:pt x="-2886" y="166660"/>
                    <a:pt x="1781" y="202454"/>
                  </a:cubicBezTo>
                  <a:cubicBezTo>
                    <a:pt x="1781" y="203082"/>
                    <a:pt x="2293" y="203592"/>
                    <a:pt x="2919" y="203592"/>
                  </a:cubicBezTo>
                  <a:cubicBezTo>
                    <a:pt x="3545" y="203592"/>
                    <a:pt x="4057" y="203082"/>
                    <a:pt x="4057" y="202454"/>
                  </a:cubicBezTo>
                  <a:cubicBezTo>
                    <a:pt x="1325" y="145545"/>
                    <a:pt x="22951" y="81352"/>
                    <a:pt x="68478" y="44475"/>
                  </a:cubicBezTo>
                  <a:cubicBezTo>
                    <a:pt x="110351" y="7980"/>
                    <a:pt x="170766" y="2040"/>
                    <a:pt x="218945" y="29679"/>
                  </a:cubicBezTo>
                  <a:cubicBezTo>
                    <a:pt x="245009" y="44830"/>
                    <a:pt x="265086" y="68449"/>
                    <a:pt x="275853" y="96604"/>
                  </a:cubicBezTo>
                  <a:cubicBezTo>
                    <a:pt x="276514" y="97888"/>
                    <a:pt x="278096" y="98391"/>
                    <a:pt x="279382" y="97727"/>
                  </a:cubicBezTo>
                  <a:cubicBezTo>
                    <a:pt x="280418" y="97193"/>
                    <a:pt x="280975" y="96039"/>
                    <a:pt x="280748" y="94897"/>
                  </a:cubicBezTo>
                  <a:cubicBezTo>
                    <a:pt x="263982" y="40552"/>
                    <a:pt x="214870" y="2605"/>
                    <a:pt x="158052" y="8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4" name="Freeform: Shape 385"/>
            <p:cNvSpPr>
              <a:spLocks/>
            </p:cNvSpPr>
            <p:nvPr/>
          </p:nvSpPr>
          <p:spPr bwMode="auto">
            <a:xfrm>
              <a:off x="10361462" y="1235444"/>
              <a:ext cx="277282" cy="339756"/>
            </a:xfrm>
            <a:custGeom>
              <a:avLst/>
              <a:gdLst>
                <a:gd name="T0" fmla="*/ 251459 w 277780"/>
                <a:gd name="T1" fmla="*/ 80836 h 338846"/>
                <a:gd name="T2" fmla="*/ 157440 w 277780"/>
                <a:gd name="T3" fmla="*/ 7205 h 338846"/>
                <a:gd name="T4" fmla="*/ 705 w 277780"/>
                <a:gd name="T5" fmla="*/ 26189 h 338846"/>
                <a:gd name="T6" fmla="*/ 1494 w 277780"/>
                <a:gd name="T7" fmla="*/ 28375 h 338846"/>
                <a:gd name="T8" fmla="*/ 136308 w 277780"/>
                <a:gd name="T9" fmla="*/ 10083 h 338846"/>
                <a:gd name="T10" fmla="*/ 232248 w 277780"/>
                <a:gd name="T11" fmla="*/ 72668 h 338846"/>
                <a:gd name="T12" fmla="*/ 215637 w 277780"/>
                <a:gd name="T13" fmla="*/ 292862 h 338846"/>
                <a:gd name="T14" fmla="*/ 90089 w 277780"/>
                <a:gd name="T15" fmla="*/ 338881 h 338846"/>
                <a:gd name="T16" fmla="*/ 89524 w 277780"/>
                <a:gd name="T17" fmla="*/ 341643 h 338846"/>
                <a:gd name="T18" fmla="*/ 274962 w 277780"/>
                <a:gd name="T19" fmla="*/ 186985 h 338846"/>
                <a:gd name="T20" fmla="*/ 251459 w 277780"/>
                <a:gd name="T21" fmla="*/ 80836 h 3388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7780" h="338846">
                  <a:moveTo>
                    <a:pt x="253270" y="79973"/>
                  </a:moveTo>
                  <a:cubicBezTo>
                    <a:pt x="231269" y="45291"/>
                    <a:pt x="197738" y="19493"/>
                    <a:pt x="158574" y="7129"/>
                  </a:cubicBezTo>
                  <a:cubicBezTo>
                    <a:pt x="104283" y="-10171"/>
                    <a:pt x="52154" y="7129"/>
                    <a:pt x="709" y="25909"/>
                  </a:cubicBezTo>
                  <a:cubicBezTo>
                    <a:pt x="-657" y="25909"/>
                    <a:pt x="140" y="28527"/>
                    <a:pt x="1506" y="28072"/>
                  </a:cubicBezTo>
                  <a:cubicBezTo>
                    <a:pt x="45325" y="12479"/>
                    <a:pt x="90625" y="-838"/>
                    <a:pt x="137290" y="9975"/>
                  </a:cubicBezTo>
                  <a:cubicBezTo>
                    <a:pt x="175681" y="18845"/>
                    <a:pt x="209826" y="40720"/>
                    <a:pt x="233921" y="71892"/>
                  </a:cubicBezTo>
                  <a:cubicBezTo>
                    <a:pt x="283318" y="138556"/>
                    <a:pt x="276193" y="231400"/>
                    <a:pt x="217190" y="289738"/>
                  </a:cubicBezTo>
                  <a:cubicBezTo>
                    <a:pt x="183102" y="321664"/>
                    <a:pt x="137358" y="338134"/>
                    <a:pt x="90738" y="335265"/>
                  </a:cubicBezTo>
                  <a:cubicBezTo>
                    <a:pt x="88917" y="335265"/>
                    <a:pt x="88234" y="337883"/>
                    <a:pt x="90169" y="337997"/>
                  </a:cubicBezTo>
                  <a:cubicBezTo>
                    <a:pt x="184001" y="347319"/>
                    <a:pt x="267622" y="278818"/>
                    <a:pt x="276944" y="184990"/>
                  </a:cubicBezTo>
                  <a:cubicBezTo>
                    <a:pt x="280586" y="148347"/>
                    <a:pt x="272278" y="111509"/>
                    <a:pt x="253270" y="7997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5" name="Freeform: Shape 386"/>
            <p:cNvSpPr>
              <a:spLocks/>
            </p:cNvSpPr>
            <p:nvPr/>
          </p:nvSpPr>
          <p:spPr bwMode="auto">
            <a:xfrm>
              <a:off x="9900029" y="1235444"/>
              <a:ext cx="709081" cy="430251"/>
            </a:xfrm>
            <a:custGeom>
              <a:avLst/>
              <a:gdLst>
                <a:gd name="T0" fmla="*/ 8193 w 708878"/>
                <a:gd name="T1" fmla="*/ 429230 h 429971"/>
                <a:gd name="T2" fmla="*/ 10018 w 708878"/>
                <a:gd name="T3" fmla="*/ 272664 h 429971"/>
                <a:gd name="T4" fmla="*/ 94453 w 708878"/>
                <a:gd name="T5" fmla="*/ 208076 h 429971"/>
                <a:gd name="T6" fmla="*/ 200310 w 708878"/>
                <a:gd name="T7" fmla="*/ 75589 h 429971"/>
                <a:gd name="T8" fmla="*/ 353457 w 708878"/>
                <a:gd name="T9" fmla="*/ 110623 h 429971"/>
                <a:gd name="T10" fmla="*/ 585799 w 708878"/>
                <a:gd name="T11" fmla="*/ 5412 h 429971"/>
                <a:gd name="T12" fmla="*/ 645507 w 708878"/>
                <a:gd name="T13" fmla="*/ 317283 h 429971"/>
                <a:gd name="T14" fmla="*/ 438920 w 708878"/>
                <a:gd name="T15" fmla="*/ 332347 h 429971"/>
                <a:gd name="T16" fmla="*/ 222418 w 708878"/>
                <a:gd name="T17" fmla="*/ 352317 h 429971"/>
                <a:gd name="T18" fmla="*/ 105392 w 708878"/>
                <a:gd name="T19" fmla="*/ 397963 h 429971"/>
                <a:gd name="T20" fmla="*/ 8193 w 708878"/>
                <a:gd name="T21" fmla="*/ 429230 h 4299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8878" h="429971">
                  <a:moveTo>
                    <a:pt x="8185" y="428114"/>
                  </a:moveTo>
                  <a:cubicBezTo>
                    <a:pt x="8185" y="428114"/>
                    <a:pt x="-11391" y="313386"/>
                    <a:pt x="10006" y="271956"/>
                  </a:cubicBezTo>
                  <a:cubicBezTo>
                    <a:pt x="31404" y="230527"/>
                    <a:pt x="94345" y="207536"/>
                    <a:pt x="94345" y="207536"/>
                  </a:cubicBezTo>
                  <a:cubicBezTo>
                    <a:pt x="94345" y="207536"/>
                    <a:pt x="110166" y="102823"/>
                    <a:pt x="200082" y="75393"/>
                  </a:cubicBezTo>
                  <a:cubicBezTo>
                    <a:pt x="280778" y="50809"/>
                    <a:pt x="353053" y="110335"/>
                    <a:pt x="353053" y="110335"/>
                  </a:cubicBezTo>
                  <a:cubicBezTo>
                    <a:pt x="353053" y="110335"/>
                    <a:pt x="440465" y="-28750"/>
                    <a:pt x="585127" y="5396"/>
                  </a:cubicBezTo>
                  <a:cubicBezTo>
                    <a:pt x="722391" y="37606"/>
                    <a:pt x="750162" y="228933"/>
                    <a:pt x="644767" y="316459"/>
                  </a:cubicBezTo>
                  <a:cubicBezTo>
                    <a:pt x="570786" y="377921"/>
                    <a:pt x="438416" y="331483"/>
                    <a:pt x="438416" y="331483"/>
                  </a:cubicBezTo>
                  <a:cubicBezTo>
                    <a:pt x="427831" y="335694"/>
                    <a:pt x="331996" y="430846"/>
                    <a:pt x="222162" y="351401"/>
                  </a:cubicBezTo>
                  <a:cubicBezTo>
                    <a:pt x="222162" y="351401"/>
                    <a:pt x="159335" y="429252"/>
                    <a:pt x="105272" y="396928"/>
                  </a:cubicBezTo>
                  <a:cubicBezTo>
                    <a:pt x="105613" y="397383"/>
                    <a:pt x="53029" y="439154"/>
                    <a:pt x="8185" y="42811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6" name="Freeform: Shape 387"/>
            <p:cNvSpPr>
              <a:spLocks/>
            </p:cNvSpPr>
            <p:nvPr/>
          </p:nvSpPr>
          <p:spPr bwMode="auto">
            <a:xfrm>
              <a:off x="9904263" y="1527571"/>
              <a:ext cx="91016" cy="427076"/>
            </a:xfrm>
            <a:custGeom>
              <a:avLst/>
              <a:gdLst>
                <a:gd name="T0" fmla="*/ 67317 w 90458"/>
                <a:gd name="T1" fmla="*/ 0 h 426246"/>
                <a:gd name="T2" fmla="*/ 88897 w 90458"/>
                <a:gd name="T3" fmla="*/ 269906 h 426246"/>
                <a:gd name="T4" fmla="*/ 27303 w 90458"/>
                <a:gd name="T5" fmla="*/ 429577 h 426246"/>
                <a:gd name="T6" fmla="*/ 10973 w 90458"/>
                <a:gd name="T7" fmla="*/ 102089 h 426246"/>
                <a:gd name="T8" fmla="*/ 67317 w 90458"/>
                <a:gd name="T9" fmla="*/ 0 h 426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458" h="426246">
                  <a:moveTo>
                    <a:pt x="65681" y="0"/>
                  </a:moveTo>
                  <a:cubicBezTo>
                    <a:pt x="74900" y="58844"/>
                    <a:pt x="99826" y="226725"/>
                    <a:pt x="86737" y="267813"/>
                  </a:cubicBezTo>
                  <a:cubicBezTo>
                    <a:pt x="73648" y="308901"/>
                    <a:pt x="45421" y="414865"/>
                    <a:pt x="26641" y="426247"/>
                  </a:cubicBezTo>
                  <a:cubicBezTo>
                    <a:pt x="122" y="301048"/>
                    <a:pt x="-9211" y="169133"/>
                    <a:pt x="10707" y="101298"/>
                  </a:cubicBezTo>
                  <a:cubicBezTo>
                    <a:pt x="21713" y="64045"/>
                    <a:pt x="40448" y="29524"/>
                    <a:pt x="65681" y="0"/>
                  </a:cubicBezTo>
                  <a:close/>
                </a:path>
              </a:pathLst>
            </a:custGeom>
            <a:solidFill>
              <a:srgbClr val="263238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7" name="Freeform: Shape 388"/>
            <p:cNvSpPr>
              <a:spLocks/>
            </p:cNvSpPr>
            <p:nvPr/>
          </p:nvSpPr>
          <p:spPr bwMode="auto">
            <a:xfrm>
              <a:off x="9817479" y="1845099"/>
              <a:ext cx="192617" cy="246084"/>
            </a:xfrm>
            <a:custGeom>
              <a:avLst/>
              <a:gdLst>
                <a:gd name="T0" fmla="*/ 166217 w 192939"/>
                <a:gd name="T1" fmla="*/ 95446 h 245775"/>
                <a:gd name="T2" fmla="*/ 20030 w 192939"/>
                <a:gd name="T3" fmla="*/ 5648 h 245775"/>
                <a:gd name="T4" fmla="*/ 102676 w 192939"/>
                <a:gd name="T5" fmla="*/ 241751 h 245775"/>
                <a:gd name="T6" fmla="*/ 190524 w 192939"/>
                <a:gd name="T7" fmla="*/ 205226 h 245775"/>
                <a:gd name="T8" fmla="*/ 191656 w 192939"/>
                <a:gd name="T9" fmla="*/ 202286 h 245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939" h="245775">
                  <a:moveTo>
                    <a:pt x="167331" y="94967"/>
                  </a:moveTo>
                  <a:cubicBezTo>
                    <a:pt x="167331" y="94967"/>
                    <a:pt x="76277" y="-27273"/>
                    <a:pt x="20165" y="5620"/>
                  </a:cubicBezTo>
                  <a:cubicBezTo>
                    <a:pt x="-35947" y="38513"/>
                    <a:pt x="35872" y="217890"/>
                    <a:pt x="103365" y="240539"/>
                  </a:cubicBezTo>
                  <a:cubicBezTo>
                    <a:pt x="137818" y="254926"/>
                    <a:pt x="177415" y="238650"/>
                    <a:pt x="191802" y="204197"/>
                  </a:cubicBezTo>
                  <a:cubicBezTo>
                    <a:pt x="192200" y="203230"/>
                    <a:pt x="192587" y="202251"/>
                    <a:pt x="192940" y="201272"/>
                  </a:cubicBezTo>
                  <a:lnTo>
                    <a:pt x="167331" y="94967"/>
                  </a:ln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8" name="Freeform: Shape 389"/>
            <p:cNvSpPr>
              <a:spLocks/>
            </p:cNvSpPr>
            <p:nvPr/>
          </p:nvSpPr>
          <p:spPr bwMode="auto">
            <a:xfrm>
              <a:off x="9857696" y="1900667"/>
              <a:ext cx="116416" cy="152414"/>
            </a:xfrm>
            <a:custGeom>
              <a:avLst/>
              <a:gdLst>
                <a:gd name="T0" fmla="*/ 947 w 115319"/>
                <a:gd name="T1" fmla="*/ 0 h 151764"/>
                <a:gd name="T2" fmla="*/ 0 w 115319"/>
                <a:gd name="T3" fmla="*/ 927 h 151764"/>
                <a:gd name="T4" fmla="*/ 947 w 115319"/>
                <a:gd name="T5" fmla="*/ 1853 h 151764"/>
                <a:gd name="T6" fmla="*/ 96341 w 115319"/>
                <a:gd name="T7" fmla="*/ 108024 h 151764"/>
                <a:gd name="T8" fmla="*/ 37947 w 115319"/>
                <a:gd name="T9" fmla="*/ 99455 h 151764"/>
                <a:gd name="T10" fmla="*/ 39364 w 115319"/>
                <a:gd name="T11" fmla="*/ 101888 h 151764"/>
                <a:gd name="T12" fmla="*/ 87476 w 115319"/>
                <a:gd name="T13" fmla="*/ 115201 h 151764"/>
                <a:gd name="T14" fmla="*/ 111117 w 115319"/>
                <a:gd name="T15" fmla="*/ 152251 h 151764"/>
                <a:gd name="T16" fmla="*/ 119512 w 115319"/>
                <a:gd name="T17" fmla="*/ 149125 h 151764"/>
                <a:gd name="T18" fmla="*/ 119512 w 115319"/>
                <a:gd name="T19" fmla="*/ 147967 h 151764"/>
                <a:gd name="T20" fmla="*/ 947 w 115319"/>
                <a:gd name="T21" fmla="*/ 0 h 1517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319" h="151764">
                  <a:moveTo>
                    <a:pt x="911" y="0"/>
                  </a:moveTo>
                  <a:cubicBezTo>
                    <a:pt x="410" y="0"/>
                    <a:pt x="0" y="410"/>
                    <a:pt x="0" y="911"/>
                  </a:cubicBezTo>
                  <a:cubicBezTo>
                    <a:pt x="0" y="1411"/>
                    <a:pt x="410" y="1821"/>
                    <a:pt x="911" y="1821"/>
                  </a:cubicBezTo>
                  <a:cubicBezTo>
                    <a:pt x="48145" y="19235"/>
                    <a:pt x="74209" y="61803"/>
                    <a:pt x="92761" y="106192"/>
                  </a:cubicBezTo>
                  <a:cubicBezTo>
                    <a:pt x="78420" y="89347"/>
                    <a:pt x="59185" y="80469"/>
                    <a:pt x="36536" y="97769"/>
                  </a:cubicBezTo>
                  <a:cubicBezTo>
                    <a:pt x="35284" y="98680"/>
                    <a:pt x="36536" y="100501"/>
                    <a:pt x="37901" y="100160"/>
                  </a:cubicBezTo>
                  <a:cubicBezTo>
                    <a:pt x="54553" y="94287"/>
                    <a:pt x="73105" y="99534"/>
                    <a:pt x="84225" y="113249"/>
                  </a:cubicBezTo>
                  <a:cubicBezTo>
                    <a:pt x="93069" y="124562"/>
                    <a:pt x="100694" y="136763"/>
                    <a:pt x="106988" y="149670"/>
                  </a:cubicBezTo>
                  <a:cubicBezTo>
                    <a:pt x="109265" y="153768"/>
                    <a:pt x="116777" y="151377"/>
                    <a:pt x="115070" y="146597"/>
                  </a:cubicBezTo>
                  <a:cubicBezTo>
                    <a:pt x="115047" y="146221"/>
                    <a:pt x="115047" y="145835"/>
                    <a:pt x="115070" y="145459"/>
                  </a:cubicBezTo>
                  <a:cubicBezTo>
                    <a:pt x="114045" y="85932"/>
                    <a:pt x="65104" y="3984"/>
                    <a:pt x="9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9" name="Freeform: Shape 390"/>
            <p:cNvSpPr>
              <a:spLocks/>
            </p:cNvSpPr>
            <p:nvPr/>
          </p:nvSpPr>
          <p:spPr bwMode="auto">
            <a:xfrm>
              <a:off x="10393211" y="3112040"/>
              <a:ext cx="1377948" cy="530273"/>
            </a:xfrm>
            <a:custGeom>
              <a:avLst/>
              <a:gdLst>
                <a:gd name="T0" fmla="*/ 554037 w 1379001"/>
                <a:gd name="T1" fmla="*/ 168231 h 530019"/>
                <a:gd name="T2" fmla="*/ 453615 w 1379001"/>
                <a:gd name="T3" fmla="*/ 93993 h 530019"/>
                <a:gd name="T4" fmla="*/ 346272 w 1379001"/>
                <a:gd name="T5" fmla="*/ 142116 h 530019"/>
                <a:gd name="T6" fmla="*/ 267864 w 1379001"/>
                <a:gd name="T7" fmla="*/ 70503 h 530019"/>
                <a:gd name="T8" fmla="*/ 142024 w 1379001"/>
                <a:gd name="T9" fmla="*/ 186817 h 530019"/>
                <a:gd name="T10" fmla="*/ 529 w 1379001"/>
                <a:gd name="T11" fmla="*/ 247600 h 530019"/>
                <a:gd name="T12" fmla="*/ 253225 w 1379001"/>
                <a:gd name="T13" fmla="*/ 402232 h 530019"/>
                <a:gd name="T14" fmla="*/ 581610 w 1379001"/>
                <a:gd name="T15" fmla="*/ 530750 h 530019"/>
                <a:gd name="T16" fmla="*/ 815813 w 1379001"/>
                <a:gd name="T17" fmla="*/ 443284 h 530019"/>
                <a:gd name="T18" fmla="*/ 1164280 w 1379001"/>
                <a:gd name="T19" fmla="*/ 411128 h 530019"/>
                <a:gd name="T20" fmla="*/ 1374767 w 1379001"/>
                <a:gd name="T21" fmla="*/ 203810 h 530019"/>
                <a:gd name="T22" fmla="*/ 1242461 w 1379001"/>
                <a:gd name="T23" fmla="*/ 156485 h 530019"/>
                <a:gd name="T24" fmla="*/ 1150323 w 1379001"/>
                <a:gd name="T25" fmla="*/ 54878 h 530019"/>
                <a:gd name="T26" fmla="*/ 1017789 w 1379001"/>
                <a:gd name="T27" fmla="*/ 85782 h 530019"/>
                <a:gd name="T28" fmla="*/ 863584 w 1379001"/>
                <a:gd name="T29" fmla="*/ 2308 h 530019"/>
                <a:gd name="T30" fmla="*/ 773828 w 1379001"/>
                <a:gd name="T31" fmla="*/ 83730 h 530019"/>
                <a:gd name="T32" fmla="*/ 631990 w 1379001"/>
                <a:gd name="T33" fmla="*/ 79396 h 530019"/>
                <a:gd name="T34" fmla="*/ 554037 w 1379001"/>
                <a:gd name="T35" fmla="*/ 168231 h 5300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79001" h="530019">
                  <a:moveTo>
                    <a:pt x="555732" y="167908"/>
                  </a:moveTo>
                  <a:cubicBezTo>
                    <a:pt x="495067" y="179290"/>
                    <a:pt x="511229" y="99049"/>
                    <a:pt x="455003" y="93813"/>
                  </a:cubicBezTo>
                  <a:cubicBezTo>
                    <a:pt x="398777" y="88578"/>
                    <a:pt x="381932" y="150722"/>
                    <a:pt x="347332" y="141844"/>
                  </a:cubicBezTo>
                  <a:cubicBezTo>
                    <a:pt x="312731" y="132966"/>
                    <a:pt x="337543" y="70936"/>
                    <a:pt x="268684" y="70367"/>
                  </a:cubicBezTo>
                  <a:cubicBezTo>
                    <a:pt x="199824" y="69798"/>
                    <a:pt x="184117" y="164608"/>
                    <a:pt x="142460" y="186461"/>
                  </a:cubicBezTo>
                  <a:cubicBezTo>
                    <a:pt x="100803" y="208314"/>
                    <a:pt x="11228" y="171209"/>
                    <a:pt x="529" y="247126"/>
                  </a:cubicBezTo>
                  <a:cubicBezTo>
                    <a:pt x="-10169" y="323042"/>
                    <a:pt x="143598" y="348309"/>
                    <a:pt x="254001" y="401462"/>
                  </a:cubicBezTo>
                  <a:cubicBezTo>
                    <a:pt x="364404" y="454615"/>
                    <a:pt x="483799" y="535425"/>
                    <a:pt x="583389" y="529734"/>
                  </a:cubicBezTo>
                  <a:cubicBezTo>
                    <a:pt x="690150" y="523019"/>
                    <a:pt x="736588" y="453477"/>
                    <a:pt x="818309" y="442436"/>
                  </a:cubicBezTo>
                  <a:cubicBezTo>
                    <a:pt x="900030" y="431396"/>
                    <a:pt x="1087829" y="481931"/>
                    <a:pt x="1167843" y="410340"/>
                  </a:cubicBezTo>
                  <a:cubicBezTo>
                    <a:pt x="1247856" y="338749"/>
                    <a:pt x="1377039" y="281043"/>
                    <a:pt x="1378974" y="203419"/>
                  </a:cubicBezTo>
                  <a:cubicBezTo>
                    <a:pt x="1380909" y="125796"/>
                    <a:pt x="1278928" y="159941"/>
                    <a:pt x="1246263" y="156185"/>
                  </a:cubicBezTo>
                  <a:cubicBezTo>
                    <a:pt x="1213597" y="152429"/>
                    <a:pt x="1216671" y="66725"/>
                    <a:pt x="1153843" y="54774"/>
                  </a:cubicBezTo>
                  <a:cubicBezTo>
                    <a:pt x="1091016" y="42823"/>
                    <a:pt x="1075536" y="81748"/>
                    <a:pt x="1020904" y="85618"/>
                  </a:cubicBezTo>
                  <a:cubicBezTo>
                    <a:pt x="966272" y="89488"/>
                    <a:pt x="942825" y="-16818"/>
                    <a:pt x="866226" y="2304"/>
                  </a:cubicBezTo>
                  <a:cubicBezTo>
                    <a:pt x="789627" y="21425"/>
                    <a:pt x="809317" y="64676"/>
                    <a:pt x="776196" y="83570"/>
                  </a:cubicBezTo>
                  <a:cubicBezTo>
                    <a:pt x="743075" y="102463"/>
                    <a:pt x="678655" y="59554"/>
                    <a:pt x="633924" y="79244"/>
                  </a:cubicBezTo>
                  <a:cubicBezTo>
                    <a:pt x="589194" y="98935"/>
                    <a:pt x="609795" y="158234"/>
                    <a:pt x="555732" y="16790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0" name="Freeform: Shape 391"/>
            <p:cNvSpPr>
              <a:spLocks/>
            </p:cNvSpPr>
            <p:nvPr/>
          </p:nvSpPr>
          <p:spPr bwMode="auto">
            <a:xfrm>
              <a:off x="10359344" y="3196184"/>
              <a:ext cx="1416048" cy="496933"/>
            </a:xfrm>
            <a:custGeom>
              <a:avLst/>
              <a:gdLst>
                <a:gd name="T0" fmla="*/ 840118 w 1414259"/>
                <a:gd name="T1" fmla="*/ 134377 h 496543"/>
                <a:gd name="T2" fmla="*/ 933921 w 1414259"/>
                <a:gd name="T3" fmla="*/ 47604 h 496543"/>
                <a:gd name="T4" fmla="*/ 1050489 w 1414259"/>
                <a:gd name="T5" fmla="*/ 81857 h 496543"/>
                <a:gd name="T6" fmla="*/ 1121873 w 1414259"/>
                <a:gd name="T7" fmla="*/ 681 h 496543"/>
                <a:gd name="T8" fmla="*/ 1266125 w 1414259"/>
                <a:gd name="T9" fmla="*/ 100126 h 496543"/>
                <a:gd name="T10" fmla="*/ 1419527 w 1414259"/>
                <a:gd name="T11" fmla="*/ 142371 h 496543"/>
                <a:gd name="T12" fmla="*/ 1179298 w 1414259"/>
                <a:gd name="T13" fmla="*/ 328363 h 496543"/>
                <a:gd name="T14" fmla="*/ 857964 w 1414259"/>
                <a:gd name="T15" fmla="*/ 497572 h 496543"/>
                <a:gd name="T16" fmla="*/ 606296 w 1414259"/>
                <a:gd name="T17" fmla="*/ 440483 h 496543"/>
                <a:gd name="T18" fmla="*/ 243780 w 1414259"/>
                <a:gd name="T19" fmla="*/ 453157 h 496543"/>
                <a:gd name="T20" fmla="*/ 919 w 1414259"/>
                <a:gd name="T21" fmla="*/ 274358 h 496543"/>
                <a:gd name="T22" fmla="*/ 130872 w 1414259"/>
                <a:gd name="T23" fmla="*/ 210306 h 496543"/>
                <a:gd name="T24" fmla="*/ 212664 w 1414259"/>
                <a:gd name="T25" fmla="*/ 97614 h 496543"/>
                <a:gd name="T26" fmla="*/ 352912 w 1414259"/>
                <a:gd name="T27" fmla="*/ 111314 h 496543"/>
                <a:gd name="T28" fmla="*/ 500824 w 1414259"/>
                <a:gd name="T29" fmla="*/ 8558 h 496543"/>
                <a:gd name="T30" fmla="*/ 603780 w 1414259"/>
                <a:gd name="T31" fmla="*/ 77861 h 496543"/>
                <a:gd name="T32" fmla="*/ 749060 w 1414259"/>
                <a:gd name="T33" fmla="*/ 55026 h 496543"/>
                <a:gd name="T34" fmla="*/ 840118 w 1414259"/>
                <a:gd name="T35" fmla="*/ 134377 h 4965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14259" h="496543">
                  <a:moveTo>
                    <a:pt x="835881" y="133957"/>
                  </a:moveTo>
                  <a:cubicBezTo>
                    <a:pt x="899163" y="137030"/>
                    <a:pt x="872530" y="59862"/>
                    <a:pt x="929211" y="47456"/>
                  </a:cubicBezTo>
                  <a:cubicBezTo>
                    <a:pt x="985892" y="35050"/>
                    <a:pt x="1010932" y="94690"/>
                    <a:pt x="1045191" y="81601"/>
                  </a:cubicBezTo>
                  <a:cubicBezTo>
                    <a:pt x="1079450" y="68512"/>
                    <a:pt x="1046102" y="10124"/>
                    <a:pt x="1116214" y="677"/>
                  </a:cubicBezTo>
                  <a:cubicBezTo>
                    <a:pt x="1186325" y="-8770"/>
                    <a:pt x="1214438" y="83536"/>
                    <a:pt x="1259737" y="99812"/>
                  </a:cubicBezTo>
                  <a:cubicBezTo>
                    <a:pt x="1305037" y="116088"/>
                    <a:pt x="1391652" y="67943"/>
                    <a:pt x="1412367" y="141924"/>
                  </a:cubicBezTo>
                  <a:cubicBezTo>
                    <a:pt x="1433082" y="215906"/>
                    <a:pt x="1279200" y="260522"/>
                    <a:pt x="1173350" y="327333"/>
                  </a:cubicBezTo>
                  <a:cubicBezTo>
                    <a:pt x="1067500" y="394144"/>
                    <a:pt x="956072" y="489523"/>
                    <a:pt x="853636" y="496011"/>
                  </a:cubicBezTo>
                  <a:cubicBezTo>
                    <a:pt x="743916" y="502954"/>
                    <a:pt x="687577" y="439785"/>
                    <a:pt x="603238" y="439102"/>
                  </a:cubicBezTo>
                  <a:cubicBezTo>
                    <a:pt x="518899" y="438419"/>
                    <a:pt x="333262" y="512628"/>
                    <a:pt x="242550" y="451736"/>
                  </a:cubicBezTo>
                  <a:cubicBezTo>
                    <a:pt x="151837" y="390843"/>
                    <a:pt x="12866" y="350210"/>
                    <a:pt x="915" y="273498"/>
                  </a:cubicBezTo>
                  <a:cubicBezTo>
                    <a:pt x="-11036" y="196785"/>
                    <a:pt x="97432" y="217499"/>
                    <a:pt x="130212" y="209646"/>
                  </a:cubicBezTo>
                  <a:cubicBezTo>
                    <a:pt x="162991" y="201793"/>
                    <a:pt x="149105" y="117112"/>
                    <a:pt x="211591" y="97308"/>
                  </a:cubicBezTo>
                  <a:cubicBezTo>
                    <a:pt x="274077" y="77504"/>
                    <a:pt x="294906" y="114039"/>
                    <a:pt x="351132" y="110966"/>
                  </a:cubicBezTo>
                  <a:cubicBezTo>
                    <a:pt x="407358" y="107893"/>
                    <a:pt x="417715" y="-348"/>
                    <a:pt x="498298" y="8530"/>
                  </a:cubicBezTo>
                  <a:cubicBezTo>
                    <a:pt x="578881" y="17408"/>
                    <a:pt x="564084" y="63163"/>
                    <a:pt x="600734" y="77617"/>
                  </a:cubicBezTo>
                  <a:cubicBezTo>
                    <a:pt x="637383" y="92072"/>
                    <a:pt x="697251" y="41423"/>
                    <a:pt x="745282" y="54854"/>
                  </a:cubicBezTo>
                  <a:cubicBezTo>
                    <a:pt x="793313" y="68284"/>
                    <a:pt x="779541" y="131226"/>
                    <a:pt x="835881" y="133957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1" name="Freeform: Shape 392"/>
            <p:cNvSpPr>
              <a:spLocks/>
            </p:cNvSpPr>
            <p:nvPr/>
          </p:nvSpPr>
          <p:spPr bwMode="auto">
            <a:xfrm>
              <a:off x="10441895" y="3293031"/>
              <a:ext cx="296333" cy="298477"/>
            </a:xfrm>
            <a:custGeom>
              <a:avLst/>
              <a:gdLst>
                <a:gd name="T0" fmla="*/ 61177 w 295717"/>
                <a:gd name="T1" fmla="*/ 33375 h 298148"/>
                <a:gd name="T2" fmla="*/ 21007 w 295717"/>
                <a:gd name="T3" fmla="*/ 237207 h 298148"/>
                <a:gd name="T4" fmla="*/ 227591 w 295717"/>
                <a:gd name="T5" fmla="*/ 272648 h 298148"/>
                <a:gd name="T6" fmla="*/ 279696 w 295717"/>
                <a:gd name="T7" fmla="*/ 71443 h 298148"/>
                <a:gd name="T8" fmla="*/ 61177 w 295717"/>
                <a:gd name="T9" fmla="*/ 33375 h 298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5717" h="298148">
                  <a:moveTo>
                    <a:pt x="60670" y="33227"/>
                  </a:moveTo>
                  <a:cubicBezTo>
                    <a:pt x="6948" y="69421"/>
                    <a:pt x="-22417" y="154898"/>
                    <a:pt x="20833" y="236163"/>
                  </a:cubicBezTo>
                  <a:cubicBezTo>
                    <a:pt x="64084" y="317429"/>
                    <a:pt x="173577" y="307072"/>
                    <a:pt x="225705" y="271447"/>
                  </a:cubicBezTo>
                  <a:cubicBezTo>
                    <a:pt x="277834" y="235822"/>
                    <a:pt x="321881" y="146930"/>
                    <a:pt x="277378" y="71128"/>
                  </a:cubicBezTo>
                  <a:cubicBezTo>
                    <a:pt x="239249" y="5341"/>
                    <a:pt x="154797" y="-30170"/>
                    <a:pt x="60670" y="33227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2" name="Freeform: Shape 393"/>
            <p:cNvSpPr>
              <a:spLocks/>
            </p:cNvSpPr>
            <p:nvPr/>
          </p:nvSpPr>
          <p:spPr bwMode="auto">
            <a:xfrm>
              <a:off x="10441895" y="3293031"/>
              <a:ext cx="296333" cy="298477"/>
            </a:xfrm>
            <a:custGeom>
              <a:avLst/>
              <a:gdLst>
                <a:gd name="T0" fmla="*/ 61177 w 295717"/>
                <a:gd name="T1" fmla="*/ 33375 h 298148"/>
                <a:gd name="T2" fmla="*/ 21007 w 295717"/>
                <a:gd name="T3" fmla="*/ 237207 h 298148"/>
                <a:gd name="T4" fmla="*/ 227591 w 295717"/>
                <a:gd name="T5" fmla="*/ 272648 h 298148"/>
                <a:gd name="T6" fmla="*/ 279696 w 295717"/>
                <a:gd name="T7" fmla="*/ 71443 h 298148"/>
                <a:gd name="T8" fmla="*/ 61177 w 295717"/>
                <a:gd name="T9" fmla="*/ 33375 h 298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5717" h="298148">
                  <a:moveTo>
                    <a:pt x="60670" y="33227"/>
                  </a:moveTo>
                  <a:cubicBezTo>
                    <a:pt x="6948" y="69421"/>
                    <a:pt x="-22417" y="154898"/>
                    <a:pt x="20833" y="236163"/>
                  </a:cubicBezTo>
                  <a:cubicBezTo>
                    <a:pt x="64084" y="317429"/>
                    <a:pt x="173577" y="307072"/>
                    <a:pt x="225705" y="271447"/>
                  </a:cubicBezTo>
                  <a:cubicBezTo>
                    <a:pt x="277834" y="235822"/>
                    <a:pt x="321881" y="146930"/>
                    <a:pt x="277378" y="71128"/>
                  </a:cubicBezTo>
                  <a:cubicBezTo>
                    <a:pt x="239249" y="5341"/>
                    <a:pt x="154797" y="-30170"/>
                    <a:pt x="60670" y="33227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3" name="Freeform: Shape 394"/>
            <p:cNvSpPr>
              <a:spLocks/>
            </p:cNvSpPr>
            <p:nvPr/>
          </p:nvSpPr>
          <p:spPr bwMode="auto">
            <a:xfrm>
              <a:off x="10469411" y="3320021"/>
              <a:ext cx="241300" cy="244497"/>
            </a:xfrm>
            <a:custGeom>
              <a:avLst/>
              <a:gdLst>
                <a:gd name="T0" fmla="*/ 49101 w 242033"/>
                <a:gd name="T1" fmla="*/ 27614 h 243515"/>
                <a:gd name="T2" fmla="*/ 17055 w 242033"/>
                <a:gd name="T3" fmla="*/ 196022 h 243515"/>
                <a:gd name="T4" fmla="*/ 182573 w 242033"/>
                <a:gd name="T5" fmla="*/ 225285 h 243515"/>
                <a:gd name="T6" fmla="*/ 224402 w 242033"/>
                <a:gd name="T7" fmla="*/ 58960 h 243515"/>
                <a:gd name="T8" fmla="*/ 49101 w 242033"/>
                <a:gd name="T9" fmla="*/ 27614 h 2435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2033" h="243515">
                  <a:moveTo>
                    <a:pt x="49701" y="27173"/>
                  </a:moveTo>
                  <a:cubicBezTo>
                    <a:pt x="5881" y="56652"/>
                    <a:pt x="-18590" y="126536"/>
                    <a:pt x="17263" y="192892"/>
                  </a:cubicBezTo>
                  <a:cubicBezTo>
                    <a:pt x="53115" y="259247"/>
                    <a:pt x="142462" y="250825"/>
                    <a:pt x="184802" y="221687"/>
                  </a:cubicBezTo>
                  <a:cubicBezTo>
                    <a:pt x="227142" y="192550"/>
                    <a:pt x="263450" y="120048"/>
                    <a:pt x="227142" y="58018"/>
                  </a:cubicBezTo>
                  <a:cubicBezTo>
                    <a:pt x="195729" y="4296"/>
                    <a:pt x="126755" y="-24614"/>
                    <a:pt x="49701" y="27173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4" name="Freeform: Shape 395"/>
            <p:cNvSpPr>
              <a:spLocks/>
            </p:cNvSpPr>
            <p:nvPr/>
          </p:nvSpPr>
          <p:spPr bwMode="auto">
            <a:xfrm>
              <a:off x="10609111" y="3369238"/>
              <a:ext cx="12700" cy="15876"/>
            </a:xfrm>
            <a:custGeom>
              <a:avLst/>
              <a:gdLst>
                <a:gd name="T0" fmla="*/ 1098 w 14000"/>
                <a:gd name="T1" fmla="*/ 16014 h 15657"/>
                <a:gd name="T2" fmla="*/ 7957 w 14000"/>
                <a:gd name="T3" fmla="*/ 1214 h 15657"/>
                <a:gd name="T4" fmla="*/ 1098 w 14000"/>
                <a:gd name="T5" fmla="*/ 16014 h 156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00" h="15657">
                  <a:moveTo>
                    <a:pt x="1620" y="15148"/>
                  </a:moveTo>
                  <a:cubicBezTo>
                    <a:pt x="5490" y="18221"/>
                    <a:pt x="19376" y="6611"/>
                    <a:pt x="11750" y="1148"/>
                  </a:cubicBezTo>
                  <a:cubicBezTo>
                    <a:pt x="4124" y="-4315"/>
                    <a:pt x="-3388" y="11278"/>
                    <a:pt x="1620" y="15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5" name="Freeform: Shape 396"/>
            <p:cNvSpPr>
              <a:spLocks/>
            </p:cNvSpPr>
            <p:nvPr/>
          </p:nvSpPr>
          <p:spPr bwMode="auto">
            <a:xfrm>
              <a:off x="10642977" y="3458146"/>
              <a:ext cx="16933" cy="12701"/>
            </a:xfrm>
            <a:custGeom>
              <a:avLst/>
              <a:gdLst>
                <a:gd name="T0" fmla="*/ 183 w 16789"/>
                <a:gd name="T1" fmla="*/ 3066 h 12587"/>
                <a:gd name="T2" fmla="*/ 16905 w 16789"/>
                <a:gd name="T3" fmla="*/ 9555 h 12587"/>
                <a:gd name="T4" fmla="*/ 183 w 16789"/>
                <a:gd name="T5" fmla="*/ 3066 h 12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89" h="12587">
                  <a:moveTo>
                    <a:pt x="175" y="2957"/>
                  </a:moveTo>
                  <a:cubicBezTo>
                    <a:pt x="-1760" y="7396"/>
                    <a:pt x="12922" y="17981"/>
                    <a:pt x="16337" y="9217"/>
                  </a:cubicBezTo>
                  <a:cubicBezTo>
                    <a:pt x="19752" y="453"/>
                    <a:pt x="2793" y="-2962"/>
                    <a:pt x="175" y="2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6" name="Freeform: Shape 397"/>
            <p:cNvSpPr>
              <a:spLocks/>
            </p:cNvSpPr>
            <p:nvPr/>
          </p:nvSpPr>
          <p:spPr bwMode="auto">
            <a:xfrm>
              <a:off x="10674728" y="3423218"/>
              <a:ext cx="16933" cy="11113"/>
            </a:xfrm>
            <a:custGeom>
              <a:avLst/>
              <a:gdLst>
                <a:gd name="T0" fmla="*/ 43 w 17150"/>
                <a:gd name="T1" fmla="*/ 6708 h 11686"/>
                <a:gd name="T2" fmla="*/ 16162 w 17150"/>
                <a:gd name="T3" fmla="*/ 3729 h 11686"/>
                <a:gd name="T4" fmla="*/ 43 w 17150"/>
                <a:gd name="T5" fmla="*/ 6708 h 116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50" h="11686">
                  <a:moveTo>
                    <a:pt x="47" y="8202"/>
                  </a:moveTo>
                  <a:cubicBezTo>
                    <a:pt x="843" y="12983"/>
                    <a:pt x="18941" y="13779"/>
                    <a:pt x="17006" y="4560"/>
                  </a:cubicBezTo>
                  <a:cubicBezTo>
                    <a:pt x="15071" y="-4659"/>
                    <a:pt x="-977" y="1942"/>
                    <a:pt x="47" y="8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7" name="Freeform: Shape 398"/>
            <p:cNvSpPr>
              <a:spLocks/>
            </p:cNvSpPr>
            <p:nvPr/>
          </p:nvSpPr>
          <p:spPr bwMode="auto">
            <a:xfrm>
              <a:off x="10600644" y="3334310"/>
              <a:ext cx="12700" cy="17464"/>
            </a:xfrm>
            <a:custGeom>
              <a:avLst/>
              <a:gdLst>
                <a:gd name="T0" fmla="*/ 11383 w 11682"/>
                <a:gd name="T1" fmla="*/ 18442 h 17134"/>
                <a:gd name="T2" fmla="*/ 6457 w 11682"/>
                <a:gd name="T3" fmla="*/ 140 h 17134"/>
                <a:gd name="T4" fmla="*/ 11383 w 11682"/>
                <a:gd name="T5" fmla="*/ 18442 h 171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82" h="17134">
                  <a:moveTo>
                    <a:pt x="8150" y="17088"/>
                  </a:moveTo>
                  <a:cubicBezTo>
                    <a:pt x="12930" y="16291"/>
                    <a:pt x="13841" y="-1692"/>
                    <a:pt x="4622" y="129"/>
                  </a:cubicBezTo>
                  <a:cubicBezTo>
                    <a:pt x="-4597" y="1951"/>
                    <a:pt x="1776" y="18112"/>
                    <a:pt x="8150" y="170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8" name="Freeform: Shape 399"/>
            <p:cNvSpPr>
              <a:spLocks/>
            </p:cNvSpPr>
            <p:nvPr/>
          </p:nvSpPr>
          <p:spPr bwMode="auto">
            <a:xfrm>
              <a:off x="10505395" y="3407342"/>
              <a:ext cx="16933" cy="11113"/>
            </a:xfrm>
            <a:custGeom>
              <a:avLst/>
              <a:gdLst>
                <a:gd name="T0" fmla="*/ 16103 w 17196"/>
                <a:gd name="T1" fmla="*/ 5898 h 11930"/>
                <a:gd name="T2" fmla="*/ 158 w 17196"/>
                <a:gd name="T3" fmla="*/ 3155 h 11930"/>
                <a:gd name="T4" fmla="*/ 16103 w 17196"/>
                <a:gd name="T5" fmla="*/ 5898 h 119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96" h="11930">
                  <a:moveTo>
                    <a:pt x="17127" y="7833"/>
                  </a:moveTo>
                  <a:cubicBezTo>
                    <a:pt x="18379" y="3166"/>
                    <a:pt x="2217" y="-5029"/>
                    <a:pt x="168" y="4190"/>
                  </a:cubicBezTo>
                  <a:cubicBezTo>
                    <a:pt x="-1880" y="13410"/>
                    <a:pt x="15420" y="14093"/>
                    <a:pt x="17127" y="78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9" name="Freeform: Shape 400"/>
            <p:cNvSpPr>
              <a:spLocks/>
            </p:cNvSpPr>
            <p:nvPr/>
          </p:nvSpPr>
          <p:spPr bwMode="auto">
            <a:xfrm>
              <a:off x="10549844" y="3515301"/>
              <a:ext cx="12700" cy="15876"/>
            </a:xfrm>
            <a:custGeom>
              <a:avLst/>
              <a:gdLst>
                <a:gd name="T0" fmla="*/ 8726 w 13719"/>
                <a:gd name="T1" fmla="*/ 425 h 15890"/>
                <a:gd name="T2" fmla="*/ 1788 w 13719"/>
                <a:gd name="T3" fmla="*/ 14828 h 15890"/>
                <a:gd name="T4" fmla="*/ 8726 w 13719"/>
                <a:gd name="T5" fmla="*/ 425 h 158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19" h="15890">
                  <a:moveTo>
                    <a:pt x="11881" y="425"/>
                  </a:moveTo>
                  <a:cubicBezTo>
                    <a:pt x="7897" y="-2420"/>
                    <a:pt x="-5419" y="9758"/>
                    <a:pt x="2434" y="14880"/>
                  </a:cubicBezTo>
                  <a:cubicBezTo>
                    <a:pt x="10288" y="20002"/>
                    <a:pt x="17117" y="4181"/>
                    <a:pt x="11881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0" name="Freeform: Shape 401"/>
            <p:cNvSpPr>
              <a:spLocks/>
            </p:cNvSpPr>
            <p:nvPr/>
          </p:nvSpPr>
          <p:spPr bwMode="auto">
            <a:xfrm>
              <a:off x="10585828" y="3508951"/>
              <a:ext cx="12700" cy="17464"/>
            </a:xfrm>
            <a:custGeom>
              <a:avLst/>
              <a:gdLst>
                <a:gd name="T0" fmla="*/ 9599 w 11636"/>
                <a:gd name="T1" fmla="*/ 27 h 17267"/>
                <a:gd name="T2" fmla="*/ 6692 w 11636"/>
                <a:gd name="T3" fmla="*/ 18013 h 17267"/>
                <a:gd name="T4" fmla="*/ 9599 w 11636"/>
                <a:gd name="T5" fmla="*/ 27 h 172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36" h="17267">
                  <a:moveTo>
                    <a:pt x="6764" y="27"/>
                  </a:moveTo>
                  <a:cubicBezTo>
                    <a:pt x="1983" y="-769"/>
                    <a:pt x="-4618" y="16076"/>
                    <a:pt x="4715" y="17214"/>
                  </a:cubicBezTo>
                  <a:cubicBezTo>
                    <a:pt x="14048" y="18352"/>
                    <a:pt x="13137" y="1052"/>
                    <a:pt x="676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1" name="Freeform: Shape 402"/>
            <p:cNvSpPr>
              <a:spLocks/>
            </p:cNvSpPr>
            <p:nvPr/>
          </p:nvSpPr>
          <p:spPr bwMode="auto">
            <a:xfrm>
              <a:off x="10545611" y="3424805"/>
              <a:ext cx="14817" cy="14289"/>
            </a:xfrm>
            <a:custGeom>
              <a:avLst/>
              <a:gdLst>
                <a:gd name="T0" fmla="*/ 13383 w 15091"/>
                <a:gd name="T1" fmla="*/ 12390 h 14541"/>
                <a:gd name="T2" fmla="*/ 1431 w 15091"/>
                <a:gd name="T3" fmla="*/ 1777 h 14541"/>
                <a:gd name="T4" fmla="*/ 13383 w 15091"/>
                <a:gd name="T5" fmla="*/ 12390 h 145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091" h="14541">
                  <a:moveTo>
                    <a:pt x="14400" y="13287"/>
                  </a:moveTo>
                  <a:cubicBezTo>
                    <a:pt x="17814" y="9872"/>
                    <a:pt x="7798" y="-5265"/>
                    <a:pt x="1539" y="1905"/>
                  </a:cubicBezTo>
                  <a:cubicBezTo>
                    <a:pt x="-4721" y="9075"/>
                    <a:pt x="9847" y="17840"/>
                    <a:pt x="14400" y="13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2" name="Freeform: Shape 403"/>
            <p:cNvSpPr>
              <a:spLocks/>
            </p:cNvSpPr>
            <p:nvPr/>
          </p:nvSpPr>
          <p:spPr bwMode="auto">
            <a:xfrm>
              <a:off x="10460944" y="3447032"/>
              <a:ext cx="101600" cy="101609"/>
            </a:xfrm>
            <a:custGeom>
              <a:avLst/>
              <a:gdLst>
                <a:gd name="T0" fmla="*/ 1474 w 102789"/>
                <a:gd name="T1" fmla="*/ 2778 h 100650"/>
                <a:gd name="T2" fmla="*/ 96753 w 102789"/>
                <a:gd name="T3" fmla="*/ 11171 h 100650"/>
                <a:gd name="T4" fmla="*/ 38085 w 102789"/>
                <a:gd name="T5" fmla="*/ 104091 h 100650"/>
                <a:gd name="T6" fmla="*/ 1474 w 102789"/>
                <a:gd name="T7" fmla="*/ 2778 h 1006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789" h="100650">
                  <a:moveTo>
                    <a:pt x="1544" y="2675"/>
                  </a:moveTo>
                  <a:cubicBezTo>
                    <a:pt x="1544" y="2675"/>
                    <a:pt x="89752" y="-7113"/>
                    <a:pt x="101362" y="10757"/>
                  </a:cubicBezTo>
                  <a:cubicBezTo>
                    <a:pt x="112971" y="28626"/>
                    <a:pt x="50258" y="107160"/>
                    <a:pt x="39900" y="100217"/>
                  </a:cubicBezTo>
                  <a:cubicBezTo>
                    <a:pt x="29543" y="93274"/>
                    <a:pt x="-8017" y="32495"/>
                    <a:pt x="1544" y="2675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3" name="Freeform: Shape 404"/>
            <p:cNvSpPr>
              <a:spLocks/>
            </p:cNvSpPr>
            <p:nvPr/>
          </p:nvSpPr>
          <p:spPr bwMode="auto">
            <a:xfrm>
              <a:off x="10460944" y="3447032"/>
              <a:ext cx="101600" cy="101609"/>
            </a:xfrm>
            <a:custGeom>
              <a:avLst/>
              <a:gdLst>
                <a:gd name="T0" fmla="*/ 1474 w 102789"/>
                <a:gd name="T1" fmla="*/ 2778 h 100650"/>
                <a:gd name="T2" fmla="*/ 96753 w 102789"/>
                <a:gd name="T3" fmla="*/ 11171 h 100650"/>
                <a:gd name="T4" fmla="*/ 38085 w 102789"/>
                <a:gd name="T5" fmla="*/ 104091 h 100650"/>
                <a:gd name="T6" fmla="*/ 1474 w 102789"/>
                <a:gd name="T7" fmla="*/ 2778 h 1006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789" h="100650">
                  <a:moveTo>
                    <a:pt x="1544" y="2675"/>
                  </a:moveTo>
                  <a:cubicBezTo>
                    <a:pt x="1544" y="2675"/>
                    <a:pt x="89752" y="-7113"/>
                    <a:pt x="101362" y="10757"/>
                  </a:cubicBezTo>
                  <a:cubicBezTo>
                    <a:pt x="112971" y="28626"/>
                    <a:pt x="50258" y="107160"/>
                    <a:pt x="39900" y="100217"/>
                  </a:cubicBezTo>
                  <a:cubicBezTo>
                    <a:pt x="29543" y="93274"/>
                    <a:pt x="-8017" y="32495"/>
                    <a:pt x="1544" y="2675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4" name="Freeform: Shape 405"/>
            <p:cNvSpPr>
              <a:spLocks/>
            </p:cNvSpPr>
            <p:nvPr/>
          </p:nvSpPr>
          <p:spPr bwMode="auto">
            <a:xfrm>
              <a:off x="10596411" y="3464497"/>
              <a:ext cx="105833" cy="103196"/>
            </a:xfrm>
            <a:custGeom>
              <a:avLst/>
              <a:gdLst>
                <a:gd name="T0" fmla="*/ 16326 w 104459"/>
                <a:gd name="T1" fmla="*/ 104740 h 102617"/>
                <a:gd name="T2" fmla="*/ 5173 w 104459"/>
                <a:gd name="T3" fmla="*/ 2883 h 102617"/>
                <a:gd name="T4" fmla="*/ 109869 w 104459"/>
                <a:gd name="T5" fmla="*/ 47584 h 102617"/>
                <a:gd name="T6" fmla="*/ 16326 w 104459"/>
                <a:gd name="T7" fmla="*/ 104740 h 1026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459" h="102617">
                  <a:moveTo>
                    <a:pt x="15495" y="102409"/>
                  </a:moveTo>
                  <a:cubicBezTo>
                    <a:pt x="15495" y="102409"/>
                    <a:pt x="-10569" y="17501"/>
                    <a:pt x="4910" y="2819"/>
                  </a:cubicBezTo>
                  <a:cubicBezTo>
                    <a:pt x="20389" y="-11863"/>
                    <a:pt x="109053" y="35029"/>
                    <a:pt x="104273" y="46525"/>
                  </a:cubicBezTo>
                  <a:cubicBezTo>
                    <a:pt x="99493" y="58020"/>
                    <a:pt x="46568" y="106165"/>
                    <a:pt x="15495" y="102409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5" name="Freeform: Shape 406"/>
            <p:cNvSpPr>
              <a:spLocks/>
            </p:cNvSpPr>
            <p:nvPr/>
          </p:nvSpPr>
          <p:spPr bwMode="auto">
            <a:xfrm>
              <a:off x="10596411" y="3464497"/>
              <a:ext cx="105833" cy="103196"/>
            </a:xfrm>
            <a:custGeom>
              <a:avLst/>
              <a:gdLst>
                <a:gd name="T0" fmla="*/ 16326 w 104459"/>
                <a:gd name="T1" fmla="*/ 104740 h 102617"/>
                <a:gd name="T2" fmla="*/ 5173 w 104459"/>
                <a:gd name="T3" fmla="*/ 2883 h 102617"/>
                <a:gd name="T4" fmla="*/ 109869 w 104459"/>
                <a:gd name="T5" fmla="*/ 47584 h 102617"/>
                <a:gd name="T6" fmla="*/ 16326 w 104459"/>
                <a:gd name="T7" fmla="*/ 104740 h 1026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459" h="102617">
                  <a:moveTo>
                    <a:pt x="15495" y="102409"/>
                  </a:moveTo>
                  <a:cubicBezTo>
                    <a:pt x="15495" y="102409"/>
                    <a:pt x="-10569" y="17501"/>
                    <a:pt x="4910" y="2819"/>
                  </a:cubicBezTo>
                  <a:cubicBezTo>
                    <a:pt x="20389" y="-11863"/>
                    <a:pt x="109053" y="35029"/>
                    <a:pt x="104273" y="46525"/>
                  </a:cubicBezTo>
                  <a:cubicBezTo>
                    <a:pt x="99493" y="58020"/>
                    <a:pt x="46568" y="106165"/>
                    <a:pt x="15495" y="102409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6" name="Freeform: Shape 407"/>
            <p:cNvSpPr>
              <a:spLocks/>
            </p:cNvSpPr>
            <p:nvPr/>
          </p:nvSpPr>
          <p:spPr bwMode="auto">
            <a:xfrm>
              <a:off x="10621811" y="3318433"/>
              <a:ext cx="103717" cy="103196"/>
            </a:xfrm>
            <a:custGeom>
              <a:avLst/>
              <a:gdLst>
                <a:gd name="T0" fmla="*/ 105959 w 102821"/>
                <a:gd name="T1" fmla="*/ 92835 h 103003"/>
                <a:gd name="T2" fmla="*/ 2380 w 102821"/>
                <a:gd name="T3" fmla="*/ 97535 h 103003"/>
                <a:gd name="T4" fmla="*/ 53638 w 102821"/>
                <a:gd name="T5" fmla="*/ 295 h 103003"/>
                <a:gd name="T6" fmla="*/ 105959 w 102821"/>
                <a:gd name="T7" fmla="*/ 92835 h 1030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821" h="103003">
                  <a:moveTo>
                    <a:pt x="102345" y="92142"/>
                  </a:moveTo>
                  <a:cubicBezTo>
                    <a:pt x="102345" y="92142"/>
                    <a:pt x="16071" y="113084"/>
                    <a:pt x="2299" y="96808"/>
                  </a:cubicBezTo>
                  <a:cubicBezTo>
                    <a:pt x="-11473" y="80533"/>
                    <a:pt x="40656" y="-5627"/>
                    <a:pt x="51810" y="291"/>
                  </a:cubicBezTo>
                  <a:cubicBezTo>
                    <a:pt x="62964" y="6210"/>
                    <a:pt x="107922" y="60842"/>
                    <a:pt x="102345" y="92142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7" name="Freeform: Shape 408"/>
            <p:cNvSpPr>
              <a:spLocks/>
            </p:cNvSpPr>
            <p:nvPr/>
          </p:nvSpPr>
          <p:spPr bwMode="auto">
            <a:xfrm>
              <a:off x="10621811" y="3318433"/>
              <a:ext cx="103717" cy="103196"/>
            </a:xfrm>
            <a:custGeom>
              <a:avLst/>
              <a:gdLst>
                <a:gd name="T0" fmla="*/ 105959 w 102821"/>
                <a:gd name="T1" fmla="*/ 92835 h 103003"/>
                <a:gd name="T2" fmla="*/ 2380 w 102821"/>
                <a:gd name="T3" fmla="*/ 97535 h 103003"/>
                <a:gd name="T4" fmla="*/ 53638 w 102821"/>
                <a:gd name="T5" fmla="*/ 295 h 103003"/>
                <a:gd name="T6" fmla="*/ 105959 w 102821"/>
                <a:gd name="T7" fmla="*/ 92835 h 1030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821" h="103003">
                  <a:moveTo>
                    <a:pt x="102345" y="92142"/>
                  </a:moveTo>
                  <a:cubicBezTo>
                    <a:pt x="102345" y="92142"/>
                    <a:pt x="16071" y="113084"/>
                    <a:pt x="2299" y="96808"/>
                  </a:cubicBezTo>
                  <a:cubicBezTo>
                    <a:pt x="-11473" y="80533"/>
                    <a:pt x="40656" y="-5627"/>
                    <a:pt x="51810" y="291"/>
                  </a:cubicBezTo>
                  <a:cubicBezTo>
                    <a:pt x="62964" y="6210"/>
                    <a:pt x="107922" y="60842"/>
                    <a:pt x="102345" y="92142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8" name="Freeform: Shape 409"/>
            <p:cNvSpPr>
              <a:spLocks/>
            </p:cNvSpPr>
            <p:nvPr/>
          </p:nvSpPr>
          <p:spPr bwMode="auto">
            <a:xfrm>
              <a:off x="10486344" y="3307319"/>
              <a:ext cx="103717" cy="103197"/>
            </a:xfrm>
            <a:custGeom>
              <a:avLst/>
              <a:gdLst>
                <a:gd name="T0" fmla="*/ 94415 w 103084"/>
                <a:gd name="T1" fmla="*/ 503 h 102839"/>
                <a:gd name="T2" fmla="*/ 99313 w 103084"/>
                <a:gd name="T3" fmla="*/ 101947 h 102839"/>
                <a:gd name="T4" fmla="*/ 288 w 103084"/>
                <a:gd name="T5" fmla="*/ 51745 h 102839"/>
                <a:gd name="T6" fmla="*/ 94415 w 103084"/>
                <a:gd name="T7" fmla="*/ 503 h 1028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084" h="102839">
                  <a:moveTo>
                    <a:pt x="92131" y="495"/>
                  </a:moveTo>
                  <a:cubicBezTo>
                    <a:pt x="92131" y="495"/>
                    <a:pt x="113187" y="86768"/>
                    <a:pt x="96911" y="100540"/>
                  </a:cubicBezTo>
                  <a:cubicBezTo>
                    <a:pt x="80635" y="114312"/>
                    <a:pt x="-5525" y="62184"/>
                    <a:pt x="280" y="51030"/>
                  </a:cubicBezTo>
                  <a:cubicBezTo>
                    <a:pt x="6085" y="39876"/>
                    <a:pt x="61400" y="-5196"/>
                    <a:pt x="92131" y="495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9" name="Freeform: Shape 410"/>
            <p:cNvSpPr>
              <a:spLocks/>
            </p:cNvSpPr>
            <p:nvPr/>
          </p:nvSpPr>
          <p:spPr bwMode="auto">
            <a:xfrm>
              <a:off x="10486344" y="3307319"/>
              <a:ext cx="103717" cy="103197"/>
            </a:xfrm>
            <a:custGeom>
              <a:avLst/>
              <a:gdLst>
                <a:gd name="T0" fmla="*/ 94415 w 103084"/>
                <a:gd name="T1" fmla="*/ 503 h 102839"/>
                <a:gd name="T2" fmla="*/ 99313 w 103084"/>
                <a:gd name="T3" fmla="*/ 101947 h 102839"/>
                <a:gd name="T4" fmla="*/ 288 w 103084"/>
                <a:gd name="T5" fmla="*/ 51745 h 102839"/>
                <a:gd name="T6" fmla="*/ 94415 w 103084"/>
                <a:gd name="T7" fmla="*/ 503 h 1028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084" h="102839">
                  <a:moveTo>
                    <a:pt x="92131" y="495"/>
                  </a:moveTo>
                  <a:cubicBezTo>
                    <a:pt x="92131" y="495"/>
                    <a:pt x="113187" y="86768"/>
                    <a:pt x="96911" y="100540"/>
                  </a:cubicBezTo>
                  <a:cubicBezTo>
                    <a:pt x="80635" y="114312"/>
                    <a:pt x="-5525" y="62184"/>
                    <a:pt x="280" y="51030"/>
                  </a:cubicBezTo>
                  <a:cubicBezTo>
                    <a:pt x="6085" y="39876"/>
                    <a:pt x="61400" y="-5196"/>
                    <a:pt x="92131" y="495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0" name="Freeform: Shape 411"/>
            <p:cNvSpPr>
              <a:spLocks/>
            </p:cNvSpPr>
            <p:nvPr/>
          </p:nvSpPr>
          <p:spPr bwMode="auto">
            <a:xfrm>
              <a:off x="10784794" y="3123153"/>
              <a:ext cx="309033" cy="290539"/>
            </a:xfrm>
            <a:custGeom>
              <a:avLst/>
              <a:gdLst>
                <a:gd name="T0" fmla="*/ 180905 w 308722"/>
                <a:gd name="T1" fmla="*/ 2824 h 289978"/>
                <a:gd name="T2" fmla="*/ 5946 w 308722"/>
                <a:gd name="T3" fmla="*/ 115003 h 289978"/>
                <a:gd name="T4" fmla="*/ 122622 w 308722"/>
                <a:gd name="T5" fmla="*/ 289118 h 289978"/>
                <a:gd name="T6" fmla="*/ 303980 w 308722"/>
                <a:gd name="T7" fmla="*/ 187379 h 289978"/>
                <a:gd name="T8" fmla="*/ 180905 w 308722"/>
                <a:gd name="T9" fmla="*/ 2824 h 289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722" h="289978">
                  <a:moveTo>
                    <a:pt x="180177" y="2804"/>
                  </a:moveTo>
                  <a:cubicBezTo>
                    <a:pt x="116894" y="-11082"/>
                    <a:pt x="34832" y="26705"/>
                    <a:pt x="5922" y="114117"/>
                  </a:cubicBezTo>
                  <a:cubicBezTo>
                    <a:pt x="-22988" y="201529"/>
                    <a:pt x="60099" y="273462"/>
                    <a:pt x="122130" y="286892"/>
                  </a:cubicBezTo>
                  <a:cubicBezTo>
                    <a:pt x="184160" y="300323"/>
                    <a:pt x="278515" y="270503"/>
                    <a:pt x="302758" y="185936"/>
                  </a:cubicBezTo>
                  <a:cubicBezTo>
                    <a:pt x="323701" y="112751"/>
                    <a:pt x="291035" y="27161"/>
                    <a:pt x="180177" y="2804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1" name="Freeform: Shape 412"/>
            <p:cNvSpPr>
              <a:spLocks/>
            </p:cNvSpPr>
            <p:nvPr/>
          </p:nvSpPr>
          <p:spPr bwMode="auto">
            <a:xfrm>
              <a:off x="10784794" y="3123153"/>
              <a:ext cx="309033" cy="290539"/>
            </a:xfrm>
            <a:custGeom>
              <a:avLst/>
              <a:gdLst>
                <a:gd name="T0" fmla="*/ 180905 w 308722"/>
                <a:gd name="T1" fmla="*/ 2824 h 289978"/>
                <a:gd name="T2" fmla="*/ 5946 w 308722"/>
                <a:gd name="T3" fmla="*/ 115003 h 289978"/>
                <a:gd name="T4" fmla="*/ 122622 w 308722"/>
                <a:gd name="T5" fmla="*/ 289118 h 289978"/>
                <a:gd name="T6" fmla="*/ 303980 w 308722"/>
                <a:gd name="T7" fmla="*/ 187379 h 289978"/>
                <a:gd name="T8" fmla="*/ 180905 w 308722"/>
                <a:gd name="T9" fmla="*/ 2824 h 289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722" h="289978">
                  <a:moveTo>
                    <a:pt x="180177" y="2804"/>
                  </a:moveTo>
                  <a:cubicBezTo>
                    <a:pt x="116894" y="-11082"/>
                    <a:pt x="34832" y="26705"/>
                    <a:pt x="5922" y="114117"/>
                  </a:cubicBezTo>
                  <a:cubicBezTo>
                    <a:pt x="-22988" y="201529"/>
                    <a:pt x="60099" y="273462"/>
                    <a:pt x="122130" y="286892"/>
                  </a:cubicBezTo>
                  <a:cubicBezTo>
                    <a:pt x="184160" y="300323"/>
                    <a:pt x="278515" y="270503"/>
                    <a:pt x="302758" y="185936"/>
                  </a:cubicBezTo>
                  <a:cubicBezTo>
                    <a:pt x="323701" y="112751"/>
                    <a:pt x="291035" y="27161"/>
                    <a:pt x="180177" y="2804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2" name="Freeform: Shape 413"/>
            <p:cNvSpPr>
              <a:spLocks/>
            </p:cNvSpPr>
            <p:nvPr/>
          </p:nvSpPr>
          <p:spPr bwMode="auto">
            <a:xfrm>
              <a:off x="10814428" y="3150143"/>
              <a:ext cx="251882" cy="236559"/>
            </a:xfrm>
            <a:custGeom>
              <a:avLst/>
              <a:gdLst>
                <a:gd name="T0" fmla="*/ 145844 w 252434"/>
                <a:gd name="T1" fmla="*/ 2283 h 236960"/>
                <a:gd name="T2" fmla="*/ 4811 w 252434"/>
                <a:gd name="T3" fmla="*/ 92723 h 236960"/>
                <a:gd name="T4" fmla="*/ 98909 w 252434"/>
                <a:gd name="T5" fmla="*/ 232904 h 236960"/>
                <a:gd name="T6" fmla="*/ 245581 w 252434"/>
                <a:gd name="T7" fmla="*/ 151057 h 236960"/>
                <a:gd name="T8" fmla="*/ 145844 w 252434"/>
                <a:gd name="T9" fmla="*/ 2283 h 236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434" h="236960">
                  <a:moveTo>
                    <a:pt x="147127" y="2299"/>
                  </a:moveTo>
                  <a:cubicBezTo>
                    <a:pt x="95567" y="-9083"/>
                    <a:pt x="28529" y="21876"/>
                    <a:pt x="4855" y="93353"/>
                  </a:cubicBezTo>
                  <a:cubicBezTo>
                    <a:pt x="-18819" y="164831"/>
                    <a:pt x="49130" y="223674"/>
                    <a:pt x="99779" y="234487"/>
                  </a:cubicBezTo>
                  <a:cubicBezTo>
                    <a:pt x="150428" y="245300"/>
                    <a:pt x="227596" y="221170"/>
                    <a:pt x="247741" y="152083"/>
                  </a:cubicBezTo>
                  <a:cubicBezTo>
                    <a:pt x="264473" y="92556"/>
                    <a:pt x="237725" y="22672"/>
                    <a:pt x="147127" y="2299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3" name="Freeform: Shape 414"/>
            <p:cNvSpPr>
              <a:spLocks/>
            </p:cNvSpPr>
            <p:nvPr/>
          </p:nvSpPr>
          <p:spPr bwMode="auto">
            <a:xfrm>
              <a:off x="10998577" y="3237463"/>
              <a:ext cx="16933" cy="11114"/>
            </a:xfrm>
            <a:custGeom>
              <a:avLst/>
              <a:gdLst>
                <a:gd name="T0" fmla="*/ 20 w 17268"/>
                <a:gd name="T1" fmla="*/ 6338 h 11561"/>
                <a:gd name="T2" fmla="*/ 15910 w 17268"/>
                <a:gd name="T3" fmla="*/ 4296 h 11561"/>
                <a:gd name="T4" fmla="*/ 20 w 17268"/>
                <a:gd name="T5" fmla="*/ 6338 h 115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68" h="11561">
                  <a:moveTo>
                    <a:pt x="20" y="7421"/>
                  </a:moveTo>
                  <a:cubicBezTo>
                    <a:pt x="20" y="12315"/>
                    <a:pt x="18459" y="14363"/>
                    <a:pt x="17207" y="5030"/>
                  </a:cubicBezTo>
                  <a:cubicBezTo>
                    <a:pt x="15955" y="-4303"/>
                    <a:pt x="-662" y="1047"/>
                    <a:pt x="20" y="7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4" name="Freeform: Shape 415"/>
            <p:cNvSpPr>
              <a:spLocks/>
            </p:cNvSpPr>
            <p:nvPr/>
          </p:nvSpPr>
          <p:spPr bwMode="auto">
            <a:xfrm>
              <a:off x="10962594" y="3320021"/>
              <a:ext cx="12700" cy="15876"/>
            </a:xfrm>
            <a:custGeom>
              <a:avLst/>
              <a:gdLst>
                <a:gd name="T0" fmla="*/ 2600 w 12335"/>
                <a:gd name="T1" fmla="*/ 176 h 16724"/>
                <a:gd name="T2" fmla="*/ 9890 w 12335"/>
                <a:gd name="T3" fmla="*/ 13208 h 16724"/>
                <a:gd name="T4" fmla="*/ 2600 w 12335"/>
                <a:gd name="T5" fmla="*/ 176 h 167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35" h="16724">
                  <a:moveTo>
                    <a:pt x="2314" y="216"/>
                  </a:moveTo>
                  <a:cubicBezTo>
                    <a:pt x="-2352" y="1923"/>
                    <a:pt x="152" y="19793"/>
                    <a:pt x="8802" y="16265"/>
                  </a:cubicBezTo>
                  <a:cubicBezTo>
                    <a:pt x="17452" y="12736"/>
                    <a:pt x="8233" y="-1946"/>
                    <a:pt x="2314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5" name="Freeform: Shape 416"/>
            <p:cNvSpPr>
              <a:spLocks/>
            </p:cNvSpPr>
            <p:nvPr/>
          </p:nvSpPr>
          <p:spPr bwMode="auto">
            <a:xfrm>
              <a:off x="11009161" y="3321609"/>
              <a:ext cx="14816" cy="14288"/>
            </a:xfrm>
            <a:custGeom>
              <a:avLst/>
              <a:gdLst>
                <a:gd name="T0" fmla="*/ 363 w 15788"/>
                <a:gd name="T1" fmla="*/ 1949 h 13862"/>
                <a:gd name="T2" fmla="*/ 11396 w 15788"/>
                <a:gd name="T3" fmla="*/ 12998 h 13862"/>
                <a:gd name="T4" fmla="*/ 363 w 15788"/>
                <a:gd name="T5" fmla="*/ 1949 h 13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788" h="13862">
                  <a:moveTo>
                    <a:pt x="468" y="1727"/>
                  </a:moveTo>
                  <a:cubicBezTo>
                    <a:pt x="-2491" y="5710"/>
                    <a:pt x="9346" y="19255"/>
                    <a:pt x="14695" y="11515"/>
                  </a:cubicBezTo>
                  <a:cubicBezTo>
                    <a:pt x="20044" y="3775"/>
                    <a:pt x="4224" y="-3395"/>
                    <a:pt x="468" y="17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6" name="Freeform: Shape 417"/>
            <p:cNvSpPr>
              <a:spLocks/>
            </p:cNvSpPr>
            <p:nvPr/>
          </p:nvSpPr>
          <p:spPr bwMode="auto">
            <a:xfrm>
              <a:off x="11019743" y="3205710"/>
              <a:ext cx="12700" cy="14289"/>
            </a:xfrm>
            <a:custGeom>
              <a:avLst/>
              <a:gdLst>
                <a:gd name="T0" fmla="*/ 1180 w 13934"/>
                <a:gd name="T1" fmla="*/ 10412 h 15708"/>
                <a:gd name="T2" fmla="*/ 8015 w 13934"/>
                <a:gd name="T3" fmla="*/ 749 h 15708"/>
                <a:gd name="T4" fmla="*/ 1180 w 13934"/>
                <a:gd name="T5" fmla="*/ 10412 h 157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934" h="15708">
                  <a:moveTo>
                    <a:pt x="1711" y="15207"/>
                  </a:moveTo>
                  <a:cubicBezTo>
                    <a:pt x="5580" y="18280"/>
                    <a:pt x="19353" y="6443"/>
                    <a:pt x="11613" y="1094"/>
                  </a:cubicBezTo>
                  <a:cubicBezTo>
                    <a:pt x="3873" y="-4256"/>
                    <a:pt x="-3411" y="11565"/>
                    <a:pt x="1711" y="152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7" name="Freeform: Shape 418"/>
            <p:cNvSpPr>
              <a:spLocks/>
            </p:cNvSpPr>
            <p:nvPr/>
          </p:nvSpPr>
          <p:spPr bwMode="auto">
            <a:xfrm>
              <a:off x="10903328" y="3185071"/>
              <a:ext cx="14816" cy="17464"/>
            </a:xfrm>
            <a:custGeom>
              <a:avLst/>
              <a:gdLst>
                <a:gd name="T0" fmla="*/ 18217 w 13273"/>
                <a:gd name="T1" fmla="*/ 21531 h 16129"/>
                <a:gd name="T2" fmla="*/ 4257 w 13273"/>
                <a:gd name="T3" fmla="*/ 1193 h 16129"/>
                <a:gd name="T4" fmla="*/ 18217 w 13273"/>
                <a:gd name="T5" fmla="*/ 21531 h 161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273" h="16129">
                  <a:moveTo>
                    <a:pt x="11733" y="15664"/>
                  </a:moveTo>
                  <a:cubicBezTo>
                    <a:pt x="16058" y="13274"/>
                    <a:pt x="10709" y="-4027"/>
                    <a:pt x="2742" y="868"/>
                  </a:cubicBezTo>
                  <a:cubicBezTo>
                    <a:pt x="-5226" y="5762"/>
                    <a:pt x="6156" y="18737"/>
                    <a:pt x="11733" y="156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8" name="Freeform: Shape 419"/>
            <p:cNvSpPr>
              <a:spLocks/>
            </p:cNvSpPr>
            <p:nvPr/>
          </p:nvSpPr>
          <p:spPr bwMode="auto">
            <a:xfrm>
              <a:off x="10852528" y="3294618"/>
              <a:ext cx="16933" cy="12701"/>
            </a:xfrm>
            <a:custGeom>
              <a:avLst/>
              <a:gdLst>
                <a:gd name="T0" fmla="*/ 16091 w 17214"/>
                <a:gd name="T1" fmla="*/ 5465 h 11581"/>
                <a:gd name="T2" fmla="*/ 106 w 17214"/>
                <a:gd name="T3" fmla="*/ 9912 h 11581"/>
                <a:gd name="T4" fmla="*/ 16091 w 17214"/>
                <a:gd name="T5" fmla="*/ 5465 h 115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14" h="11581">
                  <a:moveTo>
                    <a:pt x="17186" y="3778"/>
                  </a:moveTo>
                  <a:cubicBezTo>
                    <a:pt x="16503" y="-1116"/>
                    <a:pt x="-1594" y="-2368"/>
                    <a:pt x="114" y="6851"/>
                  </a:cubicBezTo>
                  <a:cubicBezTo>
                    <a:pt x="1821" y="16070"/>
                    <a:pt x="17983" y="10038"/>
                    <a:pt x="17186" y="37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9" name="Freeform: Shape 420"/>
            <p:cNvSpPr>
              <a:spLocks/>
            </p:cNvSpPr>
            <p:nvPr/>
          </p:nvSpPr>
          <p:spPr bwMode="auto">
            <a:xfrm>
              <a:off x="10880044" y="3316845"/>
              <a:ext cx="16933" cy="12701"/>
            </a:xfrm>
            <a:custGeom>
              <a:avLst/>
              <a:gdLst>
                <a:gd name="T0" fmla="*/ 20523 w 15661"/>
                <a:gd name="T1" fmla="*/ 856 h 13876"/>
                <a:gd name="T2" fmla="*/ 1544 w 15661"/>
                <a:gd name="T3" fmla="*/ 8126 h 13876"/>
                <a:gd name="T4" fmla="*/ 20523 w 15661"/>
                <a:gd name="T5" fmla="*/ 856 h 138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661" h="13876">
                  <a:moveTo>
                    <a:pt x="15016" y="1218"/>
                  </a:moveTo>
                  <a:cubicBezTo>
                    <a:pt x="12285" y="-2879"/>
                    <a:pt x="-4447" y="4064"/>
                    <a:pt x="1130" y="11576"/>
                  </a:cubicBezTo>
                  <a:cubicBezTo>
                    <a:pt x="6707" y="19088"/>
                    <a:pt x="18544" y="6226"/>
                    <a:pt x="15016" y="12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0" name="Freeform: Shape 421"/>
            <p:cNvSpPr>
              <a:spLocks/>
            </p:cNvSpPr>
            <p:nvPr/>
          </p:nvSpPr>
          <p:spPr bwMode="auto">
            <a:xfrm>
              <a:off x="10918144" y="3226350"/>
              <a:ext cx="10584" cy="17464"/>
            </a:xfrm>
            <a:custGeom>
              <a:avLst/>
              <a:gdLst>
                <a:gd name="T0" fmla="*/ 4890 w 11025"/>
                <a:gd name="T1" fmla="*/ 17608 h 17416"/>
                <a:gd name="T2" fmla="*/ 4890 w 11025"/>
                <a:gd name="T3" fmla="*/ 2 h 17416"/>
                <a:gd name="T4" fmla="*/ 4890 w 11025"/>
                <a:gd name="T5" fmla="*/ 17608 h 174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25" h="17416">
                  <a:moveTo>
                    <a:pt x="5757" y="17416"/>
                  </a:moveTo>
                  <a:cubicBezTo>
                    <a:pt x="10651" y="17416"/>
                    <a:pt x="14635" y="-225"/>
                    <a:pt x="5757" y="2"/>
                  </a:cubicBezTo>
                  <a:cubicBezTo>
                    <a:pt x="-3120" y="230"/>
                    <a:pt x="-616" y="17303"/>
                    <a:pt x="5757" y="174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1" name="Freeform: Shape 422"/>
            <p:cNvSpPr>
              <a:spLocks/>
            </p:cNvSpPr>
            <p:nvPr/>
          </p:nvSpPr>
          <p:spPr bwMode="auto">
            <a:xfrm>
              <a:off x="10803844" y="3181896"/>
              <a:ext cx="107950" cy="101609"/>
            </a:xfrm>
            <a:custGeom>
              <a:avLst/>
              <a:gdLst>
                <a:gd name="T0" fmla="*/ 44691 w 107667"/>
                <a:gd name="T1" fmla="*/ 0 h 100804"/>
                <a:gd name="T2" fmla="*/ 108527 w 107667"/>
                <a:gd name="T3" fmla="*/ 80369 h 100804"/>
                <a:gd name="T4" fmla="*/ 177 w 107667"/>
                <a:gd name="T5" fmla="*/ 98228 h 100804"/>
                <a:gd name="T6" fmla="*/ 44691 w 107667"/>
                <a:gd name="T7" fmla="*/ 0 h 1008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667" h="100804">
                  <a:moveTo>
                    <a:pt x="44224" y="0"/>
                  </a:moveTo>
                  <a:cubicBezTo>
                    <a:pt x="44224" y="0"/>
                    <a:pt x="112515" y="56909"/>
                    <a:pt x="107393" y="77851"/>
                  </a:cubicBezTo>
                  <a:cubicBezTo>
                    <a:pt x="102271" y="98794"/>
                    <a:pt x="2339" y="107444"/>
                    <a:pt x="177" y="95152"/>
                  </a:cubicBezTo>
                  <a:cubicBezTo>
                    <a:pt x="-1986" y="82859"/>
                    <a:pt x="15884" y="13772"/>
                    <a:pt x="44224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2" name="Freeform: Shape 423"/>
            <p:cNvSpPr>
              <a:spLocks/>
            </p:cNvSpPr>
            <p:nvPr/>
          </p:nvSpPr>
          <p:spPr bwMode="auto">
            <a:xfrm>
              <a:off x="10803844" y="3181896"/>
              <a:ext cx="107950" cy="101609"/>
            </a:xfrm>
            <a:custGeom>
              <a:avLst/>
              <a:gdLst>
                <a:gd name="T0" fmla="*/ 44691 w 107667"/>
                <a:gd name="T1" fmla="*/ 0 h 100804"/>
                <a:gd name="T2" fmla="*/ 108527 w 107667"/>
                <a:gd name="T3" fmla="*/ 80369 h 100804"/>
                <a:gd name="T4" fmla="*/ 177 w 107667"/>
                <a:gd name="T5" fmla="*/ 98228 h 100804"/>
                <a:gd name="T6" fmla="*/ 44691 w 107667"/>
                <a:gd name="T7" fmla="*/ 0 h 1008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667" h="100804">
                  <a:moveTo>
                    <a:pt x="44224" y="0"/>
                  </a:moveTo>
                  <a:cubicBezTo>
                    <a:pt x="44224" y="0"/>
                    <a:pt x="112515" y="56909"/>
                    <a:pt x="107393" y="77851"/>
                  </a:cubicBezTo>
                  <a:cubicBezTo>
                    <a:pt x="102271" y="98794"/>
                    <a:pt x="2339" y="107444"/>
                    <a:pt x="177" y="95152"/>
                  </a:cubicBezTo>
                  <a:cubicBezTo>
                    <a:pt x="-1986" y="82859"/>
                    <a:pt x="15884" y="13772"/>
                    <a:pt x="44224" y="0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3" name="Freeform: Shape 424"/>
            <p:cNvSpPr>
              <a:spLocks/>
            </p:cNvSpPr>
            <p:nvPr/>
          </p:nvSpPr>
          <p:spPr bwMode="auto">
            <a:xfrm>
              <a:off x="10867344" y="3296206"/>
              <a:ext cx="105833" cy="103196"/>
            </a:xfrm>
            <a:custGeom>
              <a:avLst/>
              <a:gdLst>
                <a:gd name="T0" fmla="*/ 0 w 104408"/>
                <a:gd name="T1" fmla="*/ 74154 h 104001"/>
                <a:gd name="T2" fmla="*/ 68251 w 104408"/>
                <a:gd name="T3" fmla="*/ 10 h 104001"/>
                <a:gd name="T4" fmla="*/ 107302 w 104408"/>
                <a:gd name="T5" fmla="*/ 99310 h 104001"/>
                <a:gd name="T6" fmla="*/ 0 w 104408"/>
                <a:gd name="T7" fmla="*/ 74154 h 10400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408" h="104001">
                  <a:moveTo>
                    <a:pt x="0" y="76495"/>
                  </a:moveTo>
                  <a:cubicBezTo>
                    <a:pt x="0" y="76495"/>
                    <a:pt x="43364" y="-1014"/>
                    <a:pt x="64649" y="10"/>
                  </a:cubicBezTo>
                  <a:cubicBezTo>
                    <a:pt x="85932" y="1035"/>
                    <a:pt x="113249" y="97666"/>
                    <a:pt x="101639" y="102446"/>
                  </a:cubicBezTo>
                  <a:cubicBezTo>
                    <a:pt x="90030" y="107226"/>
                    <a:pt x="18666" y="101649"/>
                    <a:pt x="0" y="76495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4" name="Freeform: Shape 425"/>
            <p:cNvSpPr>
              <a:spLocks/>
            </p:cNvSpPr>
            <p:nvPr/>
          </p:nvSpPr>
          <p:spPr bwMode="auto">
            <a:xfrm>
              <a:off x="10867344" y="3296206"/>
              <a:ext cx="105833" cy="103196"/>
            </a:xfrm>
            <a:custGeom>
              <a:avLst/>
              <a:gdLst>
                <a:gd name="T0" fmla="*/ 0 w 104408"/>
                <a:gd name="T1" fmla="*/ 74154 h 104001"/>
                <a:gd name="T2" fmla="*/ 68251 w 104408"/>
                <a:gd name="T3" fmla="*/ 10 h 104001"/>
                <a:gd name="T4" fmla="*/ 107302 w 104408"/>
                <a:gd name="T5" fmla="*/ 99310 h 104001"/>
                <a:gd name="T6" fmla="*/ 0 w 104408"/>
                <a:gd name="T7" fmla="*/ 74154 h 10400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408" h="104001">
                  <a:moveTo>
                    <a:pt x="0" y="76495"/>
                  </a:moveTo>
                  <a:cubicBezTo>
                    <a:pt x="0" y="76495"/>
                    <a:pt x="43364" y="-1014"/>
                    <a:pt x="64649" y="10"/>
                  </a:cubicBezTo>
                  <a:cubicBezTo>
                    <a:pt x="85932" y="1035"/>
                    <a:pt x="113249" y="97666"/>
                    <a:pt x="101639" y="102446"/>
                  </a:cubicBezTo>
                  <a:cubicBezTo>
                    <a:pt x="90030" y="107226"/>
                    <a:pt x="18666" y="101649"/>
                    <a:pt x="0" y="76495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5" name="Freeform: Shape 426"/>
            <p:cNvSpPr>
              <a:spLocks/>
            </p:cNvSpPr>
            <p:nvPr/>
          </p:nvSpPr>
          <p:spPr bwMode="auto">
            <a:xfrm>
              <a:off x="10985877" y="3242227"/>
              <a:ext cx="105833" cy="103196"/>
            </a:xfrm>
            <a:custGeom>
              <a:avLst/>
              <a:gdLst>
                <a:gd name="T0" fmla="*/ 75367 w 104831"/>
                <a:gd name="T1" fmla="*/ 102538 h 103416"/>
                <a:gd name="T2" fmla="*/ 51 w 104831"/>
                <a:gd name="T3" fmla="*/ 33925 h 103416"/>
                <a:gd name="T4" fmla="*/ 108117 w 104831"/>
                <a:gd name="T5" fmla="*/ 3343 h 103416"/>
                <a:gd name="T6" fmla="*/ 75367 w 104831"/>
                <a:gd name="T7" fmla="*/ 102538 h 103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831" h="103416">
                  <a:moveTo>
                    <a:pt x="72553" y="103416"/>
                  </a:moveTo>
                  <a:cubicBezTo>
                    <a:pt x="72553" y="103416"/>
                    <a:pt x="-2226" y="55385"/>
                    <a:pt x="51" y="34215"/>
                  </a:cubicBezTo>
                  <a:cubicBezTo>
                    <a:pt x="2327" y="13045"/>
                    <a:pt x="100438" y="-8466"/>
                    <a:pt x="104080" y="3371"/>
                  </a:cubicBezTo>
                  <a:cubicBezTo>
                    <a:pt x="107722" y="15208"/>
                    <a:pt x="98276" y="86458"/>
                    <a:pt x="72553" y="103416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6" name="Freeform: Shape 427"/>
            <p:cNvSpPr>
              <a:spLocks/>
            </p:cNvSpPr>
            <p:nvPr/>
          </p:nvSpPr>
          <p:spPr bwMode="auto">
            <a:xfrm>
              <a:off x="10985877" y="3242227"/>
              <a:ext cx="105833" cy="103196"/>
            </a:xfrm>
            <a:custGeom>
              <a:avLst/>
              <a:gdLst>
                <a:gd name="T0" fmla="*/ 75367 w 104831"/>
                <a:gd name="T1" fmla="*/ 102538 h 103416"/>
                <a:gd name="T2" fmla="*/ 51 w 104831"/>
                <a:gd name="T3" fmla="*/ 33925 h 103416"/>
                <a:gd name="T4" fmla="*/ 108117 w 104831"/>
                <a:gd name="T5" fmla="*/ 3343 h 103416"/>
                <a:gd name="T6" fmla="*/ 75367 w 104831"/>
                <a:gd name="T7" fmla="*/ 102538 h 103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831" h="103416">
                  <a:moveTo>
                    <a:pt x="72553" y="103416"/>
                  </a:moveTo>
                  <a:cubicBezTo>
                    <a:pt x="72553" y="103416"/>
                    <a:pt x="-2226" y="55385"/>
                    <a:pt x="51" y="34215"/>
                  </a:cubicBezTo>
                  <a:cubicBezTo>
                    <a:pt x="2327" y="13045"/>
                    <a:pt x="100438" y="-8466"/>
                    <a:pt x="104080" y="3371"/>
                  </a:cubicBezTo>
                  <a:cubicBezTo>
                    <a:pt x="107722" y="15208"/>
                    <a:pt x="98276" y="86458"/>
                    <a:pt x="72553" y="103416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7" name="Freeform: Shape 428"/>
            <p:cNvSpPr>
              <a:spLocks/>
            </p:cNvSpPr>
            <p:nvPr/>
          </p:nvSpPr>
          <p:spPr bwMode="auto">
            <a:xfrm>
              <a:off x="10928727" y="3135854"/>
              <a:ext cx="103716" cy="104785"/>
            </a:xfrm>
            <a:custGeom>
              <a:avLst/>
              <a:gdLst>
                <a:gd name="T0" fmla="*/ 104968 w 103302"/>
                <a:gd name="T1" fmla="*/ 32210 h 104890"/>
                <a:gd name="T2" fmla="*/ 34767 w 103302"/>
                <a:gd name="T3" fmla="*/ 104419 h 104890"/>
                <a:gd name="T4" fmla="*/ 3427 w 103302"/>
                <a:gd name="T5" fmla="*/ 806 h 104890"/>
                <a:gd name="T6" fmla="*/ 104968 w 103302"/>
                <a:gd name="T7" fmla="*/ 32210 h 1048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302" h="104890">
                  <a:moveTo>
                    <a:pt x="103302" y="32338"/>
                  </a:moveTo>
                  <a:cubicBezTo>
                    <a:pt x="103302" y="32338"/>
                    <a:pt x="55385" y="107116"/>
                    <a:pt x="34215" y="104839"/>
                  </a:cubicBezTo>
                  <a:cubicBezTo>
                    <a:pt x="13045" y="102563"/>
                    <a:pt x="-8467" y="4566"/>
                    <a:pt x="3371" y="810"/>
                  </a:cubicBezTo>
                  <a:cubicBezTo>
                    <a:pt x="15208" y="-2946"/>
                    <a:pt x="86116" y="6159"/>
                    <a:pt x="103302" y="32338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8" name="Freeform: Shape 429"/>
            <p:cNvSpPr>
              <a:spLocks/>
            </p:cNvSpPr>
            <p:nvPr/>
          </p:nvSpPr>
          <p:spPr bwMode="auto">
            <a:xfrm>
              <a:off x="10928727" y="3135854"/>
              <a:ext cx="103716" cy="104785"/>
            </a:xfrm>
            <a:custGeom>
              <a:avLst/>
              <a:gdLst>
                <a:gd name="T0" fmla="*/ 104968 w 103302"/>
                <a:gd name="T1" fmla="*/ 32210 h 104890"/>
                <a:gd name="T2" fmla="*/ 34767 w 103302"/>
                <a:gd name="T3" fmla="*/ 104419 h 104890"/>
                <a:gd name="T4" fmla="*/ 3427 w 103302"/>
                <a:gd name="T5" fmla="*/ 806 h 104890"/>
                <a:gd name="T6" fmla="*/ 104968 w 103302"/>
                <a:gd name="T7" fmla="*/ 32210 h 1048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302" h="104890">
                  <a:moveTo>
                    <a:pt x="103302" y="32338"/>
                  </a:moveTo>
                  <a:cubicBezTo>
                    <a:pt x="103302" y="32338"/>
                    <a:pt x="55385" y="107116"/>
                    <a:pt x="34215" y="104839"/>
                  </a:cubicBezTo>
                  <a:cubicBezTo>
                    <a:pt x="13045" y="102563"/>
                    <a:pt x="-8467" y="4566"/>
                    <a:pt x="3371" y="810"/>
                  </a:cubicBezTo>
                  <a:cubicBezTo>
                    <a:pt x="15208" y="-2946"/>
                    <a:pt x="86116" y="6159"/>
                    <a:pt x="103302" y="32338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9" name="Freeform: Shape 430"/>
            <p:cNvSpPr>
              <a:spLocks/>
            </p:cNvSpPr>
            <p:nvPr/>
          </p:nvSpPr>
          <p:spPr bwMode="auto">
            <a:xfrm>
              <a:off x="11085361" y="3285092"/>
              <a:ext cx="302682" cy="292127"/>
            </a:xfrm>
            <a:custGeom>
              <a:avLst/>
              <a:gdLst>
                <a:gd name="T0" fmla="*/ 57915 w 304017"/>
                <a:gd name="T1" fmla="*/ 256248 h 292483"/>
                <a:gd name="T2" fmla="*/ 260889 w 304017"/>
                <a:gd name="T3" fmla="*/ 247639 h 292483"/>
                <a:gd name="T4" fmla="*/ 247471 w 304017"/>
                <a:gd name="T5" fmla="*/ 40932 h 292483"/>
                <a:gd name="T6" fmla="*/ 44160 w 304017"/>
                <a:gd name="T7" fmla="*/ 37420 h 292483"/>
                <a:gd name="T8" fmla="*/ 57915 w 304017"/>
                <a:gd name="T9" fmla="*/ 256248 h 2924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017" h="292483">
                  <a:moveTo>
                    <a:pt x="58944" y="257499"/>
                  </a:moveTo>
                  <a:cubicBezTo>
                    <a:pt x="106633" y="301319"/>
                    <a:pt x="196549" y="309855"/>
                    <a:pt x="265523" y="248849"/>
                  </a:cubicBezTo>
                  <a:cubicBezTo>
                    <a:pt x="334496" y="187843"/>
                    <a:pt x="298757" y="83700"/>
                    <a:pt x="251865" y="41132"/>
                  </a:cubicBezTo>
                  <a:cubicBezTo>
                    <a:pt x="204972" y="-1436"/>
                    <a:pt x="108340" y="-23289"/>
                    <a:pt x="44944" y="37604"/>
                  </a:cubicBezTo>
                  <a:cubicBezTo>
                    <a:pt x="-9916" y="90415"/>
                    <a:pt x="-24712" y="180786"/>
                    <a:pt x="58944" y="257499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0" name="Freeform: Shape 431"/>
            <p:cNvSpPr>
              <a:spLocks/>
            </p:cNvSpPr>
            <p:nvPr/>
          </p:nvSpPr>
          <p:spPr bwMode="auto">
            <a:xfrm>
              <a:off x="11085361" y="3285092"/>
              <a:ext cx="302682" cy="292127"/>
            </a:xfrm>
            <a:custGeom>
              <a:avLst/>
              <a:gdLst>
                <a:gd name="T0" fmla="*/ 57915 w 304017"/>
                <a:gd name="T1" fmla="*/ 256248 h 292483"/>
                <a:gd name="T2" fmla="*/ 260889 w 304017"/>
                <a:gd name="T3" fmla="*/ 247639 h 292483"/>
                <a:gd name="T4" fmla="*/ 247471 w 304017"/>
                <a:gd name="T5" fmla="*/ 40932 h 292483"/>
                <a:gd name="T6" fmla="*/ 44160 w 304017"/>
                <a:gd name="T7" fmla="*/ 37420 h 292483"/>
                <a:gd name="T8" fmla="*/ 57915 w 304017"/>
                <a:gd name="T9" fmla="*/ 256248 h 2924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017" h="292483">
                  <a:moveTo>
                    <a:pt x="58944" y="257499"/>
                  </a:moveTo>
                  <a:cubicBezTo>
                    <a:pt x="106633" y="301319"/>
                    <a:pt x="196549" y="309855"/>
                    <a:pt x="265523" y="248849"/>
                  </a:cubicBezTo>
                  <a:cubicBezTo>
                    <a:pt x="334496" y="187843"/>
                    <a:pt x="298757" y="83700"/>
                    <a:pt x="251865" y="41132"/>
                  </a:cubicBezTo>
                  <a:cubicBezTo>
                    <a:pt x="204972" y="-1436"/>
                    <a:pt x="108340" y="-23289"/>
                    <a:pt x="44944" y="37604"/>
                  </a:cubicBezTo>
                  <a:cubicBezTo>
                    <a:pt x="-9916" y="90415"/>
                    <a:pt x="-24712" y="180786"/>
                    <a:pt x="58944" y="257499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1" name="Freeform: Shape 432"/>
            <p:cNvSpPr>
              <a:spLocks/>
            </p:cNvSpPr>
            <p:nvPr/>
          </p:nvSpPr>
          <p:spPr bwMode="auto">
            <a:xfrm>
              <a:off x="11112877" y="3312083"/>
              <a:ext cx="247650" cy="238147"/>
            </a:xfrm>
            <a:custGeom>
              <a:avLst/>
              <a:gdLst>
                <a:gd name="T0" fmla="*/ 47581 w 248381"/>
                <a:gd name="T1" fmla="*/ 207410 h 239030"/>
                <a:gd name="T2" fmla="*/ 214393 w 248381"/>
                <a:gd name="T3" fmla="*/ 200458 h 239030"/>
                <a:gd name="T4" fmla="*/ 203146 w 248381"/>
                <a:gd name="T5" fmla="*/ 33138 h 239030"/>
                <a:gd name="T6" fmla="*/ 36107 w 248381"/>
                <a:gd name="T7" fmla="*/ 30334 h 239030"/>
                <a:gd name="T8" fmla="*/ 47581 w 248381"/>
                <a:gd name="T9" fmla="*/ 207410 h 2390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381" h="239030">
                  <a:moveTo>
                    <a:pt x="48145" y="210504"/>
                  </a:moveTo>
                  <a:cubicBezTo>
                    <a:pt x="87070" y="246243"/>
                    <a:pt x="160597" y="253186"/>
                    <a:pt x="216936" y="203448"/>
                  </a:cubicBezTo>
                  <a:cubicBezTo>
                    <a:pt x="273276" y="153710"/>
                    <a:pt x="244139" y="68574"/>
                    <a:pt x="205555" y="33632"/>
                  </a:cubicBezTo>
                  <a:cubicBezTo>
                    <a:pt x="166971" y="-1310"/>
                    <a:pt x="88323" y="-18952"/>
                    <a:pt x="36536" y="30786"/>
                  </a:cubicBezTo>
                  <a:cubicBezTo>
                    <a:pt x="-8081" y="73923"/>
                    <a:pt x="-20146" y="147791"/>
                    <a:pt x="48145" y="210504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2" name="Freeform: Shape 433"/>
            <p:cNvSpPr>
              <a:spLocks/>
            </p:cNvSpPr>
            <p:nvPr/>
          </p:nvSpPr>
          <p:spPr bwMode="auto">
            <a:xfrm>
              <a:off x="11159443" y="3415279"/>
              <a:ext cx="16933" cy="12701"/>
            </a:xfrm>
            <a:custGeom>
              <a:avLst/>
              <a:gdLst>
                <a:gd name="T0" fmla="*/ 17377 w 16722"/>
                <a:gd name="T1" fmla="*/ 10513 h 12499"/>
                <a:gd name="T2" fmla="*/ 502 w 16722"/>
                <a:gd name="T3" fmla="*/ 3475 h 12499"/>
                <a:gd name="T4" fmla="*/ 17377 w 16722"/>
                <a:gd name="T5" fmla="*/ 10513 h 124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22" h="12499">
                  <a:moveTo>
                    <a:pt x="16526" y="9860"/>
                  </a:moveTo>
                  <a:cubicBezTo>
                    <a:pt x="18575" y="5421"/>
                    <a:pt x="4006" y="-5391"/>
                    <a:pt x="478" y="3259"/>
                  </a:cubicBezTo>
                  <a:cubicBezTo>
                    <a:pt x="-3050" y="11909"/>
                    <a:pt x="14022" y="15323"/>
                    <a:pt x="16526" y="98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3" name="Freeform: Shape 434"/>
            <p:cNvSpPr>
              <a:spLocks/>
            </p:cNvSpPr>
            <p:nvPr/>
          </p:nvSpPr>
          <p:spPr bwMode="auto">
            <a:xfrm>
              <a:off x="11237760" y="3358124"/>
              <a:ext cx="10583" cy="17465"/>
            </a:xfrm>
            <a:custGeom>
              <a:avLst/>
              <a:gdLst>
                <a:gd name="T0" fmla="*/ 3352 w 11508"/>
                <a:gd name="T1" fmla="*/ 17940 h 17298"/>
                <a:gd name="T2" fmla="*/ 4980 w 11508"/>
                <a:gd name="T3" fmla="*/ 80 h 17298"/>
                <a:gd name="T4" fmla="*/ 3352 w 11508"/>
                <a:gd name="T5" fmla="*/ 17940 h 172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08" h="17298">
                  <a:moveTo>
                    <a:pt x="4687" y="17263"/>
                  </a:moveTo>
                  <a:cubicBezTo>
                    <a:pt x="9467" y="18173"/>
                    <a:pt x="16068" y="1442"/>
                    <a:pt x="6963" y="76"/>
                  </a:cubicBezTo>
                  <a:cubicBezTo>
                    <a:pt x="-2142" y="-1289"/>
                    <a:pt x="-1687" y="16125"/>
                    <a:pt x="4687" y="17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4" name="Freeform: Shape 435"/>
            <p:cNvSpPr>
              <a:spLocks/>
            </p:cNvSpPr>
            <p:nvPr/>
          </p:nvSpPr>
          <p:spPr bwMode="auto">
            <a:xfrm>
              <a:off x="11195427" y="3334310"/>
              <a:ext cx="12700" cy="15876"/>
            </a:xfrm>
            <a:custGeom>
              <a:avLst/>
              <a:gdLst>
                <a:gd name="T0" fmla="*/ 10660 w 12707"/>
                <a:gd name="T1" fmla="*/ 13968 h 16469"/>
                <a:gd name="T2" fmla="*/ 3278 w 12707"/>
                <a:gd name="T3" fmla="*/ 502 h 16469"/>
                <a:gd name="T4" fmla="*/ 10660 w 12707"/>
                <a:gd name="T5" fmla="*/ 13968 h 164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707" h="16469">
                  <a:moveTo>
                    <a:pt x="10684" y="16174"/>
                  </a:moveTo>
                  <a:cubicBezTo>
                    <a:pt x="15236" y="14352"/>
                    <a:pt x="11822" y="-3403"/>
                    <a:pt x="3286" y="581"/>
                  </a:cubicBezTo>
                  <a:cubicBezTo>
                    <a:pt x="-5251" y="4564"/>
                    <a:pt x="4879" y="18678"/>
                    <a:pt x="10684" y="16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5" name="Freeform: Shape 436"/>
            <p:cNvSpPr>
              <a:spLocks/>
            </p:cNvSpPr>
            <p:nvPr/>
          </p:nvSpPr>
          <p:spPr bwMode="auto">
            <a:xfrm>
              <a:off x="11125576" y="3431156"/>
              <a:ext cx="16933" cy="12701"/>
            </a:xfrm>
            <a:custGeom>
              <a:avLst/>
              <a:gdLst>
                <a:gd name="T0" fmla="*/ 17823 w 16548"/>
                <a:gd name="T1" fmla="*/ 2088 h 12639"/>
                <a:gd name="T2" fmla="*/ 603 w 16548"/>
                <a:gd name="T3" fmla="*/ 9517 h 12639"/>
                <a:gd name="T4" fmla="*/ 17823 w 16548"/>
                <a:gd name="T5" fmla="*/ 2088 h 126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548" h="12639">
                  <a:moveTo>
                    <a:pt x="16257" y="2048"/>
                  </a:moveTo>
                  <a:cubicBezTo>
                    <a:pt x="14436" y="-2504"/>
                    <a:pt x="-3320" y="796"/>
                    <a:pt x="550" y="9333"/>
                  </a:cubicBezTo>
                  <a:cubicBezTo>
                    <a:pt x="4420" y="17869"/>
                    <a:pt x="18761" y="7853"/>
                    <a:pt x="16257" y="20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6" name="Freeform: Shape 437"/>
            <p:cNvSpPr>
              <a:spLocks/>
            </p:cNvSpPr>
            <p:nvPr/>
          </p:nvSpPr>
          <p:spPr bwMode="auto">
            <a:xfrm>
              <a:off x="11218710" y="3502600"/>
              <a:ext cx="10584" cy="17464"/>
            </a:xfrm>
            <a:custGeom>
              <a:avLst/>
              <a:gdLst>
                <a:gd name="T0" fmla="*/ 4364 w 11119"/>
                <a:gd name="T1" fmla="*/ 0 h 17300"/>
                <a:gd name="T2" fmla="*/ 4364 w 11119"/>
                <a:gd name="T3" fmla="*/ 17966 h 17300"/>
                <a:gd name="T4" fmla="*/ 4364 w 11119"/>
                <a:gd name="T5" fmla="*/ 0 h 173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19" h="17300">
                  <a:moveTo>
                    <a:pt x="5316" y="0"/>
                  </a:moveTo>
                  <a:cubicBezTo>
                    <a:pt x="422" y="0"/>
                    <a:pt x="-3675" y="17414"/>
                    <a:pt x="5316" y="17300"/>
                  </a:cubicBezTo>
                  <a:cubicBezTo>
                    <a:pt x="14308" y="17187"/>
                    <a:pt x="11690" y="114"/>
                    <a:pt x="5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7" name="Freeform: Shape 438"/>
            <p:cNvSpPr>
              <a:spLocks/>
            </p:cNvSpPr>
            <p:nvPr/>
          </p:nvSpPr>
          <p:spPr bwMode="auto">
            <a:xfrm>
              <a:off x="11313960" y="3439094"/>
              <a:ext cx="16933" cy="11113"/>
            </a:xfrm>
            <a:custGeom>
              <a:avLst/>
              <a:gdLst>
                <a:gd name="T0" fmla="*/ 158 w 16824"/>
                <a:gd name="T1" fmla="*/ 1953 h 12425"/>
                <a:gd name="T2" fmla="*/ 16859 w 16824"/>
                <a:gd name="T3" fmla="*/ 5740 h 12425"/>
                <a:gd name="T4" fmla="*/ 158 w 16824"/>
                <a:gd name="T5" fmla="*/ 1953 h 124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24" h="12425">
                  <a:moveTo>
                    <a:pt x="154" y="3052"/>
                  </a:moveTo>
                  <a:cubicBezTo>
                    <a:pt x="-1668" y="7604"/>
                    <a:pt x="13243" y="17734"/>
                    <a:pt x="16429" y="8970"/>
                  </a:cubicBezTo>
                  <a:cubicBezTo>
                    <a:pt x="19616" y="206"/>
                    <a:pt x="2544" y="-2867"/>
                    <a:pt x="154" y="30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8" name="Freeform: Shape 439"/>
            <p:cNvSpPr>
              <a:spLocks/>
            </p:cNvSpPr>
            <p:nvPr/>
          </p:nvSpPr>
          <p:spPr bwMode="auto">
            <a:xfrm>
              <a:off x="11299143" y="3405753"/>
              <a:ext cx="16933" cy="11114"/>
            </a:xfrm>
            <a:custGeom>
              <a:avLst/>
              <a:gdLst>
                <a:gd name="T0" fmla="*/ 9 w 17246"/>
                <a:gd name="T1" fmla="*/ 6263 h 11506"/>
                <a:gd name="T2" fmla="*/ 15981 w 17246"/>
                <a:gd name="T3" fmla="*/ 4481 h 11506"/>
                <a:gd name="T4" fmla="*/ 9 w 17246"/>
                <a:gd name="T5" fmla="*/ 6263 h 115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46" h="11506">
                  <a:moveTo>
                    <a:pt x="9" y="7195"/>
                  </a:moveTo>
                  <a:cubicBezTo>
                    <a:pt x="9" y="12089"/>
                    <a:pt x="18334" y="14480"/>
                    <a:pt x="17195" y="5147"/>
                  </a:cubicBezTo>
                  <a:cubicBezTo>
                    <a:pt x="16057" y="-4186"/>
                    <a:pt x="-446" y="822"/>
                    <a:pt x="9" y="71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9" name="Freeform: Shape 440"/>
            <p:cNvSpPr>
              <a:spLocks/>
            </p:cNvSpPr>
            <p:nvPr/>
          </p:nvSpPr>
          <p:spPr bwMode="auto">
            <a:xfrm>
              <a:off x="11227176" y="3461321"/>
              <a:ext cx="12700" cy="15876"/>
            </a:xfrm>
            <a:custGeom>
              <a:avLst/>
              <a:gdLst>
                <a:gd name="T0" fmla="*/ 9207 w 13282"/>
                <a:gd name="T1" fmla="*/ 279 h 16319"/>
                <a:gd name="T2" fmla="*/ 2356 w 13282"/>
                <a:gd name="T3" fmla="*/ 13940 h 16319"/>
                <a:gd name="T4" fmla="*/ 9207 w 13282"/>
                <a:gd name="T5" fmla="*/ 279 h 163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282" h="16319">
                  <a:moveTo>
                    <a:pt x="11014" y="311"/>
                  </a:moveTo>
                  <a:cubicBezTo>
                    <a:pt x="6803" y="-2193"/>
                    <a:pt x="-5489" y="11124"/>
                    <a:pt x="2819" y="15562"/>
                  </a:cubicBezTo>
                  <a:cubicBezTo>
                    <a:pt x="11128" y="20001"/>
                    <a:pt x="16591" y="3612"/>
                    <a:pt x="11014" y="3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0" name="Freeform: Shape 441"/>
            <p:cNvSpPr>
              <a:spLocks/>
            </p:cNvSpPr>
            <p:nvPr/>
          </p:nvSpPr>
          <p:spPr bwMode="auto">
            <a:xfrm>
              <a:off x="11254694" y="3450207"/>
              <a:ext cx="103716" cy="103197"/>
            </a:xfrm>
            <a:custGeom>
              <a:avLst/>
              <a:gdLst>
                <a:gd name="T0" fmla="*/ 18165 w 105583"/>
                <a:gd name="T1" fmla="*/ 105438 h 102436"/>
                <a:gd name="T2" fmla="*/ 3752 w 105583"/>
                <a:gd name="T3" fmla="*/ 3441 h 102436"/>
                <a:gd name="T4" fmla="*/ 98179 w 105583"/>
                <a:gd name="T5" fmla="*/ 43419 h 102436"/>
                <a:gd name="T6" fmla="*/ 18165 w 105583"/>
                <a:gd name="T7" fmla="*/ 105438 h 1024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583" h="102436">
                  <a:moveTo>
                    <a:pt x="19509" y="102362"/>
                  </a:moveTo>
                  <a:cubicBezTo>
                    <a:pt x="19509" y="102362"/>
                    <a:pt x="-10653" y="18820"/>
                    <a:pt x="4030" y="3341"/>
                  </a:cubicBezTo>
                  <a:cubicBezTo>
                    <a:pt x="18712" y="-12138"/>
                    <a:pt x="109653" y="30543"/>
                    <a:pt x="105441" y="42153"/>
                  </a:cubicBezTo>
                  <a:cubicBezTo>
                    <a:pt x="101230" y="53762"/>
                    <a:pt x="50809" y="104638"/>
                    <a:pt x="19509" y="102362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1" name="Freeform: Shape 442"/>
            <p:cNvSpPr>
              <a:spLocks/>
            </p:cNvSpPr>
            <p:nvPr/>
          </p:nvSpPr>
          <p:spPr bwMode="auto">
            <a:xfrm>
              <a:off x="11254694" y="3450207"/>
              <a:ext cx="103716" cy="103197"/>
            </a:xfrm>
            <a:custGeom>
              <a:avLst/>
              <a:gdLst>
                <a:gd name="T0" fmla="*/ 18165 w 105583"/>
                <a:gd name="T1" fmla="*/ 105438 h 102436"/>
                <a:gd name="T2" fmla="*/ 3752 w 105583"/>
                <a:gd name="T3" fmla="*/ 3441 h 102436"/>
                <a:gd name="T4" fmla="*/ 98179 w 105583"/>
                <a:gd name="T5" fmla="*/ 43419 h 102436"/>
                <a:gd name="T6" fmla="*/ 18165 w 105583"/>
                <a:gd name="T7" fmla="*/ 105438 h 1024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583" h="102436">
                  <a:moveTo>
                    <a:pt x="19509" y="102362"/>
                  </a:moveTo>
                  <a:cubicBezTo>
                    <a:pt x="19509" y="102362"/>
                    <a:pt x="-10653" y="18820"/>
                    <a:pt x="4030" y="3341"/>
                  </a:cubicBezTo>
                  <a:cubicBezTo>
                    <a:pt x="18712" y="-12138"/>
                    <a:pt x="109653" y="30543"/>
                    <a:pt x="105441" y="42153"/>
                  </a:cubicBezTo>
                  <a:cubicBezTo>
                    <a:pt x="101230" y="53762"/>
                    <a:pt x="50809" y="104638"/>
                    <a:pt x="19509" y="102362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2" name="Freeform: Shape 443"/>
            <p:cNvSpPr>
              <a:spLocks/>
            </p:cNvSpPr>
            <p:nvPr/>
          </p:nvSpPr>
          <p:spPr bwMode="auto">
            <a:xfrm>
              <a:off x="11250460" y="3305732"/>
              <a:ext cx="101600" cy="109547"/>
            </a:xfrm>
            <a:custGeom>
              <a:avLst/>
              <a:gdLst>
                <a:gd name="T0" fmla="*/ 104610 w 100616"/>
                <a:gd name="T1" fmla="*/ 75271 h 108792"/>
                <a:gd name="T2" fmla="*/ 6510 w 100616"/>
                <a:gd name="T3" fmla="*/ 109788 h 108792"/>
                <a:gd name="T4" fmla="*/ 26509 w 100616"/>
                <a:gd name="T5" fmla="*/ 32 h 108792"/>
                <a:gd name="T6" fmla="*/ 104610 w 100616"/>
                <a:gd name="T7" fmla="*/ 75271 h 1087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16" h="108792">
                  <a:moveTo>
                    <a:pt x="100616" y="73217"/>
                  </a:moveTo>
                  <a:cubicBezTo>
                    <a:pt x="100616" y="73217"/>
                    <a:pt x="24131" y="118744"/>
                    <a:pt x="6262" y="106793"/>
                  </a:cubicBezTo>
                  <a:cubicBezTo>
                    <a:pt x="-11608" y="94842"/>
                    <a:pt x="13205" y="-2017"/>
                    <a:pt x="25497" y="32"/>
                  </a:cubicBezTo>
                  <a:cubicBezTo>
                    <a:pt x="37789" y="2081"/>
                    <a:pt x="96974" y="41689"/>
                    <a:pt x="100616" y="73217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3" name="Freeform: Shape 444"/>
            <p:cNvSpPr>
              <a:spLocks/>
            </p:cNvSpPr>
            <p:nvPr/>
          </p:nvSpPr>
          <p:spPr bwMode="auto">
            <a:xfrm>
              <a:off x="11250460" y="3305732"/>
              <a:ext cx="101600" cy="109547"/>
            </a:xfrm>
            <a:custGeom>
              <a:avLst/>
              <a:gdLst>
                <a:gd name="T0" fmla="*/ 104610 w 100616"/>
                <a:gd name="T1" fmla="*/ 75271 h 108792"/>
                <a:gd name="T2" fmla="*/ 6510 w 100616"/>
                <a:gd name="T3" fmla="*/ 109788 h 108792"/>
                <a:gd name="T4" fmla="*/ 26509 w 100616"/>
                <a:gd name="T5" fmla="*/ 32 h 108792"/>
                <a:gd name="T6" fmla="*/ 104610 w 100616"/>
                <a:gd name="T7" fmla="*/ 75271 h 1087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16" h="108792">
                  <a:moveTo>
                    <a:pt x="100616" y="73217"/>
                  </a:moveTo>
                  <a:cubicBezTo>
                    <a:pt x="100616" y="73217"/>
                    <a:pt x="24131" y="118744"/>
                    <a:pt x="6262" y="106793"/>
                  </a:cubicBezTo>
                  <a:cubicBezTo>
                    <a:pt x="-11608" y="94842"/>
                    <a:pt x="13205" y="-2017"/>
                    <a:pt x="25497" y="32"/>
                  </a:cubicBezTo>
                  <a:cubicBezTo>
                    <a:pt x="37789" y="2081"/>
                    <a:pt x="96974" y="41689"/>
                    <a:pt x="100616" y="73217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4" name="Freeform: Shape 445"/>
            <p:cNvSpPr>
              <a:spLocks/>
            </p:cNvSpPr>
            <p:nvPr/>
          </p:nvSpPr>
          <p:spPr bwMode="auto">
            <a:xfrm>
              <a:off x="11095943" y="3305732"/>
              <a:ext cx="107950" cy="101609"/>
            </a:xfrm>
            <a:custGeom>
              <a:avLst/>
              <a:gdLst>
                <a:gd name="T0" fmla="*/ 77519 w 107967"/>
                <a:gd name="T1" fmla="*/ 0 h 101280"/>
                <a:gd name="T2" fmla="*/ 105498 w 107967"/>
                <a:gd name="T3" fmla="*/ 97430 h 101280"/>
                <a:gd name="T4" fmla="*/ 57 w 107967"/>
                <a:gd name="T5" fmla="*/ 71488 h 101280"/>
                <a:gd name="T6" fmla="*/ 77519 w 107967"/>
                <a:gd name="T7" fmla="*/ 0 h 101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967" h="101280">
                  <a:moveTo>
                    <a:pt x="77567" y="0"/>
                  </a:moveTo>
                  <a:cubicBezTo>
                    <a:pt x="77567" y="0"/>
                    <a:pt x="118086" y="78989"/>
                    <a:pt x="105566" y="96176"/>
                  </a:cubicBezTo>
                  <a:cubicBezTo>
                    <a:pt x="93046" y="113362"/>
                    <a:pt x="-2675" y="82632"/>
                    <a:pt x="57" y="70567"/>
                  </a:cubicBezTo>
                  <a:cubicBezTo>
                    <a:pt x="2789" y="58502"/>
                    <a:pt x="46381" y="1707"/>
                    <a:pt x="77567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5" name="Freeform: Shape 446"/>
            <p:cNvSpPr>
              <a:spLocks/>
            </p:cNvSpPr>
            <p:nvPr/>
          </p:nvSpPr>
          <p:spPr bwMode="auto">
            <a:xfrm>
              <a:off x="11095943" y="3305732"/>
              <a:ext cx="107950" cy="101609"/>
            </a:xfrm>
            <a:custGeom>
              <a:avLst/>
              <a:gdLst>
                <a:gd name="T0" fmla="*/ 77519 w 107967"/>
                <a:gd name="T1" fmla="*/ 0 h 101280"/>
                <a:gd name="T2" fmla="*/ 105498 w 107967"/>
                <a:gd name="T3" fmla="*/ 97430 h 101280"/>
                <a:gd name="T4" fmla="*/ 57 w 107967"/>
                <a:gd name="T5" fmla="*/ 71488 h 101280"/>
                <a:gd name="T6" fmla="*/ 77519 w 107967"/>
                <a:gd name="T7" fmla="*/ 0 h 101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967" h="101280">
                  <a:moveTo>
                    <a:pt x="77567" y="0"/>
                  </a:moveTo>
                  <a:cubicBezTo>
                    <a:pt x="77567" y="0"/>
                    <a:pt x="118086" y="78989"/>
                    <a:pt x="105566" y="96176"/>
                  </a:cubicBezTo>
                  <a:cubicBezTo>
                    <a:pt x="93046" y="113362"/>
                    <a:pt x="-2675" y="82632"/>
                    <a:pt x="57" y="70567"/>
                  </a:cubicBezTo>
                  <a:cubicBezTo>
                    <a:pt x="2789" y="58502"/>
                    <a:pt x="46381" y="1707"/>
                    <a:pt x="77567" y="0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6" name="Freeform: Shape 447"/>
            <p:cNvSpPr>
              <a:spLocks/>
            </p:cNvSpPr>
            <p:nvPr/>
          </p:nvSpPr>
          <p:spPr bwMode="auto">
            <a:xfrm>
              <a:off x="11106527" y="3442270"/>
              <a:ext cx="101600" cy="107960"/>
            </a:xfrm>
            <a:custGeom>
              <a:avLst/>
              <a:gdLst>
                <a:gd name="T0" fmla="*/ 0 w 101393"/>
                <a:gd name="T1" fmla="*/ 30274 h 108007"/>
                <a:gd name="T2" fmla="*/ 97079 w 101393"/>
                <a:gd name="T3" fmla="*/ 2437 h 108007"/>
                <a:gd name="T4" fmla="*/ 71145 w 101393"/>
                <a:gd name="T5" fmla="*/ 107762 h 108007"/>
                <a:gd name="T6" fmla="*/ 0 w 101393"/>
                <a:gd name="T7" fmla="*/ 30274 h 1080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393" h="108007">
                  <a:moveTo>
                    <a:pt x="0" y="30326"/>
                  </a:moveTo>
                  <a:cubicBezTo>
                    <a:pt x="0" y="30326"/>
                    <a:pt x="79103" y="-10193"/>
                    <a:pt x="96290" y="2441"/>
                  </a:cubicBezTo>
                  <a:cubicBezTo>
                    <a:pt x="113476" y="15075"/>
                    <a:pt x="82745" y="110682"/>
                    <a:pt x="70567" y="107950"/>
                  </a:cubicBezTo>
                  <a:cubicBezTo>
                    <a:pt x="58388" y="105218"/>
                    <a:pt x="1707" y="61626"/>
                    <a:pt x="0" y="30326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7" name="Freeform: Shape 448"/>
            <p:cNvSpPr>
              <a:spLocks/>
            </p:cNvSpPr>
            <p:nvPr/>
          </p:nvSpPr>
          <p:spPr bwMode="auto">
            <a:xfrm>
              <a:off x="11106527" y="3442270"/>
              <a:ext cx="101600" cy="107960"/>
            </a:xfrm>
            <a:custGeom>
              <a:avLst/>
              <a:gdLst>
                <a:gd name="T0" fmla="*/ 0 w 101393"/>
                <a:gd name="T1" fmla="*/ 30274 h 108007"/>
                <a:gd name="T2" fmla="*/ 97079 w 101393"/>
                <a:gd name="T3" fmla="*/ 2437 h 108007"/>
                <a:gd name="T4" fmla="*/ 71145 w 101393"/>
                <a:gd name="T5" fmla="*/ 107762 h 108007"/>
                <a:gd name="T6" fmla="*/ 0 w 101393"/>
                <a:gd name="T7" fmla="*/ 30274 h 1080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393" h="108007">
                  <a:moveTo>
                    <a:pt x="0" y="30326"/>
                  </a:moveTo>
                  <a:cubicBezTo>
                    <a:pt x="0" y="30326"/>
                    <a:pt x="79103" y="-10193"/>
                    <a:pt x="96290" y="2441"/>
                  </a:cubicBezTo>
                  <a:cubicBezTo>
                    <a:pt x="113476" y="15075"/>
                    <a:pt x="82745" y="110682"/>
                    <a:pt x="70567" y="107950"/>
                  </a:cubicBezTo>
                  <a:cubicBezTo>
                    <a:pt x="58388" y="105218"/>
                    <a:pt x="1707" y="61626"/>
                    <a:pt x="0" y="30326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8" name="Freeform: Shape 449"/>
            <p:cNvSpPr>
              <a:spLocks/>
            </p:cNvSpPr>
            <p:nvPr/>
          </p:nvSpPr>
          <p:spPr bwMode="auto">
            <a:xfrm>
              <a:off x="11432493" y="3142204"/>
              <a:ext cx="304799" cy="292127"/>
            </a:xfrm>
            <a:custGeom>
              <a:avLst/>
              <a:gdLst>
                <a:gd name="T0" fmla="*/ 59504 w 303804"/>
                <a:gd name="T1" fmla="*/ 256069 h 292577"/>
                <a:gd name="T2" fmla="*/ 268803 w 303804"/>
                <a:gd name="T3" fmla="*/ 247358 h 292577"/>
                <a:gd name="T4" fmla="*/ 254965 w 303804"/>
                <a:gd name="T5" fmla="*/ 40917 h 292577"/>
                <a:gd name="T6" fmla="*/ 45320 w 303804"/>
                <a:gd name="T7" fmla="*/ 37409 h 292577"/>
                <a:gd name="T8" fmla="*/ 59504 w 303804"/>
                <a:gd name="T9" fmla="*/ 256069 h 292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3804" h="292577">
                  <a:moveTo>
                    <a:pt x="58731" y="257650"/>
                  </a:moveTo>
                  <a:cubicBezTo>
                    <a:pt x="106421" y="301470"/>
                    <a:pt x="196337" y="309892"/>
                    <a:pt x="265310" y="248886"/>
                  </a:cubicBezTo>
                  <a:cubicBezTo>
                    <a:pt x="334283" y="187880"/>
                    <a:pt x="298545" y="83851"/>
                    <a:pt x="251652" y="41169"/>
                  </a:cubicBezTo>
                  <a:cubicBezTo>
                    <a:pt x="204759" y="-1513"/>
                    <a:pt x="108128" y="-23252"/>
                    <a:pt x="44731" y="37641"/>
                  </a:cubicBezTo>
                  <a:cubicBezTo>
                    <a:pt x="-9559" y="90452"/>
                    <a:pt x="-24925" y="180368"/>
                    <a:pt x="58731" y="25765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9" name="Freeform: Shape 450"/>
            <p:cNvSpPr>
              <a:spLocks/>
            </p:cNvSpPr>
            <p:nvPr/>
          </p:nvSpPr>
          <p:spPr bwMode="auto">
            <a:xfrm>
              <a:off x="11432493" y="3142204"/>
              <a:ext cx="304799" cy="292127"/>
            </a:xfrm>
            <a:custGeom>
              <a:avLst/>
              <a:gdLst>
                <a:gd name="T0" fmla="*/ 59504 w 303804"/>
                <a:gd name="T1" fmla="*/ 256069 h 292577"/>
                <a:gd name="T2" fmla="*/ 268803 w 303804"/>
                <a:gd name="T3" fmla="*/ 247358 h 292577"/>
                <a:gd name="T4" fmla="*/ 254965 w 303804"/>
                <a:gd name="T5" fmla="*/ 40917 h 292577"/>
                <a:gd name="T6" fmla="*/ 45320 w 303804"/>
                <a:gd name="T7" fmla="*/ 37409 h 292577"/>
                <a:gd name="T8" fmla="*/ 59504 w 303804"/>
                <a:gd name="T9" fmla="*/ 256069 h 292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3804" h="292577">
                  <a:moveTo>
                    <a:pt x="58731" y="257650"/>
                  </a:moveTo>
                  <a:cubicBezTo>
                    <a:pt x="106421" y="301470"/>
                    <a:pt x="196337" y="309892"/>
                    <a:pt x="265310" y="248886"/>
                  </a:cubicBezTo>
                  <a:cubicBezTo>
                    <a:pt x="334283" y="187880"/>
                    <a:pt x="298545" y="83851"/>
                    <a:pt x="251652" y="41169"/>
                  </a:cubicBezTo>
                  <a:cubicBezTo>
                    <a:pt x="204759" y="-1513"/>
                    <a:pt x="108128" y="-23252"/>
                    <a:pt x="44731" y="37641"/>
                  </a:cubicBezTo>
                  <a:cubicBezTo>
                    <a:pt x="-9559" y="90452"/>
                    <a:pt x="-24925" y="180368"/>
                    <a:pt x="58731" y="257650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0" name="Freeform: Shape 451"/>
            <p:cNvSpPr>
              <a:spLocks/>
            </p:cNvSpPr>
            <p:nvPr/>
          </p:nvSpPr>
          <p:spPr bwMode="auto">
            <a:xfrm>
              <a:off x="11460009" y="3169195"/>
              <a:ext cx="247650" cy="238147"/>
            </a:xfrm>
            <a:custGeom>
              <a:avLst/>
              <a:gdLst>
                <a:gd name="T0" fmla="*/ 47581 w 248381"/>
                <a:gd name="T1" fmla="*/ 207438 h 239025"/>
                <a:gd name="T2" fmla="*/ 214393 w 248381"/>
                <a:gd name="T3" fmla="*/ 200373 h 239025"/>
                <a:gd name="T4" fmla="*/ 203146 w 248381"/>
                <a:gd name="T5" fmla="*/ 33150 h 239025"/>
                <a:gd name="T6" fmla="*/ 36106 w 248381"/>
                <a:gd name="T7" fmla="*/ 30347 h 239025"/>
                <a:gd name="T8" fmla="*/ 47581 w 248381"/>
                <a:gd name="T9" fmla="*/ 207438 h 2390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381" h="239025">
                  <a:moveTo>
                    <a:pt x="48145" y="210514"/>
                  </a:moveTo>
                  <a:cubicBezTo>
                    <a:pt x="87070" y="246253"/>
                    <a:pt x="160597" y="253196"/>
                    <a:pt x="216936" y="203344"/>
                  </a:cubicBezTo>
                  <a:cubicBezTo>
                    <a:pt x="273276" y="153492"/>
                    <a:pt x="244139" y="68470"/>
                    <a:pt x="205555" y="33642"/>
                  </a:cubicBezTo>
                  <a:cubicBezTo>
                    <a:pt x="166971" y="-1186"/>
                    <a:pt x="88323" y="-19056"/>
                    <a:pt x="36535" y="30797"/>
                  </a:cubicBezTo>
                  <a:cubicBezTo>
                    <a:pt x="-8081" y="73933"/>
                    <a:pt x="-20146" y="147573"/>
                    <a:pt x="48145" y="210514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1" name="Freeform: Shape 452"/>
            <p:cNvSpPr>
              <a:spLocks/>
            </p:cNvSpPr>
            <p:nvPr/>
          </p:nvSpPr>
          <p:spPr bwMode="auto">
            <a:xfrm>
              <a:off x="11506576" y="3272391"/>
              <a:ext cx="16933" cy="11114"/>
            </a:xfrm>
            <a:custGeom>
              <a:avLst/>
              <a:gdLst>
                <a:gd name="T0" fmla="*/ 17358 w 16728"/>
                <a:gd name="T1" fmla="*/ 5937 h 12587"/>
                <a:gd name="T2" fmla="*/ 508 w 16728"/>
                <a:gd name="T3" fmla="*/ 1993 h 12587"/>
                <a:gd name="T4" fmla="*/ 17358 w 16728"/>
                <a:gd name="T5" fmla="*/ 5937 h 12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28" h="12587">
                  <a:moveTo>
                    <a:pt x="16532" y="9767"/>
                  </a:moveTo>
                  <a:cubicBezTo>
                    <a:pt x="18581" y="5328"/>
                    <a:pt x="4012" y="-5371"/>
                    <a:pt x="484" y="3279"/>
                  </a:cubicBezTo>
                  <a:cubicBezTo>
                    <a:pt x="-3045" y="11929"/>
                    <a:pt x="13800" y="15572"/>
                    <a:pt x="16532" y="97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2" name="Freeform: Shape 453"/>
            <p:cNvSpPr>
              <a:spLocks/>
            </p:cNvSpPr>
            <p:nvPr/>
          </p:nvSpPr>
          <p:spPr bwMode="auto">
            <a:xfrm>
              <a:off x="11584893" y="3215236"/>
              <a:ext cx="10583" cy="17465"/>
            </a:xfrm>
            <a:custGeom>
              <a:avLst/>
              <a:gdLst>
                <a:gd name="T0" fmla="*/ 3291 w 11643"/>
                <a:gd name="T1" fmla="*/ 18014 h 17277"/>
                <a:gd name="T2" fmla="*/ 4847 w 11643"/>
                <a:gd name="T3" fmla="*/ 67 h 17277"/>
                <a:gd name="T4" fmla="*/ 3291 w 11643"/>
                <a:gd name="T5" fmla="*/ 18014 h 172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43" h="17277">
                  <a:moveTo>
                    <a:pt x="4822" y="17250"/>
                  </a:moveTo>
                  <a:cubicBezTo>
                    <a:pt x="9603" y="18046"/>
                    <a:pt x="16204" y="1315"/>
                    <a:pt x="7099" y="63"/>
                  </a:cubicBezTo>
                  <a:cubicBezTo>
                    <a:pt x="-2007" y="-1189"/>
                    <a:pt x="-1893" y="16567"/>
                    <a:pt x="4822" y="17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3" name="Freeform: Shape 454"/>
            <p:cNvSpPr>
              <a:spLocks/>
            </p:cNvSpPr>
            <p:nvPr/>
          </p:nvSpPr>
          <p:spPr bwMode="auto">
            <a:xfrm>
              <a:off x="11542560" y="3191422"/>
              <a:ext cx="12700" cy="15876"/>
            </a:xfrm>
            <a:custGeom>
              <a:avLst/>
              <a:gdLst>
                <a:gd name="T0" fmla="*/ 10660 w 12707"/>
                <a:gd name="T1" fmla="*/ 13692 h 16580"/>
                <a:gd name="T2" fmla="*/ 3278 w 12707"/>
                <a:gd name="T3" fmla="*/ 486 h 16580"/>
                <a:gd name="T4" fmla="*/ 10660 w 12707"/>
                <a:gd name="T5" fmla="*/ 13692 h 165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707" h="16580">
                  <a:moveTo>
                    <a:pt x="10684" y="16287"/>
                  </a:moveTo>
                  <a:cubicBezTo>
                    <a:pt x="15237" y="14352"/>
                    <a:pt x="11822" y="-3403"/>
                    <a:pt x="3286" y="580"/>
                  </a:cubicBezTo>
                  <a:cubicBezTo>
                    <a:pt x="-5251" y="4564"/>
                    <a:pt x="4879" y="18791"/>
                    <a:pt x="10684" y="16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4" name="Freeform: Shape 455"/>
            <p:cNvSpPr>
              <a:spLocks/>
            </p:cNvSpPr>
            <p:nvPr/>
          </p:nvSpPr>
          <p:spPr bwMode="auto">
            <a:xfrm>
              <a:off x="11474827" y="3288268"/>
              <a:ext cx="16933" cy="12701"/>
            </a:xfrm>
            <a:custGeom>
              <a:avLst/>
              <a:gdLst>
                <a:gd name="T0" fmla="*/ 17823 w 16548"/>
                <a:gd name="T1" fmla="*/ 2101 h 12587"/>
                <a:gd name="T2" fmla="*/ 603 w 16548"/>
                <a:gd name="T3" fmla="*/ 9653 h 12587"/>
                <a:gd name="T4" fmla="*/ 17823 w 16548"/>
                <a:gd name="T5" fmla="*/ 2101 h 12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548" h="12587">
                  <a:moveTo>
                    <a:pt x="16257" y="2026"/>
                  </a:moveTo>
                  <a:cubicBezTo>
                    <a:pt x="14436" y="-2526"/>
                    <a:pt x="-3320" y="888"/>
                    <a:pt x="550" y="9311"/>
                  </a:cubicBezTo>
                  <a:cubicBezTo>
                    <a:pt x="4420" y="17733"/>
                    <a:pt x="18761" y="7945"/>
                    <a:pt x="16257" y="20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5" name="Freeform: Shape 456"/>
            <p:cNvSpPr>
              <a:spLocks/>
            </p:cNvSpPr>
            <p:nvPr/>
          </p:nvSpPr>
          <p:spPr bwMode="auto">
            <a:xfrm>
              <a:off x="11565842" y="3359712"/>
              <a:ext cx="12700" cy="17464"/>
            </a:xfrm>
            <a:custGeom>
              <a:avLst/>
              <a:gdLst>
                <a:gd name="T0" fmla="*/ 9047 w 11119"/>
                <a:gd name="T1" fmla="*/ 0 h 17302"/>
                <a:gd name="T2" fmla="*/ 9047 w 11119"/>
                <a:gd name="T3" fmla="*/ 17957 h 17302"/>
                <a:gd name="T4" fmla="*/ 9047 w 11119"/>
                <a:gd name="T5" fmla="*/ 0 h 173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19" h="17302">
                  <a:moveTo>
                    <a:pt x="5316" y="0"/>
                  </a:moveTo>
                  <a:cubicBezTo>
                    <a:pt x="422" y="0"/>
                    <a:pt x="-3676" y="17528"/>
                    <a:pt x="5316" y="17300"/>
                  </a:cubicBezTo>
                  <a:cubicBezTo>
                    <a:pt x="14308" y="17073"/>
                    <a:pt x="11690" y="228"/>
                    <a:pt x="5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6" name="Freeform: Shape 457"/>
            <p:cNvSpPr>
              <a:spLocks/>
            </p:cNvSpPr>
            <p:nvPr/>
          </p:nvSpPr>
          <p:spPr bwMode="auto">
            <a:xfrm>
              <a:off x="11661093" y="3296206"/>
              <a:ext cx="16933" cy="11113"/>
            </a:xfrm>
            <a:custGeom>
              <a:avLst/>
              <a:gdLst>
                <a:gd name="T0" fmla="*/ 158 w 16824"/>
                <a:gd name="T1" fmla="*/ 1980 h 12444"/>
                <a:gd name="T2" fmla="*/ 16859 w 16824"/>
                <a:gd name="T3" fmla="*/ 5671 h 12444"/>
                <a:gd name="T4" fmla="*/ 158 w 16824"/>
                <a:gd name="T5" fmla="*/ 1980 h 124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24" h="12444">
                  <a:moveTo>
                    <a:pt x="154" y="3112"/>
                  </a:moveTo>
                  <a:cubicBezTo>
                    <a:pt x="-1668" y="7665"/>
                    <a:pt x="13243" y="17795"/>
                    <a:pt x="16429" y="8917"/>
                  </a:cubicBezTo>
                  <a:cubicBezTo>
                    <a:pt x="19616" y="39"/>
                    <a:pt x="2544" y="-2806"/>
                    <a:pt x="154" y="3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7" name="Freeform: Shape 458"/>
            <p:cNvSpPr>
              <a:spLocks/>
            </p:cNvSpPr>
            <p:nvPr/>
          </p:nvSpPr>
          <p:spPr bwMode="auto">
            <a:xfrm>
              <a:off x="11648393" y="3261278"/>
              <a:ext cx="16933" cy="12701"/>
            </a:xfrm>
            <a:custGeom>
              <a:avLst/>
              <a:gdLst>
                <a:gd name="T0" fmla="*/ 9 w 17246"/>
                <a:gd name="T1" fmla="*/ 10904 h 11398"/>
                <a:gd name="T2" fmla="*/ 15982 w 17246"/>
                <a:gd name="T3" fmla="*/ 7919 h 11398"/>
                <a:gd name="T4" fmla="*/ 9 w 17246"/>
                <a:gd name="T5" fmla="*/ 10904 h 113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46" h="11398">
                  <a:moveTo>
                    <a:pt x="9" y="7072"/>
                  </a:moveTo>
                  <a:cubicBezTo>
                    <a:pt x="9" y="11966"/>
                    <a:pt x="18334" y="14356"/>
                    <a:pt x="17196" y="5137"/>
                  </a:cubicBezTo>
                  <a:cubicBezTo>
                    <a:pt x="16058" y="-4082"/>
                    <a:pt x="-446" y="698"/>
                    <a:pt x="9" y="70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8" name="Freeform: Shape 459"/>
            <p:cNvSpPr>
              <a:spLocks/>
            </p:cNvSpPr>
            <p:nvPr/>
          </p:nvSpPr>
          <p:spPr bwMode="auto">
            <a:xfrm>
              <a:off x="11574309" y="3318433"/>
              <a:ext cx="14817" cy="15876"/>
            </a:xfrm>
            <a:custGeom>
              <a:avLst/>
              <a:gdLst>
                <a:gd name="T0" fmla="*/ 17058 w 13282"/>
                <a:gd name="T1" fmla="*/ 278 h 16353"/>
                <a:gd name="T2" fmla="*/ 4365 w 13282"/>
                <a:gd name="T3" fmla="*/ 13827 h 16353"/>
                <a:gd name="T4" fmla="*/ 17058 w 13282"/>
                <a:gd name="T5" fmla="*/ 278 h 163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282" h="16353">
                  <a:moveTo>
                    <a:pt x="11014" y="313"/>
                  </a:moveTo>
                  <a:cubicBezTo>
                    <a:pt x="6803" y="-2191"/>
                    <a:pt x="-5490" y="11012"/>
                    <a:pt x="2819" y="15565"/>
                  </a:cubicBezTo>
                  <a:cubicBezTo>
                    <a:pt x="11128" y="20117"/>
                    <a:pt x="16591" y="3614"/>
                    <a:pt x="11014" y="3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9" name="Freeform: Shape 460"/>
            <p:cNvSpPr>
              <a:spLocks/>
            </p:cNvSpPr>
            <p:nvPr/>
          </p:nvSpPr>
          <p:spPr bwMode="auto">
            <a:xfrm>
              <a:off x="11601826" y="3307319"/>
              <a:ext cx="105833" cy="103197"/>
            </a:xfrm>
            <a:custGeom>
              <a:avLst/>
              <a:gdLst>
                <a:gd name="T0" fmla="*/ 19695 w 105582"/>
                <a:gd name="T1" fmla="*/ 105883 h 102292"/>
                <a:gd name="T2" fmla="*/ 4070 w 105582"/>
                <a:gd name="T3" fmla="*/ 3429 h 102292"/>
                <a:gd name="T4" fmla="*/ 106447 w 105582"/>
                <a:gd name="T5" fmla="*/ 43633 h 102292"/>
                <a:gd name="T6" fmla="*/ 19695 w 105582"/>
                <a:gd name="T7" fmla="*/ 105883 h 1022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582" h="102292">
                  <a:moveTo>
                    <a:pt x="19509" y="102218"/>
                  </a:moveTo>
                  <a:cubicBezTo>
                    <a:pt x="19509" y="102218"/>
                    <a:pt x="-10652" y="18676"/>
                    <a:pt x="4030" y="3310"/>
                  </a:cubicBezTo>
                  <a:cubicBezTo>
                    <a:pt x="18712" y="-12055"/>
                    <a:pt x="109652" y="30399"/>
                    <a:pt x="105441" y="42122"/>
                  </a:cubicBezTo>
                  <a:cubicBezTo>
                    <a:pt x="101230" y="53845"/>
                    <a:pt x="50809" y="104494"/>
                    <a:pt x="19509" y="102218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0" name="Freeform: Shape 461"/>
            <p:cNvSpPr>
              <a:spLocks/>
            </p:cNvSpPr>
            <p:nvPr/>
          </p:nvSpPr>
          <p:spPr bwMode="auto">
            <a:xfrm>
              <a:off x="11601826" y="3307319"/>
              <a:ext cx="105833" cy="103197"/>
            </a:xfrm>
            <a:custGeom>
              <a:avLst/>
              <a:gdLst>
                <a:gd name="T0" fmla="*/ 19695 w 105582"/>
                <a:gd name="T1" fmla="*/ 105883 h 102292"/>
                <a:gd name="T2" fmla="*/ 4070 w 105582"/>
                <a:gd name="T3" fmla="*/ 3429 h 102292"/>
                <a:gd name="T4" fmla="*/ 106447 w 105582"/>
                <a:gd name="T5" fmla="*/ 43633 h 102292"/>
                <a:gd name="T6" fmla="*/ 19695 w 105582"/>
                <a:gd name="T7" fmla="*/ 105883 h 1022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582" h="102292">
                  <a:moveTo>
                    <a:pt x="19509" y="102218"/>
                  </a:moveTo>
                  <a:cubicBezTo>
                    <a:pt x="19509" y="102218"/>
                    <a:pt x="-10652" y="18676"/>
                    <a:pt x="4030" y="3310"/>
                  </a:cubicBezTo>
                  <a:cubicBezTo>
                    <a:pt x="18712" y="-12055"/>
                    <a:pt x="109652" y="30399"/>
                    <a:pt x="105441" y="42122"/>
                  </a:cubicBezTo>
                  <a:cubicBezTo>
                    <a:pt x="101230" y="53845"/>
                    <a:pt x="50809" y="104494"/>
                    <a:pt x="19509" y="102218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1" name="Freeform: Shape 462"/>
            <p:cNvSpPr>
              <a:spLocks/>
            </p:cNvSpPr>
            <p:nvPr/>
          </p:nvSpPr>
          <p:spPr bwMode="auto">
            <a:xfrm>
              <a:off x="11599709" y="3162844"/>
              <a:ext cx="99484" cy="109547"/>
            </a:xfrm>
            <a:custGeom>
              <a:avLst/>
              <a:gdLst>
                <a:gd name="T0" fmla="*/ 96164 w 100616"/>
                <a:gd name="T1" fmla="*/ 74972 h 108729"/>
                <a:gd name="T2" fmla="*/ 5985 w 100616"/>
                <a:gd name="T3" fmla="*/ 110156 h 108729"/>
                <a:gd name="T4" fmla="*/ 24369 w 100616"/>
                <a:gd name="T5" fmla="*/ 28 h 108729"/>
                <a:gd name="T6" fmla="*/ 96164 w 100616"/>
                <a:gd name="T7" fmla="*/ 74972 h 1087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16" h="108729">
                  <a:moveTo>
                    <a:pt x="100616" y="72758"/>
                  </a:moveTo>
                  <a:cubicBezTo>
                    <a:pt x="100616" y="72758"/>
                    <a:pt x="24131" y="118285"/>
                    <a:pt x="6262" y="106903"/>
                  </a:cubicBezTo>
                  <a:cubicBezTo>
                    <a:pt x="-11607" y="95521"/>
                    <a:pt x="13205" y="-1906"/>
                    <a:pt x="25497" y="28"/>
                  </a:cubicBezTo>
                  <a:cubicBezTo>
                    <a:pt x="37789" y="1963"/>
                    <a:pt x="97430" y="41686"/>
                    <a:pt x="100616" y="72758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2" name="Freeform: Shape 463"/>
            <p:cNvSpPr>
              <a:spLocks/>
            </p:cNvSpPr>
            <p:nvPr/>
          </p:nvSpPr>
          <p:spPr bwMode="auto">
            <a:xfrm>
              <a:off x="11599709" y="3162844"/>
              <a:ext cx="99484" cy="109547"/>
            </a:xfrm>
            <a:custGeom>
              <a:avLst/>
              <a:gdLst>
                <a:gd name="T0" fmla="*/ 96164 w 100616"/>
                <a:gd name="T1" fmla="*/ 74972 h 108729"/>
                <a:gd name="T2" fmla="*/ 5985 w 100616"/>
                <a:gd name="T3" fmla="*/ 110156 h 108729"/>
                <a:gd name="T4" fmla="*/ 24369 w 100616"/>
                <a:gd name="T5" fmla="*/ 28 h 108729"/>
                <a:gd name="T6" fmla="*/ 96164 w 100616"/>
                <a:gd name="T7" fmla="*/ 74972 h 1087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16" h="108729">
                  <a:moveTo>
                    <a:pt x="100616" y="72758"/>
                  </a:moveTo>
                  <a:cubicBezTo>
                    <a:pt x="100616" y="72758"/>
                    <a:pt x="24131" y="118285"/>
                    <a:pt x="6262" y="106903"/>
                  </a:cubicBezTo>
                  <a:cubicBezTo>
                    <a:pt x="-11607" y="95521"/>
                    <a:pt x="13205" y="-1906"/>
                    <a:pt x="25497" y="28"/>
                  </a:cubicBezTo>
                  <a:cubicBezTo>
                    <a:pt x="37789" y="1963"/>
                    <a:pt x="97430" y="41686"/>
                    <a:pt x="100616" y="72758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3" name="Freeform: Shape 464"/>
            <p:cNvSpPr>
              <a:spLocks/>
            </p:cNvSpPr>
            <p:nvPr/>
          </p:nvSpPr>
          <p:spPr bwMode="auto">
            <a:xfrm>
              <a:off x="11443076" y="3162844"/>
              <a:ext cx="107950" cy="101609"/>
            </a:xfrm>
            <a:custGeom>
              <a:avLst/>
              <a:gdLst>
                <a:gd name="T0" fmla="*/ 77519 w 107967"/>
                <a:gd name="T1" fmla="*/ 0 h 101292"/>
                <a:gd name="T2" fmla="*/ 105498 w 107967"/>
                <a:gd name="T3" fmla="*/ 97386 h 101292"/>
                <a:gd name="T4" fmla="*/ 57 w 107967"/>
                <a:gd name="T5" fmla="*/ 71455 h 101292"/>
                <a:gd name="T6" fmla="*/ 77519 w 107967"/>
                <a:gd name="T7" fmla="*/ 0 h 1012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967" h="101292">
                  <a:moveTo>
                    <a:pt x="77567" y="0"/>
                  </a:moveTo>
                  <a:cubicBezTo>
                    <a:pt x="77567" y="0"/>
                    <a:pt x="118086" y="78989"/>
                    <a:pt x="105566" y="96176"/>
                  </a:cubicBezTo>
                  <a:cubicBezTo>
                    <a:pt x="93046" y="113362"/>
                    <a:pt x="-2674" y="82745"/>
                    <a:pt x="57" y="70567"/>
                  </a:cubicBezTo>
                  <a:cubicBezTo>
                    <a:pt x="2789" y="58388"/>
                    <a:pt x="46381" y="1821"/>
                    <a:pt x="77567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4" name="Freeform: Shape 465"/>
            <p:cNvSpPr>
              <a:spLocks/>
            </p:cNvSpPr>
            <p:nvPr/>
          </p:nvSpPr>
          <p:spPr bwMode="auto">
            <a:xfrm>
              <a:off x="11443076" y="3162844"/>
              <a:ext cx="107950" cy="101609"/>
            </a:xfrm>
            <a:custGeom>
              <a:avLst/>
              <a:gdLst>
                <a:gd name="T0" fmla="*/ 77519 w 107967"/>
                <a:gd name="T1" fmla="*/ 0 h 101292"/>
                <a:gd name="T2" fmla="*/ 105498 w 107967"/>
                <a:gd name="T3" fmla="*/ 97386 h 101292"/>
                <a:gd name="T4" fmla="*/ 57 w 107967"/>
                <a:gd name="T5" fmla="*/ 71455 h 101292"/>
                <a:gd name="T6" fmla="*/ 77519 w 107967"/>
                <a:gd name="T7" fmla="*/ 0 h 1012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967" h="101292">
                  <a:moveTo>
                    <a:pt x="77567" y="0"/>
                  </a:moveTo>
                  <a:cubicBezTo>
                    <a:pt x="77567" y="0"/>
                    <a:pt x="118086" y="78989"/>
                    <a:pt x="105566" y="96176"/>
                  </a:cubicBezTo>
                  <a:cubicBezTo>
                    <a:pt x="93046" y="113362"/>
                    <a:pt x="-2674" y="82745"/>
                    <a:pt x="57" y="70567"/>
                  </a:cubicBezTo>
                  <a:cubicBezTo>
                    <a:pt x="2789" y="58388"/>
                    <a:pt x="46381" y="1821"/>
                    <a:pt x="77567" y="0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5" name="Freeform: Shape 466"/>
            <p:cNvSpPr>
              <a:spLocks/>
            </p:cNvSpPr>
            <p:nvPr/>
          </p:nvSpPr>
          <p:spPr bwMode="auto">
            <a:xfrm>
              <a:off x="11455776" y="3299382"/>
              <a:ext cx="99484" cy="107960"/>
            </a:xfrm>
            <a:custGeom>
              <a:avLst/>
              <a:gdLst>
                <a:gd name="T0" fmla="*/ 0 w 101393"/>
                <a:gd name="T1" fmla="*/ 30392 h 107967"/>
                <a:gd name="T2" fmla="*/ 89241 w 101393"/>
                <a:gd name="T3" fmla="*/ 2401 h 107967"/>
                <a:gd name="T4" fmla="*/ 65400 w 101393"/>
                <a:gd name="T5" fmla="*/ 107882 h 107967"/>
                <a:gd name="T6" fmla="*/ 0 w 101393"/>
                <a:gd name="T7" fmla="*/ 30392 h 1079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393" h="107967">
                  <a:moveTo>
                    <a:pt x="0" y="30400"/>
                  </a:moveTo>
                  <a:cubicBezTo>
                    <a:pt x="0" y="30400"/>
                    <a:pt x="79103" y="-10119"/>
                    <a:pt x="96290" y="2401"/>
                  </a:cubicBezTo>
                  <a:cubicBezTo>
                    <a:pt x="113476" y="14921"/>
                    <a:pt x="82745" y="110642"/>
                    <a:pt x="70567" y="107910"/>
                  </a:cubicBezTo>
                  <a:cubicBezTo>
                    <a:pt x="58388" y="105178"/>
                    <a:pt x="1707" y="61700"/>
                    <a:pt x="0" y="3040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6" name="Freeform: Shape 467"/>
            <p:cNvSpPr>
              <a:spLocks/>
            </p:cNvSpPr>
            <p:nvPr/>
          </p:nvSpPr>
          <p:spPr bwMode="auto">
            <a:xfrm>
              <a:off x="11455776" y="3299382"/>
              <a:ext cx="99484" cy="107960"/>
            </a:xfrm>
            <a:custGeom>
              <a:avLst/>
              <a:gdLst>
                <a:gd name="T0" fmla="*/ 0 w 101393"/>
                <a:gd name="T1" fmla="*/ 30392 h 107967"/>
                <a:gd name="T2" fmla="*/ 89241 w 101393"/>
                <a:gd name="T3" fmla="*/ 2401 h 107967"/>
                <a:gd name="T4" fmla="*/ 65400 w 101393"/>
                <a:gd name="T5" fmla="*/ 107882 h 107967"/>
                <a:gd name="T6" fmla="*/ 0 w 101393"/>
                <a:gd name="T7" fmla="*/ 30392 h 1079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393" h="107967">
                  <a:moveTo>
                    <a:pt x="0" y="30400"/>
                  </a:moveTo>
                  <a:cubicBezTo>
                    <a:pt x="0" y="30400"/>
                    <a:pt x="79103" y="-10119"/>
                    <a:pt x="96290" y="2401"/>
                  </a:cubicBezTo>
                  <a:cubicBezTo>
                    <a:pt x="113476" y="14921"/>
                    <a:pt x="82745" y="110642"/>
                    <a:pt x="70567" y="107910"/>
                  </a:cubicBezTo>
                  <a:cubicBezTo>
                    <a:pt x="58388" y="105178"/>
                    <a:pt x="1707" y="61700"/>
                    <a:pt x="0" y="30400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7" name="Freeform: Shape 468"/>
            <p:cNvSpPr>
              <a:spLocks/>
            </p:cNvSpPr>
            <p:nvPr/>
          </p:nvSpPr>
          <p:spPr bwMode="auto">
            <a:xfrm>
              <a:off x="10329711" y="3381939"/>
              <a:ext cx="1477431" cy="547737"/>
            </a:xfrm>
            <a:custGeom>
              <a:avLst/>
              <a:gdLst>
                <a:gd name="T0" fmla="*/ 0 w 1477124"/>
                <a:gd name="T1" fmla="*/ 93523 h 547121"/>
                <a:gd name="T2" fmla="*/ 333534 w 1477124"/>
                <a:gd name="T3" fmla="*/ 549589 h 547121"/>
                <a:gd name="T4" fmla="*/ 1204507 w 1477124"/>
                <a:gd name="T5" fmla="*/ 494481 h 547121"/>
                <a:gd name="T6" fmla="*/ 1478353 w 1477124"/>
                <a:gd name="T7" fmla="*/ 0 h 547121"/>
                <a:gd name="T8" fmla="*/ 0 w 1477124"/>
                <a:gd name="T9" fmla="*/ 93523 h 547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7124" h="547121">
                  <a:moveTo>
                    <a:pt x="0" y="93103"/>
                  </a:moveTo>
                  <a:lnTo>
                    <a:pt x="333258" y="547121"/>
                  </a:lnTo>
                  <a:lnTo>
                    <a:pt x="1203507" y="492261"/>
                  </a:lnTo>
                  <a:lnTo>
                    <a:pt x="1477125" y="0"/>
                  </a:lnTo>
                  <a:lnTo>
                    <a:pt x="0" y="9310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8" name="Freeform: Shape 469"/>
            <p:cNvSpPr>
              <a:spLocks/>
            </p:cNvSpPr>
            <p:nvPr/>
          </p:nvSpPr>
          <p:spPr bwMode="auto">
            <a:xfrm>
              <a:off x="9341230" y="2516673"/>
              <a:ext cx="1299631" cy="1705130"/>
            </a:xfrm>
            <a:custGeom>
              <a:avLst/>
              <a:gdLst>
                <a:gd name="T0" fmla="*/ 294132 w 1299807"/>
                <a:gd name="T1" fmla="*/ 200591 h 1705628"/>
                <a:gd name="T2" fmla="*/ 44667 w 1299807"/>
                <a:gd name="T3" fmla="*/ 1476931 h 1705628"/>
                <a:gd name="T4" fmla="*/ 1201108 w 1299807"/>
                <a:gd name="T5" fmla="*/ 1702822 h 1705628"/>
                <a:gd name="T6" fmla="*/ 1223860 w 1299807"/>
                <a:gd name="T7" fmla="*/ 1055843 h 1705628"/>
                <a:gd name="T8" fmla="*/ 557931 w 1299807"/>
                <a:gd name="T9" fmla="*/ 1021737 h 1705628"/>
                <a:gd name="T10" fmla="*/ 561460 w 1299807"/>
                <a:gd name="T11" fmla="*/ 320415 h 1705628"/>
                <a:gd name="T12" fmla="*/ 294132 w 1299807"/>
                <a:gd name="T13" fmla="*/ 200591 h 17056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807" h="1705628">
                  <a:moveTo>
                    <a:pt x="294292" y="200827"/>
                  </a:moveTo>
                  <a:cubicBezTo>
                    <a:pt x="86120" y="754777"/>
                    <a:pt x="-84151" y="1358238"/>
                    <a:pt x="44691" y="1478657"/>
                  </a:cubicBezTo>
                  <a:cubicBezTo>
                    <a:pt x="148720" y="1575743"/>
                    <a:pt x="1012709" y="1717674"/>
                    <a:pt x="1201760" y="1704812"/>
                  </a:cubicBezTo>
                  <a:cubicBezTo>
                    <a:pt x="1282115" y="1699577"/>
                    <a:pt x="1363723" y="1078816"/>
                    <a:pt x="1224524" y="1057077"/>
                  </a:cubicBezTo>
                  <a:cubicBezTo>
                    <a:pt x="1184915" y="1050931"/>
                    <a:pt x="564382" y="1036703"/>
                    <a:pt x="558235" y="1022931"/>
                  </a:cubicBezTo>
                  <a:cubicBezTo>
                    <a:pt x="537862" y="980364"/>
                    <a:pt x="554138" y="679430"/>
                    <a:pt x="561764" y="320791"/>
                  </a:cubicBezTo>
                  <a:cubicBezTo>
                    <a:pt x="571325" y="-140170"/>
                    <a:pt x="382387" y="-33637"/>
                    <a:pt x="294292" y="200827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9" name="Freeform: Shape 470"/>
            <p:cNvSpPr>
              <a:spLocks/>
            </p:cNvSpPr>
            <p:nvPr/>
          </p:nvSpPr>
          <p:spPr bwMode="auto">
            <a:xfrm>
              <a:off x="10484228" y="3621673"/>
              <a:ext cx="1126065" cy="628707"/>
            </a:xfrm>
            <a:custGeom>
              <a:avLst/>
              <a:gdLst>
                <a:gd name="T0" fmla="*/ 15166 w 1125529"/>
                <a:gd name="T1" fmla="*/ 596815 h 627908"/>
                <a:gd name="T2" fmla="*/ 754224 w 1125529"/>
                <a:gd name="T3" fmla="*/ 567413 h 627908"/>
                <a:gd name="T4" fmla="*/ 816487 w 1125529"/>
                <a:gd name="T5" fmla="*/ 512274 h 627908"/>
                <a:gd name="T6" fmla="*/ 933373 w 1125529"/>
                <a:gd name="T7" fmla="*/ 404283 h 627908"/>
                <a:gd name="T8" fmla="*/ 1021636 w 1125529"/>
                <a:gd name="T9" fmla="*/ 266090 h 627908"/>
                <a:gd name="T10" fmla="*/ 1125520 w 1125529"/>
                <a:gd name="T11" fmla="*/ 132130 h 627908"/>
                <a:gd name="T12" fmla="*/ 809645 w 1125529"/>
                <a:gd name="T13" fmla="*/ 128583 h 627908"/>
                <a:gd name="T14" fmla="*/ 0 w 1125529"/>
                <a:gd name="T15" fmla="*/ 0 h 6279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5529" h="627908">
                  <a:moveTo>
                    <a:pt x="15138" y="593786"/>
                  </a:moveTo>
                  <a:cubicBezTo>
                    <a:pt x="240155" y="620420"/>
                    <a:pt x="518667" y="667313"/>
                    <a:pt x="752789" y="564535"/>
                  </a:cubicBezTo>
                  <a:cubicBezTo>
                    <a:pt x="779059" y="553723"/>
                    <a:pt x="800946" y="534408"/>
                    <a:pt x="814934" y="509675"/>
                  </a:cubicBezTo>
                  <a:cubicBezTo>
                    <a:pt x="920670" y="465514"/>
                    <a:pt x="931597" y="402232"/>
                    <a:pt x="931597" y="402232"/>
                  </a:cubicBezTo>
                  <a:cubicBezTo>
                    <a:pt x="1017415" y="330868"/>
                    <a:pt x="1019692" y="264740"/>
                    <a:pt x="1019692" y="264740"/>
                  </a:cubicBezTo>
                  <a:cubicBezTo>
                    <a:pt x="1019692" y="264740"/>
                    <a:pt x="1143184" y="211473"/>
                    <a:pt x="1123379" y="131460"/>
                  </a:cubicBezTo>
                  <a:cubicBezTo>
                    <a:pt x="1101413" y="41544"/>
                    <a:pt x="932166" y="133964"/>
                    <a:pt x="808105" y="127931"/>
                  </a:cubicBezTo>
                  <a:cubicBezTo>
                    <a:pt x="523561" y="113932"/>
                    <a:pt x="81266" y="12179"/>
                    <a:pt x="0" y="0"/>
                  </a:cubicBezTo>
                  <a:lnTo>
                    <a:pt x="15138" y="593786"/>
                  </a:ln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0" name="Freeform: Shape 471"/>
            <p:cNvSpPr>
              <a:spLocks/>
            </p:cNvSpPr>
            <p:nvPr/>
          </p:nvSpPr>
          <p:spPr bwMode="auto">
            <a:xfrm>
              <a:off x="10981643" y="3885222"/>
              <a:ext cx="522816" cy="74620"/>
            </a:xfrm>
            <a:custGeom>
              <a:avLst/>
              <a:gdLst>
                <a:gd name="T0" fmla="*/ 3175 w 523270"/>
                <a:gd name="T1" fmla="*/ 56670 h 75577"/>
                <a:gd name="T2" fmla="*/ 252027 w 523270"/>
                <a:gd name="T3" fmla="*/ 54833 h 75577"/>
                <a:gd name="T4" fmla="*/ 518572 w 523270"/>
                <a:gd name="T5" fmla="*/ 104 h 75577"/>
                <a:gd name="T6" fmla="*/ 521349 w 523270"/>
                <a:gd name="T7" fmla="*/ 1455 h 75577"/>
                <a:gd name="T8" fmla="*/ 519932 w 523270"/>
                <a:gd name="T9" fmla="*/ 4104 h 75577"/>
                <a:gd name="T10" fmla="*/ 2948 w 523270"/>
                <a:gd name="T11" fmla="*/ 60239 h 75577"/>
                <a:gd name="T12" fmla="*/ 3175 w 523270"/>
                <a:gd name="T13" fmla="*/ 56670 h 755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3270" h="75577">
                  <a:moveTo>
                    <a:pt x="3187" y="59634"/>
                  </a:moveTo>
                  <a:cubicBezTo>
                    <a:pt x="86957" y="62024"/>
                    <a:pt x="169247" y="66691"/>
                    <a:pt x="252903" y="57700"/>
                  </a:cubicBezTo>
                  <a:cubicBezTo>
                    <a:pt x="344754" y="47911"/>
                    <a:pt x="431483" y="23554"/>
                    <a:pt x="520375" y="108"/>
                  </a:cubicBezTo>
                  <a:cubicBezTo>
                    <a:pt x="521535" y="-268"/>
                    <a:pt x="522787" y="369"/>
                    <a:pt x="523163" y="1531"/>
                  </a:cubicBezTo>
                  <a:cubicBezTo>
                    <a:pt x="523539" y="2691"/>
                    <a:pt x="522901" y="3943"/>
                    <a:pt x="521740" y="4319"/>
                  </a:cubicBezTo>
                  <a:cubicBezTo>
                    <a:pt x="367404" y="71471"/>
                    <a:pt x="168906" y="91162"/>
                    <a:pt x="2960" y="63390"/>
                  </a:cubicBezTo>
                  <a:cubicBezTo>
                    <a:pt x="-1024" y="62821"/>
                    <a:pt x="-1024" y="59521"/>
                    <a:pt x="3187" y="596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1" name="Freeform: Shape 472"/>
            <p:cNvSpPr>
              <a:spLocks/>
            </p:cNvSpPr>
            <p:nvPr/>
          </p:nvSpPr>
          <p:spPr bwMode="auto">
            <a:xfrm>
              <a:off x="10947777" y="4021759"/>
              <a:ext cx="469899" cy="98434"/>
            </a:xfrm>
            <a:custGeom>
              <a:avLst/>
              <a:gdLst>
                <a:gd name="T0" fmla="*/ 3939 w 469215"/>
                <a:gd name="T1" fmla="*/ 90816 h 99169"/>
                <a:gd name="T2" fmla="*/ 470911 w 469215"/>
                <a:gd name="T3" fmla="*/ 0 h 99169"/>
                <a:gd name="T4" fmla="*/ 471598 w 469215"/>
                <a:gd name="T5" fmla="*/ 1326 h 99169"/>
                <a:gd name="T6" fmla="*/ 4053 w 469215"/>
                <a:gd name="T7" fmla="*/ 94572 h 99169"/>
                <a:gd name="T8" fmla="*/ 3939 w 469215"/>
                <a:gd name="T9" fmla="*/ 90816 h 99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9215" h="99169">
                  <a:moveTo>
                    <a:pt x="3915" y="93558"/>
                  </a:moveTo>
                  <a:cubicBezTo>
                    <a:pt x="85522" y="91396"/>
                    <a:pt x="229046" y="86729"/>
                    <a:pt x="468177" y="0"/>
                  </a:cubicBezTo>
                  <a:cubicBezTo>
                    <a:pt x="468974" y="0"/>
                    <a:pt x="469657" y="910"/>
                    <a:pt x="468860" y="1366"/>
                  </a:cubicBezTo>
                  <a:cubicBezTo>
                    <a:pt x="320897" y="78307"/>
                    <a:pt x="168951" y="106875"/>
                    <a:pt x="4029" y="97428"/>
                  </a:cubicBezTo>
                  <a:cubicBezTo>
                    <a:pt x="-1093" y="97086"/>
                    <a:pt x="-1548" y="93672"/>
                    <a:pt x="3915" y="9355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2" name="Freeform: Shape 473"/>
            <p:cNvSpPr>
              <a:spLocks/>
            </p:cNvSpPr>
            <p:nvPr/>
          </p:nvSpPr>
          <p:spPr bwMode="auto">
            <a:xfrm>
              <a:off x="10930843" y="4131307"/>
              <a:ext cx="370417" cy="80969"/>
            </a:xfrm>
            <a:custGeom>
              <a:avLst/>
              <a:gdLst>
                <a:gd name="T0" fmla="*/ 4193 w 369285"/>
                <a:gd name="T1" fmla="*/ 75546 h 81038"/>
                <a:gd name="T2" fmla="*/ 372895 w 369285"/>
                <a:gd name="T3" fmla="*/ 0 h 81038"/>
                <a:gd name="T4" fmla="*/ 373471 w 369285"/>
                <a:gd name="T5" fmla="*/ 1362 h 81038"/>
                <a:gd name="T6" fmla="*/ 3848 w 369285"/>
                <a:gd name="T7" fmla="*/ 80762 h 81038"/>
                <a:gd name="T8" fmla="*/ 4193 w 369285"/>
                <a:gd name="T9" fmla="*/ 75546 h 810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9285" h="81038">
                  <a:moveTo>
                    <a:pt x="4141" y="75803"/>
                  </a:moveTo>
                  <a:cubicBezTo>
                    <a:pt x="142885" y="66925"/>
                    <a:pt x="229159" y="43706"/>
                    <a:pt x="368357" y="0"/>
                  </a:cubicBezTo>
                  <a:cubicBezTo>
                    <a:pt x="369040" y="0"/>
                    <a:pt x="369723" y="1024"/>
                    <a:pt x="368927" y="1366"/>
                  </a:cubicBezTo>
                  <a:cubicBezTo>
                    <a:pt x="216069" y="67721"/>
                    <a:pt x="152673" y="74436"/>
                    <a:pt x="3800" y="81038"/>
                  </a:cubicBezTo>
                  <a:cubicBezTo>
                    <a:pt x="-1322" y="80811"/>
                    <a:pt x="-1322" y="76144"/>
                    <a:pt x="4141" y="7580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3" name="Freeform: Shape 474"/>
            <p:cNvSpPr>
              <a:spLocks/>
            </p:cNvSpPr>
            <p:nvPr/>
          </p:nvSpPr>
          <p:spPr bwMode="auto">
            <a:xfrm>
              <a:off x="10467295" y="3466084"/>
              <a:ext cx="869948" cy="246085"/>
            </a:xfrm>
            <a:custGeom>
              <a:avLst/>
              <a:gdLst>
                <a:gd name="T0" fmla="*/ 485696 w 868757"/>
                <a:gd name="T1" fmla="*/ 250110 h 244758"/>
                <a:gd name="T2" fmla="*/ 526894 w 868757"/>
                <a:gd name="T3" fmla="*/ 196494 h 244758"/>
                <a:gd name="T4" fmla="*/ 873200 w 868757"/>
                <a:gd name="T5" fmla="*/ 68558 h 244758"/>
                <a:gd name="T6" fmla="*/ 341727 w 868757"/>
                <a:gd name="T7" fmla="*/ 22035 h 244758"/>
                <a:gd name="T8" fmla="*/ 0 w 868757"/>
                <a:gd name="T9" fmla="*/ 167998 h 244758"/>
                <a:gd name="T10" fmla="*/ 485696 w 868757"/>
                <a:gd name="T11" fmla="*/ 250110 h 2447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8757" h="244758">
                  <a:moveTo>
                    <a:pt x="483042" y="244759"/>
                  </a:moveTo>
                  <a:cubicBezTo>
                    <a:pt x="446734" y="228256"/>
                    <a:pt x="455043" y="209134"/>
                    <a:pt x="524016" y="192289"/>
                  </a:cubicBezTo>
                  <a:cubicBezTo>
                    <a:pt x="592990" y="175444"/>
                    <a:pt x="879810" y="167135"/>
                    <a:pt x="868428" y="67090"/>
                  </a:cubicBezTo>
                  <a:cubicBezTo>
                    <a:pt x="857046" y="-32956"/>
                    <a:pt x="456864" y="3579"/>
                    <a:pt x="339859" y="21563"/>
                  </a:cubicBezTo>
                  <a:cubicBezTo>
                    <a:pt x="217084" y="42391"/>
                    <a:pt x="100785" y="91265"/>
                    <a:pt x="0" y="164404"/>
                  </a:cubicBezTo>
                  <a:cubicBezTo>
                    <a:pt x="79445" y="176924"/>
                    <a:pt x="327453" y="218581"/>
                    <a:pt x="483042" y="244759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4" name="Freeform: Shape 475"/>
            <p:cNvSpPr>
              <a:spLocks/>
            </p:cNvSpPr>
            <p:nvPr/>
          </p:nvSpPr>
          <p:spPr bwMode="auto">
            <a:xfrm>
              <a:off x="9311597" y="2470631"/>
              <a:ext cx="622299" cy="1071659"/>
            </a:xfrm>
            <a:custGeom>
              <a:avLst/>
              <a:gdLst>
                <a:gd name="T0" fmla="*/ 605352 w 622310"/>
                <a:gd name="T1" fmla="*/ 937754 h 1071317"/>
                <a:gd name="T2" fmla="*/ 0 w 622310"/>
                <a:gd name="T3" fmla="*/ 1072686 h 1071317"/>
                <a:gd name="T4" fmla="*/ 341429 w 622310"/>
                <a:gd name="T5" fmla="*/ 184801 h 1071317"/>
                <a:gd name="T6" fmla="*/ 620717 w 622310"/>
                <a:gd name="T7" fmla="*/ 306400 h 1071317"/>
                <a:gd name="T8" fmla="*/ 605352 w 622310"/>
                <a:gd name="T9" fmla="*/ 937754 h 1071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310" h="1071317">
                  <a:moveTo>
                    <a:pt x="605396" y="936558"/>
                  </a:moveTo>
                  <a:lnTo>
                    <a:pt x="0" y="1071318"/>
                  </a:lnTo>
                  <a:cubicBezTo>
                    <a:pt x="0" y="1071318"/>
                    <a:pt x="207034" y="433370"/>
                    <a:pt x="341453" y="184565"/>
                  </a:cubicBezTo>
                  <a:cubicBezTo>
                    <a:pt x="482586" y="-74711"/>
                    <a:pt x="612111" y="-83931"/>
                    <a:pt x="620761" y="306008"/>
                  </a:cubicBezTo>
                  <a:cubicBezTo>
                    <a:pt x="628387" y="691167"/>
                    <a:pt x="605396" y="936558"/>
                    <a:pt x="605396" y="936558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5" name="Freeform: Shape 476"/>
            <p:cNvSpPr>
              <a:spLocks/>
            </p:cNvSpPr>
            <p:nvPr/>
          </p:nvSpPr>
          <p:spPr bwMode="auto">
            <a:xfrm>
              <a:off x="9387797" y="3318433"/>
              <a:ext cx="491066" cy="104785"/>
            </a:xfrm>
            <a:custGeom>
              <a:avLst/>
              <a:gdLst>
                <a:gd name="T0" fmla="*/ 617 w 489442"/>
                <a:gd name="T1" fmla="*/ 103421 h 104737"/>
                <a:gd name="T2" fmla="*/ 46752 w 489442"/>
                <a:gd name="T3" fmla="*/ 92019 h 104737"/>
                <a:gd name="T4" fmla="*/ 94271 w 489442"/>
                <a:gd name="T5" fmla="*/ 80617 h 104737"/>
                <a:gd name="T6" fmla="*/ 191038 w 489442"/>
                <a:gd name="T7" fmla="*/ 58952 h 104737"/>
                <a:gd name="T8" fmla="*/ 384801 w 489442"/>
                <a:gd name="T9" fmla="*/ 18243 h 104737"/>
                <a:gd name="T10" fmla="*/ 438317 w 489442"/>
                <a:gd name="T11" fmla="*/ 8325 h 104737"/>
                <a:gd name="T12" fmla="*/ 495061 w 489442"/>
                <a:gd name="T13" fmla="*/ 0 h 104737"/>
                <a:gd name="T14" fmla="*/ 495061 w 489442"/>
                <a:gd name="T15" fmla="*/ 1711 h 104737"/>
                <a:gd name="T16" fmla="*/ 447659 w 489442"/>
                <a:gd name="T17" fmla="*/ 14824 h 104737"/>
                <a:gd name="T18" fmla="*/ 398757 w 489442"/>
                <a:gd name="T19" fmla="*/ 26226 h 104737"/>
                <a:gd name="T20" fmla="*/ 301874 w 489442"/>
                <a:gd name="T21" fmla="*/ 47095 h 104737"/>
                <a:gd name="T22" fmla="*/ 110648 w 489442"/>
                <a:gd name="T23" fmla="*/ 85406 h 104737"/>
                <a:gd name="T24" fmla="*/ 57017 w 489442"/>
                <a:gd name="T25" fmla="*/ 95214 h 104737"/>
                <a:gd name="T26" fmla="*/ 617 w 489442"/>
                <a:gd name="T27" fmla="*/ 104904 h 104737"/>
                <a:gd name="T28" fmla="*/ 617 w 489442"/>
                <a:gd name="T29" fmla="*/ 103421 h 1047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9442" h="104737">
                  <a:moveTo>
                    <a:pt x="609" y="103233"/>
                  </a:moveTo>
                  <a:cubicBezTo>
                    <a:pt x="15406" y="98225"/>
                    <a:pt x="31112" y="95265"/>
                    <a:pt x="46136" y="91851"/>
                  </a:cubicBezTo>
                  <a:lnTo>
                    <a:pt x="93029" y="80469"/>
                  </a:lnTo>
                  <a:cubicBezTo>
                    <a:pt x="124784" y="72843"/>
                    <a:pt x="156653" y="65787"/>
                    <a:pt x="188522" y="58844"/>
                  </a:cubicBezTo>
                  <a:cubicBezTo>
                    <a:pt x="252146" y="45072"/>
                    <a:pt x="315884" y="30958"/>
                    <a:pt x="379736" y="18211"/>
                  </a:cubicBezTo>
                  <a:cubicBezTo>
                    <a:pt x="397377" y="14796"/>
                    <a:pt x="414905" y="11268"/>
                    <a:pt x="432547" y="8309"/>
                  </a:cubicBezTo>
                  <a:cubicBezTo>
                    <a:pt x="450189" y="5349"/>
                    <a:pt x="469993" y="3187"/>
                    <a:pt x="488545" y="0"/>
                  </a:cubicBezTo>
                  <a:cubicBezTo>
                    <a:pt x="489683" y="0"/>
                    <a:pt x="489797" y="1480"/>
                    <a:pt x="488545" y="1707"/>
                  </a:cubicBezTo>
                  <a:cubicBezTo>
                    <a:pt x="472838" y="5577"/>
                    <a:pt x="457473" y="10813"/>
                    <a:pt x="441766" y="14796"/>
                  </a:cubicBezTo>
                  <a:cubicBezTo>
                    <a:pt x="426059" y="18780"/>
                    <a:pt x="409670" y="22764"/>
                    <a:pt x="393508" y="26178"/>
                  </a:cubicBezTo>
                  <a:cubicBezTo>
                    <a:pt x="361639" y="33314"/>
                    <a:pt x="329770" y="40257"/>
                    <a:pt x="297901" y="47007"/>
                  </a:cubicBezTo>
                  <a:cubicBezTo>
                    <a:pt x="235074" y="60096"/>
                    <a:pt x="172701" y="73526"/>
                    <a:pt x="109191" y="85250"/>
                  </a:cubicBezTo>
                  <a:lnTo>
                    <a:pt x="56266" y="95038"/>
                  </a:lnTo>
                  <a:cubicBezTo>
                    <a:pt x="37941" y="98452"/>
                    <a:pt x="19275" y="103005"/>
                    <a:pt x="609" y="104712"/>
                  </a:cubicBezTo>
                  <a:cubicBezTo>
                    <a:pt x="40" y="104940"/>
                    <a:pt x="-415" y="103574"/>
                    <a:pt x="609" y="1032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6" name="Freeform: Shape 477"/>
            <p:cNvSpPr>
              <a:spLocks/>
            </p:cNvSpPr>
            <p:nvPr/>
          </p:nvSpPr>
          <p:spPr bwMode="auto">
            <a:xfrm>
              <a:off x="9301013" y="2908821"/>
              <a:ext cx="234950" cy="641408"/>
            </a:xfrm>
            <a:custGeom>
              <a:avLst/>
              <a:gdLst>
                <a:gd name="T0" fmla="*/ 146529 w 235621"/>
                <a:gd name="T1" fmla="*/ 267107 h 640679"/>
                <a:gd name="T2" fmla="*/ 187939 w 235621"/>
                <a:gd name="T3" fmla="*/ 142936 h 640679"/>
                <a:gd name="T4" fmla="*/ 232950 w 235621"/>
                <a:gd name="T5" fmla="*/ 1272 h 640679"/>
                <a:gd name="T6" fmla="*/ 230812 w 235621"/>
                <a:gd name="T7" fmla="*/ 589 h 640679"/>
                <a:gd name="T8" fmla="*/ 137864 w 235621"/>
                <a:gd name="T9" fmla="*/ 246983 h 640679"/>
                <a:gd name="T10" fmla="*/ 49756 w 235621"/>
                <a:gd name="T11" fmla="*/ 495894 h 640679"/>
                <a:gd name="T12" fmla="*/ 20 w 235621"/>
                <a:gd name="T13" fmla="*/ 643044 h 640679"/>
                <a:gd name="T14" fmla="*/ 72149 w 235621"/>
                <a:gd name="T15" fmla="*/ 625551 h 640679"/>
                <a:gd name="T16" fmla="*/ 72712 w 235621"/>
                <a:gd name="T17" fmla="*/ 620863 h 640679"/>
                <a:gd name="T18" fmla="*/ 12847 w 235621"/>
                <a:gd name="T19" fmla="*/ 630811 h 640679"/>
                <a:gd name="T20" fmla="*/ 101968 w 235621"/>
                <a:gd name="T21" fmla="*/ 392761 h 640679"/>
                <a:gd name="T22" fmla="*/ 146529 w 235621"/>
                <a:gd name="T23" fmla="*/ 267107 h 6406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5621" h="640679">
                  <a:moveTo>
                    <a:pt x="148210" y="265894"/>
                  </a:moveTo>
                  <a:cubicBezTo>
                    <a:pt x="162779" y="224806"/>
                    <a:pt x="176095" y="183490"/>
                    <a:pt x="190095" y="142288"/>
                  </a:cubicBezTo>
                  <a:cubicBezTo>
                    <a:pt x="205916" y="95509"/>
                    <a:pt x="220257" y="48274"/>
                    <a:pt x="235622" y="1268"/>
                  </a:cubicBezTo>
                  <a:cubicBezTo>
                    <a:pt x="235622" y="130"/>
                    <a:pt x="233915" y="-553"/>
                    <a:pt x="233460" y="585"/>
                  </a:cubicBezTo>
                  <a:cubicBezTo>
                    <a:pt x="214452" y="50665"/>
                    <a:pt x="149690" y="217521"/>
                    <a:pt x="139446" y="245862"/>
                  </a:cubicBezTo>
                  <a:cubicBezTo>
                    <a:pt x="109512" y="328380"/>
                    <a:pt x="79578" y="410897"/>
                    <a:pt x="50327" y="493643"/>
                  </a:cubicBezTo>
                  <a:cubicBezTo>
                    <a:pt x="33937" y="540080"/>
                    <a:pt x="16182" y="593688"/>
                    <a:pt x="20" y="640126"/>
                  </a:cubicBezTo>
                  <a:cubicBezTo>
                    <a:pt x="-1118" y="643540"/>
                    <a:pt x="47482" y="630338"/>
                    <a:pt x="72977" y="622712"/>
                  </a:cubicBezTo>
                  <a:cubicBezTo>
                    <a:pt x="74343" y="622712"/>
                    <a:pt x="75253" y="617590"/>
                    <a:pt x="73546" y="618045"/>
                  </a:cubicBezTo>
                  <a:cubicBezTo>
                    <a:pt x="49416" y="623508"/>
                    <a:pt x="16637" y="627037"/>
                    <a:pt x="12995" y="627948"/>
                  </a:cubicBezTo>
                  <a:cubicBezTo>
                    <a:pt x="44067" y="549413"/>
                    <a:pt x="73887" y="470310"/>
                    <a:pt x="103138" y="390979"/>
                  </a:cubicBezTo>
                  <a:cubicBezTo>
                    <a:pt x="118390" y="349402"/>
                    <a:pt x="133414" y="307699"/>
                    <a:pt x="148210" y="26589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7" name="Freeform: Shape 478"/>
            <p:cNvSpPr>
              <a:spLocks/>
            </p:cNvSpPr>
            <p:nvPr/>
          </p:nvSpPr>
          <p:spPr bwMode="auto">
            <a:xfrm>
              <a:off x="9889445" y="2978678"/>
              <a:ext cx="59267" cy="438190"/>
            </a:xfrm>
            <a:custGeom>
              <a:avLst/>
              <a:gdLst>
                <a:gd name="T0" fmla="*/ 45321 w 59923"/>
                <a:gd name="T1" fmla="*/ 129463 h 437663"/>
                <a:gd name="T2" fmla="*/ 57302 w 59923"/>
                <a:gd name="T3" fmla="*/ 58555 h 437663"/>
                <a:gd name="T4" fmla="*/ 56538 w 59923"/>
                <a:gd name="T5" fmla="*/ 58555 h 437663"/>
                <a:gd name="T6" fmla="*/ 45648 w 59923"/>
                <a:gd name="T7" fmla="*/ 122029 h 437663"/>
                <a:gd name="T8" fmla="*/ 45648 w 59923"/>
                <a:gd name="T9" fmla="*/ 95612 h 437663"/>
                <a:gd name="T10" fmla="*/ 44558 w 59923"/>
                <a:gd name="T11" fmla="*/ 0 h 437663"/>
                <a:gd name="T12" fmla="*/ 43686 w 59923"/>
                <a:gd name="T13" fmla="*/ 0 h 437663"/>
                <a:gd name="T14" fmla="*/ 36172 w 59923"/>
                <a:gd name="T15" fmla="*/ 166861 h 437663"/>
                <a:gd name="T16" fmla="*/ 29310 w 59923"/>
                <a:gd name="T17" fmla="*/ 336010 h 437663"/>
                <a:gd name="T18" fmla="*/ 26261 w 59923"/>
                <a:gd name="T19" fmla="*/ 428189 h 437663"/>
                <a:gd name="T20" fmla="*/ 1318 w 59923"/>
                <a:gd name="T21" fmla="*/ 435394 h 437663"/>
                <a:gd name="T22" fmla="*/ 2300 w 59923"/>
                <a:gd name="T23" fmla="*/ 439741 h 437663"/>
                <a:gd name="T24" fmla="*/ 33666 w 59923"/>
                <a:gd name="T25" fmla="*/ 431964 h 437663"/>
                <a:gd name="T26" fmla="*/ 45321 w 59923"/>
                <a:gd name="T27" fmla="*/ 129463 h 4376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923" h="437663">
                  <a:moveTo>
                    <a:pt x="47361" y="128841"/>
                  </a:moveTo>
                  <a:cubicBezTo>
                    <a:pt x="56147" y="106374"/>
                    <a:pt x="60404" y="82393"/>
                    <a:pt x="59881" y="58275"/>
                  </a:cubicBezTo>
                  <a:lnTo>
                    <a:pt x="59084" y="58275"/>
                  </a:lnTo>
                  <a:cubicBezTo>
                    <a:pt x="57069" y="79615"/>
                    <a:pt x="53268" y="100740"/>
                    <a:pt x="47702" y="121443"/>
                  </a:cubicBezTo>
                  <a:cubicBezTo>
                    <a:pt x="47702" y="112679"/>
                    <a:pt x="47702" y="103916"/>
                    <a:pt x="47702" y="95152"/>
                  </a:cubicBezTo>
                  <a:cubicBezTo>
                    <a:pt x="47702" y="63396"/>
                    <a:pt x="47702" y="31641"/>
                    <a:pt x="46564" y="0"/>
                  </a:cubicBezTo>
                  <a:cubicBezTo>
                    <a:pt x="46564" y="0"/>
                    <a:pt x="45653" y="0"/>
                    <a:pt x="45653" y="0"/>
                  </a:cubicBezTo>
                  <a:cubicBezTo>
                    <a:pt x="41784" y="55315"/>
                    <a:pt x="40418" y="110744"/>
                    <a:pt x="37800" y="166060"/>
                  </a:cubicBezTo>
                  <a:cubicBezTo>
                    <a:pt x="35182" y="221375"/>
                    <a:pt x="32906" y="278284"/>
                    <a:pt x="30629" y="334396"/>
                  </a:cubicBezTo>
                  <a:cubicBezTo>
                    <a:pt x="29377" y="364899"/>
                    <a:pt x="28012" y="395516"/>
                    <a:pt x="27443" y="426133"/>
                  </a:cubicBezTo>
                  <a:cubicBezTo>
                    <a:pt x="17768" y="429206"/>
                    <a:pt x="9915" y="430572"/>
                    <a:pt x="1378" y="433303"/>
                  </a:cubicBezTo>
                  <a:cubicBezTo>
                    <a:pt x="-898" y="433986"/>
                    <a:pt x="-215" y="438084"/>
                    <a:pt x="2403" y="437629"/>
                  </a:cubicBezTo>
                  <a:cubicBezTo>
                    <a:pt x="13557" y="436137"/>
                    <a:pt x="24540" y="433542"/>
                    <a:pt x="35182" y="429889"/>
                  </a:cubicBezTo>
                  <a:cubicBezTo>
                    <a:pt x="44743" y="329843"/>
                    <a:pt x="46792" y="229570"/>
                    <a:pt x="47361" y="12884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8" name="Freeform: Shape 479"/>
            <p:cNvSpPr>
              <a:spLocks/>
            </p:cNvSpPr>
            <p:nvPr/>
          </p:nvSpPr>
          <p:spPr bwMode="auto">
            <a:xfrm>
              <a:off x="9478813" y="2530962"/>
              <a:ext cx="376766" cy="922421"/>
            </a:xfrm>
            <a:custGeom>
              <a:avLst/>
              <a:gdLst>
                <a:gd name="T0" fmla="*/ 349272 w 377418"/>
                <a:gd name="T1" fmla="*/ 865975 h 921922"/>
                <a:gd name="T2" fmla="*/ 339664 w 377418"/>
                <a:gd name="T3" fmla="*/ 898598 h 921922"/>
                <a:gd name="T4" fmla="*/ 349498 w 377418"/>
                <a:gd name="T5" fmla="*/ 896431 h 921922"/>
                <a:gd name="T6" fmla="*/ 349498 w 377418"/>
                <a:gd name="T7" fmla="*/ 896431 h 921922"/>
                <a:gd name="T8" fmla="*/ 361367 w 377418"/>
                <a:gd name="T9" fmla="*/ 870767 h 921922"/>
                <a:gd name="T10" fmla="*/ 372671 w 377418"/>
                <a:gd name="T11" fmla="*/ 821719 h 921922"/>
                <a:gd name="T12" fmla="*/ 349272 w 377418"/>
                <a:gd name="T13" fmla="*/ 865975 h 921922"/>
                <a:gd name="T14" fmla="*/ 66689 w 377418"/>
                <a:gd name="T15" fmla="*/ 619370 h 921922"/>
                <a:gd name="T16" fmla="*/ 55387 w 377418"/>
                <a:gd name="T17" fmla="*/ 668416 h 921922"/>
                <a:gd name="T18" fmla="*/ 90992 w 377418"/>
                <a:gd name="T19" fmla="*/ 574884 h 921922"/>
                <a:gd name="T20" fmla="*/ 66689 w 377418"/>
                <a:gd name="T21" fmla="*/ 619370 h 921922"/>
                <a:gd name="T22" fmla="*/ 360576 w 377418"/>
                <a:gd name="T23" fmla="*/ 532794 h 921922"/>
                <a:gd name="T24" fmla="*/ 334464 w 377418"/>
                <a:gd name="T25" fmla="*/ 489564 h 921922"/>
                <a:gd name="T26" fmla="*/ 348707 w 377418"/>
                <a:gd name="T27" fmla="*/ 538042 h 921922"/>
                <a:gd name="T28" fmla="*/ 374817 w 377418"/>
                <a:gd name="T29" fmla="*/ 581270 h 921922"/>
                <a:gd name="T30" fmla="*/ 361255 w 377418"/>
                <a:gd name="T31" fmla="*/ 532794 h 921922"/>
                <a:gd name="T32" fmla="*/ 357637 w 377418"/>
                <a:gd name="T33" fmla="*/ 43115 h 921922"/>
                <a:gd name="T34" fmla="*/ 331525 w 377418"/>
                <a:gd name="T35" fmla="*/ 0 h 921922"/>
                <a:gd name="T36" fmla="*/ 345770 w 377418"/>
                <a:gd name="T37" fmla="*/ 48363 h 921922"/>
                <a:gd name="T38" fmla="*/ 371878 w 377418"/>
                <a:gd name="T39" fmla="*/ 91594 h 921922"/>
                <a:gd name="T40" fmla="*/ 358316 w 377418"/>
                <a:gd name="T41" fmla="*/ 43115 h 921922"/>
                <a:gd name="T42" fmla="*/ 42727 w 377418"/>
                <a:gd name="T43" fmla="*/ 897685 h 921922"/>
                <a:gd name="T44" fmla="*/ 0 w 377418"/>
                <a:gd name="T45" fmla="*/ 923921 h 921922"/>
                <a:gd name="T46" fmla="*/ 48039 w 377418"/>
                <a:gd name="T47" fmla="*/ 909548 h 921922"/>
                <a:gd name="T48" fmla="*/ 90766 w 377418"/>
                <a:gd name="T49" fmla="*/ 883314 h 921922"/>
                <a:gd name="T50" fmla="*/ 43405 w 377418"/>
                <a:gd name="T51" fmla="*/ 897685 h 921922"/>
                <a:gd name="T52" fmla="*/ 216346 w 377418"/>
                <a:gd name="T53" fmla="*/ 290749 h 921922"/>
                <a:gd name="T54" fmla="*/ 173506 w 377418"/>
                <a:gd name="T55" fmla="*/ 316983 h 921922"/>
                <a:gd name="T56" fmla="*/ 221545 w 377418"/>
                <a:gd name="T57" fmla="*/ 302155 h 921922"/>
                <a:gd name="T58" fmla="*/ 264384 w 377418"/>
                <a:gd name="T59" fmla="*/ 275921 h 921922"/>
                <a:gd name="T60" fmla="*/ 216346 w 377418"/>
                <a:gd name="T61" fmla="*/ 290749 h 9219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77418" h="921922">
                  <a:moveTo>
                    <a:pt x="351696" y="864103"/>
                  </a:moveTo>
                  <a:cubicBezTo>
                    <a:pt x="347565" y="874665"/>
                    <a:pt x="344321" y="885546"/>
                    <a:pt x="342022" y="896655"/>
                  </a:cubicBezTo>
                  <a:lnTo>
                    <a:pt x="351924" y="894493"/>
                  </a:lnTo>
                  <a:cubicBezTo>
                    <a:pt x="356386" y="886184"/>
                    <a:pt x="360381" y="877636"/>
                    <a:pt x="363875" y="868884"/>
                  </a:cubicBezTo>
                  <a:cubicBezTo>
                    <a:pt x="369896" y="853165"/>
                    <a:pt x="373731" y="836696"/>
                    <a:pt x="375257" y="819942"/>
                  </a:cubicBezTo>
                  <a:cubicBezTo>
                    <a:pt x="365298" y="833441"/>
                    <a:pt x="357364" y="848317"/>
                    <a:pt x="351696" y="864103"/>
                  </a:cubicBezTo>
                  <a:close/>
                  <a:moveTo>
                    <a:pt x="67152" y="618030"/>
                  </a:moveTo>
                  <a:cubicBezTo>
                    <a:pt x="60983" y="633702"/>
                    <a:pt x="57148" y="650183"/>
                    <a:pt x="55771" y="666971"/>
                  </a:cubicBezTo>
                  <a:cubicBezTo>
                    <a:pt x="75484" y="639427"/>
                    <a:pt x="87822" y="607297"/>
                    <a:pt x="91623" y="573641"/>
                  </a:cubicBezTo>
                  <a:cubicBezTo>
                    <a:pt x="81311" y="587151"/>
                    <a:pt x="73071" y="602106"/>
                    <a:pt x="67152" y="618030"/>
                  </a:cubicBezTo>
                  <a:close/>
                  <a:moveTo>
                    <a:pt x="363078" y="531642"/>
                  </a:moveTo>
                  <a:cubicBezTo>
                    <a:pt x="356408" y="516083"/>
                    <a:pt x="347553" y="501560"/>
                    <a:pt x="336786" y="488505"/>
                  </a:cubicBezTo>
                  <a:cubicBezTo>
                    <a:pt x="339154" y="505248"/>
                    <a:pt x="343991" y="521546"/>
                    <a:pt x="351127" y="536878"/>
                  </a:cubicBezTo>
                  <a:cubicBezTo>
                    <a:pt x="357774" y="552448"/>
                    <a:pt x="366629" y="566971"/>
                    <a:pt x="377419" y="580014"/>
                  </a:cubicBezTo>
                  <a:cubicBezTo>
                    <a:pt x="375222" y="563318"/>
                    <a:pt x="370613" y="547030"/>
                    <a:pt x="363761" y="531642"/>
                  </a:cubicBezTo>
                  <a:lnTo>
                    <a:pt x="363078" y="531642"/>
                  </a:lnTo>
                  <a:close/>
                  <a:moveTo>
                    <a:pt x="360119" y="43023"/>
                  </a:moveTo>
                  <a:cubicBezTo>
                    <a:pt x="353472" y="27487"/>
                    <a:pt x="344617" y="12998"/>
                    <a:pt x="333827" y="0"/>
                  </a:cubicBezTo>
                  <a:cubicBezTo>
                    <a:pt x="336320" y="16686"/>
                    <a:pt x="341145" y="32927"/>
                    <a:pt x="348168" y="48259"/>
                  </a:cubicBezTo>
                  <a:cubicBezTo>
                    <a:pt x="354815" y="63829"/>
                    <a:pt x="363670" y="78352"/>
                    <a:pt x="374460" y="91396"/>
                  </a:cubicBezTo>
                  <a:cubicBezTo>
                    <a:pt x="372263" y="74699"/>
                    <a:pt x="367653" y="58411"/>
                    <a:pt x="360802" y="43023"/>
                  </a:cubicBezTo>
                  <a:lnTo>
                    <a:pt x="360119" y="43023"/>
                  </a:lnTo>
                  <a:close/>
                  <a:moveTo>
                    <a:pt x="43023" y="895744"/>
                  </a:moveTo>
                  <a:cubicBezTo>
                    <a:pt x="27544" y="902448"/>
                    <a:pt x="13066" y="911258"/>
                    <a:pt x="0" y="921923"/>
                  </a:cubicBezTo>
                  <a:cubicBezTo>
                    <a:pt x="16731" y="919521"/>
                    <a:pt x="33030" y="914695"/>
                    <a:pt x="48372" y="907581"/>
                  </a:cubicBezTo>
                  <a:cubicBezTo>
                    <a:pt x="63874" y="900923"/>
                    <a:pt x="78363" y="892114"/>
                    <a:pt x="91396" y="881404"/>
                  </a:cubicBezTo>
                  <a:cubicBezTo>
                    <a:pt x="74903" y="883919"/>
                    <a:pt x="58844" y="888745"/>
                    <a:pt x="43706" y="895744"/>
                  </a:cubicBezTo>
                  <a:lnTo>
                    <a:pt x="43023" y="895744"/>
                  </a:lnTo>
                  <a:close/>
                  <a:moveTo>
                    <a:pt x="217847" y="290121"/>
                  </a:moveTo>
                  <a:cubicBezTo>
                    <a:pt x="202299" y="296768"/>
                    <a:pt x="187776" y="305578"/>
                    <a:pt x="174710" y="316299"/>
                  </a:cubicBezTo>
                  <a:cubicBezTo>
                    <a:pt x="191475" y="313784"/>
                    <a:pt x="207774" y="308799"/>
                    <a:pt x="223082" y="301503"/>
                  </a:cubicBezTo>
                  <a:cubicBezTo>
                    <a:pt x="238653" y="294913"/>
                    <a:pt x="253187" y="286092"/>
                    <a:pt x="266219" y="275325"/>
                  </a:cubicBezTo>
                  <a:cubicBezTo>
                    <a:pt x="249477" y="277943"/>
                    <a:pt x="233189" y="282928"/>
                    <a:pt x="217847" y="290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11" name="Graphic 166"/>
          <p:cNvGrpSpPr>
            <a:grpSpLocks/>
          </p:cNvGrpSpPr>
          <p:nvPr/>
        </p:nvGrpSpPr>
        <p:grpSpPr bwMode="auto">
          <a:xfrm>
            <a:off x="2122488" y="7062788"/>
            <a:ext cx="311150" cy="1101725"/>
            <a:chOff x="10269789" y="4359439"/>
            <a:chExt cx="416230" cy="1101715"/>
          </a:xfrm>
        </p:grpSpPr>
        <p:sp>
          <p:nvSpPr>
            <p:cNvPr id="51353" name="Freeform: Shape 481"/>
            <p:cNvSpPr>
              <a:spLocks/>
            </p:cNvSpPr>
            <p:nvPr/>
          </p:nvSpPr>
          <p:spPr bwMode="auto">
            <a:xfrm>
              <a:off x="10269789" y="4432463"/>
              <a:ext cx="416230" cy="1028691"/>
            </a:xfrm>
            <a:custGeom>
              <a:avLst/>
              <a:gdLst>
                <a:gd name="T0" fmla="*/ 413499 w 416230"/>
                <a:gd name="T1" fmla="*/ 993360 h 1028642"/>
                <a:gd name="T2" fmla="*/ 0 w 416230"/>
                <a:gd name="T3" fmla="*/ 992677 h 1028642"/>
                <a:gd name="T4" fmla="*/ 2049 w 416230"/>
                <a:gd name="T5" fmla="*/ 509771 h 1028642"/>
                <a:gd name="T6" fmla="*/ 27885 w 416230"/>
                <a:gd name="T7" fmla="*/ 503284 h 1028642"/>
                <a:gd name="T8" fmla="*/ 31585 w 416230"/>
                <a:gd name="T9" fmla="*/ 493666 h 1028642"/>
                <a:gd name="T10" fmla="*/ 27885 w 416230"/>
                <a:gd name="T11" fmla="*/ 489963 h 1028642"/>
                <a:gd name="T12" fmla="*/ 1935 w 416230"/>
                <a:gd name="T13" fmla="*/ 481882 h 1028642"/>
                <a:gd name="T14" fmla="*/ 1935 w 416230"/>
                <a:gd name="T15" fmla="*/ 455928 h 1028642"/>
                <a:gd name="T16" fmla="*/ 27885 w 416230"/>
                <a:gd name="T17" fmla="*/ 449550 h 1028642"/>
                <a:gd name="T18" fmla="*/ 31243 w 416230"/>
                <a:gd name="T19" fmla="*/ 439135 h 1028642"/>
                <a:gd name="T20" fmla="*/ 27885 w 416230"/>
                <a:gd name="T21" fmla="*/ 435778 h 1028642"/>
                <a:gd name="T22" fmla="*/ 1935 w 416230"/>
                <a:gd name="T23" fmla="*/ 428148 h 1028642"/>
                <a:gd name="T24" fmla="*/ 1935 w 416230"/>
                <a:gd name="T25" fmla="*/ 402194 h 1028642"/>
                <a:gd name="T26" fmla="*/ 27885 w 416230"/>
                <a:gd name="T27" fmla="*/ 395706 h 1028642"/>
                <a:gd name="T28" fmla="*/ 31323 w 416230"/>
                <a:gd name="T29" fmla="*/ 385481 h 1028642"/>
                <a:gd name="T30" fmla="*/ 27885 w 416230"/>
                <a:gd name="T31" fmla="*/ 382044 h 1028642"/>
                <a:gd name="T32" fmla="*/ 1935 w 416230"/>
                <a:gd name="T33" fmla="*/ 374304 h 1028642"/>
                <a:gd name="T34" fmla="*/ 1935 w 416230"/>
                <a:gd name="T35" fmla="*/ 348008 h 1028642"/>
                <a:gd name="T36" fmla="*/ 27885 w 416230"/>
                <a:gd name="T37" fmla="*/ 341858 h 1028642"/>
                <a:gd name="T38" fmla="*/ 31323 w 416230"/>
                <a:gd name="T39" fmla="*/ 331638 h 1028642"/>
                <a:gd name="T40" fmla="*/ 27885 w 416230"/>
                <a:gd name="T41" fmla="*/ 328200 h 1028642"/>
                <a:gd name="T42" fmla="*/ 1935 w 416230"/>
                <a:gd name="T43" fmla="*/ 320229 h 1028642"/>
                <a:gd name="T44" fmla="*/ 1935 w 416230"/>
                <a:gd name="T45" fmla="*/ 211058 h 1028642"/>
                <a:gd name="T46" fmla="*/ 149101 w 416230"/>
                <a:gd name="T47" fmla="*/ 32105 h 1028642"/>
                <a:gd name="T48" fmla="*/ 151719 w 416230"/>
                <a:gd name="T49" fmla="*/ 29711 h 1028642"/>
                <a:gd name="T50" fmla="*/ 151719 w 416230"/>
                <a:gd name="T51" fmla="*/ 29711 h 1028642"/>
                <a:gd name="T52" fmla="*/ 151719 w 416230"/>
                <a:gd name="T53" fmla="*/ 0 h 1028642"/>
                <a:gd name="T54" fmla="*/ 266788 w 416230"/>
                <a:gd name="T55" fmla="*/ 0 h 1028642"/>
                <a:gd name="T56" fmla="*/ 266788 w 416230"/>
                <a:gd name="T57" fmla="*/ 29711 h 1028642"/>
                <a:gd name="T58" fmla="*/ 416117 w 416230"/>
                <a:gd name="T59" fmla="*/ 211855 h 1028642"/>
                <a:gd name="T60" fmla="*/ 416117 w 416230"/>
                <a:gd name="T61" fmla="*/ 320912 h 1028642"/>
                <a:gd name="T62" fmla="*/ 390167 w 416230"/>
                <a:gd name="T63" fmla="*/ 328997 h 1028642"/>
                <a:gd name="T64" fmla="*/ 387207 w 416230"/>
                <a:gd name="T65" fmla="*/ 331501 h 1028642"/>
                <a:gd name="T66" fmla="*/ 388004 w 416230"/>
                <a:gd name="T67" fmla="*/ 340948 h 1028642"/>
                <a:gd name="T68" fmla="*/ 390167 w 416230"/>
                <a:gd name="T69" fmla="*/ 342655 h 1028642"/>
                <a:gd name="T70" fmla="*/ 416003 w 416230"/>
                <a:gd name="T71" fmla="*/ 348805 h 1028642"/>
                <a:gd name="T72" fmla="*/ 416003 w 416230"/>
                <a:gd name="T73" fmla="*/ 375101 h 1028642"/>
                <a:gd name="T74" fmla="*/ 390963 w 416230"/>
                <a:gd name="T75" fmla="*/ 382385 h 1028642"/>
                <a:gd name="T76" fmla="*/ 390053 w 416230"/>
                <a:gd name="T77" fmla="*/ 382385 h 1028642"/>
                <a:gd name="T78" fmla="*/ 386616 w 416230"/>
                <a:gd name="T79" fmla="*/ 392610 h 1028642"/>
                <a:gd name="T80" fmla="*/ 390053 w 416230"/>
                <a:gd name="T81" fmla="*/ 396047 h 1028642"/>
                <a:gd name="T82" fmla="*/ 392102 w 416230"/>
                <a:gd name="T83" fmla="*/ 396844 h 1028642"/>
                <a:gd name="T84" fmla="*/ 416117 w 416230"/>
                <a:gd name="T85" fmla="*/ 402649 h 1028642"/>
                <a:gd name="T86" fmla="*/ 416117 w 416230"/>
                <a:gd name="T87" fmla="*/ 428603 h 1028642"/>
                <a:gd name="T88" fmla="*/ 395061 w 416230"/>
                <a:gd name="T89" fmla="*/ 434412 h 1028642"/>
                <a:gd name="T90" fmla="*/ 390167 w 416230"/>
                <a:gd name="T91" fmla="*/ 436233 h 1028642"/>
                <a:gd name="T92" fmla="*/ 386730 w 416230"/>
                <a:gd name="T93" fmla="*/ 446454 h 1028642"/>
                <a:gd name="T94" fmla="*/ 390167 w 416230"/>
                <a:gd name="T95" fmla="*/ 449891 h 1028642"/>
                <a:gd name="T96" fmla="*/ 396199 w 416230"/>
                <a:gd name="T97" fmla="*/ 452171 h 1028642"/>
                <a:gd name="T98" fmla="*/ 416117 w 416230"/>
                <a:gd name="T99" fmla="*/ 456383 h 1028642"/>
                <a:gd name="T100" fmla="*/ 416117 w 416230"/>
                <a:gd name="T101" fmla="*/ 482337 h 1028642"/>
                <a:gd name="T102" fmla="*/ 398589 w 416230"/>
                <a:gd name="T103" fmla="*/ 486890 h 1028642"/>
                <a:gd name="T104" fmla="*/ 390280 w 416230"/>
                <a:gd name="T105" fmla="*/ 490418 h 1028642"/>
                <a:gd name="T106" fmla="*/ 386582 w 416230"/>
                <a:gd name="T107" fmla="*/ 500040 h 1028642"/>
                <a:gd name="T108" fmla="*/ 390280 w 416230"/>
                <a:gd name="T109" fmla="*/ 503739 h 1028642"/>
                <a:gd name="T110" fmla="*/ 400069 w 416230"/>
                <a:gd name="T111" fmla="*/ 507154 h 1028642"/>
                <a:gd name="T112" fmla="*/ 416231 w 416230"/>
                <a:gd name="T113" fmla="*/ 510226 h 1028642"/>
                <a:gd name="T114" fmla="*/ 416231 w 416230"/>
                <a:gd name="T115" fmla="*/ 760673 h 1028642"/>
                <a:gd name="T116" fmla="*/ 416231 w 416230"/>
                <a:gd name="T117" fmla="*/ 760673 h 10286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16230" h="1028642">
                  <a:moveTo>
                    <a:pt x="413499" y="993172"/>
                  </a:moveTo>
                  <a:cubicBezTo>
                    <a:pt x="413499" y="1040862"/>
                    <a:pt x="-114" y="1040293"/>
                    <a:pt x="0" y="992489"/>
                  </a:cubicBezTo>
                  <a:lnTo>
                    <a:pt x="2049" y="509675"/>
                  </a:lnTo>
                  <a:cubicBezTo>
                    <a:pt x="10972" y="508992"/>
                    <a:pt x="19702" y="506796"/>
                    <a:pt x="27885" y="503188"/>
                  </a:cubicBezTo>
                  <a:cubicBezTo>
                    <a:pt x="31562" y="501560"/>
                    <a:pt x="33223" y="497246"/>
                    <a:pt x="31585" y="493570"/>
                  </a:cubicBezTo>
                  <a:cubicBezTo>
                    <a:pt x="30856" y="491920"/>
                    <a:pt x="29536" y="490599"/>
                    <a:pt x="27885" y="489871"/>
                  </a:cubicBezTo>
                  <a:cubicBezTo>
                    <a:pt x="19645" y="486001"/>
                    <a:pt x="10915" y="483292"/>
                    <a:pt x="1935" y="481790"/>
                  </a:cubicBezTo>
                  <a:lnTo>
                    <a:pt x="1935" y="455840"/>
                  </a:lnTo>
                  <a:cubicBezTo>
                    <a:pt x="10881" y="455191"/>
                    <a:pt x="19656" y="453040"/>
                    <a:pt x="27885" y="449466"/>
                  </a:cubicBezTo>
                  <a:cubicBezTo>
                    <a:pt x="31687" y="447519"/>
                    <a:pt x="33189" y="442853"/>
                    <a:pt x="31243" y="439051"/>
                  </a:cubicBezTo>
                  <a:cubicBezTo>
                    <a:pt x="30503" y="437606"/>
                    <a:pt x="29331" y="436434"/>
                    <a:pt x="27885" y="435694"/>
                  </a:cubicBezTo>
                  <a:cubicBezTo>
                    <a:pt x="19531" y="432234"/>
                    <a:pt x="10835" y="429673"/>
                    <a:pt x="1935" y="428068"/>
                  </a:cubicBezTo>
                  <a:lnTo>
                    <a:pt x="1935" y="402118"/>
                  </a:lnTo>
                  <a:cubicBezTo>
                    <a:pt x="10881" y="401378"/>
                    <a:pt x="19645" y="399192"/>
                    <a:pt x="27885" y="395630"/>
                  </a:cubicBezTo>
                  <a:cubicBezTo>
                    <a:pt x="31653" y="393752"/>
                    <a:pt x="33201" y="389177"/>
                    <a:pt x="31323" y="385409"/>
                  </a:cubicBezTo>
                  <a:cubicBezTo>
                    <a:pt x="30583" y="383918"/>
                    <a:pt x="29376" y="382712"/>
                    <a:pt x="27885" y="381972"/>
                  </a:cubicBezTo>
                  <a:cubicBezTo>
                    <a:pt x="19565" y="378387"/>
                    <a:pt x="10858" y="375780"/>
                    <a:pt x="1935" y="374232"/>
                  </a:cubicBezTo>
                  <a:lnTo>
                    <a:pt x="1935" y="347940"/>
                  </a:lnTo>
                  <a:cubicBezTo>
                    <a:pt x="10835" y="347121"/>
                    <a:pt x="19565" y="345049"/>
                    <a:pt x="27885" y="341794"/>
                  </a:cubicBezTo>
                  <a:cubicBezTo>
                    <a:pt x="31653" y="339916"/>
                    <a:pt x="33201" y="335341"/>
                    <a:pt x="31323" y="331574"/>
                  </a:cubicBezTo>
                  <a:cubicBezTo>
                    <a:pt x="30583" y="330082"/>
                    <a:pt x="29376" y="328876"/>
                    <a:pt x="27885" y="328136"/>
                  </a:cubicBezTo>
                  <a:cubicBezTo>
                    <a:pt x="19508" y="324665"/>
                    <a:pt x="10813" y="322002"/>
                    <a:pt x="1935" y="320169"/>
                  </a:cubicBezTo>
                  <a:lnTo>
                    <a:pt x="1935" y="211018"/>
                  </a:lnTo>
                  <a:cubicBezTo>
                    <a:pt x="1935" y="172661"/>
                    <a:pt x="129411" y="50763"/>
                    <a:pt x="149101" y="32097"/>
                  </a:cubicBezTo>
                  <a:lnTo>
                    <a:pt x="151719" y="29707"/>
                  </a:lnTo>
                  <a:lnTo>
                    <a:pt x="151719" y="0"/>
                  </a:lnTo>
                  <a:lnTo>
                    <a:pt x="266788" y="0"/>
                  </a:lnTo>
                  <a:lnTo>
                    <a:pt x="266788" y="29707"/>
                  </a:lnTo>
                  <a:cubicBezTo>
                    <a:pt x="266788" y="29707"/>
                    <a:pt x="416117" y="169930"/>
                    <a:pt x="416117" y="211815"/>
                  </a:cubicBezTo>
                  <a:lnTo>
                    <a:pt x="416117" y="320852"/>
                  </a:lnTo>
                  <a:cubicBezTo>
                    <a:pt x="407240" y="322753"/>
                    <a:pt x="398555" y="325461"/>
                    <a:pt x="390167" y="328933"/>
                  </a:cubicBezTo>
                  <a:cubicBezTo>
                    <a:pt x="388926" y="329411"/>
                    <a:pt x="387890" y="330299"/>
                    <a:pt x="387207" y="331437"/>
                  </a:cubicBezTo>
                  <a:cubicBezTo>
                    <a:pt x="385250" y="334385"/>
                    <a:pt x="385580" y="338300"/>
                    <a:pt x="388004" y="340884"/>
                  </a:cubicBezTo>
                  <a:cubicBezTo>
                    <a:pt x="388539" y="341658"/>
                    <a:pt x="389290" y="342250"/>
                    <a:pt x="390167" y="342591"/>
                  </a:cubicBezTo>
                  <a:cubicBezTo>
                    <a:pt x="398453" y="345846"/>
                    <a:pt x="407148" y="347918"/>
                    <a:pt x="416003" y="348737"/>
                  </a:cubicBezTo>
                  <a:lnTo>
                    <a:pt x="416003" y="375029"/>
                  </a:lnTo>
                  <a:cubicBezTo>
                    <a:pt x="407410" y="376531"/>
                    <a:pt x="399022" y="378978"/>
                    <a:pt x="390963" y="382313"/>
                  </a:cubicBezTo>
                  <a:lnTo>
                    <a:pt x="390053" y="382313"/>
                  </a:lnTo>
                  <a:cubicBezTo>
                    <a:pt x="386286" y="384191"/>
                    <a:pt x="384738" y="388767"/>
                    <a:pt x="386616" y="392534"/>
                  </a:cubicBezTo>
                  <a:cubicBezTo>
                    <a:pt x="387355" y="394025"/>
                    <a:pt x="388562" y="395232"/>
                    <a:pt x="390053" y="395971"/>
                  </a:cubicBezTo>
                  <a:lnTo>
                    <a:pt x="392102" y="396768"/>
                  </a:lnTo>
                  <a:cubicBezTo>
                    <a:pt x="399762" y="399944"/>
                    <a:pt x="407854" y="401901"/>
                    <a:pt x="416117" y="402573"/>
                  </a:cubicBezTo>
                  <a:lnTo>
                    <a:pt x="416117" y="428523"/>
                  </a:lnTo>
                  <a:cubicBezTo>
                    <a:pt x="408935" y="429787"/>
                    <a:pt x="401879" y="431733"/>
                    <a:pt x="395061" y="434328"/>
                  </a:cubicBezTo>
                  <a:lnTo>
                    <a:pt x="390167" y="436149"/>
                  </a:lnTo>
                  <a:cubicBezTo>
                    <a:pt x="386399" y="438027"/>
                    <a:pt x="384851" y="442603"/>
                    <a:pt x="386730" y="446370"/>
                  </a:cubicBezTo>
                  <a:cubicBezTo>
                    <a:pt x="387469" y="447861"/>
                    <a:pt x="388676" y="449067"/>
                    <a:pt x="390167" y="449807"/>
                  </a:cubicBezTo>
                  <a:cubicBezTo>
                    <a:pt x="392090" y="450786"/>
                    <a:pt x="394105" y="451549"/>
                    <a:pt x="396199" y="452083"/>
                  </a:cubicBezTo>
                  <a:cubicBezTo>
                    <a:pt x="402618" y="454394"/>
                    <a:pt x="409311" y="455817"/>
                    <a:pt x="416117" y="456295"/>
                  </a:cubicBezTo>
                  <a:lnTo>
                    <a:pt x="416117" y="482245"/>
                  </a:lnTo>
                  <a:cubicBezTo>
                    <a:pt x="410164" y="483281"/>
                    <a:pt x="404292" y="484795"/>
                    <a:pt x="398589" y="486798"/>
                  </a:cubicBezTo>
                  <a:cubicBezTo>
                    <a:pt x="395516" y="487936"/>
                    <a:pt x="392671" y="489188"/>
                    <a:pt x="390280" y="490326"/>
                  </a:cubicBezTo>
                  <a:cubicBezTo>
                    <a:pt x="386604" y="491954"/>
                    <a:pt x="384942" y="496256"/>
                    <a:pt x="386582" y="499944"/>
                  </a:cubicBezTo>
                  <a:cubicBezTo>
                    <a:pt x="387310" y="501594"/>
                    <a:pt x="388630" y="502914"/>
                    <a:pt x="390280" y="503643"/>
                  </a:cubicBezTo>
                  <a:cubicBezTo>
                    <a:pt x="393445" y="505043"/>
                    <a:pt x="396723" y="506181"/>
                    <a:pt x="400069" y="507058"/>
                  </a:cubicBezTo>
                  <a:cubicBezTo>
                    <a:pt x="405338" y="508651"/>
                    <a:pt x="410745" y="509675"/>
                    <a:pt x="416231" y="510130"/>
                  </a:cubicBezTo>
                  <a:lnTo>
                    <a:pt x="416231" y="760529"/>
                  </a:lnTo>
                  <a:lnTo>
                    <a:pt x="413499" y="993172"/>
                  </a:lnTo>
                  <a:close/>
                </a:path>
              </a:pathLst>
            </a:cu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4" name="Freeform: Shape 482"/>
            <p:cNvSpPr>
              <a:spLocks/>
            </p:cNvSpPr>
            <p:nvPr/>
          </p:nvSpPr>
          <p:spPr bwMode="auto">
            <a:xfrm>
              <a:off x="10308014" y="4695986"/>
              <a:ext cx="341903" cy="722305"/>
            </a:xfrm>
            <a:custGeom>
              <a:avLst/>
              <a:gdLst>
                <a:gd name="T0" fmla="*/ 340527 w 342363"/>
                <a:gd name="T1" fmla="*/ 2163 h 722415"/>
                <a:gd name="T2" fmla="*/ 339961 w 342363"/>
                <a:gd name="T3" fmla="*/ 453970 h 722415"/>
                <a:gd name="T4" fmla="*/ 338602 w 342363"/>
                <a:gd name="T5" fmla="*/ 692839 h 722415"/>
                <a:gd name="T6" fmla="*/ 0 w 342363"/>
                <a:gd name="T7" fmla="*/ 692160 h 722415"/>
                <a:gd name="T8" fmla="*/ 2037 w 342363"/>
                <a:gd name="T9" fmla="*/ 6256 h 722415"/>
                <a:gd name="T10" fmla="*/ 155320 w 342363"/>
                <a:gd name="T11" fmla="*/ 31166 h 722415"/>
                <a:gd name="T12" fmla="*/ 339961 w 342363"/>
                <a:gd name="T13" fmla="*/ 0 h 722415"/>
                <a:gd name="T14" fmla="*/ 340527 w 342363"/>
                <a:gd name="T15" fmla="*/ 2163 h 7224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2363" h="722415">
                  <a:moveTo>
                    <a:pt x="342363" y="2163"/>
                  </a:moveTo>
                  <a:lnTo>
                    <a:pt x="341794" y="454246"/>
                  </a:lnTo>
                  <a:lnTo>
                    <a:pt x="340428" y="693263"/>
                  </a:lnTo>
                  <a:cubicBezTo>
                    <a:pt x="340428" y="732416"/>
                    <a:pt x="-114" y="732075"/>
                    <a:pt x="0" y="692580"/>
                  </a:cubicBezTo>
                  <a:lnTo>
                    <a:pt x="2049" y="6260"/>
                  </a:lnTo>
                  <a:cubicBezTo>
                    <a:pt x="30844" y="16504"/>
                    <a:pt x="97997" y="37333"/>
                    <a:pt x="156158" y="31186"/>
                  </a:cubicBezTo>
                  <a:cubicBezTo>
                    <a:pt x="214319" y="25040"/>
                    <a:pt x="288528" y="4439"/>
                    <a:pt x="341794" y="0"/>
                  </a:cubicBezTo>
                  <a:cubicBezTo>
                    <a:pt x="342102" y="683"/>
                    <a:pt x="342295" y="1412"/>
                    <a:pt x="342363" y="2163"/>
                  </a:cubicBezTo>
                  <a:close/>
                </a:path>
              </a:pathLst>
            </a:custGeom>
            <a:solidFill>
              <a:srgbClr val="EBEBEB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5" name="Freeform: Shape 483"/>
            <p:cNvSpPr>
              <a:spLocks/>
            </p:cNvSpPr>
            <p:nvPr/>
          </p:nvSpPr>
          <p:spPr bwMode="auto">
            <a:xfrm rot="4800">
              <a:off x="10392959" y="4359439"/>
              <a:ext cx="174137" cy="73024"/>
            </a:xfrm>
            <a:custGeom>
              <a:avLst/>
              <a:gdLst>
                <a:gd name="T0" fmla="*/ 167673 w 174368"/>
                <a:gd name="T1" fmla="*/ 0 h 73070"/>
                <a:gd name="T2" fmla="*/ 173447 w 174368"/>
                <a:gd name="T3" fmla="*/ 0 h 73070"/>
                <a:gd name="T4" fmla="*/ 173447 w 174368"/>
                <a:gd name="T5" fmla="*/ 72887 h 73070"/>
                <a:gd name="T6" fmla="*/ 167673 w 174368"/>
                <a:gd name="T7" fmla="*/ 72887 h 73070"/>
                <a:gd name="T8" fmla="*/ 5773 w 174368"/>
                <a:gd name="T9" fmla="*/ 72887 h 73070"/>
                <a:gd name="T10" fmla="*/ 0 w 174368"/>
                <a:gd name="T11" fmla="*/ 72887 h 73070"/>
                <a:gd name="T12" fmla="*/ 0 w 174368"/>
                <a:gd name="T13" fmla="*/ 0 h 73070"/>
                <a:gd name="T14" fmla="*/ 5773 w 174368"/>
                <a:gd name="T15" fmla="*/ 0 h 730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4368" h="73070">
                  <a:moveTo>
                    <a:pt x="168564" y="0"/>
                  </a:moveTo>
                  <a:cubicBezTo>
                    <a:pt x="171770" y="0"/>
                    <a:pt x="174369" y="0"/>
                    <a:pt x="174369" y="0"/>
                  </a:cubicBezTo>
                  <a:lnTo>
                    <a:pt x="174369" y="73071"/>
                  </a:lnTo>
                  <a:cubicBezTo>
                    <a:pt x="174369" y="73071"/>
                    <a:pt x="171770" y="73071"/>
                    <a:pt x="168564" y="73071"/>
                  </a:cubicBezTo>
                  <a:lnTo>
                    <a:pt x="5805" y="73071"/>
                  </a:lnTo>
                  <a:cubicBezTo>
                    <a:pt x="2599" y="73071"/>
                    <a:pt x="0" y="73071"/>
                    <a:pt x="0" y="73071"/>
                  </a:cubicBezTo>
                  <a:lnTo>
                    <a:pt x="0" y="0"/>
                  </a:lnTo>
                  <a:cubicBezTo>
                    <a:pt x="0" y="0"/>
                    <a:pt x="2599" y="0"/>
                    <a:pt x="5805" y="0"/>
                  </a:cubicBezTo>
                  <a:lnTo>
                    <a:pt x="168564" y="0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12" name="Graphic 166"/>
          <p:cNvGrpSpPr>
            <a:grpSpLocks/>
          </p:cNvGrpSpPr>
          <p:nvPr/>
        </p:nvGrpSpPr>
        <p:grpSpPr bwMode="auto">
          <a:xfrm>
            <a:off x="484188" y="7062788"/>
            <a:ext cx="906462" cy="714375"/>
            <a:chOff x="8086995" y="4588511"/>
            <a:chExt cx="1207138" cy="714477"/>
          </a:xfrm>
        </p:grpSpPr>
        <p:sp>
          <p:nvSpPr>
            <p:cNvPr id="51338" name="Freeform: Shape 485"/>
            <p:cNvSpPr>
              <a:spLocks/>
            </p:cNvSpPr>
            <p:nvPr/>
          </p:nvSpPr>
          <p:spPr bwMode="auto">
            <a:xfrm>
              <a:off x="8110249" y="4658371"/>
              <a:ext cx="391105" cy="377879"/>
            </a:xfrm>
            <a:custGeom>
              <a:avLst/>
              <a:gdLst>
                <a:gd name="T0" fmla="*/ 166541 w 392265"/>
                <a:gd name="T1" fmla="*/ 380711 h 376904"/>
                <a:gd name="T2" fmla="*/ 233015 w 392265"/>
                <a:gd name="T3" fmla="*/ 337011 h 376904"/>
                <a:gd name="T4" fmla="*/ 311749 w 392265"/>
                <a:gd name="T5" fmla="*/ 346210 h 376904"/>
                <a:gd name="T6" fmla="*/ 375412 w 392265"/>
                <a:gd name="T7" fmla="*/ 95971 h 376904"/>
                <a:gd name="T8" fmla="*/ 167440 w 392265"/>
                <a:gd name="T9" fmla="*/ 48590 h 376904"/>
                <a:gd name="T10" fmla="*/ 1425 w 392265"/>
                <a:gd name="T11" fmla="*/ 184750 h 376904"/>
                <a:gd name="T12" fmla="*/ 166541 w 392265"/>
                <a:gd name="T13" fmla="*/ 380711 h 3769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2265" h="376904">
                  <a:moveTo>
                    <a:pt x="168525" y="376797"/>
                  </a:moveTo>
                  <a:cubicBezTo>
                    <a:pt x="197429" y="376614"/>
                    <a:pt x="223631" y="359769"/>
                    <a:pt x="235791" y="333546"/>
                  </a:cubicBezTo>
                  <a:cubicBezTo>
                    <a:pt x="235791" y="333546"/>
                    <a:pt x="266067" y="363024"/>
                    <a:pt x="315464" y="342651"/>
                  </a:cubicBezTo>
                  <a:cubicBezTo>
                    <a:pt x="364861" y="322278"/>
                    <a:pt x="416534" y="198217"/>
                    <a:pt x="379885" y="94984"/>
                  </a:cubicBezTo>
                  <a:cubicBezTo>
                    <a:pt x="343235" y="-8249"/>
                    <a:pt x="246946" y="-32605"/>
                    <a:pt x="169436" y="48091"/>
                  </a:cubicBezTo>
                  <a:cubicBezTo>
                    <a:pt x="64610" y="9735"/>
                    <a:pt x="-11534" y="74042"/>
                    <a:pt x="1441" y="182851"/>
                  </a:cubicBezTo>
                  <a:cubicBezTo>
                    <a:pt x="14416" y="291661"/>
                    <a:pt x="115486" y="380438"/>
                    <a:pt x="168525" y="376797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39" name="Freeform: Shape 486"/>
            <p:cNvSpPr>
              <a:spLocks/>
            </p:cNvSpPr>
            <p:nvPr/>
          </p:nvSpPr>
          <p:spPr bwMode="auto">
            <a:xfrm>
              <a:off x="8158874" y="4588511"/>
              <a:ext cx="139529" cy="142895"/>
            </a:xfrm>
            <a:custGeom>
              <a:avLst/>
              <a:gdLst>
                <a:gd name="T0" fmla="*/ 30934 w 139281"/>
                <a:gd name="T1" fmla="*/ 716 h 143580"/>
                <a:gd name="T2" fmla="*/ 139833 w 139281"/>
                <a:gd name="T3" fmla="*/ 116953 h 143580"/>
                <a:gd name="T4" fmla="*/ 99941 w 139281"/>
                <a:gd name="T5" fmla="*/ 125887 h 143580"/>
                <a:gd name="T6" fmla="*/ 11904 w 139281"/>
                <a:gd name="T7" fmla="*/ 52636 h 143580"/>
                <a:gd name="T8" fmla="*/ 30934 w 139281"/>
                <a:gd name="T9" fmla="*/ 716 h 143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281" h="143580">
                  <a:moveTo>
                    <a:pt x="30714" y="728"/>
                  </a:moveTo>
                  <a:cubicBezTo>
                    <a:pt x="85991" y="17038"/>
                    <a:pt x="127645" y="62679"/>
                    <a:pt x="138841" y="119212"/>
                  </a:cubicBezTo>
                  <a:cubicBezTo>
                    <a:pt x="143849" y="144707"/>
                    <a:pt x="104695" y="154040"/>
                    <a:pt x="99232" y="128317"/>
                  </a:cubicBezTo>
                  <a:cubicBezTo>
                    <a:pt x="90696" y="85294"/>
                    <a:pt x="53705" y="66173"/>
                    <a:pt x="11820" y="53653"/>
                  </a:cubicBezTo>
                  <a:cubicBezTo>
                    <a:pt x="-13220" y="46141"/>
                    <a:pt x="5560" y="-6784"/>
                    <a:pt x="30714" y="72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0" name="Freeform: Shape 487"/>
            <p:cNvSpPr>
              <a:spLocks/>
            </p:cNvSpPr>
            <p:nvPr/>
          </p:nvSpPr>
          <p:spPr bwMode="auto">
            <a:xfrm>
              <a:off x="8270919" y="4599625"/>
              <a:ext cx="122617" cy="134957"/>
            </a:xfrm>
            <a:custGeom>
              <a:avLst/>
              <a:gdLst>
                <a:gd name="T0" fmla="*/ 0 w 121898"/>
                <a:gd name="T1" fmla="*/ 137281 h 134191"/>
                <a:gd name="T2" fmla="*/ 124801 w 121898"/>
                <a:gd name="T3" fmla="*/ 0 h 134191"/>
                <a:gd name="T4" fmla="*/ 0 w 121898"/>
                <a:gd name="T5" fmla="*/ 137281 h 134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98" h="134191">
                  <a:moveTo>
                    <a:pt x="0" y="134191"/>
                  </a:moveTo>
                  <a:cubicBezTo>
                    <a:pt x="0" y="134191"/>
                    <a:pt x="7626" y="15479"/>
                    <a:pt x="121899" y="0"/>
                  </a:cubicBezTo>
                  <a:cubicBezTo>
                    <a:pt x="111841" y="65127"/>
                    <a:pt x="63860" y="117938"/>
                    <a:pt x="0" y="13419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1" name="Freeform: Shape 488"/>
            <p:cNvSpPr>
              <a:spLocks/>
            </p:cNvSpPr>
            <p:nvPr/>
          </p:nvSpPr>
          <p:spPr bwMode="auto">
            <a:xfrm>
              <a:off x="8640883" y="4717116"/>
              <a:ext cx="399560" cy="400107"/>
            </a:xfrm>
            <a:custGeom>
              <a:avLst/>
              <a:gdLst>
                <a:gd name="T0" fmla="*/ 20441 w 399829"/>
                <a:gd name="T1" fmla="*/ 296225 h 400898"/>
                <a:gd name="T2" fmla="*/ 96153 w 399829"/>
                <a:gd name="T3" fmla="*/ 321745 h 400898"/>
                <a:gd name="T4" fmla="*/ 138154 w 399829"/>
                <a:gd name="T5" fmla="*/ 389498 h 400898"/>
                <a:gd name="T6" fmla="*/ 372100 w 399829"/>
                <a:gd name="T7" fmla="*/ 287870 h 400898"/>
                <a:gd name="T8" fmla="*/ 279135 w 399829"/>
                <a:gd name="T9" fmla="*/ 94885 h 400898"/>
                <a:gd name="T10" fmla="*/ 69933 w 399829"/>
                <a:gd name="T11" fmla="*/ 46442 h 400898"/>
                <a:gd name="T12" fmla="*/ 20441 w 399829"/>
                <a:gd name="T13" fmla="*/ 296225 h 4008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9829" h="400898">
                  <a:moveTo>
                    <a:pt x="20497" y="298575"/>
                  </a:moveTo>
                  <a:cubicBezTo>
                    <a:pt x="38648" y="321179"/>
                    <a:pt x="68259" y="331218"/>
                    <a:pt x="96413" y="324297"/>
                  </a:cubicBezTo>
                  <a:cubicBezTo>
                    <a:pt x="96413" y="324297"/>
                    <a:pt x="91974" y="366410"/>
                    <a:pt x="138526" y="392588"/>
                  </a:cubicBezTo>
                  <a:cubicBezTo>
                    <a:pt x="185077" y="418766"/>
                    <a:pt x="314601" y="382686"/>
                    <a:pt x="373104" y="290152"/>
                  </a:cubicBezTo>
                  <a:cubicBezTo>
                    <a:pt x="431606" y="197618"/>
                    <a:pt x="391201" y="106792"/>
                    <a:pt x="279887" y="95638"/>
                  </a:cubicBezTo>
                  <a:cubicBezTo>
                    <a:pt x="245742" y="-10440"/>
                    <a:pt x="147631" y="-30586"/>
                    <a:pt x="70121" y="46810"/>
                  </a:cubicBezTo>
                  <a:cubicBezTo>
                    <a:pt x="-7389" y="124206"/>
                    <a:pt x="-15356" y="258738"/>
                    <a:pt x="20497" y="298575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2" name="Freeform: Shape 489"/>
            <p:cNvSpPr>
              <a:spLocks/>
            </p:cNvSpPr>
            <p:nvPr/>
          </p:nvSpPr>
          <p:spPr bwMode="auto">
            <a:xfrm>
              <a:off x="8894573" y="4658371"/>
              <a:ext cx="73992" cy="177825"/>
            </a:xfrm>
            <a:custGeom>
              <a:avLst/>
              <a:gdLst>
                <a:gd name="T0" fmla="*/ 63329 w 73845"/>
                <a:gd name="T1" fmla="*/ 11808 h 176964"/>
                <a:gd name="T2" fmla="*/ 36827 w 73845"/>
                <a:gd name="T3" fmla="*/ 173115 h 176964"/>
                <a:gd name="T4" fmla="*/ 4933 w 73845"/>
                <a:gd name="T5" fmla="*/ 147236 h 176964"/>
                <a:gd name="T6" fmla="*/ 9636 w 73845"/>
                <a:gd name="T7" fmla="*/ 30027 h 176964"/>
                <a:gd name="T8" fmla="*/ 63329 w 73845"/>
                <a:gd name="T9" fmla="*/ 11808 h 176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845" h="176964">
                  <a:moveTo>
                    <a:pt x="62827" y="11581"/>
                  </a:moveTo>
                  <a:cubicBezTo>
                    <a:pt x="84167" y="65098"/>
                    <a:pt x="74038" y="126047"/>
                    <a:pt x="36535" y="169787"/>
                  </a:cubicBezTo>
                  <a:cubicBezTo>
                    <a:pt x="19576" y="189591"/>
                    <a:pt x="-12179" y="164210"/>
                    <a:pt x="4893" y="144405"/>
                  </a:cubicBezTo>
                  <a:cubicBezTo>
                    <a:pt x="33462" y="111057"/>
                    <a:pt x="25722" y="70310"/>
                    <a:pt x="9560" y="29450"/>
                  </a:cubicBezTo>
                  <a:cubicBezTo>
                    <a:pt x="-115" y="5206"/>
                    <a:pt x="53152" y="-12777"/>
                    <a:pt x="62827" y="1158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3" name="Freeform: Shape 490"/>
            <p:cNvSpPr>
              <a:spLocks/>
            </p:cNvSpPr>
            <p:nvPr/>
          </p:nvSpPr>
          <p:spPr bwMode="auto">
            <a:xfrm>
              <a:off x="8894573" y="4796503"/>
              <a:ext cx="181811" cy="61922"/>
            </a:xfrm>
            <a:custGeom>
              <a:avLst/>
              <a:gdLst>
                <a:gd name="T0" fmla="*/ 0 w 180856"/>
                <a:gd name="T1" fmla="*/ 28964 h 60528"/>
                <a:gd name="T2" fmla="*/ 184706 w 180856"/>
                <a:gd name="T3" fmla="*/ 43177 h 60528"/>
                <a:gd name="T4" fmla="*/ 0 w 180856"/>
                <a:gd name="T5" fmla="*/ 28964 h 60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0856" h="60528">
                  <a:moveTo>
                    <a:pt x="0" y="26443"/>
                  </a:moveTo>
                  <a:cubicBezTo>
                    <a:pt x="0" y="26443"/>
                    <a:pt x="98111" y="-40937"/>
                    <a:pt x="180856" y="39418"/>
                  </a:cubicBezTo>
                  <a:cubicBezTo>
                    <a:pt x="123412" y="71720"/>
                    <a:pt x="52242" y="66609"/>
                    <a:pt x="0" y="26443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4" name="Freeform: Shape 491"/>
            <p:cNvSpPr>
              <a:spLocks/>
            </p:cNvSpPr>
            <p:nvPr/>
          </p:nvSpPr>
          <p:spPr bwMode="auto">
            <a:xfrm>
              <a:off x="8393536" y="4699652"/>
              <a:ext cx="395333" cy="390581"/>
            </a:xfrm>
            <a:custGeom>
              <a:avLst/>
              <a:gdLst>
                <a:gd name="T0" fmla="*/ 193103 w 394652"/>
                <a:gd name="T1" fmla="*/ 390060 h 390325"/>
                <a:gd name="T2" fmla="*/ 133164 w 394652"/>
                <a:gd name="T3" fmla="*/ 336539 h 390325"/>
                <a:gd name="T4" fmla="*/ 52254 w 394652"/>
                <a:gd name="T5" fmla="*/ 333002 h 390325"/>
                <a:gd name="T6" fmla="*/ 27729 w 394652"/>
                <a:gd name="T7" fmla="*/ 77496 h 390325"/>
                <a:gd name="T8" fmla="*/ 244446 w 394652"/>
                <a:gd name="T9" fmla="*/ 64371 h 390325"/>
                <a:gd name="T10" fmla="*/ 389995 w 394652"/>
                <a:gd name="T11" fmla="*/ 224136 h 390325"/>
                <a:gd name="T12" fmla="*/ 193103 w 394652"/>
                <a:gd name="T13" fmla="*/ 390060 h 3903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4652" h="390325">
                  <a:moveTo>
                    <a:pt x="191776" y="389039"/>
                  </a:moveTo>
                  <a:cubicBezTo>
                    <a:pt x="163276" y="384258"/>
                    <a:pt x="140090" y="363475"/>
                    <a:pt x="132249" y="335658"/>
                  </a:cubicBezTo>
                  <a:cubicBezTo>
                    <a:pt x="132249" y="335658"/>
                    <a:pt x="98104" y="360015"/>
                    <a:pt x="51894" y="332130"/>
                  </a:cubicBezTo>
                  <a:cubicBezTo>
                    <a:pt x="5684" y="304245"/>
                    <a:pt x="-24933" y="173468"/>
                    <a:pt x="27537" y="77292"/>
                  </a:cubicBezTo>
                  <a:cubicBezTo>
                    <a:pt x="80007" y="-18884"/>
                    <a:pt x="178915" y="-27647"/>
                    <a:pt x="242766" y="64203"/>
                  </a:cubicBezTo>
                  <a:cubicBezTo>
                    <a:pt x="352373" y="43033"/>
                    <a:pt x="417363" y="118608"/>
                    <a:pt x="387315" y="223548"/>
                  </a:cubicBezTo>
                  <a:cubicBezTo>
                    <a:pt x="357267" y="328487"/>
                    <a:pt x="244018" y="400990"/>
                    <a:pt x="191776" y="389039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5" name="Freeform: Shape 492"/>
            <p:cNvSpPr>
              <a:spLocks/>
            </p:cNvSpPr>
            <p:nvPr/>
          </p:nvSpPr>
          <p:spPr bwMode="auto">
            <a:xfrm>
              <a:off x="8393536" y="4699652"/>
              <a:ext cx="395333" cy="390581"/>
            </a:xfrm>
            <a:custGeom>
              <a:avLst/>
              <a:gdLst>
                <a:gd name="T0" fmla="*/ 193103 w 394652"/>
                <a:gd name="T1" fmla="*/ 390060 h 390325"/>
                <a:gd name="T2" fmla="*/ 133164 w 394652"/>
                <a:gd name="T3" fmla="*/ 336539 h 390325"/>
                <a:gd name="T4" fmla="*/ 52254 w 394652"/>
                <a:gd name="T5" fmla="*/ 333002 h 390325"/>
                <a:gd name="T6" fmla="*/ 27729 w 394652"/>
                <a:gd name="T7" fmla="*/ 77496 h 390325"/>
                <a:gd name="T8" fmla="*/ 244446 w 394652"/>
                <a:gd name="T9" fmla="*/ 64371 h 390325"/>
                <a:gd name="T10" fmla="*/ 389995 w 394652"/>
                <a:gd name="T11" fmla="*/ 224136 h 390325"/>
                <a:gd name="T12" fmla="*/ 193103 w 394652"/>
                <a:gd name="T13" fmla="*/ 390060 h 3903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4652" h="390325">
                  <a:moveTo>
                    <a:pt x="191776" y="389039"/>
                  </a:moveTo>
                  <a:cubicBezTo>
                    <a:pt x="163276" y="384258"/>
                    <a:pt x="140090" y="363475"/>
                    <a:pt x="132249" y="335658"/>
                  </a:cubicBezTo>
                  <a:cubicBezTo>
                    <a:pt x="132249" y="335658"/>
                    <a:pt x="98104" y="360015"/>
                    <a:pt x="51894" y="332130"/>
                  </a:cubicBezTo>
                  <a:cubicBezTo>
                    <a:pt x="5684" y="304245"/>
                    <a:pt x="-24933" y="173468"/>
                    <a:pt x="27537" y="77292"/>
                  </a:cubicBezTo>
                  <a:cubicBezTo>
                    <a:pt x="80007" y="-18884"/>
                    <a:pt x="178915" y="-27647"/>
                    <a:pt x="242766" y="64203"/>
                  </a:cubicBezTo>
                  <a:cubicBezTo>
                    <a:pt x="352373" y="43033"/>
                    <a:pt x="417363" y="118608"/>
                    <a:pt x="387315" y="223548"/>
                  </a:cubicBezTo>
                  <a:cubicBezTo>
                    <a:pt x="357267" y="328487"/>
                    <a:pt x="244018" y="400990"/>
                    <a:pt x="191776" y="389039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6" name="Freeform: Shape 493"/>
            <p:cNvSpPr>
              <a:spLocks/>
            </p:cNvSpPr>
            <p:nvPr/>
          </p:nvSpPr>
          <p:spPr bwMode="auto">
            <a:xfrm>
              <a:off x="8617628" y="4661546"/>
              <a:ext cx="152214" cy="128605"/>
            </a:xfrm>
            <a:custGeom>
              <a:avLst/>
              <a:gdLst>
                <a:gd name="T0" fmla="*/ 127377 w 151975"/>
                <a:gd name="T1" fmla="*/ 156 h 127765"/>
                <a:gd name="T2" fmla="*/ 1388 w 151975"/>
                <a:gd name="T3" fmla="*/ 102742 h 127765"/>
                <a:gd name="T4" fmla="*/ 39300 w 151975"/>
                <a:gd name="T5" fmla="*/ 118397 h 127765"/>
                <a:gd name="T6" fmla="*/ 138029 w 151975"/>
                <a:gd name="T7" fmla="*/ 56940 h 127765"/>
                <a:gd name="T8" fmla="*/ 127377 w 151975"/>
                <a:gd name="T9" fmla="*/ 156 h 1277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975" h="127765">
                  <a:moveTo>
                    <a:pt x="126579" y="152"/>
                  </a:moveTo>
                  <a:cubicBezTo>
                    <a:pt x="69535" y="7652"/>
                    <a:pt x="21334" y="46123"/>
                    <a:pt x="1380" y="100084"/>
                  </a:cubicBezTo>
                  <a:cubicBezTo>
                    <a:pt x="-7612" y="124440"/>
                    <a:pt x="29948" y="139920"/>
                    <a:pt x="39053" y="115335"/>
                  </a:cubicBezTo>
                  <a:cubicBezTo>
                    <a:pt x="54191" y="74247"/>
                    <a:pt x="93686" y="61158"/>
                    <a:pt x="137164" y="55467"/>
                  </a:cubicBezTo>
                  <a:cubicBezTo>
                    <a:pt x="162773" y="52053"/>
                    <a:pt x="152529" y="-3263"/>
                    <a:pt x="126579" y="152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7" name="Freeform: Shape 494"/>
            <p:cNvSpPr>
              <a:spLocks/>
            </p:cNvSpPr>
            <p:nvPr/>
          </p:nvSpPr>
          <p:spPr bwMode="auto">
            <a:xfrm>
              <a:off x="8541521" y="4639318"/>
              <a:ext cx="99362" cy="150834"/>
            </a:xfrm>
            <a:custGeom>
              <a:avLst/>
              <a:gdLst>
                <a:gd name="T0" fmla="*/ 98708 w 99470"/>
                <a:gd name="T1" fmla="*/ 148213 h 151718"/>
                <a:gd name="T2" fmla="*/ 3 w 99470"/>
                <a:gd name="T3" fmla="*/ 0 h 151718"/>
                <a:gd name="T4" fmla="*/ 98708 w 99470"/>
                <a:gd name="T5" fmla="*/ 148213 h 1517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470" h="151718">
                  <a:moveTo>
                    <a:pt x="99138" y="151719"/>
                  </a:moveTo>
                  <a:cubicBezTo>
                    <a:pt x="99138" y="151719"/>
                    <a:pt x="110520" y="33348"/>
                    <a:pt x="3" y="0"/>
                  </a:cubicBezTo>
                  <a:cubicBezTo>
                    <a:pt x="-402" y="65889"/>
                    <a:pt x="38635" y="125632"/>
                    <a:pt x="99138" y="151719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8" name="Freeform: Shape 495"/>
            <p:cNvSpPr>
              <a:spLocks/>
            </p:cNvSpPr>
            <p:nvPr/>
          </p:nvSpPr>
          <p:spPr bwMode="auto">
            <a:xfrm>
              <a:off x="8903029" y="4721880"/>
              <a:ext cx="391104" cy="357238"/>
            </a:xfrm>
            <a:custGeom>
              <a:avLst/>
              <a:gdLst>
                <a:gd name="T0" fmla="*/ 285047 w 391039"/>
                <a:gd name="T1" fmla="*/ 343870 h 358127"/>
                <a:gd name="T2" fmla="*/ 207945 w 391039"/>
                <a:gd name="T3" fmla="*/ 322347 h 358127"/>
                <a:gd name="T4" fmla="*/ 134253 w 391039"/>
                <a:gd name="T5" fmla="*/ 354125 h 358127"/>
                <a:gd name="T6" fmla="*/ 201 w 391039"/>
                <a:gd name="T7" fmla="*/ 138207 h 358127"/>
                <a:gd name="T8" fmla="*/ 187897 w 391039"/>
                <a:gd name="T9" fmla="*/ 32841 h 358127"/>
                <a:gd name="T10" fmla="*/ 388006 w 391039"/>
                <a:gd name="T11" fmla="*/ 111726 h 358127"/>
                <a:gd name="T12" fmla="*/ 285047 w 391039"/>
                <a:gd name="T13" fmla="*/ 343870 h 358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1039" h="358127">
                  <a:moveTo>
                    <a:pt x="284859" y="347306"/>
                  </a:moveTo>
                  <a:cubicBezTo>
                    <a:pt x="257133" y="355546"/>
                    <a:pt x="227131" y="347089"/>
                    <a:pt x="207805" y="325567"/>
                  </a:cubicBezTo>
                  <a:cubicBezTo>
                    <a:pt x="207805" y="325567"/>
                    <a:pt x="187545" y="362671"/>
                    <a:pt x="134165" y="357663"/>
                  </a:cubicBezTo>
                  <a:cubicBezTo>
                    <a:pt x="80784" y="352655"/>
                    <a:pt x="-4693" y="249081"/>
                    <a:pt x="201" y="139589"/>
                  </a:cubicBezTo>
                  <a:cubicBezTo>
                    <a:pt x="5095" y="30096"/>
                    <a:pt x="90003" y="-21236"/>
                    <a:pt x="187773" y="33169"/>
                  </a:cubicBezTo>
                  <a:cubicBezTo>
                    <a:pt x="276778" y="-34097"/>
                    <a:pt x="368401" y="5170"/>
                    <a:pt x="387750" y="112842"/>
                  </a:cubicBezTo>
                  <a:cubicBezTo>
                    <a:pt x="407099" y="220513"/>
                    <a:pt x="336987" y="335127"/>
                    <a:pt x="284859" y="347306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9" name="Freeform: Shape 496"/>
            <p:cNvSpPr>
              <a:spLocks/>
            </p:cNvSpPr>
            <p:nvPr/>
          </p:nvSpPr>
          <p:spPr bwMode="auto">
            <a:xfrm>
              <a:off x="8903029" y="4721880"/>
              <a:ext cx="391104" cy="357238"/>
            </a:xfrm>
            <a:custGeom>
              <a:avLst/>
              <a:gdLst>
                <a:gd name="T0" fmla="*/ 285047 w 391039"/>
                <a:gd name="T1" fmla="*/ 343870 h 358127"/>
                <a:gd name="T2" fmla="*/ 207945 w 391039"/>
                <a:gd name="T3" fmla="*/ 322347 h 358127"/>
                <a:gd name="T4" fmla="*/ 134253 w 391039"/>
                <a:gd name="T5" fmla="*/ 354125 h 358127"/>
                <a:gd name="T6" fmla="*/ 201 w 391039"/>
                <a:gd name="T7" fmla="*/ 138207 h 358127"/>
                <a:gd name="T8" fmla="*/ 187897 w 391039"/>
                <a:gd name="T9" fmla="*/ 32841 h 358127"/>
                <a:gd name="T10" fmla="*/ 388006 w 391039"/>
                <a:gd name="T11" fmla="*/ 111726 h 358127"/>
                <a:gd name="T12" fmla="*/ 285047 w 391039"/>
                <a:gd name="T13" fmla="*/ 343870 h 358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1039" h="358127">
                  <a:moveTo>
                    <a:pt x="284859" y="347306"/>
                  </a:moveTo>
                  <a:cubicBezTo>
                    <a:pt x="257133" y="355546"/>
                    <a:pt x="227131" y="347089"/>
                    <a:pt x="207805" y="325567"/>
                  </a:cubicBezTo>
                  <a:cubicBezTo>
                    <a:pt x="207805" y="325567"/>
                    <a:pt x="187545" y="362671"/>
                    <a:pt x="134165" y="357663"/>
                  </a:cubicBezTo>
                  <a:cubicBezTo>
                    <a:pt x="80784" y="352655"/>
                    <a:pt x="-4693" y="249081"/>
                    <a:pt x="201" y="139589"/>
                  </a:cubicBezTo>
                  <a:cubicBezTo>
                    <a:pt x="5095" y="30096"/>
                    <a:pt x="90003" y="-21236"/>
                    <a:pt x="187773" y="33169"/>
                  </a:cubicBezTo>
                  <a:cubicBezTo>
                    <a:pt x="276778" y="-34097"/>
                    <a:pt x="368401" y="5170"/>
                    <a:pt x="387750" y="112842"/>
                  </a:cubicBezTo>
                  <a:cubicBezTo>
                    <a:pt x="407099" y="220513"/>
                    <a:pt x="336987" y="335127"/>
                    <a:pt x="284859" y="347306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0" name="Freeform: Shape 497"/>
            <p:cNvSpPr>
              <a:spLocks/>
            </p:cNvSpPr>
            <p:nvPr/>
          </p:nvSpPr>
          <p:spPr bwMode="auto">
            <a:xfrm>
              <a:off x="9072155" y="4612326"/>
              <a:ext cx="109932" cy="166712"/>
            </a:xfrm>
            <a:custGeom>
              <a:avLst/>
              <a:gdLst>
                <a:gd name="T0" fmla="*/ 68958 w 109991"/>
                <a:gd name="T1" fmla="*/ 2892 h 165689"/>
                <a:gd name="T2" fmla="*/ 815 w 109991"/>
                <a:gd name="T3" fmla="*/ 151393 h 165689"/>
                <a:gd name="T4" fmla="*/ 41246 w 109991"/>
                <a:gd name="T5" fmla="*/ 148477 h 165689"/>
                <a:gd name="T6" fmla="*/ 102917 w 109991"/>
                <a:gd name="T7" fmla="*/ 49087 h 165689"/>
                <a:gd name="T8" fmla="*/ 68958 w 109991"/>
                <a:gd name="T9" fmla="*/ 2892 h 165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991" h="165689">
                  <a:moveTo>
                    <a:pt x="69106" y="2821"/>
                  </a:moveTo>
                  <a:cubicBezTo>
                    <a:pt x="21223" y="34702"/>
                    <a:pt x="-5069" y="90484"/>
                    <a:pt x="815" y="147711"/>
                  </a:cubicBezTo>
                  <a:cubicBezTo>
                    <a:pt x="3433" y="173662"/>
                    <a:pt x="43952" y="170475"/>
                    <a:pt x="41334" y="144866"/>
                  </a:cubicBezTo>
                  <a:cubicBezTo>
                    <a:pt x="36896" y="101273"/>
                    <a:pt x="66602" y="72250"/>
                    <a:pt x="103137" y="47893"/>
                  </a:cubicBezTo>
                  <a:cubicBezTo>
                    <a:pt x="124535" y="33438"/>
                    <a:pt x="90959" y="-11633"/>
                    <a:pt x="69106" y="282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1" name="Freeform: Shape 498"/>
            <p:cNvSpPr>
              <a:spLocks/>
            </p:cNvSpPr>
            <p:nvPr/>
          </p:nvSpPr>
          <p:spPr bwMode="auto">
            <a:xfrm>
              <a:off x="8949539" y="4682186"/>
              <a:ext cx="156442" cy="95264"/>
            </a:xfrm>
            <a:custGeom>
              <a:avLst/>
              <a:gdLst>
                <a:gd name="T0" fmla="*/ 158336 w 155816"/>
                <a:gd name="T1" fmla="*/ 96038 h 94945"/>
                <a:gd name="T2" fmla="*/ 0 w 155816"/>
                <a:gd name="T3" fmla="*/ 2138 h 94945"/>
                <a:gd name="T4" fmla="*/ 158336 w 155816"/>
                <a:gd name="T5" fmla="*/ 96038 h 949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816" h="94945">
                  <a:moveTo>
                    <a:pt x="155816" y="94758"/>
                  </a:moveTo>
                  <a:cubicBezTo>
                    <a:pt x="155816" y="94758"/>
                    <a:pt x="113818" y="-16556"/>
                    <a:pt x="0" y="2110"/>
                  </a:cubicBezTo>
                  <a:cubicBezTo>
                    <a:pt x="28671" y="61432"/>
                    <a:pt x="90007" y="97899"/>
                    <a:pt x="155816" y="9475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2" name="Freeform: Shape 499"/>
            <p:cNvSpPr>
              <a:spLocks/>
            </p:cNvSpPr>
            <p:nvPr/>
          </p:nvSpPr>
          <p:spPr bwMode="auto">
            <a:xfrm>
              <a:off x="8086995" y="4912407"/>
              <a:ext cx="1200796" cy="390581"/>
            </a:xfrm>
            <a:custGeom>
              <a:avLst/>
              <a:gdLst>
                <a:gd name="T0" fmla="*/ 1197794 w 1201799"/>
                <a:gd name="T1" fmla="*/ 0 h 390052"/>
                <a:gd name="T2" fmla="*/ 958212 w 1201799"/>
                <a:gd name="T3" fmla="*/ 392173 h 390052"/>
                <a:gd name="T4" fmla="*/ 239468 w 1201799"/>
                <a:gd name="T5" fmla="*/ 392173 h 390052"/>
                <a:gd name="T6" fmla="*/ 0 w 1201799"/>
                <a:gd name="T7" fmla="*/ 0 h 3900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1799" h="390052">
                  <a:moveTo>
                    <a:pt x="1201800" y="0"/>
                  </a:moveTo>
                  <a:cubicBezTo>
                    <a:pt x="1201800" y="0"/>
                    <a:pt x="1097657" y="390053"/>
                    <a:pt x="961417" y="390053"/>
                  </a:cubicBezTo>
                  <a:lnTo>
                    <a:pt x="240269" y="390053"/>
                  </a:lnTo>
                  <a:cubicBezTo>
                    <a:pt x="103688" y="390053"/>
                    <a:pt x="0" y="0"/>
                    <a:pt x="0" y="0"/>
                  </a:cubicBezTo>
                  <a:lnTo>
                    <a:pt x="120180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13" name="Graphic 166"/>
          <p:cNvGrpSpPr>
            <a:grpSpLocks/>
          </p:cNvGrpSpPr>
          <p:nvPr/>
        </p:nvGrpSpPr>
        <p:grpSpPr bwMode="auto">
          <a:xfrm>
            <a:off x="3054350" y="7307263"/>
            <a:ext cx="673100" cy="1146175"/>
            <a:chOff x="11513170" y="4281760"/>
            <a:chExt cx="897845" cy="1146857"/>
          </a:xfrm>
        </p:grpSpPr>
        <p:sp>
          <p:nvSpPr>
            <p:cNvPr id="51334" name="Freeform: Shape 501"/>
            <p:cNvSpPr>
              <a:spLocks/>
            </p:cNvSpPr>
            <p:nvPr/>
          </p:nvSpPr>
          <p:spPr bwMode="auto">
            <a:xfrm>
              <a:off x="11517405" y="4284937"/>
              <a:ext cx="893610" cy="1142091"/>
            </a:xfrm>
            <a:custGeom>
              <a:avLst/>
              <a:gdLst>
                <a:gd name="T0" fmla="*/ 787804 w 894456"/>
                <a:gd name="T1" fmla="*/ 656262 h 1142045"/>
                <a:gd name="T2" fmla="*/ 890647 w 894456"/>
                <a:gd name="T3" fmla="*/ 479931 h 1142045"/>
                <a:gd name="T4" fmla="*/ 733945 w 894456"/>
                <a:gd name="T5" fmla="*/ 158572 h 1142045"/>
                <a:gd name="T6" fmla="*/ 536084 w 894456"/>
                <a:gd name="T7" fmla="*/ 158572 h 1142045"/>
                <a:gd name="T8" fmla="*/ 538805 w 894456"/>
                <a:gd name="T9" fmla="*/ 84351 h 1142045"/>
                <a:gd name="T10" fmla="*/ 578944 w 894456"/>
                <a:gd name="T11" fmla="*/ 27434 h 1142045"/>
                <a:gd name="T12" fmla="*/ 578944 w 894456"/>
                <a:gd name="T13" fmla="*/ 0 h 1142045"/>
                <a:gd name="T14" fmla="*/ 165875 w 894456"/>
                <a:gd name="T15" fmla="*/ 0 h 1142045"/>
                <a:gd name="T16" fmla="*/ 165875 w 894456"/>
                <a:gd name="T17" fmla="*/ 27434 h 1142045"/>
                <a:gd name="T18" fmla="*/ 282890 w 894456"/>
                <a:gd name="T19" fmla="*/ 75587 h 1142045"/>
                <a:gd name="T20" fmla="*/ 295703 w 894456"/>
                <a:gd name="T21" fmla="*/ 386019 h 1142045"/>
                <a:gd name="T22" fmla="*/ 7358 w 894456"/>
                <a:gd name="T23" fmla="*/ 744487 h 1142045"/>
                <a:gd name="T24" fmla="*/ 416800 w 894456"/>
                <a:gd name="T25" fmla="*/ 1142230 h 1142045"/>
                <a:gd name="T26" fmla="*/ 826356 w 894456"/>
                <a:gd name="T27" fmla="*/ 744487 h 1142045"/>
                <a:gd name="T28" fmla="*/ 787804 w 894456"/>
                <a:gd name="T29" fmla="*/ 656262 h 1142045"/>
                <a:gd name="T30" fmla="*/ 538352 w 894456"/>
                <a:gd name="T31" fmla="*/ 386361 h 1142045"/>
                <a:gd name="T32" fmla="*/ 535404 w 894456"/>
                <a:gd name="T33" fmla="*/ 229948 h 1142045"/>
                <a:gd name="T34" fmla="*/ 730318 w 894456"/>
                <a:gd name="T35" fmla="*/ 229948 h 1142045"/>
                <a:gd name="T36" fmla="*/ 820007 w 894456"/>
                <a:gd name="T37" fmla="*/ 484374 h 1142045"/>
                <a:gd name="T38" fmla="*/ 743810 w 894456"/>
                <a:gd name="T39" fmla="*/ 597411 h 1142045"/>
                <a:gd name="T40" fmla="*/ 537898 w 894456"/>
                <a:gd name="T41" fmla="*/ 386361 h 11420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94456" h="1142045">
                  <a:moveTo>
                    <a:pt x="790792" y="656158"/>
                  </a:moveTo>
                  <a:cubicBezTo>
                    <a:pt x="899033" y="519577"/>
                    <a:pt x="895505" y="491920"/>
                    <a:pt x="894025" y="479855"/>
                  </a:cubicBezTo>
                  <a:cubicBezTo>
                    <a:pt x="894025" y="476668"/>
                    <a:pt x="837685" y="158548"/>
                    <a:pt x="736729" y="158548"/>
                  </a:cubicBezTo>
                  <a:lnTo>
                    <a:pt x="538117" y="158548"/>
                  </a:lnTo>
                  <a:cubicBezTo>
                    <a:pt x="538800" y="120305"/>
                    <a:pt x="539938" y="90940"/>
                    <a:pt x="540849" y="84339"/>
                  </a:cubicBezTo>
                  <a:cubicBezTo>
                    <a:pt x="544832" y="55202"/>
                    <a:pt x="558832" y="27430"/>
                    <a:pt x="581140" y="27430"/>
                  </a:cubicBezTo>
                  <a:cubicBezTo>
                    <a:pt x="603449" y="27430"/>
                    <a:pt x="603904" y="0"/>
                    <a:pt x="581140" y="0"/>
                  </a:cubicBezTo>
                  <a:lnTo>
                    <a:pt x="166503" y="0"/>
                  </a:lnTo>
                  <a:cubicBezTo>
                    <a:pt x="144309" y="0"/>
                    <a:pt x="144309" y="27430"/>
                    <a:pt x="166503" y="27430"/>
                  </a:cubicBezTo>
                  <a:cubicBezTo>
                    <a:pt x="188697" y="27430"/>
                    <a:pt x="271557" y="59413"/>
                    <a:pt x="283963" y="75575"/>
                  </a:cubicBezTo>
                  <a:cubicBezTo>
                    <a:pt x="296369" y="91737"/>
                    <a:pt x="299897" y="331551"/>
                    <a:pt x="296824" y="385955"/>
                  </a:cubicBezTo>
                  <a:cubicBezTo>
                    <a:pt x="293751" y="440360"/>
                    <a:pt x="43125" y="580356"/>
                    <a:pt x="7386" y="744367"/>
                  </a:cubicBezTo>
                  <a:cubicBezTo>
                    <a:pt x="-28353" y="908378"/>
                    <a:pt x="58832" y="1142046"/>
                    <a:pt x="418381" y="1142046"/>
                  </a:cubicBezTo>
                  <a:cubicBezTo>
                    <a:pt x="777931" y="1142046"/>
                    <a:pt x="865001" y="908378"/>
                    <a:pt x="829490" y="744367"/>
                  </a:cubicBezTo>
                  <a:cubicBezTo>
                    <a:pt x="821921" y="712908"/>
                    <a:pt x="808810" y="683042"/>
                    <a:pt x="790792" y="656158"/>
                  </a:cubicBezTo>
                  <a:close/>
                  <a:moveTo>
                    <a:pt x="540394" y="386297"/>
                  </a:moveTo>
                  <a:cubicBezTo>
                    <a:pt x="537434" y="364444"/>
                    <a:pt x="536865" y="296153"/>
                    <a:pt x="537434" y="229912"/>
                  </a:cubicBezTo>
                  <a:lnTo>
                    <a:pt x="733087" y="229912"/>
                  </a:lnTo>
                  <a:cubicBezTo>
                    <a:pt x="764842" y="254610"/>
                    <a:pt x="814808" y="430800"/>
                    <a:pt x="823117" y="484294"/>
                  </a:cubicBezTo>
                  <a:cubicBezTo>
                    <a:pt x="816401" y="501822"/>
                    <a:pt x="782256" y="550991"/>
                    <a:pt x="746631" y="597315"/>
                  </a:cubicBezTo>
                  <a:cubicBezTo>
                    <a:pt x="661382" y="499773"/>
                    <a:pt x="544832" y="422491"/>
                    <a:pt x="539938" y="386297"/>
                  </a:cubicBezTo>
                  <a:lnTo>
                    <a:pt x="540394" y="386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35" name="Freeform: Shape 502"/>
            <p:cNvSpPr>
              <a:spLocks/>
            </p:cNvSpPr>
            <p:nvPr/>
          </p:nvSpPr>
          <p:spPr bwMode="auto">
            <a:xfrm>
              <a:off x="11513170" y="4281760"/>
              <a:ext cx="897845" cy="1146857"/>
            </a:xfrm>
            <a:custGeom>
              <a:avLst/>
              <a:gdLst>
                <a:gd name="T0" fmla="*/ 878131 w 897811"/>
                <a:gd name="T1" fmla="*/ 539098 h 1146857"/>
                <a:gd name="T2" fmla="*/ 889287 w 897811"/>
                <a:gd name="T3" fmla="*/ 446792 h 1146857"/>
                <a:gd name="T4" fmla="*/ 809040 w 897811"/>
                <a:gd name="T5" fmla="*/ 218019 h 1146857"/>
                <a:gd name="T6" fmla="*/ 541435 w 897811"/>
                <a:gd name="T7" fmla="*/ 163386 h 1146857"/>
                <a:gd name="T8" fmla="*/ 540522 w 897811"/>
                <a:gd name="T9" fmla="*/ 113648 h 1146857"/>
                <a:gd name="T10" fmla="*/ 555890 w 897811"/>
                <a:gd name="T11" fmla="*/ 44788 h 1146857"/>
                <a:gd name="T12" fmla="*/ 586964 w 897811"/>
                <a:gd name="T13" fmla="*/ 27488 h 1146857"/>
                <a:gd name="T14" fmla="*/ 592882 w 897811"/>
                <a:gd name="T15" fmla="*/ 8253 h 1146857"/>
                <a:gd name="T16" fmla="*/ 407232 w 897811"/>
                <a:gd name="T17" fmla="*/ 6204 h 1146857"/>
                <a:gd name="T18" fmla="*/ 157271 w 897811"/>
                <a:gd name="T19" fmla="*/ 13830 h 1146857"/>
                <a:gd name="T20" fmla="*/ 177646 w 897811"/>
                <a:gd name="T21" fmla="*/ 27374 h 1146857"/>
                <a:gd name="T22" fmla="*/ 255617 w 897811"/>
                <a:gd name="T23" fmla="*/ 54463 h 1146857"/>
                <a:gd name="T24" fmla="*/ 291244 w 897811"/>
                <a:gd name="T25" fmla="*/ 78933 h 1146857"/>
                <a:gd name="T26" fmla="*/ 303308 w 897811"/>
                <a:gd name="T27" fmla="*/ 226100 h 1146857"/>
                <a:gd name="T28" fmla="*/ 303993 w 897811"/>
                <a:gd name="T29" fmla="*/ 390794 h 1146857"/>
                <a:gd name="T30" fmla="*/ 155791 w 897811"/>
                <a:gd name="T31" fmla="*/ 542626 h 1146857"/>
                <a:gd name="T32" fmla="*/ 10548 w 897811"/>
                <a:gd name="T33" fmla="*/ 865527 h 1146857"/>
                <a:gd name="T34" fmla="*/ 20452 w 897811"/>
                <a:gd name="T35" fmla="*/ 911054 h 1146857"/>
                <a:gd name="T36" fmla="*/ 37980 w 897811"/>
                <a:gd name="T37" fmla="*/ 953963 h 1146857"/>
                <a:gd name="T38" fmla="*/ 91250 w 897811"/>
                <a:gd name="T39" fmla="*/ 1029424 h 1146857"/>
                <a:gd name="T40" fmla="*/ 164896 w 897811"/>
                <a:gd name="T41" fmla="*/ 1085309 h 1146857"/>
                <a:gd name="T42" fmla="*/ 435688 w 897811"/>
                <a:gd name="T43" fmla="*/ 1141876 h 1146857"/>
                <a:gd name="T44" fmla="*/ 574216 w 897811"/>
                <a:gd name="T45" fmla="*/ 1125031 h 1146857"/>
                <a:gd name="T46" fmla="*/ 771590 w 897811"/>
                <a:gd name="T47" fmla="*/ 1009279 h 1146857"/>
                <a:gd name="T48" fmla="*/ 809154 w 897811"/>
                <a:gd name="T49" fmla="*/ 950207 h 1146857"/>
                <a:gd name="T50" fmla="*/ 831576 w 897811"/>
                <a:gd name="T51" fmla="*/ 744653 h 1146857"/>
                <a:gd name="T52" fmla="*/ 832602 w 897811"/>
                <a:gd name="T53" fmla="*/ 743856 h 1146857"/>
                <a:gd name="T54" fmla="*/ 811772 w 897811"/>
                <a:gd name="T55" fmla="*/ 950549 h 1146857"/>
                <a:gd name="T56" fmla="*/ 774208 w 897811"/>
                <a:gd name="T57" fmla="*/ 1010530 h 1146857"/>
                <a:gd name="T58" fmla="*/ 575696 w 897811"/>
                <a:gd name="T59" fmla="*/ 1129128 h 1146857"/>
                <a:gd name="T60" fmla="*/ 436487 w 897811"/>
                <a:gd name="T61" fmla="*/ 1146543 h 1146857"/>
                <a:gd name="T62" fmla="*/ 162734 w 897811"/>
                <a:gd name="T63" fmla="*/ 1089975 h 1146857"/>
                <a:gd name="T64" fmla="*/ 87494 w 897811"/>
                <a:gd name="T65" fmla="*/ 1033294 h 1146857"/>
                <a:gd name="T66" fmla="*/ 32516 w 897811"/>
                <a:gd name="T67" fmla="*/ 956353 h 1146857"/>
                <a:gd name="T68" fmla="*/ 14533 w 897811"/>
                <a:gd name="T69" fmla="*/ 912420 h 1146857"/>
                <a:gd name="T70" fmla="*/ 4174 w 897811"/>
                <a:gd name="T71" fmla="*/ 866893 h 1146857"/>
                <a:gd name="T72" fmla="*/ 85559 w 897811"/>
                <a:gd name="T73" fmla="*/ 605226 h 1146857"/>
                <a:gd name="T74" fmla="*/ 286122 w 897811"/>
                <a:gd name="T75" fmla="*/ 408549 h 1146857"/>
                <a:gd name="T76" fmla="*/ 296479 w 897811"/>
                <a:gd name="T77" fmla="*/ 320227 h 1146857"/>
                <a:gd name="T78" fmla="*/ 285780 w 897811"/>
                <a:gd name="T79" fmla="*/ 87584 h 1146857"/>
                <a:gd name="T80" fmla="*/ 272689 w 897811"/>
                <a:gd name="T81" fmla="*/ 72788 h 1146857"/>
                <a:gd name="T82" fmla="*/ 164327 w 897811"/>
                <a:gd name="T83" fmla="*/ 34089 h 1146857"/>
                <a:gd name="T84" fmla="*/ 159319 w 897811"/>
                <a:gd name="T85" fmla="*/ 2107 h 1146857"/>
                <a:gd name="T86" fmla="*/ 406663 w 897811"/>
                <a:gd name="T87" fmla="*/ 58 h 1146857"/>
                <a:gd name="T88" fmla="*/ 595161 w 897811"/>
                <a:gd name="T89" fmla="*/ 2789 h 1146857"/>
                <a:gd name="T90" fmla="*/ 587078 w 897811"/>
                <a:gd name="T91" fmla="*/ 33179 h 1146857"/>
                <a:gd name="T92" fmla="*/ 549971 w 897811"/>
                <a:gd name="T93" fmla="*/ 68917 h 1146857"/>
                <a:gd name="T94" fmla="*/ 540409 w 897811"/>
                <a:gd name="T95" fmla="*/ 158378 h 1146857"/>
                <a:gd name="T96" fmla="*/ 811658 w 897811"/>
                <a:gd name="T97" fmla="*/ 215401 h 1146857"/>
                <a:gd name="T98" fmla="*/ 890767 w 897811"/>
                <a:gd name="T99" fmla="*/ 445882 h 1146857"/>
                <a:gd name="T100" fmla="*/ 878587 w 897811"/>
                <a:gd name="T101" fmla="*/ 539212 h 11468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97811" h="1146857">
                  <a:moveTo>
                    <a:pt x="794182" y="658720"/>
                  </a:moveTo>
                  <a:cubicBezTo>
                    <a:pt x="814214" y="633111"/>
                    <a:pt x="833904" y="607161"/>
                    <a:pt x="852229" y="580300"/>
                  </a:cubicBezTo>
                  <a:cubicBezTo>
                    <a:pt x="861334" y="566869"/>
                    <a:pt x="870212" y="553211"/>
                    <a:pt x="878065" y="539098"/>
                  </a:cubicBezTo>
                  <a:cubicBezTo>
                    <a:pt x="886545" y="525303"/>
                    <a:pt x="892770" y="510234"/>
                    <a:pt x="896504" y="494482"/>
                  </a:cubicBezTo>
                  <a:cubicBezTo>
                    <a:pt x="897221" y="486446"/>
                    <a:pt x="896447" y="478342"/>
                    <a:pt x="894227" y="470580"/>
                  </a:cubicBezTo>
                  <a:lnTo>
                    <a:pt x="889219" y="446792"/>
                  </a:lnTo>
                  <a:cubicBezTo>
                    <a:pt x="885805" y="430858"/>
                    <a:pt x="882015" y="415037"/>
                    <a:pt x="877838" y="399330"/>
                  </a:cubicBezTo>
                  <a:cubicBezTo>
                    <a:pt x="869756" y="367916"/>
                    <a:pt x="860424" y="336730"/>
                    <a:pt x="849611" y="306114"/>
                  </a:cubicBezTo>
                  <a:cubicBezTo>
                    <a:pt x="839037" y="275474"/>
                    <a:pt x="825425" y="245961"/>
                    <a:pt x="808978" y="218019"/>
                  </a:cubicBezTo>
                  <a:cubicBezTo>
                    <a:pt x="800851" y="204167"/>
                    <a:pt x="790767" y="191556"/>
                    <a:pt x="779044" y="180573"/>
                  </a:cubicBezTo>
                  <a:cubicBezTo>
                    <a:pt x="767708" y="169407"/>
                    <a:pt x="752388" y="163215"/>
                    <a:pt x="736476" y="163386"/>
                  </a:cubicBezTo>
                  <a:lnTo>
                    <a:pt x="541393" y="163386"/>
                  </a:lnTo>
                  <a:lnTo>
                    <a:pt x="538775" y="163386"/>
                  </a:lnTo>
                  <a:lnTo>
                    <a:pt x="538775" y="160768"/>
                  </a:lnTo>
                  <a:lnTo>
                    <a:pt x="540482" y="113648"/>
                  </a:lnTo>
                  <a:lnTo>
                    <a:pt x="541279" y="90202"/>
                  </a:lnTo>
                  <a:cubicBezTo>
                    <a:pt x="541802" y="82234"/>
                    <a:pt x="543294" y="74358"/>
                    <a:pt x="545718" y="66755"/>
                  </a:cubicBezTo>
                  <a:cubicBezTo>
                    <a:pt x="547983" y="58970"/>
                    <a:pt x="551397" y="51572"/>
                    <a:pt x="555848" y="44788"/>
                  </a:cubicBezTo>
                  <a:cubicBezTo>
                    <a:pt x="560321" y="37584"/>
                    <a:pt x="566979" y="31995"/>
                    <a:pt x="574855" y="28854"/>
                  </a:cubicBezTo>
                  <a:cubicBezTo>
                    <a:pt x="576870" y="28102"/>
                    <a:pt x="578976" y="27647"/>
                    <a:pt x="581115" y="27488"/>
                  </a:cubicBezTo>
                  <a:lnTo>
                    <a:pt x="586920" y="27488"/>
                  </a:lnTo>
                  <a:cubicBezTo>
                    <a:pt x="590175" y="27215"/>
                    <a:pt x="593237" y="25803"/>
                    <a:pt x="595570" y="23504"/>
                  </a:cubicBezTo>
                  <a:cubicBezTo>
                    <a:pt x="599178" y="19396"/>
                    <a:pt x="598780" y="13135"/>
                    <a:pt x="594671" y="9528"/>
                  </a:cubicBezTo>
                  <a:cubicBezTo>
                    <a:pt x="594113" y="9038"/>
                    <a:pt x="593499" y="8606"/>
                    <a:pt x="592838" y="8253"/>
                  </a:cubicBezTo>
                  <a:cubicBezTo>
                    <a:pt x="585850" y="6102"/>
                    <a:pt x="578486" y="5396"/>
                    <a:pt x="571213" y="6204"/>
                  </a:cubicBezTo>
                  <a:lnTo>
                    <a:pt x="500987" y="6204"/>
                  </a:lnTo>
                  <a:lnTo>
                    <a:pt x="407202" y="6204"/>
                  </a:lnTo>
                  <a:lnTo>
                    <a:pt x="219630" y="6204"/>
                  </a:lnTo>
                  <a:lnTo>
                    <a:pt x="172852" y="6204"/>
                  </a:lnTo>
                  <a:cubicBezTo>
                    <a:pt x="165340" y="6204"/>
                    <a:pt x="158966" y="8025"/>
                    <a:pt x="157259" y="13830"/>
                  </a:cubicBezTo>
                  <a:cubicBezTo>
                    <a:pt x="155927" y="19202"/>
                    <a:pt x="159193" y="24631"/>
                    <a:pt x="164566" y="25963"/>
                  </a:cubicBezTo>
                  <a:cubicBezTo>
                    <a:pt x="165112" y="26099"/>
                    <a:pt x="165681" y="26190"/>
                    <a:pt x="166250" y="26236"/>
                  </a:cubicBezTo>
                  <a:cubicBezTo>
                    <a:pt x="169095" y="26236"/>
                    <a:pt x="173990" y="26236"/>
                    <a:pt x="177632" y="27374"/>
                  </a:cubicBezTo>
                  <a:cubicBezTo>
                    <a:pt x="181274" y="28512"/>
                    <a:pt x="185485" y="28968"/>
                    <a:pt x="189013" y="29878"/>
                  </a:cubicBezTo>
                  <a:cubicBezTo>
                    <a:pt x="196753" y="31927"/>
                    <a:pt x="204265" y="34203"/>
                    <a:pt x="211777" y="36821"/>
                  </a:cubicBezTo>
                  <a:cubicBezTo>
                    <a:pt x="226687" y="41909"/>
                    <a:pt x="241313" y="47804"/>
                    <a:pt x="255597" y="54463"/>
                  </a:cubicBezTo>
                  <a:cubicBezTo>
                    <a:pt x="262813" y="57866"/>
                    <a:pt x="269847" y="61667"/>
                    <a:pt x="276653" y="65844"/>
                  </a:cubicBezTo>
                  <a:cubicBezTo>
                    <a:pt x="280204" y="68018"/>
                    <a:pt x="283596" y="70454"/>
                    <a:pt x="286783" y="73129"/>
                  </a:cubicBezTo>
                  <a:cubicBezTo>
                    <a:pt x="288638" y="74745"/>
                    <a:pt x="290152" y="76714"/>
                    <a:pt x="291222" y="78933"/>
                  </a:cubicBezTo>
                  <a:cubicBezTo>
                    <a:pt x="292098" y="80948"/>
                    <a:pt x="292747" y="83042"/>
                    <a:pt x="293157" y="85194"/>
                  </a:cubicBezTo>
                  <a:cubicBezTo>
                    <a:pt x="296082" y="100764"/>
                    <a:pt x="298028" y="116505"/>
                    <a:pt x="298961" y="132314"/>
                  </a:cubicBezTo>
                  <a:cubicBezTo>
                    <a:pt x="301238" y="163614"/>
                    <a:pt x="302376" y="194800"/>
                    <a:pt x="303286" y="226100"/>
                  </a:cubicBezTo>
                  <a:cubicBezTo>
                    <a:pt x="304197" y="257400"/>
                    <a:pt x="304766" y="288699"/>
                    <a:pt x="304880" y="319999"/>
                  </a:cubicBezTo>
                  <a:cubicBezTo>
                    <a:pt x="304880" y="335592"/>
                    <a:pt x="304880" y="351299"/>
                    <a:pt x="304880" y="367006"/>
                  </a:cubicBezTo>
                  <a:cubicBezTo>
                    <a:pt x="304880" y="374859"/>
                    <a:pt x="304880" y="382371"/>
                    <a:pt x="303969" y="390794"/>
                  </a:cubicBezTo>
                  <a:cubicBezTo>
                    <a:pt x="302194" y="399239"/>
                    <a:pt x="298278" y="407070"/>
                    <a:pt x="292588" y="413557"/>
                  </a:cubicBezTo>
                  <a:cubicBezTo>
                    <a:pt x="272078" y="437527"/>
                    <a:pt x="249576" y="459721"/>
                    <a:pt x="225321" y="479913"/>
                  </a:cubicBezTo>
                  <a:cubicBezTo>
                    <a:pt x="201875" y="500628"/>
                    <a:pt x="178428" y="521229"/>
                    <a:pt x="155779" y="542626"/>
                  </a:cubicBezTo>
                  <a:cubicBezTo>
                    <a:pt x="110821" y="585536"/>
                    <a:pt x="67229" y="631177"/>
                    <a:pt x="37636" y="685695"/>
                  </a:cubicBezTo>
                  <a:cubicBezTo>
                    <a:pt x="22601" y="712693"/>
                    <a:pt x="13052" y="742399"/>
                    <a:pt x="9523" y="773107"/>
                  </a:cubicBezTo>
                  <a:cubicBezTo>
                    <a:pt x="5369" y="803804"/>
                    <a:pt x="5722" y="834933"/>
                    <a:pt x="10548" y="865527"/>
                  </a:cubicBezTo>
                  <a:lnTo>
                    <a:pt x="12141" y="876909"/>
                  </a:lnTo>
                  <a:cubicBezTo>
                    <a:pt x="12938" y="880664"/>
                    <a:pt x="13962" y="884421"/>
                    <a:pt x="14873" y="888290"/>
                  </a:cubicBezTo>
                  <a:lnTo>
                    <a:pt x="20450" y="911054"/>
                  </a:lnTo>
                  <a:lnTo>
                    <a:pt x="28645" y="932793"/>
                  </a:lnTo>
                  <a:lnTo>
                    <a:pt x="32742" y="943606"/>
                  </a:lnTo>
                  <a:lnTo>
                    <a:pt x="37978" y="953963"/>
                  </a:lnTo>
                  <a:lnTo>
                    <a:pt x="48677" y="974564"/>
                  </a:lnTo>
                  <a:cubicBezTo>
                    <a:pt x="52774" y="981052"/>
                    <a:pt x="57440" y="987312"/>
                    <a:pt x="61765" y="993685"/>
                  </a:cubicBezTo>
                  <a:cubicBezTo>
                    <a:pt x="70541" y="1006433"/>
                    <a:pt x="80397" y="1018384"/>
                    <a:pt x="91244" y="1029424"/>
                  </a:cubicBezTo>
                  <a:cubicBezTo>
                    <a:pt x="96503" y="1035070"/>
                    <a:pt x="102171" y="1040317"/>
                    <a:pt x="108203" y="1045131"/>
                  </a:cubicBezTo>
                  <a:lnTo>
                    <a:pt x="125845" y="1060155"/>
                  </a:lnTo>
                  <a:cubicBezTo>
                    <a:pt x="138934" y="1068464"/>
                    <a:pt x="151454" y="1077683"/>
                    <a:pt x="164884" y="1085309"/>
                  </a:cubicBezTo>
                  <a:cubicBezTo>
                    <a:pt x="178315" y="1092934"/>
                    <a:pt x="192428" y="1099650"/>
                    <a:pt x="206883" y="1105227"/>
                  </a:cubicBezTo>
                  <a:cubicBezTo>
                    <a:pt x="221338" y="1110804"/>
                    <a:pt x="236020" y="1116608"/>
                    <a:pt x="250930" y="1120478"/>
                  </a:cubicBezTo>
                  <a:cubicBezTo>
                    <a:pt x="311151" y="1136458"/>
                    <a:pt x="373375" y="1143674"/>
                    <a:pt x="435656" y="1141876"/>
                  </a:cubicBezTo>
                  <a:lnTo>
                    <a:pt x="482322" y="1140055"/>
                  </a:lnTo>
                  <a:cubicBezTo>
                    <a:pt x="497801" y="1138575"/>
                    <a:pt x="513280" y="1136185"/>
                    <a:pt x="528645" y="1134250"/>
                  </a:cubicBezTo>
                  <a:cubicBezTo>
                    <a:pt x="543999" y="1132133"/>
                    <a:pt x="559205" y="1129060"/>
                    <a:pt x="574172" y="1125031"/>
                  </a:cubicBezTo>
                  <a:cubicBezTo>
                    <a:pt x="581684" y="1123210"/>
                    <a:pt x="589424" y="1121730"/>
                    <a:pt x="596936" y="1119454"/>
                  </a:cubicBezTo>
                  <a:lnTo>
                    <a:pt x="618903" y="1111714"/>
                  </a:lnTo>
                  <a:cubicBezTo>
                    <a:pt x="678111" y="1092012"/>
                    <a:pt x="730865" y="1056604"/>
                    <a:pt x="771532" y="1009279"/>
                  </a:cubicBezTo>
                  <a:cubicBezTo>
                    <a:pt x="776540" y="1003360"/>
                    <a:pt x="780523" y="996645"/>
                    <a:pt x="785076" y="990385"/>
                  </a:cubicBezTo>
                  <a:cubicBezTo>
                    <a:pt x="789834" y="984227"/>
                    <a:pt x="794068" y="977683"/>
                    <a:pt x="797710" y="970808"/>
                  </a:cubicBezTo>
                  <a:lnTo>
                    <a:pt x="809092" y="950207"/>
                  </a:lnTo>
                  <a:cubicBezTo>
                    <a:pt x="812552" y="943242"/>
                    <a:pt x="815557" y="936060"/>
                    <a:pt x="818083" y="928696"/>
                  </a:cubicBezTo>
                  <a:cubicBezTo>
                    <a:pt x="829420" y="899558"/>
                    <a:pt x="836180" y="868850"/>
                    <a:pt x="838115" y="837641"/>
                  </a:cubicBezTo>
                  <a:cubicBezTo>
                    <a:pt x="840198" y="806490"/>
                    <a:pt x="837979" y="775201"/>
                    <a:pt x="831514" y="744653"/>
                  </a:cubicBezTo>
                  <a:cubicBezTo>
                    <a:pt x="824093" y="714081"/>
                    <a:pt x="811471" y="685012"/>
                    <a:pt x="794182" y="658720"/>
                  </a:cubicBezTo>
                  <a:close/>
                  <a:moveTo>
                    <a:pt x="794182" y="658720"/>
                  </a:moveTo>
                  <a:cubicBezTo>
                    <a:pt x="811710" y="684716"/>
                    <a:pt x="824673" y="713512"/>
                    <a:pt x="832538" y="743856"/>
                  </a:cubicBezTo>
                  <a:cubicBezTo>
                    <a:pt x="839299" y="774473"/>
                    <a:pt x="841826" y="805875"/>
                    <a:pt x="840050" y="837186"/>
                  </a:cubicBezTo>
                  <a:cubicBezTo>
                    <a:pt x="838309" y="868543"/>
                    <a:pt x="831741" y="899444"/>
                    <a:pt x="820587" y="928809"/>
                  </a:cubicBezTo>
                  <a:cubicBezTo>
                    <a:pt x="818174" y="936264"/>
                    <a:pt x="815215" y="943538"/>
                    <a:pt x="811710" y="950549"/>
                  </a:cubicBezTo>
                  <a:lnTo>
                    <a:pt x="800328" y="971491"/>
                  </a:lnTo>
                  <a:cubicBezTo>
                    <a:pt x="796686" y="978411"/>
                    <a:pt x="792497" y="985035"/>
                    <a:pt x="787808" y="991295"/>
                  </a:cubicBezTo>
                  <a:cubicBezTo>
                    <a:pt x="783255" y="997669"/>
                    <a:pt x="779272" y="1004498"/>
                    <a:pt x="774150" y="1010530"/>
                  </a:cubicBezTo>
                  <a:cubicBezTo>
                    <a:pt x="733631" y="1059028"/>
                    <a:pt x="680489" y="1095382"/>
                    <a:pt x="620610" y="1115584"/>
                  </a:cubicBezTo>
                  <a:lnTo>
                    <a:pt x="598415" y="1123438"/>
                  </a:lnTo>
                  <a:cubicBezTo>
                    <a:pt x="590903" y="1125714"/>
                    <a:pt x="583164" y="1127193"/>
                    <a:pt x="575652" y="1129128"/>
                  </a:cubicBezTo>
                  <a:cubicBezTo>
                    <a:pt x="560674" y="1133158"/>
                    <a:pt x="545468" y="1136310"/>
                    <a:pt x="530125" y="1138575"/>
                  </a:cubicBezTo>
                  <a:cubicBezTo>
                    <a:pt x="514532" y="1140510"/>
                    <a:pt x="499053" y="1143014"/>
                    <a:pt x="483460" y="1144494"/>
                  </a:cubicBezTo>
                  <a:lnTo>
                    <a:pt x="436453" y="1146543"/>
                  </a:lnTo>
                  <a:cubicBezTo>
                    <a:pt x="373626" y="1148489"/>
                    <a:pt x="310832" y="1141398"/>
                    <a:pt x="250020" y="1125486"/>
                  </a:cubicBezTo>
                  <a:cubicBezTo>
                    <a:pt x="234996" y="1121047"/>
                    <a:pt x="220313" y="1115243"/>
                    <a:pt x="205403" y="1110121"/>
                  </a:cubicBezTo>
                  <a:cubicBezTo>
                    <a:pt x="190493" y="1104999"/>
                    <a:pt x="176949" y="1096690"/>
                    <a:pt x="162722" y="1089975"/>
                  </a:cubicBezTo>
                  <a:cubicBezTo>
                    <a:pt x="148494" y="1083260"/>
                    <a:pt x="136202" y="1073016"/>
                    <a:pt x="122885" y="1064594"/>
                  </a:cubicBezTo>
                  <a:lnTo>
                    <a:pt x="104902" y="1049228"/>
                  </a:lnTo>
                  <a:cubicBezTo>
                    <a:pt x="98699" y="1044368"/>
                    <a:pt x="92883" y="1039042"/>
                    <a:pt x="87488" y="1033294"/>
                  </a:cubicBezTo>
                  <a:cubicBezTo>
                    <a:pt x="76414" y="1022003"/>
                    <a:pt x="66296" y="1009825"/>
                    <a:pt x="57213" y="996872"/>
                  </a:cubicBezTo>
                  <a:cubicBezTo>
                    <a:pt x="52774" y="990385"/>
                    <a:pt x="48108" y="984011"/>
                    <a:pt x="43896" y="977409"/>
                  </a:cubicBezTo>
                  <a:lnTo>
                    <a:pt x="32514" y="956353"/>
                  </a:lnTo>
                  <a:lnTo>
                    <a:pt x="27051" y="945882"/>
                  </a:lnTo>
                  <a:lnTo>
                    <a:pt x="22840" y="934500"/>
                  </a:lnTo>
                  <a:lnTo>
                    <a:pt x="14531" y="912420"/>
                  </a:lnTo>
                  <a:lnTo>
                    <a:pt x="8613" y="889656"/>
                  </a:lnTo>
                  <a:cubicBezTo>
                    <a:pt x="7702" y="885786"/>
                    <a:pt x="6564" y="882030"/>
                    <a:pt x="5767" y="878274"/>
                  </a:cubicBezTo>
                  <a:lnTo>
                    <a:pt x="4174" y="866893"/>
                  </a:lnTo>
                  <a:cubicBezTo>
                    <a:pt x="-891" y="835672"/>
                    <a:pt x="-1346" y="803883"/>
                    <a:pt x="2808" y="772538"/>
                  </a:cubicBezTo>
                  <a:cubicBezTo>
                    <a:pt x="6416" y="740942"/>
                    <a:pt x="16159" y="710359"/>
                    <a:pt x="31490" y="682508"/>
                  </a:cubicBezTo>
                  <a:cubicBezTo>
                    <a:pt x="46616" y="654839"/>
                    <a:pt x="64747" y="628923"/>
                    <a:pt x="85553" y="605226"/>
                  </a:cubicBezTo>
                  <a:cubicBezTo>
                    <a:pt x="106006" y="581301"/>
                    <a:pt x="127745" y="558515"/>
                    <a:pt x="150657" y="536936"/>
                  </a:cubicBezTo>
                  <a:cubicBezTo>
                    <a:pt x="173420" y="515310"/>
                    <a:pt x="196867" y="494595"/>
                    <a:pt x="220200" y="473767"/>
                  </a:cubicBezTo>
                  <a:cubicBezTo>
                    <a:pt x="243942" y="453894"/>
                    <a:pt x="265977" y="432075"/>
                    <a:pt x="286100" y="408549"/>
                  </a:cubicBezTo>
                  <a:cubicBezTo>
                    <a:pt x="290675" y="403109"/>
                    <a:pt x="293908" y="396678"/>
                    <a:pt x="295547" y="389769"/>
                  </a:cubicBezTo>
                  <a:cubicBezTo>
                    <a:pt x="296230" y="382599"/>
                    <a:pt x="296230" y="374404"/>
                    <a:pt x="296457" y="367006"/>
                  </a:cubicBezTo>
                  <a:cubicBezTo>
                    <a:pt x="296457" y="351413"/>
                    <a:pt x="296457" y="335820"/>
                    <a:pt x="296457" y="320227"/>
                  </a:cubicBezTo>
                  <a:cubicBezTo>
                    <a:pt x="296457" y="289041"/>
                    <a:pt x="296457" y="257741"/>
                    <a:pt x="295205" y="226555"/>
                  </a:cubicBezTo>
                  <a:cubicBezTo>
                    <a:pt x="293953" y="195369"/>
                    <a:pt x="293270" y="164183"/>
                    <a:pt x="291108" y="133111"/>
                  </a:cubicBezTo>
                  <a:cubicBezTo>
                    <a:pt x="290254" y="117836"/>
                    <a:pt x="288467" y="102630"/>
                    <a:pt x="285758" y="87584"/>
                  </a:cubicBezTo>
                  <a:cubicBezTo>
                    <a:pt x="285758" y="85649"/>
                    <a:pt x="284734" y="84055"/>
                    <a:pt x="284279" y="82576"/>
                  </a:cubicBezTo>
                  <a:cubicBezTo>
                    <a:pt x="283562" y="81335"/>
                    <a:pt x="282640" y="80220"/>
                    <a:pt x="281547" y="79275"/>
                  </a:cubicBezTo>
                  <a:cubicBezTo>
                    <a:pt x="278747" y="76908"/>
                    <a:pt x="275777" y="74734"/>
                    <a:pt x="272669" y="72788"/>
                  </a:cubicBezTo>
                  <a:cubicBezTo>
                    <a:pt x="266091" y="68838"/>
                    <a:pt x="259285" y="65264"/>
                    <a:pt x="252296" y="62089"/>
                  </a:cubicBezTo>
                  <a:cubicBezTo>
                    <a:pt x="238274" y="55498"/>
                    <a:pt x="223910" y="49648"/>
                    <a:pt x="209273" y="44561"/>
                  </a:cubicBezTo>
                  <a:cubicBezTo>
                    <a:pt x="194852" y="38961"/>
                    <a:pt x="179726" y="35444"/>
                    <a:pt x="164315" y="34089"/>
                  </a:cubicBezTo>
                  <a:cubicBezTo>
                    <a:pt x="159501" y="33406"/>
                    <a:pt x="155153" y="30823"/>
                    <a:pt x="152251" y="26919"/>
                  </a:cubicBezTo>
                  <a:cubicBezTo>
                    <a:pt x="149189" y="22844"/>
                    <a:pt x="148255" y="17563"/>
                    <a:pt x="149747" y="12692"/>
                  </a:cubicBezTo>
                  <a:cubicBezTo>
                    <a:pt x="151260" y="7957"/>
                    <a:pt x="154743" y="4099"/>
                    <a:pt x="159307" y="2107"/>
                  </a:cubicBezTo>
                  <a:cubicBezTo>
                    <a:pt x="163393" y="479"/>
                    <a:pt x="167787" y="-215"/>
                    <a:pt x="172169" y="58"/>
                  </a:cubicBezTo>
                  <a:lnTo>
                    <a:pt x="219061" y="58"/>
                  </a:lnTo>
                  <a:lnTo>
                    <a:pt x="406633" y="58"/>
                  </a:lnTo>
                  <a:lnTo>
                    <a:pt x="500419" y="58"/>
                  </a:lnTo>
                  <a:lnTo>
                    <a:pt x="582367" y="58"/>
                  </a:lnTo>
                  <a:cubicBezTo>
                    <a:pt x="586783" y="-193"/>
                    <a:pt x="591188" y="752"/>
                    <a:pt x="595115" y="2789"/>
                  </a:cubicBezTo>
                  <a:cubicBezTo>
                    <a:pt x="599440" y="5111"/>
                    <a:pt x="602433" y="9323"/>
                    <a:pt x="603196" y="14171"/>
                  </a:cubicBezTo>
                  <a:cubicBezTo>
                    <a:pt x="603958" y="18974"/>
                    <a:pt x="602444" y="23857"/>
                    <a:pt x="599098" y="27374"/>
                  </a:cubicBezTo>
                  <a:cubicBezTo>
                    <a:pt x="595889" y="30675"/>
                    <a:pt x="591621" y="32735"/>
                    <a:pt x="587034" y="33179"/>
                  </a:cubicBezTo>
                  <a:cubicBezTo>
                    <a:pt x="583175" y="33122"/>
                    <a:pt x="579340" y="33657"/>
                    <a:pt x="575652" y="34772"/>
                  </a:cubicBezTo>
                  <a:cubicBezTo>
                    <a:pt x="568880" y="37424"/>
                    <a:pt x="563166" y="42216"/>
                    <a:pt x="559376" y="48430"/>
                  </a:cubicBezTo>
                  <a:cubicBezTo>
                    <a:pt x="555233" y="54759"/>
                    <a:pt x="552046" y="61656"/>
                    <a:pt x="549929" y="68917"/>
                  </a:cubicBezTo>
                  <a:cubicBezTo>
                    <a:pt x="546025" y="83771"/>
                    <a:pt x="544261" y="99102"/>
                    <a:pt x="544693" y="114444"/>
                  </a:cubicBezTo>
                  <a:lnTo>
                    <a:pt x="542986" y="160996"/>
                  </a:lnTo>
                  <a:lnTo>
                    <a:pt x="540369" y="158378"/>
                  </a:lnTo>
                  <a:lnTo>
                    <a:pt x="735452" y="158378"/>
                  </a:lnTo>
                  <a:cubicBezTo>
                    <a:pt x="752467" y="158287"/>
                    <a:pt x="768823" y="164911"/>
                    <a:pt x="780979" y="176817"/>
                  </a:cubicBezTo>
                  <a:cubicBezTo>
                    <a:pt x="793009" y="188119"/>
                    <a:pt x="803321" y="201117"/>
                    <a:pt x="811596" y="215401"/>
                  </a:cubicBezTo>
                  <a:cubicBezTo>
                    <a:pt x="827951" y="243684"/>
                    <a:pt x="841416" y="273539"/>
                    <a:pt x="851773" y="304520"/>
                  </a:cubicBezTo>
                  <a:cubicBezTo>
                    <a:pt x="862472" y="335364"/>
                    <a:pt x="871464" y="366664"/>
                    <a:pt x="879317" y="398306"/>
                  </a:cubicBezTo>
                  <a:cubicBezTo>
                    <a:pt x="883187" y="414012"/>
                    <a:pt x="886829" y="429947"/>
                    <a:pt x="890699" y="445882"/>
                  </a:cubicBezTo>
                  <a:lnTo>
                    <a:pt x="895479" y="469783"/>
                  </a:lnTo>
                  <a:cubicBezTo>
                    <a:pt x="897665" y="477739"/>
                    <a:pt x="898325" y="486048"/>
                    <a:pt x="897414" y="494254"/>
                  </a:cubicBezTo>
                  <a:cubicBezTo>
                    <a:pt x="893624" y="510177"/>
                    <a:pt x="887239" y="525360"/>
                    <a:pt x="878521" y="539212"/>
                  </a:cubicBezTo>
                  <a:cubicBezTo>
                    <a:pt x="870440" y="553439"/>
                    <a:pt x="861448" y="566983"/>
                    <a:pt x="852229" y="580300"/>
                  </a:cubicBezTo>
                  <a:cubicBezTo>
                    <a:pt x="834245" y="607502"/>
                    <a:pt x="814441" y="633225"/>
                    <a:pt x="794182" y="6587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36" name="Freeform: Shape 503"/>
            <p:cNvSpPr>
              <a:spLocks/>
            </p:cNvSpPr>
            <p:nvPr/>
          </p:nvSpPr>
          <p:spPr bwMode="auto">
            <a:xfrm>
              <a:off x="12053148" y="4510496"/>
              <a:ext cx="290105" cy="374873"/>
            </a:xfrm>
            <a:custGeom>
              <a:avLst/>
              <a:gdLst>
                <a:gd name="T0" fmla="*/ 3423 w 289893"/>
                <a:gd name="T1" fmla="*/ 160084 h 374573"/>
                <a:gd name="T2" fmla="*/ 914 w 289893"/>
                <a:gd name="T3" fmla="*/ 120921 h 374573"/>
                <a:gd name="T4" fmla="*/ 0 w 289893"/>
                <a:gd name="T5" fmla="*/ 81640 h 374573"/>
                <a:gd name="T6" fmla="*/ 0 w 289893"/>
                <a:gd name="T7" fmla="*/ 3199 h 374573"/>
                <a:gd name="T8" fmla="*/ 0 w 289893"/>
                <a:gd name="T9" fmla="*/ 2398 h 374573"/>
                <a:gd name="T10" fmla="*/ 801 w 289893"/>
                <a:gd name="T11" fmla="*/ 2398 h 374573"/>
                <a:gd name="T12" fmla="*/ 197025 w 289893"/>
                <a:gd name="T13" fmla="*/ 0 h 374573"/>
                <a:gd name="T14" fmla="*/ 198281 w 289893"/>
                <a:gd name="T15" fmla="*/ 0 h 374573"/>
                <a:gd name="T16" fmla="*/ 198964 w 289893"/>
                <a:gd name="T17" fmla="*/ 687 h 374573"/>
                <a:gd name="T18" fmla="*/ 205472 w 289893"/>
                <a:gd name="T19" fmla="*/ 7194 h 374573"/>
                <a:gd name="T20" fmla="*/ 210609 w 289893"/>
                <a:gd name="T21" fmla="*/ 14503 h 374573"/>
                <a:gd name="T22" fmla="*/ 219511 w 289893"/>
                <a:gd name="T23" fmla="*/ 29461 h 374573"/>
                <a:gd name="T24" fmla="*/ 233781 w 289893"/>
                <a:gd name="T25" fmla="*/ 60746 h 374573"/>
                <a:gd name="T26" fmla="*/ 256611 w 289893"/>
                <a:gd name="T27" fmla="*/ 125258 h 374573"/>
                <a:gd name="T28" fmla="*/ 275902 w 289893"/>
                <a:gd name="T29" fmla="*/ 190799 h 374573"/>
                <a:gd name="T30" fmla="*/ 290741 w 289893"/>
                <a:gd name="T31" fmla="*/ 257824 h 374573"/>
                <a:gd name="T32" fmla="*/ 290741 w 289893"/>
                <a:gd name="T33" fmla="*/ 258852 h 374573"/>
                <a:gd name="T34" fmla="*/ 290741 w 289893"/>
                <a:gd name="T35" fmla="*/ 259766 h 374573"/>
                <a:gd name="T36" fmla="*/ 273506 w 289893"/>
                <a:gd name="T37" fmla="*/ 290252 h 374573"/>
                <a:gd name="T38" fmla="*/ 253871 w 289893"/>
                <a:gd name="T39" fmla="*/ 318570 h 374573"/>
                <a:gd name="T40" fmla="*/ 212548 w 289893"/>
                <a:gd name="T41" fmla="*/ 373377 h 374573"/>
                <a:gd name="T42" fmla="*/ 210609 w 289893"/>
                <a:gd name="T43" fmla="*/ 375774 h 374573"/>
                <a:gd name="T44" fmla="*/ 208553 w 289893"/>
                <a:gd name="T45" fmla="*/ 373491 h 374573"/>
                <a:gd name="T46" fmla="*/ 104106 w 289893"/>
                <a:gd name="T47" fmla="*/ 267986 h 374573"/>
                <a:gd name="T48" fmla="*/ 49085 w 289893"/>
                <a:gd name="T49" fmla="*/ 217860 h 374573"/>
                <a:gd name="T50" fmla="*/ 22945 w 289893"/>
                <a:gd name="T51" fmla="*/ 191370 h 374573"/>
                <a:gd name="T52" fmla="*/ 3423 w 289893"/>
                <a:gd name="T53" fmla="*/ 160084 h 374573"/>
                <a:gd name="T54" fmla="*/ 3423 w 289893"/>
                <a:gd name="T55" fmla="*/ 160084 h 374573"/>
                <a:gd name="T56" fmla="*/ 22945 w 289893"/>
                <a:gd name="T57" fmla="*/ 191143 h 374573"/>
                <a:gd name="T58" fmla="*/ 49313 w 289893"/>
                <a:gd name="T59" fmla="*/ 217404 h 374573"/>
                <a:gd name="T60" fmla="*/ 104790 w 289893"/>
                <a:gd name="T61" fmla="*/ 266845 h 374573"/>
                <a:gd name="T62" fmla="*/ 212207 w 289893"/>
                <a:gd name="T63" fmla="*/ 369609 h 374573"/>
                <a:gd name="T64" fmla="*/ 208211 w 289893"/>
                <a:gd name="T65" fmla="*/ 369609 h 374573"/>
                <a:gd name="T66" fmla="*/ 248163 w 289893"/>
                <a:gd name="T67" fmla="*/ 314116 h 374573"/>
                <a:gd name="T68" fmla="*/ 266999 w 289893"/>
                <a:gd name="T69" fmla="*/ 285684 h 374573"/>
                <a:gd name="T70" fmla="*/ 283437 w 289893"/>
                <a:gd name="T71" fmla="*/ 256454 h 374573"/>
                <a:gd name="T72" fmla="*/ 283437 w 289893"/>
                <a:gd name="T73" fmla="*/ 258395 h 374573"/>
                <a:gd name="T74" fmla="*/ 268026 w 289893"/>
                <a:gd name="T75" fmla="*/ 192398 h 374573"/>
                <a:gd name="T76" fmla="*/ 249078 w 289893"/>
                <a:gd name="T77" fmla="*/ 127086 h 374573"/>
                <a:gd name="T78" fmla="*/ 226247 w 289893"/>
                <a:gd name="T79" fmla="*/ 63027 h 374573"/>
                <a:gd name="T80" fmla="*/ 212662 w 289893"/>
                <a:gd name="T81" fmla="*/ 32087 h 374573"/>
                <a:gd name="T82" fmla="*/ 194627 w 289893"/>
                <a:gd name="T83" fmla="*/ 5138 h 374573"/>
                <a:gd name="T84" fmla="*/ 196568 w 289893"/>
                <a:gd name="T85" fmla="*/ 5824 h 374573"/>
                <a:gd name="T86" fmla="*/ 341 w 289893"/>
                <a:gd name="T87" fmla="*/ 3426 h 374573"/>
                <a:gd name="T88" fmla="*/ 1142 w 289893"/>
                <a:gd name="T89" fmla="*/ 2626 h 374573"/>
                <a:gd name="T90" fmla="*/ 1142 w 289893"/>
                <a:gd name="T91" fmla="*/ 81070 h 374573"/>
                <a:gd name="T92" fmla="*/ 1142 w 289893"/>
                <a:gd name="T93" fmla="*/ 120347 h 374573"/>
                <a:gd name="T94" fmla="*/ 3423 w 289893"/>
                <a:gd name="T95" fmla="*/ 160084 h 3745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9893" h="374573">
                  <a:moveTo>
                    <a:pt x="3414" y="159572"/>
                  </a:moveTo>
                  <a:cubicBezTo>
                    <a:pt x="1821" y="146597"/>
                    <a:pt x="1480" y="133622"/>
                    <a:pt x="910" y="120533"/>
                  </a:cubicBezTo>
                  <a:lnTo>
                    <a:pt x="0" y="81380"/>
                  </a:lnTo>
                  <a:lnTo>
                    <a:pt x="0" y="3187"/>
                  </a:lnTo>
                  <a:lnTo>
                    <a:pt x="0" y="2390"/>
                  </a:lnTo>
                  <a:lnTo>
                    <a:pt x="797" y="2390"/>
                  </a:lnTo>
                  <a:lnTo>
                    <a:pt x="196449" y="0"/>
                  </a:lnTo>
                  <a:lnTo>
                    <a:pt x="197701" y="0"/>
                  </a:lnTo>
                  <a:lnTo>
                    <a:pt x="198384" y="683"/>
                  </a:lnTo>
                  <a:lnTo>
                    <a:pt x="204872" y="7170"/>
                  </a:lnTo>
                  <a:cubicBezTo>
                    <a:pt x="206693" y="9561"/>
                    <a:pt x="208286" y="12065"/>
                    <a:pt x="209993" y="14455"/>
                  </a:cubicBezTo>
                  <a:cubicBezTo>
                    <a:pt x="213214" y="19269"/>
                    <a:pt x="216174" y="24243"/>
                    <a:pt x="218871" y="29365"/>
                  </a:cubicBezTo>
                  <a:cubicBezTo>
                    <a:pt x="224107" y="39608"/>
                    <a:pt x="228659" y="50080"/>
                    <a:pt x="233098" y="60551"/>
                  </a:cubicBezTo>
                  <a:cubicBezTo>
                    <a:pt x="241635" y="81721"/>
                    <a:pt x="249147" y="103232"/>
                    <a:pt x="255862" y="124858"/>
                  </a:cubicBezTo>
                  <a:cubicBezTo>
                    <a:pt x="262577" y="146483"/>
                    <a:pt x="269406" y="168222"/>
                    <a:pt x="275097" y="190189"/>
                  </a:cubicBezTo>
                  <a:cubicBezTo>
                    <a:pt x="280788" y="212156"/>
                    <a:pt x="286479" y="234350"/>
                    <a:pt x="289893" y="257000"/>
                  </a:cubicBezTo>
                  <a:lnTo>
                    <a:pt x="289893" y="258024"/>
                  </a:lnTo>
                  <a:lnTo>
                    <a:pt x="289893" y="258935"/>
                  </a:lnTo>
                  <a:cubicBezTo>
                    <a:pt x="285010" y="269520"/>
                    <a:pt x="279263" y="279684"/>
                    <a:pt x="272707" y="289324"/>
                  </a:cubicBezTo>
                  <a:cubicBezTo>
                    <a:pt x="266447" y="298885"/>
                    <a:pt x="259845" y="308218"/>
                    <a:pt x="253130" y="317551"/>
                  </a:cubicBezTo>
                  <a:cubicBezTo>
                    <a:pt x="239779" y="335989"/>
                    <a:pt x="226042" y="354200"/>
                    <a:pt x="211928" y="372183"/>
                  </a:cubicBezTo>
                  <a:lnTo>
                    <a:pt x="209993" y="374573"/>
                  </a:lnTo>
                  <a:lnTo>
                    <a:pt x="207945" y="372297"/>
                  </a:lnTo>
                  <a:cubicBezTo>
                    <a:pt x="175438" y="335125"/>
                    <a:pt x="140656" y="300000"/>
                    <a:pt x="103802" y="267130"/>
                  </a:cubicBezTo>
                  <a:cubicBezTo>
                    <a:pt x="85477" y="250512"/>
                    <a:pt x="66925" y="234123"/>
                    <a:pt x="48941" y="217164"/>
                  </a:cubicBezTo>
                  <a:cubicBezTo>
                    <a:pt x="39950" y="208627"/>
                    <a:pt x="31072" y="200091"/>
                    <a:pt x="22877" y="190758"/>
                  </a:cubicBezTo>
                  <a:cubicBezTo>
                    <a:pt x="13863" y="182176"/>
                    <a:pt x="7171" y="171443"/>
                    <a:pt x="3414" y="159572"/>
                  </a:cubicBezTo>
                  <a:close/>
                  <a:moveTo>
                    <a:pt x="3414" y="159572"/>
                  </a:moveTo>
                  <a:cubicBezTo>
                    <a:pt x="7205" y="171364"/>
                    <a:pt x="13897" y="182006"/>
                    <a:pt x="22877" y="190531"/>
                  </a:cubicBezTo>
                  <a:cubicBezTo>
                    <a:pt x="31186" y="199750"/>
                    <a:pt x="40178" y="208286"/>
                    <a:pt x="49169" y="216708"/>
                  </a:cubicBezTo>
                  <a:cubicBezTo>
                    <a:pt x="67380" y="233440"/>
                    <a:pt x="86046" y="249715"/>
                    <a:pt x="104484" y="265992"/>
                  </a:cubicBezTo>
                  <a:cubicBezTo>
                    <a:pt x="142204" y="297963"/>
                    <a:pt x="177965" y="332165"/>
                    <a:pt x="211587" y="368427"/>
                  </a:cubicBezTo>
                  <a:lnTo>
                    <a:pt x="207603" y="368427"/>
                  </a:lnTo>
                  <a:cubicBezTo>
                    <a:pt x="221261" y="350217"/>
                    <a:pt x="234544" y="331778"/>
                    <a:pt x="247439" y="313112"/>
                  </a:cubicBezTo>
                  <a:cubicBezTo>
                    <a:pt x="253813" y="303665"/>
                    <a:pt x="260187" y="294218"/>
                    <a:pt x="266219" y="284771"/>
                  </a:cubicBezTo>
                  <a:cubicBezTo>
                    <a:pt x="272456" y="275518"/>
                    <a:pt x="277942" y="265775"/>
                    <a:pt x="282609" y="255634"/>
                  </a:cubicBezTo>
                  <a:lnTo>
                    <a:pt x="282609" y="257569"/>
                  </a:lnTo>
                  <a:cubicBezTo>
                    <a:pt x="278739" y="235602"/>
                    <a:pt x="273162" y="213635"/>
                    <a:pt x="267243" y="191782"/>
                  </a:cubicBezTo>
                  <a:cubicBezTo>
                    <a:pt x="261325" y="169930"/>
                    <a:pt x="255065" y="148304"/>
                    <a:pt x="248350" y="126679"/>
                  </a:cubicBezTo>
                  <a:cubicBezTo>
                    <a:pt x="241635" y="105053"/>
                    <a:pt x="234236" y="83770"/>
                    <a:pt x="225587" y="62827"/>
                  </a:cubicBezTo>
                  <a:cubicBezTo>
                    <a:pt x="221489" y="52356"/>
                    <a:pt x="216936" y="42112"/>
                    <a:pt x="212042" y="31983"/>
                  </a:cubicBezTo>
                  <a:cubicBezTo>
                    <a:pt x="207569" y="22092"/>
                    <a:pt x="201491" y="13021"/>
                    <a:pt x="194059" y="5122"/>
                  </a:cubicBezTo>
                  <a:lnTo>
                    <a:pt x="195994" y="5804"/>
                  </a:lnTo>
                  <a:lnTo>
                    <a:pt x="341" y="3414"/>
                  </a:lnTo>
                  <a:lnTo>
                    <a:pt x="1138" y="2618"/>
                  </a:lnTo>
                  <a:cubicBezTo>
                    <a:pt x="683" y="28716"/>
                    <a:pt x="683" y="54780"/>
                    <a:pt x="1138" y="80810"/>
                  </a:cubicBezTo>
                  <a:lnTo>
                    <a:pt x="1138" y="119963"/>
                  </a:lnTo>
                  <a:cubicBezTo>
                    <a:pt x="1707" y="133508"/>
                    <a:pt x="1935" y="146597"/>
                    <a:pt x="3414" y="15957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37" name="Freeform: Shape 504"/>
            <p:cNvSpPr>
              <a:spLocks/>
            </p:cNvSpPr>
            <p:nvPr/>
          </p:nvSpPr>
          <p:spPr bwMode="auto">
            <a:xfrm>
              <a:off x="11574580" y="4497788"/>
              <a:ext cx="703030" cy="873645"/>
            </a:xfrm>
            <a:custGeom>
              <a:avLst/>
              <a:gdLst>
                <a:gd name="T0" fmla="*/ 349289 w 704307"/>
                <a:gd name="T1" fmla="*/ 874276 h 873435"/>
                <a:gd name="T2" fmla="*/ 6126 w 704307"/>
                <a:gd name="T3" fmla="*/ 539788 h 873435"/>
                <a:gd name="T4" fmla="*/ 283300 w 704307"/>
                <a:gd name="T5" fmla="*/ 202677 h 873435"/>
                <a:gd name="T6" fmla="*/ 281379 w 704307"/>
                <a:gd name="T7" fmla="*/ 0 h 873435"/>
                <a:gd name="T8" fmla="*/ 430871 w 704307"/>
                <a:gd name="T9" fmla="*/ 0 h 873435"/>
                <a:gd name="T10" fmla="*/ 433018 w 704307"/>
                <a:gd name="T11" fmla="*/ 202677 h 873435"/>
                <a:gd name="T12" fmla="*/ 692905 w 704307"/>
                <a:gd name="T13" fmla="*/ 539788 h 873435"/>
                <a:gd name="T14" fmla="*/ 349289 w 704307"/>
                <a:gd name="T15" fmla="*/ 874276 h 8734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4307" h="873435">
                  <a:moveTo>
                    <a:pt x="351834" y="873436"/>
                  </a:moveTo>
                  <a:cubicBezTo>
                    <a:pt x="49534" y="873436"/>
                    <a:pt x="-23764" y="676987"/>
                    <a:pt x="6170" y="539268"/>
                  </a:cubicBezTo>
                  <a:cubicBezTo>
                    <a:pt x="36104" y="401548"/>
                    <a:pt x="290714" y="247212"/>
                    <a:pt x="285364" y="202481"/>
                  </a:cubicBezTo>
                  <a:cubicBezTo>
                    <a:pt x="284454" y="193717"/>
                    <a:pt x="283771" y="18324"/>
                    <a:pt x="283429" y="0"/>
                  </a:cubicBezTo>
                  <a:lnTo>
                    <a:pt x="434010" y="0"/>
                  </a:lnTo>
                  <a:cubicBezTo>
                    <a:pt x="434010" y="19121"/>
                    <a:pt x="435148" y="194628"/>
                    <a:pt x="436173" y="202481"/>
                  </a:cubicBezTo>
                  <a:cubicBezTo>
                    <a:pt x="442205" y="247098"/>
                    <a:pt x="667336" y="401207"/>
                    <a:pt x="697953" y="539268"/>
                  </a:cubicBezTo>
                  <a:cubicBezTo>
                    <a:pt x="728570" y="677328"/>
                    <a:pt x="654133" y="873436"/>
                    <a:pt x="351834" y="873436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14" name="Graphic 166"/>
          <p:cNvGrpSpPr>
            <a:grpSpLocks/>
          </p:cNvGrpSpPr>
          <p:nvPr/>
        </p:nvGrpSpPr>
        <p:grpSpPr bwMode="auto">
          <a:xfrm>
            <a:off x="3402013" y="-762000"/>
            <a:ext cx="566737" cy="690562"/>
            <a:chOff x="10859591" y="988386"/>
            <a:chExt cx="755824" cy="689476"/>
          </a:xfrm>
        </p:grpSpPr>
        <p:sp>
          <p:nvSpPr>
            <p:cNvPr id="51331" name="Freeform: Shape 506"/>
            <p:cNvSpPr>
              <a:spLocks/>
            </p:cNvSpPr>
            <p:nvPr/>
          </p:nvSpPr>
          <p:spPr bwMode="auto">
            <a:xfrm>
              <a:off x="10870176" y="996311"/>
              <a:ext cx="745239" cy="679967"/>
            </a:xfrm>
            <a:custGeom>
              <a:avLst/>
              <a:gdLst>
                <a:gd name="T0" fmla="*/ 746721 w 744138"/>
                <a:gd name="T1" fmla="*/ 371759 h 680906"/>
                <a:gd name="T2" fmla="*/ 370395 w 744138"/>
                <a:gd name="T3" fmla="*/ 675405 h 680906"/>
                <a:gd name="T4" fmla="*/ 171739 w 744138"/>
                <a:gd name="T5" fmla="*/ 586822 h 680906"/>
                <a:gd name="T6" fmla="*/ 0 w 744138"/>
                <a:gd name="T7" fmla="*/ 611838 h 680906"/>
                <a:gd name="T8" fmla="*/ 86099 w 744138"/>
                <a:gd name="T9" fmla="*/ 464689 h 680906"/>
                <a:gd name="T10" fmla="*/ 62512 w 744138"/>
                <a:gd name="T11" fmla="*/ 300901 h 680906"/>
                <a:gd name="T12" fmla="*/ 444196 w 744138"/>
                <a:gd name="T13" fmla="*/ 2320 h 680906"/>
                <a:gd name="T14" fmla="*/ 747065 w 744138"/>
                <a:gd name="T15" fmla="*/ 371646 h 6809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4138" h="680906">
                  <a:moveTo>
                    <a:pt x="742318" y="373817"/>
                  </a:moveTo>
                  <a:cubicBezTo>
                    <a:pt x="723322" y="561434"/>
                    <a:pt x="555828" y="698140"/>
                    <a:pt x="368211" y="679144"/>
                  </a:cubicBezTo>
                  <a:cubicBezTo>
                    <a:pt x="294458" y="671677"/>
                    <a:pt x="225142" y="640412"/>
                    <a:pt x="170726" y="590070"/>
                  </a:cubicBezTo>
                  <a:lnTo>
                    <a:pt x="0" y="615224"/>
                  </a:lnTo>
                  <a:lnTo>
                    <a:pt x="85591" y="467261"/>
                  </a:lnTo>
                  <a:cubicBezTo>
                    <a:pt x="64159" y="415178"/>
                    <a:pt x="56101" y="358562"/>
                    <a:pt x="62144" y="302567"/>
                  </a:cubicBezTo>
                  <a:cubicBezTo>
                    <a:pt x="84020" y="114881"/>
                    <a:pt x="253893" y="-19539"/>
                    <a:pt x="441578" y="2332"/>
                  </a:cubicBezTo>
                  <a:cubicBezTo>
                    <a:pt x="626133" y="23838"/>
                    <a:pt x="759789" y="188697"/>
                    <a:pt x="742660" y="373703"/>
                  </a:cubicBezTo>
                  <a:lnTo>
                    <a:pt x="742318" y="3738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32" name="Freeform: Shape 507"/>
            <p:cNvSpPr>
              <a:spLocks/>
            </p:cNvSpPr>
            <p:nvPr/>
          </p:nvSpPr>
          <p:spPr bwMode="auto">
            <a:xfrm>
              <a:off x="10859591" y="988386"/>
              <a:ext cx="755824" cy="689476"/>
            </a:xfrm>
            <a:custGeom>
              <a:avLst/>
              <a:gdLst>
                <a:gd name="T0" fmla="*/ 753928 w 755824"/>
                <a:gd name="T1" fmla="*/ 380954 h 689476"/>
                <a:gd name="T2" fmla="*/ 684954 w 755824"/>
                <a:gd name="T3" fmla="*/ 554412 h 689476"/>
                <a:gd name="T4" fmla="*/ 653882 w 755824"/>
                <a:gd name="T5" fmla="*/ 590151 h 689476"/>
                <a:gd name="T6" fmla="*/ 617802 w 755824"/>
                <a:gd name="T7" fmla="*/ 620654 h 689476"/>
                <a:gd name="T8" fmla="*/ 535284 w 755824"/>
                <a:gd name="T9" fmla="*/ 666181 h 689476"/>
                <a:gd name="T10" fmla="*/ 443206 w 755824"/>
                <a:gd name="T11" fmla="*/ 688148 h 689476"/>
                <a:gd name="T12" fmla="*/ 395630 w 755824"/>
                <a:gd name="T13" fmla="*/ 689058 h 689476"/>
                <a:gd name="T14" fmla="*/ 348282 w 755824"/>
                <a:gd name="T15" fmla="*/ 684164 h 689476"/>
                <a:gd name="T16" fmla="*/ 179035 w 755824"/>
                <a:gd name="T17" fmla="*/ 600508 h 689476"/>
                <a:gd name="T18" fmla="*/ 183132 w 755824"/>
                <a:gd name="T19" fmla="*/ 601760 h 689476"/>
                <a:gd name="T20" fmla="*/ 12406 w 755824"/>
                <a:gd name="T21" fmla="*/ 628052 h 689476"/>
                <a:gd name="T22" fmla="*/ 0 w 755824"/>
                <a:gd name="T23" fmla="*/ 629987 h 689476"/>
                <a:gd name="T24" fmla="*/ 6260 w 755824"/>
                <a:gd name="T25" fmla="*/ 618605 h 689476"/>
                <a:gd name="T26" fmla="*/ 91396 w 755824"/>
                <a:gd name="T27" fmla="*/ 470642 h 689476"/>
                <a:gd name="T28" fmla="*/ 91396 w 755824"/>
                <a:gd name="T29" fmla="*/ 476447 h 689476"/>
                <a:gd name="T30" fmla="*/ 111769 w 755824"/>
                <a:gd name="T31" fmla="*/ 171643 h 689476"/>
                <a:gd name="T32" fmla="*/ 218871 w 755824"/>
                <a:gd name="T33" fmla="*/ 57826 h 689476"/>
                <a:gd name="T34" fmla="*/ 519578 w 755824"/>
                <a:gd name="T35" fmla="*/ 17307 h 689476"/>
                <a:gd name="T36" fmla="*/ 651606 w 755824"/>
                <a:gd name="T37" fmla="*/ 98231 h 689476"/>
                <a:gd name="T38" fmla="*/ 753928 w 755824"/>
                <a:gd name="T39" fmla="*/ 380954 h 689476"/>
                <a:gd name="T40" fmla="*/ 753928 w 755824"/>
                <a:gd name="T41" fmla="*/ 380954 h 689476"/>
                <a:gd name="T42" fmla="*/ 452721 w 755824"/>
                <a:gd name="T43" fmla="*/ 8688 h 689476"/>
                <a:gd name="T44" fmla="*/ 366037 w 755824"/>
                <a:gd name="T45" fmla="*/ 10705 h 689476"/>
                <a:gd name="T46" fmla="*/ 224676 w 755824"/>
                <a:gd name="T47" fmla="*/ 66590 h 689476"/>
                <a:gd name="T48" fmla="*/ 122240 w 755824"/>
                <a:gd name="T49" fmla="*/ 178245 h 689476"/>
                <a:gd name="T50" fmla="*/ 78762 w 755824"/>
                <a:gd name="T51" fmla="*/ 323021 h 689476"/>
                <a:gd name="T52" fmla="*/ 102891 w 755824"/>
                <a:gd name="T53" fmla="*/ 472008 h 689476"/>
                <a:gd name="T54" fmla="*/ 104143 w 755824"/>
                <a:gd name="T55" fmla="*/ 475081 h 689476"/>
                <a:gd name="T56" fmla="*/ 102436 w 755824"/>
                <a:gd name="T57" fmla="*/ 477813 h 689476"/>
                <a:gd name="T58" fmla="*/ 16390 w 755824"/>
                <a:gd name="T59" fmla="*/ 625776 h 689476"/>
                <a:gd name="T60" fmla="*/ 10244 w 755824"/>
                <a:gd name="T61" fmla="*/ 616784 h 689476"/>
                <a:gd name="T62" fmla="*/ 181653 w 755824"/>
                <a:gd name="T63" fmla="*/ 592768 h 689476"/>
                <a:gd name="T64" fmla="*/ 184043 w 755824"/>
                <a:gd name="T65" fmla="*/ 592768 h 689476"/>
                <a:gd name="T66" fmla="*/ 185750 w 755824"/>
                <a:gd name="T67" fmla="*/ 594362 h 689476"/>
                <a:gd name="T68" fmla="*/ 349534 w 755824"/>
                <a:gd name="T69" fmla="*/ 678701 h 689476"/>
                <a:gd name="T70" fmla="*/ 395971 w 755824"/>
                <a:gd name="T71" fmla="*/ 684392 h 689476"/>
                <a:gd name="T72" fmla="*/ 534146 w 755824"/>
                <a:gd name="T73" fmla="*/ 664132 h 689476"/>
                <a:gd name="T74" fmla="*/ 616664 w 755824"/>
                <a:gd name="T75" fmla="*/ 619743 h 689476"/>
                <a:gd name="T76" fmla="*/ 683930 w 755824"/>
                <a:gd name="T77" fmla="*/ 554184 h 689476"/>
                <a:gd name="T78" fmla="*/ 753928 w 755824"/>
                <a:gd name="T79" fmla="*/ 380954 h 6894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5824" h="689476">
                  <a:moveTo>
                    <a:pt x="753928" y="380954"/>
                  </a:moveTo>
                  <a:cubicBezTo>
                    <a:pt x="747315" y="444015"/>
                    <a:pt x="723459" y="504033"/>
                    <a:pt x="684954" y="554412"/>
                  </a:cubicBezTo>
                  <a:cubicBezTo>
                    <a:pt x="675314" y="566920"/>
                    <a:pt x="664934" y="578860"/>
                    <a:pt x="653882" y="590151"/>
                  </a:cubicBezTo>
                  <a:cubicBezTo>
                    <a:pt x="642489" y="601054"/>
                    <a:pt x="630447" y="611241"/>
                    <a:pt x="617802" y="620654"/>
                  </a:cubicBezTo>
                  <a:cubicBezTo>
                    <a:pt x="592569" y="639616"/>
                    <a:pt x="564786" y="654947"/>
                    <a:pt x="535284" y="666181"/>
                  </a:cubicBezTo>
                  <a:cubicBezTo>
                    <a:pt x="505760" y="677745"/>
                    <a:pt x="474767" y="685131"/>
                    <a:pt x="443206" y="688148"/>
                  </a:cubicBezTo>
                  <a:cubicBezTo>
                    <a:pt x="427385" y="689536"/>
                    <a:pt x="411496" y="689832"/>
                    <a:pt x="395630" y="689058"/>
                  </a:cubicBezTo>
                  <a:cubicBezTo>
                    <a:pt x="379741" y="688683"/>
                    <a:pt x="363909" y="687044"/>
                    <a:pt x="348282" y="684164"/>
                  </a:cubicBezTo>
                  <a:cubicBezTo>
                    <a:pt x="285193" y="672520"/>
                    <a:pt x="226599" y="643554"/>
                    <a:pt x="179035" y="600508"/>
                  </a:cubicBezTo>
                  <a:lnTo>
                    <a:pt x="183132" y="601760"/>
                  </a:lnTo>
                  <a:lnTo>
                    <a:pt x="12406" y="628052"/>
                  </a:lnTo>
                  <a:lnTo>
                    <a:pt x="0" y="629987"/>
                  </a:lnTo>
                  <a:lnTo>
                    <a:pt x="6260" y="618605"/>
                  </a:lnTo>
                  <a:lnTo>
                    <a:pt x="91396" y="470642"/>
                  </a:lnTo>
                  <a:lnTo>
                    <a:pt x="91396" y="476447"/>
                  </a:lnTo>
                  <a:cubicBezTo>
                    <a:pt x="50581" y="377180"/>
                    <a:pt x="58104" y="264595"/>
                    <a:pt x="111769" y="171643"/>
                  </a:cubicBezTo>
                  <a:cubicBezTo>
                    <a:pt x="138448" y="126123"/>
                    <a:pt x="175052" y="87216"/>
                    <a:pt x="218871" y="57826"/>
                  </a:cubicBezTo>
                  <a:cubicBezTo>
                    <a:pt x="307660" y="-896"/>
                    <a:pt x="418416" y="-15820"/>
                    <a:pt x="519578" y="17307"/>
                  </a:cubicBezTo>
                  <a:cubicBezTo>
                    <a:pt x="569054" y="34134"/>
                    <a:pt x="614160" y="61779"/>
                    <a:pt x="651606" y="98231"/>
                  </a:cubicBezTo>
                  <a:cubicBezTo>
                    <a:pt x="727249" y="171804"/>
                    <a:pt x="764968" y="276011"/>
                    <a:pt x="753928" y="380954"/>
                  </a:cubicBezTo>
                  <a:close/>
                  <a:moveTo>
                    <a:pt x="753928" y="380954"/>
                  </a:moveTo>
                  <a:cubicBezTo>
                    <a:pt x="773550" y="194978"/>
                    <a:pt x="638688" y="28310"/>
                    <a:pt x="452721" y="8688"/>
                  </a:cubicBezTo>
                  <a:cubicBezTo>
                    <a:pt x="423857" y="5644"/>
                    <a:pt x="394720" y="6321"/>
                    <a:pt x="366037" y="10705"/>
                  </a:cubicBezTo>
                  <a:cubicBezTo>
                    <a:pt x="315286" y="18360"/>
                    <a:pt x="266948" y="37472"/>
                    <a:pt x="224676" y="66590"/>
                  </a:cubicBezTo>
                  <a:cubicBezTo>
                    <a:pt x="182825" y="95923"/>
                    <a:pt x="147872" y="134026"/>
                    <a:pt x="122240" y="178245"/>
                  </a:cubicBezTo>
                  <a:cubicBezTo>
                    <a:pt x="96995" y="222601"/>
                    <a:pt x="82131" y="272098"/>
                    <a:pt x="78762" y="323021"/>
                  </a:cubicBezTo>
                  <a:cubicBezTo>
                    <a:pt x="75587" y="373861"/>
                    <a:pt x="83838" y="424767"/>
                    <a:pt x="102891" y="472008"/>
                  </a:cubicBezTo>
                  <a:lnTo>
                    <a:pt x="104143" y="475081"/>
                  </a:lnTo>
                  <a:lnTo>
                    <a:pt x="102436" y="477813"/>
                  </a:lnTo>
                  <a:lnTo>
                    <a:pt x="16390" y="625776"/>
                  </a:lnTo>
                  <a:lnTo>
                    <a:pt x="10244" y="616784"/>
                  </a:lnTo>
                  <a:lnTo>
                    <a:pt x="181653" y="592768"/>
                  </a:lnTo>
                  <a:lnTo>
                    <a:pt x="184043" y="592768"/>
                  </a:lnTo>
                  <a:lnTo>
                    <a:pt x="185750" y="594362"/>
                  </a:lnTo>
                  <a:cubicBezTo>
                    <a:pt x="231437" y="637157"/>
                    <a:pt x="288164" y="666363"/>
                    <a:pt x="349534" y="678701"/>
                  </a:cubicBezTo>
                  <a:cubicBezTo>
                    <a:pt x="364843" y="681797"/>
                    <a:pt x="380367" y="683697"/>
                    <a:pt x="395971" y="684392"/>
                  </a:cubicBezTo>
                  <a:cubicBezTo>
                    <a:pt x="442955" y="687635"/>
                    <a:pt x="490076" y="680727"/>
                    <a:pt x="534146" y="664132"/>
                  </a:cubicBezTo>
                  <a:cubicBezTo>
                    <a:pt x="563693" y="653502"/>
                    <a:pt x="591510" y="638535"/>
                    <a:pt x="616664" y="619743"/>
                  </a:cubicBezTo>
                  <a:cubicBezTo>
                    <a:pt x="642295" y="601441"/>
                    <a:pt x="664968" y="579327"/>
                    <a:pt x="683930" y="554184"/>
                  </a:cubicBezTo>
                  <a:cubicBezTo>
                    <a:pt x="722844" y="504033"/>
                    <a:pt x="747076" y="444064"/>
                    <a:pt x="753928" y="38095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33" name="Freeform: Shape 508"/>
            <p:cNvSpPr>
              <a:spLocks/>
            </p:cNvSpPr>
            <p:nvPr/>
          </p:nvSpPr>
          <p:spPr bwMode="auto">
            <a:xfrm>
              <a:off x="11096712" y="1200776"/>
              <a:ext cx="355682" cy="323341"/>
            </a:xfrm>
            <a:custGeom>
              <a:avLst/>
              <a:gdLst>
                <a:gd name="T0" fmla="*/ 320066 w 356182"/>
                <a:gd name="T1" fmla="*/ 198329 h 323212"/>
                <a:gd name="T2" fmla="*/ 177121 w 356182"/>
                <a:gd name="T3" fmla="*/ 323728 h 323212"/>
                <a:gd name="T4" fmla="*/ 34289 w 356182"/>
                <a:gd name="T5" fmla="*/ 198329 h 323212"/>
                <a:gd name="T6" fmla="*/ 58396 w 356182"/>
                <a:gd name="T7" fmla="*/ 3617 h 323212"/>
                <a:gd name="T8" fmla="*/ 177121 w 356182"/>
                <a:gd name="T9" fmla="*/ 99152 h 323212"/>
                <a:gd name="T10" fmla="*/ 295959 w 356182"/>
                <a:gd name="T11" fmla="*/ 3617 h 323212"/>
                <a:gd name="T12" fmla="*/ 320066 w 356182"/>
                <a:gd name="T13" fmla="*/ 198329 h 3232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6182" h="323212">
                  <a:moveTo>
                    <a:pt x="321870" y="198013"/>
                  </a:moveTo>
                  <a:cubicBezTo>
                    <a:pt x="283525" y="249610"/>
                    <a:pt x="234493" y="292317"/>
                    <a:pt x="178119" y="323212"/>
                  </a:cubicBezTo>
                  <a:cubicBezTo>
                    <a:pt x="121790" y="292295"/>
                    <a:pt x="72803" y="249591"/>
                    <a:pt x="34481" y="198013"/>
                  </a:cubicBezTo>
                  <a:cubicBezTo>
                    <a:pt x="-16054" y="131088"/>
                    <a:pt x="-13550" y="26262"/>
                    <a:pt x="58724" y="3613"/>
                  </a:cubicBezTo>
                  <a:cubicBezTo>
                    <a:pt x="138396" y="-21427"/>
                    <a:pt x="178119" y="98992"/>
                    <a:pt x="178119" y="98992"/>
                  </a:cubicBezTo>
                  <a:cubicBezTo>
                    <a:pt x="178119" y="98992"/>
                    <a:pt x="218068" y="-22224"/>
                    <a:pt x="297627" y="3613"/>
                  </a:cubicBezTo>
                  <a:cubicBezTo>
                    <a:pt x="369674" y="27059"/>
                    <a:pt x="372178" y="131088"/>
                    <a:pt x="321870" y="198013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171450" y="2701925"/>
            <a:ext cx="5143500" cy="4613275"/>
            <a:chOff x="-228600" y="2701728"/>
            <a:chExt cx="6858000" cy="4613471"/>
          </a:xfrm>
        </p:grpSpPr>
        <p:sp>
          <p:nvSpPr>
            <p:cNvPr id="51325" name="Freeform: Shape 18"/>
            <p:cNvSpPr>
              <a:spLocks/>
            </p:cNvSpPr>
            <p:nvPr/>
          </p:nvSpPr>
          <p:spPr bwMode="auto">
            <a:xfrm flipH="1">
              <a:off x="6062133" y="5529186"/>
              <a:ext cx="273051" cy="1490725"/>
            </a:xfrm>
            <a:custGeom>
              <a:avLst/>
              <a:gdLst>
                <a:gd name="T0" fmla="*/ 0 w 245782"/>
                <a:gd name="T1" fmla="*/ 0 h 1338434"/>
                <a:gd name="T2" fmla="*/ 44763 w 245782"/>
                <a:gd name="T3" fmla="*/ 2028859 h 1338434"/>
                <a:gd name="T4" fmla="*/ 374389 w 245782"/>
                <a:gd name="T5" fmla="*/ 2043248 h 1338434"/>
                <a:gd name="T6" fmla="*/ 323522 w 245782"/>
                <a:gd name="T7" fmla="*/ 347394 h 1338434"/>
                <a:gd name="T8" fmla="*/ 0 w 245782"/>
                <a:gd name="T9" fmla="*/ 0 h 1338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5782" h="1338434">
                  <a:moveTo>
                    <a:pt x="0" y="0"/>
                  </a:moveTo>
                  <a:cubicBezTo>
                    <a:pt x="9350" y="221738"/>
                    <a:pt x="24044" y="1279671"/>
                    <a:pt x="29387" y="1318408"/>
                  </a:cubicBezTo>
                  <a:cubicBezTo>
                    <a:pt x="34730" y="1357145"/>
                    <a:pt x="245782" y="1327758"/>
                    <a:pt x="245782" y="1327758"/>
                  </a:cubicBezTo>
                  <a:lnTo>
                    <a:pt x="212388" y="225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51326" name="Graphic 16"/>
            <p:cNvGrpSpPr>
              <a:grpSpLocks/>
            </p:cNvGrpSpPr>
            <p:nvPr/>
          </p:nvGrpSpPr>
          <p:grpSpPr bwMode="auto">
            <a:xfrm flipH="1">
              <a:off x="-228600" y="2701728"/>
              <a:ext cx="6858000" cy="4613471"/>
              <a:chOff x="2133387" y="1268724"/>
              <a:chExt cx="6161465" cy="4144902"/>
            </a:xfrm>
          </p:grpSpPr>
          <p:sp>
            <p:nvSpPr>
              <p:cNvPr id="51329" name="Freeform: Shape 20"/>
              <p:cNvSpPr>
                <a:spLocks/>
              </p:cNvSpPr>
              <p:nvPr/>
            </p:nvSpPr>
            <p:spPr bwMode="auto">
              <a:xfrm>
                <a:off x="2140994" y="1278709"/>
                <a:ext cx="6150055" cy="4129212"/>
              </a:xfrm>
              <a:custGeom>
                <a:avLst/>
                <a:gdLst>
                  <a:gd name="T0" fmla="*/ 970635 w 6149765"/>
                  <a:gd name="T1" fmla="*/ 1312605 h 4129608"/>
                  <a:gd name="T2" fmla="*/ 84850 w 6149765"/>
                  <a:gd name="T3" fmla="*/ 1726535 h 4129608"/>
                  <a:gd name="T4" fmla="*/ 60802 w 6149765"/>
                  <a:gd name="T5" fmla="*/ 2299361 h 4129608"/>
                  <a:gd name="T6" fmla="*/ 898487 w 6149765"/>
                  <a:gd name="T7" fmla="*/ 3439675 h 4129608"/>
                  <a:gd name="T8" fmla="*/ 1331362 w 6149765"/>
                  <a:gd name="T9" fmla="*/ 4003155 h 4129608"/>
                  <a:gd name="T10" fmla="*/ 2102246 w 6149765"/>
                  <a:gd name="T11" fmla="*/ 4003155 h 4129608"/>
                  <a:gd name="T12" fmla="*/ 6035505 w 6149765"/>
                  <a:gd name="T13" fmla="*/ 1992254 h 4129608"/>
                  <a:gd name="T14" fmla="*/ 5992753 w 6149765"/>
                  <a:gd name="T15" fmla="*/ 1458148 h 4129608"/>
                  <a:gd name="T16" fmla="*/ 4918588 w 6149765"/>
                  <a:gd name="T17" fmla="*/ 125559 h 4129608"/>
                  <a:gd name="T18" fmla="*/ 4263935 w 6149765"/>
                  <a:gd name="T19" fmla="*/ 86838 h 4129608"/>
                  <a:gd name="T20" fmla="*/ 970635 w 6149765"/>
                  <a:gd name="T21" fmla="*/ 1312605 h 41296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149765" h="4129608">
                    <a:moveTo>
                      <a:pt x="970451" y="1313109"/>
                    </a:moveTo>
                    <a:cubicBezTo>
                      <a:pt x="616471" y="1441343"/>
                      <a:pt x="186352" y="1640374"/>
                      <a:pt x="84834" y="1727199"/>
                    </a:cubicBezTo>
                    <a:cubicBezTo>
                      <a:pt x="-16685" y="1814024"/>
                      <a:pt x="-30043" y="2135945"/>
                      <a:pt x="60790" y="2300245"/>
                    </a:cubicBezTo>
                    <a:cubicBezTo>
                      <a:pt x="151622" y="2464545"/>
                      <a:pt x="763406" y="3276695"/>
                      <a:pt x="898319" y="3440995"/>
                    </a:cubicBezTo>
                    <a:cubicBezTo>
                      <a:pt x="1033232" y="3603960"/>
                      <a:pt x="1279015" y="3945917"/>
                      <a:pt x="1331110" y="4004691"/>
                    </a:cubicBezTo>
                    <a:cubicBezTo>
                      <a:pt x="1384540" y="4062129"/>
                      <a:pt x="1643680" y="4254481"/>
                      <a:pt x="2101850" y="4004691"/>
                    </a:cubicBezTo>
                    <a:cubicBezTo>
                      <a:pt x="2560020" y="3754902"/>
                      <a:pt x="5759196" y="2204070"/>
                      <a:pt x="6034365" y="1993018"/>
                    </a:cubicBezTo>
                    <a:cubicBezTo>
                      <a:pt x="6178629" y="1867455"/>
                      <a:pt x="6212023" y="1737885"/>
                      <a:pt x="5991621" y="1458708"/>
                    </a:cubicBezTo>
                    <a:cubicBezTo>
                      <a:pt x="5769882" y="1179532"/>
                      <a:pt x="5081959" y="269871"/>
                      <a:pt x="4917660" y="125607"/>
                    </a:cubicBezTo>
                    <a:cubicBezTo>
                      <a:pt x="4754695" y="-18656"/>
                      <a:pt x="4571694" y="-48043"/>
                      <a:pt x="4263131" y="86870"/>
                    </a:cubicBezTo>
                    <a:cubicBezTo>
                      <a:pt x="3954567" y="220447"/>
                      <a:pt x="1634330" y="1072670"/>
                      <a:pt x="970451" y="13131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330" name="Freeform: Shape 21"/>
              <p:cNvSpPr>
                <a:spLocks/>
              </p:cNvSpPr>
              <p:nvPr/>
            </p:nvSpPr>
            <p:spPr bwMode="auto">
              <a:xfrm>
                <a:off x="2133387" y="1268724"/>
                <a:ext cx="6161465" cy="4144902"/>
              </a:xfrm>
              <a:custGeom>
                <a:avLst/>
                <a:gdLst>
                  <a:gd name="T0" fmla="*/ 1679280 w 6161465"/>
                  <a:gd name="T1" fmla="*/ 4144903 h 4144902"/>
                  <a:gd name="T2" fmla="*/ 1679280 w 6161465"/>
                  <a:gd name="T3" fmla="*/ 4144903 h 4144902"/>
                  <a:gd name="T4" fmla="*/ 1333315 w 6161465"/>
                  <a:gd name="T5" fmla="*/ 4018004 h 4144902"/>
                  <a:gd name="T6" fmla="*/ 1161000 w 6161465"/>
                  <a:gd name="T7" fmla="*/ 3794930 h 4144902"/>
                  <a:gd name="T8" fmla="*/ 899189 w 6161465"/>
                  <a:gd name="T9" fmla="*/ 3454308 h 4144902"/>
                  <a:gd name="T10" fmla="*/ 61659 w 6161465"/>
                  <a:gd name="T11" fmla="*/ 2312223 h 4144902"/>
                  <a:gd name="T12" fmla="*/ 87039 w 6161465"/>
                  <a:gd name="T13" fmla="*/ 1731161 h 4144902"/>
                  <a:gd name="T14" fmla="*/ 975328 w 6161465"/>
                  <a:gd name="T15" fmla="*/ 1315736 h 4144902"/>
                  <a:gd name="T16" fmla="*/ 4266672 w 6161465"/>
                  <a:gd name="T17" fmla="*/ 88161 h 4144902"/>
                  <a:gd name="T18" fmla="*/ 4612637 w 6161465"/>
                  <a:gd name="T19" fmla="*/ 0 h 4144902"/>
                  <a:gd name="T20" fmla="*/ 4927879 w 6161465"/>
                  <a:gd name="T21" fmla="*/ 126898 h 4144902"/>
                  <a:gd name="T22" fmla="*/ 5776095 w 6161465"/>
                  <a:gd name="T23" fmla="*/ 1170137 h 4144902"/>
                  <a:gd name="T24" fmla="*/ 6001840 w 6161465"/>
                  <a:gd name="T25" fmla="*/ 1461335 h 4144902"/>
                  <a:gd name="T26" fmla="*/ 6044585 w 6161465"/>
                  <a:gd name="T27" fmla="*/ 2004995 h 4144902"/>
                  <a:gd name="T28" fmla="*/ 3385062 w 6161465"/>
                  <a:gd name="T29" fmla="*/ 3376833 h 4144902"/>
                  <a:gd name="T30" fmla="*/ 2112071 w 6161465"/>
                  <a:gd name="T31" fmla="*/ 4018004 h 4144902"/>
                  <a:gd name="T32" fmla="*/ 1679280 w 6161465"/>
                  <a:gd name="T33" fmla="*/ 4144903 h 4144902"/>
                  <a:gd name="T34" fmla="*/ 4612637 w 6161465"/>
                  <a:gd name="T35" fmla="*/ 14693 h 4144902"/>
                  <a:gd name="T36" fmla="*/ 4272015 w 6161465"/>
                  <a:gd name="T37" fmla="*/ 101519 h 4144902"/>
                  <a:gd name="T38" fmla="*/ 979335 w 6161465"/>
                  <a:gd name="T39" fmla="*/ 1329094 h 4144902"/>
                  <a:gd name="T40" fmla="*/ 96389 w 6161465"/>
                  <a:gd name="T41" fmla="*/ 1741848 h 4144902"/>
                  <a:gd name="T42" fmla="*/ 73681 w 6161465"/>
                  <a:gd name="T43" fmla="*/ 2306879 h 4144902"/>
                  <a:gd name="T44" fmla="*/ 909875 w 6161465"/>
                  <a:gd name="T45" fmla="*/ 3446294 h 4144902"/>
                  <a:gd name="T46" fmla="*/ 1171686 w 6161465"/>
                  <a:gd name="T47" fmla="*/ 3786916 h 4144902"/>
                  <a:gd name="T48" fmla="*/ 1342665 w 6161465"/>
                  <a:gd name="T49" fmla="*/ 4008654 h 4144902"/>
                  <a:gd name="T50" fmla="*/ 1677944 w 6161465"/>
                  <a:gd name="T51" fmla="*/ 4131545 h 4144902"/>
                  <a:gd name="T52" fmla="*/ 2104056 w 6161465"/>
                  <a:gd name="T53" fmla="*/ 4007318 h 4144902"/>
                  <a:gd name="T54" fmla="*/ 3378383 w 6161465"/>
                  <a:gd name="T55" fmla="*/ 3366147 h 4144902"/>
                  <a:gd name="T56" fmla="*/ 6036571 w 6161465"/>
                  <a:gd name="T57" fmla="*/ 1996980 h 4144902"/>
                  <a:gd name="T58" fmla="*/ 5992490 w 6161465"/>
                  <a:gd name="T59" fmla="*/ 1472022 h 4144902"/>
                  <a:gd name="T60" fmla="*/ 5765409 w 6161465"/>
                  <a:gd name="T61" fmla="*/ 1180823 h 4144902"/>
                  <a:gd name="T62" fmla="*/ 4919865 w 6161465"/>
                  <a:gd name="T63" fmla="*/ 138920 h 4144902"/>
                  <a:gd name="T64" fmla="*/ 4612637 w 6161465"/>
                  <a:gd name="T65" fmla="*/ 14693 h 41449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161465" h="4144902">
                    <a:moveTo>
                      <a:pt x="1679280" y="4144903"/>
                    </a:moveTo>
                    <a:cubicBezTo>
                      <a:pt x="1679280" y="4144903"/>
                      <a:pt x="1679280" y="4144903"/>
                      <a:pt x="1679280" y="4144903"/>
                    </a:cubicBezTo>
                    <a:cubicBezTo>
                      <a:pt x="1456206" y="4144903"/>
                      <a:pt x="1345337" y="4030026"/>
                      <a:pt x="1333315" y="4018004"/>
                    </a:cubicBezTo>
                    <a:cubicBezTo>
                      <a:pt x="1307935" y="3989953"/>
                      <a:pt x="1239811" y="3899121"/>
                      <a:pt x="1161000" y="3794930"/>
                    </a:cubicBezTo>
                    <a:cubicBezTo>
                      <a:pt x="1071503" y="3676046"/>
                      <a:pt x="971320" y="3541134"/>
                      <a:pt x="899189" y="3454308"/>
                    </a:cubicBezTo>
                    <a:cubicBezTo>
                      <a:pt x="769619" y="3296687"/>
                      <a:pt x="153828" y="2477859"/>
                      <a:pt x="61659" y="2312223"/>
                    </a:cubicBezTo>
                    <a:cubicBezTo>
                      <a:pt x="-30509" y="2146587"/>
                      <a:pt x="-17151" y="1820658"/>
                      <a:pt x="87039" y="1731161"/>
                    </a:cubicBezTo>
                    <a:cubicBezTo>
                      <a:pt x="185886" y="1647008"/>
                      <a:pt x="609326" y="1447978"/>
                      <a:pt x="975328" y="1315736"/>
                    </a:cubicBezTo>
                    <a:cubicBezTo>
                      <a:pt x="1703324" y="1052589"/>
                      <a:pt x="3966123" y="220402"/>
                      <a:pt x="4266672" y="88161"/>
                    </a:cubicBezTo>
                    <a:cubicBezTo>
                      <a:pt x="4401585" y="29387"/>
                      <a:pt x="4513790" y="0"/>
                      <a:pt x="4612637" y="0"/>
                    </a:cubicBezTo>
                    <a:cubicBezTo>
                      <a:pt x="4730185" y="0"/>
                      <a:pt x="4830368" y="40073"/>
                      <a:pt x="4927879" y="126898"/>
                    </a:cubicBezTo>
                    <a:cubicBezTo>
                      <a:pt x="5052106" y="236432"/>
                      <a:pt x="5487568" y="798792"/>
                      <a:pt x="5776095" y="1170137"/>
                    </a:cubicBezTo>
                    <a:cubicBezTo>
                      <a:pt x="5869599" y="1290356"/>
                      <a:pt x="5949745" y="1393211"/>
                      <a:pt x="6001840" y="1461335"/>
                    </a:cubicBezTo>
                    <a:cubicBezTo>
                      <a:pt x="6228922" y="1747191"/>
                      <a:pt x="6186177" y="1882104"/>
                      <a:pt x="6044585" y="2004995"/>
                    </a:cubicBezTo>
                    <a:cubicBezTo>
                      <a:pt x="5866928" y="2142579"/>
                      <a:pt x="4491082" y="2826495"/>
                      <a:pt x="3385062" y="3376833"/>
                    </a:cubicBezTo>
                    <a:cubicBezTo>
                      <a:pt x="2789307" y="3673375"/>
                      <a:pt x="2273699" y="3928508"/>
                      <a:pt x="2112071" y="4018004"/>
                    </a:cubicBezTo>
                    <a:cubicBezTo>
                      <a:pt x="1958457" y="4102158"/>
                      <a:pt x="1812857" y="4144903"/>
                      <a:pt x="1679280" y="4144903"/>
                    </a:cubicBezTo>
                    <a:close/>
                    <a:moveTo>
                      <a:pt x="4612637" y="14693"/>
                    </a:moveTo>
                    <a:cubicBezTo>
                      <a:pt x="4516461" y="14693"/>
                      <a:pt x="4405592" y="42745"/>
                      <a:pt x="4272015" y="101519"/>
                    </a:cubicBezTo>
                    <a:cubicBezTo>
                      <a:pt x="3970130" y="233760"/>
                      <a:pt x="1707331" y="1064611"/>
                      <a:pt x="979335" y="1329094"/>
                    </a:cubicBezTo>
                    <a:cubicBezTo>
                      <a:pt x="614669" y="1461335"/>
                      <a:pt x="193901" y="1657694"/>
                      <a:pt x="96389" y="1741848"/>
                    </a:cubicBezTo>
                    <a:cubicBezTo>
                      <a:pt x="-2458" y="1826001"/>
                      <a:pt x="-14480" y="2147923"/>
                      <a:pt x="73681" y="2306879"/>
                    </a:cubicBezTo>
                    <a:cubicBezTo>
                      <a:pt x="165850" y="2471180"/>
                      <a:pt x="781641" y="3290008"/>
                      <a:pt x="909875" y="3446294"/>
                    </a:cubicBezTo>
                    <a:cubicBezTo>
                      <a:pt x="980671" y="3533119"/>
                      <a:pt x="1082190" y="3668032"/>
                      <a:pt x="1171686" y="3786916"/>
                    </a:cubicBezTo>
                    <a:cubicBezTo>
                      <a:pt x="1250497" y="3891106"/>
                      <a:pt x="1318621" y="3981939"/>
                      <a:pt x="1342665" y="4008654"/>
                    </a:cubicBezTo>
                    <a:cubicBezTo>
                      <a:pt x="1354687" y="4020676"/>
                      <a:pt x="1461549" y="4131545"/>
                      <a:pt x="1677944" y="4131545"/>
                    </a:cubicBezTo>
                    <a:cubicBezTo>
                      <a:pt x="1810186" y="4131545"/>
                      <a:pt x="1953113" y="4090136"/>
                      <a:pt x="2104056" y="4007318"/>
                    </a:cubicBezTo>
                    <a:cubicBezTo>
                      <a:pt x="2267020" y="3917821"/>
                      <a:pt x="2781293" y="3662689"/>
                      <a:pt x="3378383" y="3366147"/>
                    </a:cubicBezTo>
                    <a:cubicBezTo>
                      <a:pt x="4484403" y="2817145"/>
                      <a:pt x="5860249" y="2131893"/>
                      <a:pt x="6036571" y="1996980"/>
                    </a:cubicBezTo>
                    <a:cubicBezTo>
                      <a:pt x="6175491" y="1876761"/>
                      <a:pt x="6212893" y="1751198"/>
                      <a:pt x="5992490" y="1472022"/>
                    </a:cubicBezTo>
                    <a:cubicBezTo>
                      <a:pt x="5939059" y="1405233"/>
                      <a:pt x="5858913" y="1301043"/>
                      <a:pt x="5765409" y="1180823"/>
                    </a:cubicBezTo>
                    <a:cubicBezTo>
                      <a:pt x="5478218" y="809478"/>
                      <a:pt x="5042756" y="248454"/>
                      <a:pt x="4919865" y="138920"/>
                    </a:cubicBezTo>
                    <a:cubicBezTo>
                      <a:pt x="4823689" y="54767"/>
                      <a:pt x="4726178" y="14693"/>
                      <a:pt x="4612637" y="146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51327" name="Freeform: Shape 94"/>
            <p:cNvSpPr>
              <a:spLocks/>
            </p:cNvSpPr>
            <p:nvPr/>
          </p:nvSpPr>
          <p:spPr bwMode="auto">
            <a:xfrm flipH="1">
              <a:off x="3289300" y="4702063"/>
              <a:ext cx="3306233" cy="2295623"/>
            </a:xfrm>
            <a:custGeom>
              <a:avLst/>
              <a:gdLst>
                <a:gd name="T0" fmla="*/ 9746 w 2968690"/>
                <a:gd name="T1" fmla="*/ 7765 h 2062428"/>
                <a:gd name="T2" fmla="*/ 32353 w 2968690"/>
                <a:gd name="T3" fmla="*/ 259952 h 2062428"/>
                <a:gd name="T4" fmla="*/ 198805 w 2968690"/>
                <a:gd name="T5" fmla="*/ 610555 h 2062428"/>
                <a:gd name="T6" fmla="*/ 724880 w 2968690"/>
                <a:gd name="T7" fmla="*/ 1342517 h 2062428"/>
                <a:gd name="T8" fmla="*/ 1189306 w 2968690"/>
                <a:gd name="T9" fmla="*/ 1949409 h 2062428"/>
                <a:gd name="T10" fmla="*/ 1546872 w 2968690"/>
                <a:gd name="T11" fmla="*/ 2355369 h 2062428"/>
                <a:gd name="T12" fmla="*/ 1978416 w 2968690"/>
                <a:gd name="T13" fmla="*/ 2816690 h 2062428"/>
                <a:gd name="T14" fmla="*/ 2266112 w 2968690"/>
                <a:gd name="T15" fmla="*/ 3079130 h 2062428"/>
                <a:gd name="T16" fmla="*/ 3388131 w 2968690"/>
                <a:gd name="T17" fmla="*/ 2888451 h 2062428"/>
                <a:gd name="T18" fmla="*/ 4561523 w 2968690"/>
                <a:gd name="T19" fmla="*/ 2328717 h 2062428"/>
                <a:gd name="T20" fmla="*/ 4551247 w 2968690"/>
                <a:gd name="T21" fmla="*/ 2310263 h 2062428"/>
                <a:gd name="T22" fmla="*/ 3729257 w 2968690"/>
                <a:gd name="T23" fmla="*/ 2703922 h 2062428"/>
                <a:gd name="T24" fmla="*/ 3127149 w 2968690"/>
                <a:gd name="T25" fmla="*/ 2986865 h 2062428"/>
                <a:gd name="T26" fmla="*/ 2438731 w 2968690"/>
                <a:gd name="T27" fmla="*/ 3128338 h 2062428"/>
                <a:gd name="T28" fmla="*/ 2114044 w 2968690"/>
                <a:gd name="T29" fmla="*/ 2925356 h 2062428"/>
                <a:gd name="T30" fmla="*/ 1721543 w 2968690"/>
                <a:gd name="T31" fmla="*/ 2515294 h 2062428"/>
                <a:gd name="T32" fmla="*/ 1306438 w 2968690"/>
                <a:gd name="T33" fmla="*/ 2056024 h 2062428"/>
                <a:gd name="T34" fmla="*/ 903663 w 2968690"/>
                <a:gd name="T35" fmla="*/ 1549599 h 2062428"/>
                <a:gd name="T36" fmla="*/ 328269 w 2968690"/>
                <a:gd name="T37" fmla="*/ 772529 h 2062428"/>
                <a:gd name="T38" fmla="*/ 89891 w 2968690"/>
                <a:gd name="T39" fmla="*/ 356318 h 2062428"/>
                <a:gd name="T40" fmla="*/ 26190 w 2968690"/>
                <a:gd name="T41" fmla="*/ 7765 h 2062428"/>
                <a:gd name="T42" fmla="*/ 9746 w 2968690"/>
                <a:gd name="T43" fmla="*/ 7765 h 2062428"/>
                <a:gd name="T44" fmla="*/ 9746 w 2968690"/>
                <a:gd name="T45" fmla="*/ 7765 h 20624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968690" h="2062428">
                  <a:moveTo>
                    <a:pt x="6336" y="5058"/>
                  </a:moveTo>
                  <a:cubicBezTo>
                    <a:pt x="-8357" y="59825"/>
                    <a:pt x="5001" y="117263"/>
                    <a:pt x="21030" y="169358"/>
                  </a:cubicBezTo>
                  <a:cubicBezTo>
                    <a:pt x="46410" y="249505"/>
                    <a:pt x="86483" y="325644"/>
                    <a:pt x="129227" y="397775"/>
                  </a:cubicBezTo>
                  <a:cubicBezTo>
                    <a:pt x="228075" y="566083"/>
                    <a:pt x="354973" y="718361"/>
                    <a:pt x="471185" y="874646"/>
                  </a:cubicBezTo>
                  <a:cubicBezTo>
                    <a:pt x="570032" y="1008224"/>
                    <a:pt x="668880" y="1141801"/>
                    <a:pt x="773070" y="1270035"/>
                  </a:cubicBezTo>
                  <a:cubicBezTo>
                    <a:pt x="847873" y="1360868"/>
                    <a:pt x="926684" y="1447693"/>
                    <a:pt x="1005494" y="1534518"/>
                  </a:cubicBezTo>
                  <a:cubicBezTo>
                    <a:pt x="1097663" y="1636037"/>
                    <a:pt x="1191167" y="1736220"/>
                    <a:pt x="1286007" y="1835067"/>
                  </a:cubicBezTo>
                  <a:cubicBezTo>
                    <a:pt x="1344781" y="1895177"/>
                    <a:pt x="1402219" y="1960629"/>
                    <a:pt x="1473015" y="2006046"/>
                  </a:cubicBezTo>
                  <a:cubicBezTo>
                    <a:pt x="1702768" y="2151645"/>
                    <a:pt x="1989959" y="1980666"/>
                    <a:pt x="2202347" y="1881819"/>
                  </a:cubicBezTo>
                  <a:cubicBezTo>
                    <a:pt x="2457479" y="1761599"/>
                    <a:pt x="2711276" y="1640044"/>
                    <a:pt x="2965073" y="1517153"/>
                  </a:cubicBezTo>
                  <a:cubicBezTo>
                    <a:pt x="2973088" y="1513146"/>
                    <a:pt x="2966409" y="1502460"/>
                    <a:pt x="2958394" y="1505131"/>
                  </a:cubicBezTo>
                  <a:cubicBezTo>
                    <a:pt x="2780736" y="1590621"/>
                    <a:pt x="2603079" y="1676110"/>
                    <a:pt x="2424085" y="1761599"/>
                  </a:cubicBezTo>
                  <a:cubicBezTo>
                    <a:pt x="2293179" y="1823045"/>
                    <a:pt x="2163609" y="1885826"/>
                    <a:pt x="2032704" y="1945936"/>
                  </a:cubicBezTo>
                  <a:cubicBezTo>
                    <a:pt x="1896455" y="2008717"/>
                    <a:pt x="1738834" y="2071499"/>
                    <a:pt x="1585220" y="2038105"/>
                  </a:cubicBezTo>
                  <a:cubicBezTo>
                    <a:pt x="1499730" y="2019403"/>
                    <a:pt x="1435613" y="1964637"/>
                    <a:pt x="1374168" y="1905863"/>
                  </a:cubicBezTo>
                  <a:cubicBezTo>
                    <a:pt x="1286007" y="1820373"/>
                    <a:pt x="1201853" y="1729541"/>
                    <a:pt x="1119035" y="1638708"/>
                  </a:cubicBezTo>
                  <a:cubicBezTo>
                    <a:pt x="1028203" y="1539861"/>
                    <a:pt x="937370" y="1441014"/>
                    <a:pt x="849209" y="1339495"/>
                  </a:cubicBezTo>
                  <a:cubicBezTo>
                    <a:pt x="757041" y="1233969"/>
                    <a:pt x="671551" y="1121764"/>
                    <a:pt x="587397" y="1009560"/>
                  </a:cubicBezTo>
                  <a:cubicBezTo>
                    <a:pt x="461835" y="842588"/>
                    <a:pt x="332265" y="675616"/>
                    <a:pt x="213381" y="503301"/>
                  </a:cubicBezTo>
                  <a:cubicBezTo>
                    <a:pt x="153271" y="417812"/>
                    <a:pt x="99840" y="326980"/>
                    <a:pt x="58431" y="232140"/>
                  </a:cubicBezTo>
                  <a:cubicBezTo>
                    <a:pt x="29044" y="165351"/>
                    <a:pt x="-1678" y="79862"/>
                    <a:pt x="17023" y="5058"/>
                  </a:cubicBezTo>
                  <a:cubicBezTo>
                    <a:pt x="21030" y="-285"/>
                    <a:pt x="7672" y="-2956"/>
                    <a:pt x="6336" y="50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28" name="Freeform: Shape 95"/>
            <p:cNvSpPr>
              <a:spLocks/>
            </p:cNvSpPr>
            <p:nvPr/>
          </p:nvSpPr>
          <p:spPr bwMode="auto">
            <a:xfrm flipH="1">
              <a:off x="-112184" y="4641735"/>
              <a:ext cx="1060451" cy="512785"/>
            </a:xfrm>
            <a:custGeom>
              <a:avLst/>
              <a:gdLst>
                <a:gd name="T0" fmla="*/ 9261 w 951833"/>
                <a:gd name="T1" fmla="*/ 708303 h 460427"/>
                <a:gd name="T2" fmla="*/ 317966 w 951833"/>
                <a:gd name="T3" fmla="*/ 624043 h 460427"/>
                <a:gd name="T4" fmla="*/ 762501 w 951833"/>
                <a:gd name="T5" fmla="*/ 418535 h 460427"/>
                <a:gd name="T6" fmla="*/ 1462231 w 951833"/>
                <a:gd name="T7" fmla="*/ 19849 h 460427"/>
                <a:gd name="T8" fmla="*/ 1451941 w 951833"/>
                <a:gd name="T9" fmla="*/ 1352 h 460427"/>
                <a:gd name="T10" fmla="*/ 772792 w 951833"/>
                <a:gd name="T11" fmla="*/ 389764 h 460427"/>
                <a:gd name="T12" fmla="*/ 330314 w 951833"/>
                <a:gd name="T13" fmla="*/ 597329 h 460427"/>
                <a:gd name="T14" fmla="*/ 9261 w 951833"/>
                <a:gd name="T15" fmla="*/ 687752 h 460427"/>
                <a:gd name="T16" fmla="*/ 9261 w 951833"/>
                <a:gd name="T17" fmla="*/ 708303 h 460427"/>
                <a:gd name="T18" fmla="*/ 9261 w 951833"/>
                <a:gd name="T19" fmla="*/ 708303 h 4604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1833" h="460427">
                  <a:moveTo>
                    <a:pt x="6011" y="460385"/>
                  </a:moveTo>
                  <a:cubicBezTo>
                    <a:pt x="74136" y="461721"/>
                    <a:pt x="143595" y="430998"/>
                    <a:pt x="206377" y="405618"/>
                  </a:cubicBezTo>
                  <a:cubicBezTo>
                    <a:pt x="305224" y="366881"/>
                    <a:pt x="400064" y="320129"/>
                    <a:pt x="494904" y="272041"/>
                  </a:cubicBezTo>
                  <a:cubicBezTo>
                    <a:pt x="648518" y="193231"/>
                    <a:pt x="807475" y="113084"/>
                    <a:pt x="949067" y="12901"/>
                  </a:cubicBezTo>
                  <a:cubicBezTo>
                    <a:pt x="955746" y="7558"/>
                    <a:pt x="949067" y="-3128"/>
                    <a:pt x="942388" y="879"/>
                  </a:cubicBezTo>
                  <a:cubicBezTo>
                    <a:pt x="804803" y="97055"/>
                    <a:pt x="651189" y="175866"/>
                    <a:pt x="501583" y="253340"/>
                  </a:cubicBezTo>
                  <a:cubicBezTo>
                    <a:pt x="408079" y="301428"/>
                    <a:pt x="311903" y="348180"/>
                    <a:pt x="214392" y="388254"/>
                  </a:cubicBezTo>
                  <a:cubicBezTo>
                    <a:pt x="150274" y="414969"/>
                    <a:pt x="76807" y="448363"/>
                    <a:pt x="6011" y="447027"/>
                  </a:cubicBezTo>
                  <a:cubicBezTo>
                    <a:pt x="-2004" y="447027"/>
                    <a:pt x="-2004" y="460385"/>
                    <a:pt x="6011" y="4603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3" name="Graphic 16"/>
          <p:cNvGrpSpPr>
            <a:grpSpLocks/>
          </p:cNvGrpSpPr>
          <p:nvPr/>
        </p:nvGrpSpPr>
        <p:grpSpPr bwMode="auto">
          <a:xfrm flipH="1">
            <a:off x="3168650" y="5189538"/>
            <a:ext cx="1200150" cy="1270000"/>
            <a:chOff x="2856032" y="3503597"/>
            <a:chExt cx="1437976" cy="1141579"/>
          </a:xfrm>
        </p:grpSpPr>
        <p:sp>
          <p:nvSpPr>
            <p:cNvPr id="51317" name="Freeform: Shape 23"/>
            <p:cNvSpPr>
              <a:spLocks/>
            </p:cNvSpPr>
            <p:nvPr/>
          </p:nvSpPr>
          <p:spPr bwMode="auto">
            <a:xfrm>
              <a:off x="2856032" y="3503597"/>
              <a:ext cx="1306732" cy="1141579"/>
            </a:xfrm>
            <a:custGeom>
              <a:avLst/>
              <a:gdLst>
                <a:gd name="T0" fmla="*/ 669703 w 1306606"/>
                <a:gd name="T1" fmla="*/ 68000 h 1141579"/>
                <a:gd name="T2" fmla="*/ 433180 w 1306606"/>
                <a:gd name="T3" fmla="*/ 11897 h 1141579"/>
                <a:gd name="T4" fmla="*/ 96433 w 1306606"/>
                <a:gd name="T5" fmla="*/ 424651 h 1141579"/>
                <a:gd name="T6" fmla="*/ 14919 w 1306606"/>
                <a:gd name="T7" fmla="*/ 637039 h 1141579"/>
                <a:gd name="T8" fmla="*/ 569480 w 1306606"/>
                <a:gd name="T9" fmla="*/ 950946 h 1141579"/>
                <a:gd name="T10" fmla="*/ 1003775 w 1306606"/>
                <a:gd name="T11" fmla="*/ 1132611 h 1141579"/>
                <a:gd name="T12" fmla="*/ 1149430 w 1306606"/>
                <a:gd name="T13" fmla="*/ 1009719 h 1141579"/>
                <a:gd name="T14" fmla="*/ 1307111 w 1306606"/>
                <a:gd name="T15" fmla="*/ 658411 h 1141579"/>
                <a:gd name="T16" fmla="*/ 669703 w 1306606"/>
                <a:gd name="T17" fmla="*/ 68000 h 11415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6606" h="1141579">
                  <a:moveTo>
                    <a:pt x="669443" y="68000"/>
                  </a:moveTo>
                  <a:cubicBezTo>
                    <a:pt x="541209" y="21248"/>
                    <a:pt x="469077" y="-21497"/>
                    <a:pt x="433012" y="11897"/>
                  </a:cubicBezTo>
                  <a:cubicBezTo>
                    <a:pt x="396946" y="45291"/>
                    <a:pt x="176543" y="313782"/>
                    <a:pt x="96397" y="424651"/>
                  </a:cubicBezTo>
                  <a:cubicBezTo>
                    <a:pt x="16251" y="535520"/>
                    <a:pt x="-23823" y="596966"/>
                    <a:pt x="14915" y="637039"/>
                  </a:cubicBezTo>
                  <a:cubicBezTo>
                    <a:pt x="53652" y="677112"/>
                    <a:pt x="419654" y="872135"/>
                    <a:pt x="569260" y="950946"/>
                  </a:cubicBezTo>
                  <a:cubicBezTo>
                    <a:pt x="718867" y="1029756"/>
                    <a:pt x="947284" y="1117917"/>
                    <a:pt x="1003387" y="1132611"/>
                  </a:cubicBezTo>
                  <a:cubicBezTo>
                    <a:pt x="1058153" y="1147304"/>
                    <a:pt x="1072847" y="1163333"/>
                    <a:pt x="1148986" y="1009719"/>
                  </a:cubicBezTo>
                  <a:cubicBezTo>
                    <a:pt x="1225125" y="856106"/>
                    <a:pt x="1306607" y="658411"/>
                    <a:pt x="1306607" y="658411"/>
                  </a:cubicBezTo>
                  <a:lnTo>
                    <a:pt x="669443" y="68000"/>
                  </a:lnTo>
                  <a:close/>
                </a:path>
              </a:pathLst>
            </a:custGeom>
            <a:solidFill>
              <a:srgbClr val="FF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18" name="Freeform: Shape 24"/>
            <p:cNvSpPr>
              <a:spLocks/>
            </p:cNvSpPr>
            <p:nvPr/>
          </p:nvSpPr>
          <p:spPr bwMode="auto">
            <a:xfrm>
              <a:off x="3186995" y="3540698"/>
              <a:ext cx="1107013" cy="1051679"/>
            </a:xfrm>
            <a:custGeom>
              <a:avLst/>
              <a:gdLst>
                <a:gd name="T0" fmla="*/ 434806 w 1106751"/>
                <a:gd name="T1" fmla="*/ 749 h 1051778"/>
                <a:gd name="T2" fmla="*/ 88513 w 1106751"/>
                <a:gd name="T3" fmla="*/ 114246 h 1051778"/>
                <a:gd name="T4" fmla="*/ 268 w 1106751"/>
                <a:gd name="T5" fmla="*/ 281157 h 1051778"/>
                <a:gd name="T6" fmla="*/ 148679 w 1106751"/>
                <a:gd name="T7" fmla="*/ 975495 h 1051778"/>
                <a:gd name="T8" fmla="*/ 298429 w 1106751"/>
                <a:gd name="T9" fmla="*/ 1043595 h 1051778"/>
                <a:gd name="T10" fmla="*/ 1085943 w 1106751"/>
                <a:gd name="T11" fmla="*/ 813927 h 1051778"/>
                <a:gd name="T12" fmla="*/ 1048506 w 1106751"/>
                <a:gd name="T13" fmla="*/ 501476 h 1051778"/>
                <a:gd name="T14" fmla="*/ 434806 w 1106751"/>
                <a:gd name="T15" fmla="*/ 749 h 10517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06751" h="1051778">
                  <a:moveTo>
                    <a:pt x="434394" y="749"/>
                  </a:moveTo>
                  <a:cubicBezTo>
                    <a:pt x="330204" y="30136"/>
                    <a:pt x="105794" y="107611"/>
                    <a:pt x="88429" y="114290"/>
                  </a:cubicBezTo>
                  <a:cubicBezTo>
                    <a:pt x="71064" y="120969"/>
                    <a:pt x="-5075" y="250538"/>
                    <a:pt x="268" y="281261"/>
                  </a:cubicBezTo>
                  <a:cubicBezTo>
                    <a:pt x="4275" y="313320"/>
                    <a:pt x="131174" y="927775"/>
                    <a:pt x="148539" y="975863"/>
                  </a:cubicBezTo>
                  <a:cubicBezTo>
                    <a:pt x="164568" y="1023951"/>
                    <a:pt x="219335" y="1070703"/>
                    <a:pt x="298145" y="1043987"/>
                  </a:cubicBezTo>
                  <a:cubicBezTo>
                    <a:pt x="375620" y="1017272"/>
                    <a:pt x="1035492" y="836943"/>
                    <a:pt x="1084915" y="814235"/>
                  </a:cubicBezTo>
                  <a:cubicBezTo>
                    <a:pt x="1134339" y="791526"/>
                    <a:pt x="1090258" y="636577"/>
                    <a:pt x="1047514" y="501664"/>
                  </a:cubicBezTo>
                  <a:cubicBezTo>
                    <a:pt x="1003433" y="368087"/>
                    <a:pt x="614723" y="-19287"/>
                    <a:pt x="434394" y="749"/>
                  </a:cubicBezTo>
                  <a:close/>
                </a:path>
              </a:pathLst>
            </a:custGeom>
            <a:solidFill>
              <a:srgbClr val="FF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19" name="Freeform: Shape 25"/>
            <p:cNvSpPr>
              <a:spLocks/>
            </p:cNvSpPr>
            <p:nvPr/>
          </p:nvSpPr>
          <p:spPr bwMode="auto">
            <a:xfrm>
              <a:off x="3181288" y="3647721"/>
              <a:ext cx="159775" cy="179799"/>
            </a:xfrm>
            <a:custGeom>
              <a:avLst/>
              <a:gdLst>
                <a:gd name="T0" fmla="*/ 8194 w 160654"/>
                <a:gd name="T1" fmla="*/ 179628 h 179825"/>
                <a:gd name="T2" fmla="*/ 157167 w 160654"/>
                <a:gd name="T3" fmla="*/ 120890 h 179825"/>
                <a:gd name="T4" fmla="*/ 99670 w 160654"/>
                <a:gd name="T5" fmla="*/ 4742 h 179825"/>
                <a:gd name="T6" fmla="*/ 86601 w 160654"/>
                <a:gd name="T7" fmla="*/ 8749 h 179825"/>
                <a:gd name="T8" fmla="*/ 134951 w 160654"/>
                <a:gd name="T9" fmla="*/ 92855 h 179825"/>
                <a:gd name="T10" fmla="*/ 142792 w 160654"/>
                <a:gd name="T11" fmla="*/ 123557 h 179825"/>
                <a:gd name="T12" fmla="*/ 100974 w 160654"/>
                <a:gd name="T13" fmla="*/ 147589 h 179825"/>
                <a:gd name="T14" fmla="*/ 4273 w 160654"/>
                <a:gd name="T15" fmla="*/ 167614 h 179825"/>
                <a:gd name="T16" fmla="*/ 8194 w 160654"/>
                <a:gd name="T17" fmla="*/ 179628 h 179825"/>
                <a:gd name="T18" fmla="*/ 8194 w 160654"/>
                <a:gd name="T19" fmla="*/ 179628 h 1798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654" h="179825">
                  <a:moveTo>
                    <a:pt x="8376" y="179732"/>
                  </a:moveTo>
                  <a:cubicBezTo>
                    <a:pt x="36427" y="174389"/>
                    <a:pt x="160654" y="169046"/>
                    <a:pt x="160654" y="120958"/>
                  </a:cubicBezTo>
                  <a:cubicBezTo>
                    <a:pt x="160654" y="74206"/>
                    <a:pt x="111230" y="46155"/>
                    <a:pt x="101880" y="4746"/>
                  </a:cubicBezTo>
                  <a:cubicBezTo>
                    <a:pt x="100544" y="-3269"/>
                    <a:pt x="87187" y="-597"/>
                    <a:pt x="88522" y="8753"/>
                  </a:cubicBezTo>
                  <a:cubicBezTo>
                    <a:pt x="95201" y="39476"/>
                    <a:pt x="124588" y="66191"/>
                    <a:pt x="137946" y="92907"/>
                  </a:cubicBezTo>
                  <a:cubicBezTo>
                    <a:pt x="143289" y="102257"/>
                    <a:pt x="147296" y="112943"/>
                    <a:pt x="145961" y="123629"/>
                  </a:cubicBezTo>
                  <a:cubicBezTo>
                    <a:pt x="143289" y="136987"/>
                    <a:pt x="112566" y="145002"/>
                    <a:pt x="103216" y="147673"/>
                  </a:cubicBezTo>
                  <a:cubicBezTo>
                    <a:pt x="71157" y="157024"/>
                    <a:pt x="36427" y="161031"/>
                    <a:pt x="4369" y="167710"/>
                  </a:cubicBezTo>
                  <a:cubicBezTo>
                    <a:pt x="-3646" y="167710"/>
                    <a:pt x="361" y="181067"/>
                    <a:pt x="8376" y="1797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20" name="Freeform: Shape 26"/>
            <p:cNvSpPr>
              <a:spLocks/>
            </p:cNvSpPr>
            <p:nvPr/>
          </p:nvSpPr>
          <p:spPr bwMode="auto">
            <a:xfrm>
              <a:off x="3377203" y="3774722"/>
              <a:ext cx="313843" cy="105596"/>
            </a:xfrm>
            <a:custGeom>
              <a:avLst/>
              <a:gdLst>
                <a:gd name="T0" fmla="*/ 8695 w 314009"/>
                <a:gd name="T1" fmla="*/ 105152 h 105713"/>
                <a:gd name="T2" fmla="*/ 71344 w 314009"/>
                <a:gd name="T3" fmla="*/ 85204 h 105713"/>
                <a:gd name="T4" fmla="*/ 148655 w 314009"/>
                <a:gd name="T5" fmla="*/ 62597 h 105713"/>
                <a:gd name="T6" fmla="*/ 308612 w 314009"/>
                <a:gd name="T7" fmla="*/ 13391 h 105713"/>
                <a:gd name="T8" fmla="*/ 304613 w 314009"/>
                <a:gd name="T9" fmla="*/ 94 h 105713"/>
                <a:gd name="T10" fmla="*/ 155322 w 314009"/>
                <a:gd name="T11" fmla="*/ 45310 h 105713"/>
                <a:gd name="T12" fmla="*/ 3364 w 314009"/>
                <a:gd name="T13" fmla="*/ 91854 h 105713"/>
                <a:gd name="T14" fmla="*/ 8695 w 314009"/>
                <a:gd name="T15" fmla="*/ 105152 h 105713"/>
                <a:gd name="T16" fmla="*/ 8695 w 314009"/>
                <a:gd name="T17" fmla="*/ 105152 h 1057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4009" h="105713">
                  <a:moveTo>
                    <a:pt x="8715" y="105620"/>
                  </a:moveTo>
                  <a:cubicBezTo>
                    <a:pt x="30087" y="101612"/>
                    <a:pt x="51460" y="93598"/>
                    <a:pt x="71496" y="85583"/>
                  </a:cubicBezTo>
                  <a:cubicBezTo>
                    <a:pt x="96876" y="77568"/>
                    <a:pt x="123592" y="70890"/>
                    <a:pt x="148971" y="62875"/>
                  </a:cubicBezTo>
                  <a:cubicBezTo>
                    <a:pt x="202402" y="45510"/>
                    <a:pt x="254497" y="24138"/>
                    <a:pt x="309264" y="13451"/>
                  </a:cubicBezTo>
                  <a:cubicBezTo>
                    <a:pt x="317279" y="12116"/>
                    <a:pt x="314607" y="-1242"/>
                    <a:pt x="305257" y="94"/>
                  </a:cubicBezTo>
                  <a:cubicBezTo>
                    <a:pt x="254497" y="10780"/>
                    <a:pt x="205074" y="30816"/>
                    <a:pt x="155650" y="45510"/>
                  </a:cubicBezTo>
                  <a:cubicBezTo>
                    <a:pt x="106226" y="60204"/>
                    <a:pt x="54131" y="82911"/>
                    <a:pt x="3372" y="92262"/>
                  </a:cubicBezTo>
                  <a:cubicBezTo>
                    <a:pt x="-3307" y="93598"/>
                    <a:pt x="700" y="106956"/>
                    <a:pt x="8715" y="1056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21" name="Freeform: Shape 27"/>
            <p:cNvSpPr>
              <a:spLocks/>
            </p:cNvSpPr>
            <p:nvPr/>
          </p:nvSpPr>
          <p:spPr bwMode="auto">
            <a:xfrm>
              <a:off x="3323945" y="3826093"/>
              <a:ext cx="494542" cy="148405"/>
            </a:xfrm>
            <a:custGeom>
              <a:avLst/>
              <a:gdLst>
                <a:gd name="T0" fmla="*/ 9405 w 495069"/>
                <a:gd name="T1" fmla="*/ 149019 h 147907"/>
                <a:gd name="T2" fmla="*/ 109162 w 495069"/>
                <a:gd name="T3" fmla="*/ 126003 h 147907"/>
                <a:gd name="T4" fmla="*/ 234191 w 495069"/>
                <a:gd name="T5" fmla="*/ 82681 h 147907"/>
                <a:gd name="T6" fmla="*/ 360550 w 495069"/>
                <a:gd name="T7" fmla="*/ 39357 h 147907"/>
                <a:gd name="T8" fmla="*/ 488240 w 495069"/>
                <a:gd name="T9" fmla="*/ 13633 h 147907"/>
                <a:gd name="T10" fmla="*/ 484248 w 495069"/>
                <a:gd name="T11" fmla="*/ 94 h 147907"/>
                <a:gd name="T12" fmla="*/ 356560 w 495069"/>
                <a:gd name="T13" fmla="*/ 25818 h 147907"/>
                <a:gd name="T14" fmla="*/ 219560 w 495069"/>
                <a:gd name="T15" fmla="*/ 73203 h 147907"/>
                <a:gd name="T16" fmla="*/ 87880 w 495069"/>
                <a:gd name="T17" fmla="*/ 115172 h 147907"/>
                <a:gd name="T18" fmla="*/ 2754 w 495069"/>
                <a:gd name="T19" fmla="*/ 136835 h 147907"/>
                <a:gd name="T20" fmla="*/ 9405 w 495069"/>
                <a:gd name="T21" fmla="*/ 149019 h 147907"/>
                <a:gd name="T22" fmla="*/ 9405 w 495069"/>
                <a:gd name="T23" fmla="*/ 149019 h 1479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95069" h="147907">
                  <a:moveTo>
                    <a:pt x="9445" y="147029"/>
                  </a:moveTo>
                  <a:cubicBezTo>
                    <a:pt x="40168" y="125656"/>
                    <a:pt x="76234" y="130999"/>
                    <a:pt x="109628" y="124320"/>
                  </a:cubicBezTo>
                  <a:cubicBezTo>
                    <a:pt x="152373" y="116306"/>
                    <a:pt x="193782" y="96269"/>
                    <a:pt x="235191" y="81576"/>
                  </a:cubicBezTo>
                  <a:cubicBezTo>
                    <a:pt x="276600" y="65547"/>
                    <a:pt x="318009" y="50853"/>
                    <a:pt x="362089" y="38831"/>
                  </a:cubicBezTo>
                  <a:cubicBezTo>
                    <a:pt x="403498" y="26809"/>
                    <a:pt x="447579" y="22802"/>
                    <a:pt x="490324" y="13451"/>
                  </a:cubicBezTo>
                  <a:cubicBezTo>
                    <a:pt x="498338" y="12116"/>
                    <a:pt x="495667" y="-1242"/>
                    <a:pt x="486316" y="94"/>
                  </a:cubicBezTo>
                  <a:cubicBezTo>
                    <a:pt x="443571" y="9444"/>
                    <a:pt x="400827" y="13451"/>
                    <a:pt x="358082" y="25473"/>
                  </a:cubicBezTo>
                  <a:cubicBezTo>
                    <a:pt x="311330" y="37495"/>
                    <a:pt x="265914" y="56196"/>
                    <a:pt x="220497" y="72225"/>
                  </a:cubicBezTo>
                  <a:cubicBezTo>
                    <a:pt x="179088" y="88255"/>
                    <a:pt x="133672" y="110963"/>
                    <a:pt x="88256" y="113634"/>
                  </a:cubicBezTo>
                  <a:cubicBezTo>
                    <a:pt x="58869" y="114970"/>
                    <a:pt x="26810" y="117642"/>
                    <a:pt x="2766" y="135007"/>
                  </a:cubicBezTo>
                  <a:cubicBezTo>
                    <a:pt x="-3912" y="140350"/>
                    <a:pt x="2766" y="151036"/>
                    <a:pt x="9445" y="1470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22" name="Freeform: Shape 28"/>
            <p:cNvSpPr>
              <a:spLocks/>
            </p:cNvSpPr>
            <p:nvPr/>
          </p:nvSpPr>
          <p:spPr bwMode="auto">
            <a:xfrm>
              <a:off x="3405734" y="4044420"/>
              <a:ext cx="281509" cy="98462"/>
            </a:xfrm>
            <a:custGeom>
              <a:avLst/>
              <a:gdLst>
                <a:gd name="T0" fmla="*/ 10167 w 282405"/>
                <a:gd name="T1" fmla="*/ 99387 h 97861"/>
                <a:gd name="T2" fmla="*/ 151288 w 282405"/>
                <a:gd name="T3" fmla="*/ 54214 h 97861"/>
                <a:gd name="T4" fmla="*/ 226467 w 282405"/>
                <a:gd name="T5" fmla="*/ 28204 h 97861"/>
                <a:gd name="T6" fmla="*/ 275265 w 282405"/>
                <a:gd name="T7" fmla="*/ 13146 h 97861"/>
                <a:gd name="T8" fmla="*/ 268671 w 282405"/>
                <a:gd name="T9" fmla="*/ 826 h 97861"/>
                <a:gd name="T10" fmla="*/ 201408 w 282405"/>
                <a:gd name="T11" fmla="*/ 22729 h 97861"/>
                <a:gd name="T12" fmla="*/ 128868 w 282405"/>
                <a:gd name="T13" fmla="*/ 46000 h 97861"/>
                <a:gd name="T14" fmla="*/ 3574 w 282405"/>
                <a:gd name="T15" fmla="*/ 87066 h 97861"/>
                <a:gd name="T16" fmla="*/ 10167 w 282405"/>
                <a:gd name="T17" fmla="*/ 99387 h 97861"/>
                <a:gd name="T18" fmla="*/ 10167 w 282405"/>
                <a:gd name="T19" fmla="*/ 99387 h 978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2405" h="97861">
                  <a:moveTo>
                    <a:pt x="10297" y="96982"/>
                  </a:moveTo>
                  <a:cubicBezTo>
                    <a:pt x="53041" y="68931"/>
                    <a:pt x="105137" y="66259"/>
                    <a:pt x="153224" y="52902"/>
                  </a:cubicBezTo>
                  <a:cubicBezTo>
                    <a:pt x="178604" y="46223"/>
                    <a:pt x="203984" y="35537"/>
                    <a:pt x="229364" y="27522"/>
                  </a:cubicBezTo>
                  <a:cubicBezTo>
                    <a:pt x="246729" y="22179"/>
                    <a:pt x="262758" y="22179"/>
                    <a:pt x="278787" y="12828"/>
                  </a:cubicBezTo>
                  <a:cubicBezTo>
                    <a:pt x="286802" y="8821"/>
                    <a:pt x="280123" y="-3201"/>
                    <a:pt x="272108" y="806"/>
                  </a:cubicBezTo>
                  <a:cubicBezTo>
                    <a:pt x="252072" y="11492"/>
                    <a:pt x="225356" y="14164"/>
                    <a:pt x="203984" y="22179"/>
                  </a:cubicBezTo>
                  <a:cubicBezTo>
                    <a:pt x="179940" y="31529"/>
                    <a:pt x="155896" y="39544"/>
                    <a:pt x="130516" y="44887"/>
                  </a:cubicBezTo>
                  <a:cubicBezTo>
                    <a:pt x="86436" y="55573"/>
                    <a:pt x="42355" y="59580"/>
                    <a:pt x="3618" y="84960"/>
                  </a:cubicBezTo>
                  <a:cubicBezTo>
                    <a:pt x="-4397" y="90303"/>
                    <a:pt x="2282" y="100989"/>
                    <a:pt x="10297" y="969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23" name="Freeform: Shape 29"/>
            <p:cNvSpPr>
              <a:spLocks/>
            </p:cNvSpPr>
            <p:nvPr/>
          </p:nvSpPr>
          <p:spPr bwMode="auto">
            <a:xfrm>
              <a:off x="3405734" y="4048701"/>
              <a:ext cx="538291" cy="164102"/>
            </a:xfrm>
            <a:custGeom>
              <a:avLst/>
              <a:gdLst>
                <a:gd name="T0" fmla="*/ 5846 w 538437"/>
                <a:gd name="T1" fmla="*/ 164725 h 163864"/>
                <a:gd name="T2" fmla="*/ 270045 w 538437"/>
                <a:gd name="T3" fmla="*/ 98890 h 163864"/>
                <a:gd name="T4" fmla="*/ 416820 w 538437"/>
                <a:gd name="T5" fmla="*/ 53210 h 163864"/>
                <a:gd name="T6" fmla="*/ 534240 w 538437"/>
                <a:gd name="T7" fmla="*/ 12905 h 163864"/>
                <a:gd name="T8" fmla="*/ 527569 w 538437"/>
                <a:gd name="T9" fmla="*/ 810 h 163864"/>
                <a:gd name="T10" fmla="*/ 414152 w 538437"/>
                <a:gd name="T11" fmla="*/ 39775 h 163864"/>
                <a:gd name="T12" fmla="*/ 279383 w 538437"/>
                <a:gd name="T13" fmla="*/ 81425 h 163864"/>
                <a:gd name="T14" fmla="*/ 7181 w 538437"/>
                <a:gd name="T15" fmla="*/ 149945 h 163864"/>
                <a:gd name="T16" fmla="*/ 5846 w 538437"/>
                <a:gd name="T17" fmla="*/ 164725 h 163864"/>
                <a:gd name="T18" fmla="*/ 5846 w 538437"/>
                <a:gd name="T19" fmla="*/ 164725 h 1638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8437" h="163864">
                  <a:moveTo>
                    <a:pt x="5854" y="163771"/>
                  </a:moveTo>
                  <a:cubicBezTo>
                    <a:pt x="96686" y="158428"/>
                    <a:pt x="183511" y="123698"/>
                    <a:pt x="270337" y="98318"/>
                  </a:cubicBezTo>
                  <a:cubicBezTo>
                    <a:pt x="319760" y="83625"/>
                    <a:pt x="369184" y="68931"/>
                    <a:pt x="417272" y="52902"/>
                  </a:cubicBezTo>
                  <a:cubicBezTo>
                    <a:pt x="456009" y="39544"/>
                    <a:pt x="497418" y="32865"/>
                    <a:pt x="534820" y="12829"/>
                  </a:cubicBezTo>
                  <a:cubicBezTo>
                    <a:pt x="542834" y="8821"/>
                    <a:pt x="536155" y="-3201"/>
                    <a:pt x="528141" y="806"/>
                  </a:cubicBezTo>
                  <a:cubicBezTo>
                    <a:pt x="492075" y="19508"/>
                    <a:pt x="452002" y="26186"/>
                    <a:pt x="414600" y="39544"/>
                  </a:cubicBezTo>
                  <a:cubicBezTo>
                    <a:pt x="370520" y="54237"/>
                    <a:pt x="325103" y="67595"/>
                    <a:pt x="279687" y="80953"/>
                  </a:cubicBezTo>
                  <a:cubicBezTo>
                    <a:pt x="190190" y="107668"/>
                    <a:pt x="100694" y="143734"/>
                    <a:pt x="7189" y="149077"/>
                  </a:cubicBezTo>
                  <a:cubicBezTo>
                    <a:pt x="-2161" y="151749"/>
                    <a:pt x="-2161" y="165107"/>
                    <a:pt x="5854" y="1637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24" name="Freeform: Shape 30"/>
            <p:cNvSpPr>
              <a:spLocks/>
            </p:cNvSpPr>
            <p:nvPr/>
          </p:nvSpPr>
          <p:spPr bwMode="auto">
            <a:xfrm>
              <a:off x="3451384" y="4255612"/>
              <a:ext cx="192111" cy="69922"/>
            </a:xfrm>
            <a:custGeom>
              <a:avLst/>
              <a:gdLst>
                <a:gd name="T0" fmla="*/ 7773 w 192224"/>
                <a:gd name="T1" fmla="*/ 70895 h 69566"/>
                <a:gd name="T2" fmla="*/ 122381 w 192224"/>
                <a:gd name="T3" fmla="*/ 39538 h 69566"/>
                <a:gd name="T4" fmla="*/ 189014 w 192224"/>
                <a:gd name="T5" fmla="*/ 13636 h 69566"/>
                <a:gd name="T6" fmla="*/ 182351 w 192224"/>
                <a:gd name="T7" fmla="*/ 1367 h 69566"/>
                <a:gd name="T8" fmla="*/ 110387 w 192224"/>
                <a:gd name="T9" fmla="*/ 28633 h 69566"/>
                <a:gd name="T10" fmla="*/ 3777 w 192224"/>
                <a:gd name="T11" fmla="*/ 57263 h 69566"/>
                <a:gd name="T12" fmla="*/ 7773 w 192224"/>
                <a:gd name="T13" fmla="*/ 70895 h 69566"/>
                <a:gd name="T14" fmla="*/ 7773 w 192224"/>
                <a:gd name="T15" fmla="*/ 70895 h 695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2224" h="69566">
                  <a:moveTo>
                    <a:pt x="7793" y="69463"/>
                  </a:moveTo>
                  <a:cubicBezTo>
                    <a:pt x="46530" y="60113"/>
                    <a:pt x="83932" y="50762"/>
                    <a:pt x="122669" y="38740"/>
                  </a:cubicBezTo>
                  <a:cubicBezTo>
                    <a:pt x="145377" y="32062"/>
                    <a:pt x="170757" y="28054"/>
                    <a:pt x="189458" y="13361"/>
                  </a:cubicBezTo>
                  <a:cubicBezTo>
                    <a:pt x="196137" y="8017"/>
                    <a:pt x="189458" y="-4004"/>
                    <a:pt x="182779" y="1339"/>
                  </a:cubicBezTo>
                  <a:cubicBezTo>
                    <a:pt x="162742" y="16032"/>
                    <a:pt x="134691" y="20040"/>
                    <a:pt x="110647" y="28054"/>
                  </a:cubicBezTo>
                  <a:cubicBezTo>
                    <a:pt x="75917" y="38740"/>
                    <a:pt x="39851" y="48091"/>
                    <a:pt x="3785" y="56105"/>
                  </a:cubicBezTo>
                  <a:cubicBezTo>
                    <a:pt x="-2893" y="58777"/>
                    <a:pt x="-222" y="70799"/>
                    <a:pt x="7793" y="694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2" name="Graphic 16"/>
          <p:cNvGrpSpPr>
            <a:grpSpLocks/>
          </p:cNvGrpSpPr>
          <p:nvPr/>
        </p:nvGrpSpPr>
        <p:grpSpPr bwMode="auto">
          <a:xfrm flipH="1">
            <a:off x="1943100" y="1998663"/>
            <a:ext cx="2651125" cy="3646487"/>
            <a:chOff x="2586150" y="637665"/>
            <a:chExt cx="3175819" cy="3274865"/>
          </a:xfrm>
        </p:grpSpPr>
        <p:sp>
          <p:nvSpPr>
            <p:cNvPr id="51261" name="Freeform: Shape 32"/>
            <p:cNvSpPr>
              <a:spLocks/>
            </p:cNvSpPr>
            <p:nvPr/>
          </p:nvSpPr>
          <p:spPr bwMode="auto">
            <a:xfrm>
              <a:off x="2586150" y="637665"/>
              <a:ext cx="3175819" cy="3274865"/>
            </a:xfrm>
            <a:custGeom>
              <a:avLst/>
              <a:gdLst>
                <a:gd name="T0" fmla="*/ 168585 w 3175819"/>
                <a:gd name="T1" fmla="*/ 517519 h 3274865"/>
                <a:gd name="T2" fmla="*/ 2949 w 3175819"/>
                <a:gd name="T3" fmla="*/ 752615 h 3274865"/>
                <a:gd name="T4" fmla="*/ 312848 w 3175819"/>
                <a:gd name="T5" fmla="*/ 1944124 h 3274865"/>
                <a:gd name="T6" fmla="*/ 529243 w 3175819"/>
                <a:gd name="T7" fmla="*/ 2416988 h 3274865"/>
                <a:gd name="T8" fmla="*/ 1129005 w 3175819"/>
                <a:gd name="T9" fmla="*/ 3178378 h 3274865"/>
                <a:gd name="T10" fmla="*/ 1511036 w 3175819"/>
                <a:gd name="T11" fmla="*/ 3225130 h 3274865"/>
                <a:gd name="T12" fmla="*/ 2882875 w 3175819"/>
                <a:gd name="T13" fmla="*/ 2578616 h 3274865"/>
                <a:gd name="T14" fmla="*/ 3164723 w 3175819"/>
                <a:gd name="T15" fmla="*/ 2304783 h 3274865"/>
                <a:gd name="T16" fmla="*/ 2857495 w 3175819"/>
                <a:gd name="T17" fmla="*/ 1922752 h 3274865"/>
                <a:gd name="T18" fmla="*/ 2363259 w 3175819"/>
                <a:gd name="T19" fmla="*/ 1428516 h 3274865"/>
                <a:gd name="T20" fmla="*/ 2218996 w 3175819"/>
                <a:gd name="T21" fmla="*/ 688498 h 3274865"/>
                <a:gd name="T22" fmla="*/ 2106791 w 3175819"/>
                <a:gd name="T23" fmla="*/ 122130 h 3274865"/>
                <a:gd name="T24" fmla="*/ 1814257 w 3175819"/>
                <a:gd name="T25" fmla="*/ 24619 h 3274865"/>
                <a:gd name="T26" fmla="*/ 168585 w 3175819"/>
                <a:gd name="T27" fmla="*/ 517519 h 32748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175819" h="3274865">
                  <a:moveTo>
                    <a:pt x="168585" y="517519"/>
                  </a:moveTo>
                  <a:cubicBezTo>
                    <a:pt x="93781" y="544234"/>
                    <a:pt x="-19759" y="619038"/>
                    <a:pt x="2949" y="752615"/>
                  </a:cubicBezTo>
                  <a:cubicBezTo>
                    <a:pt x="24321" y="886192"/>
                    <a:pt x="223351" y="1658269"/>
                    <a:pt x="312848" y="1944124"/>
                  </a:cubicBezTo>
                  <a:cubicBezTo>
                    <a:pt x="403681" y="2228644"/>
                    <a:pt x="399673" y="2266045"/>
                    <a:pt x="529243" y="2416988"/>
                  </a:cubicBezTo>
                  <a:cubicBezTo>
                    <a:pt x="658813" y="2569266"/>
                    <a:pt x="976727" y="3063502"/>
                    <a:pt x="1129005" y="3178378"/>
                  </a:cubicBezTo>
                  <a:cubicBezTo>
                    <a:pt x="1279948" y="3293254"/>
                    <a:pt x="1283955" y="3301269"/>
                    <a:pt x="1511036" y="3225130"/>
                  </a:cubicBezTo>
                  <a:cubicBezTo>
                    <a:pt x="1738118" y="3148991"/>
                    <a:pt x="2694531" y="2665441"/>
                    <a:pt x="2882875" y="2578616"/>
                  </a:cubicBezTo>
                  <a:cubicBezTo>
                    <a:pt x="3071219" y="2491791"/>
                    <a:pt x="3218154" y="2423667"/>
                    <a:pt x="3164723" y="2304783"/>
                  </a:cubicBezTo>
                  <a:cubicBezTo>
                    <a:pt x="3109956" y="2185899"/>
                    <a:pt x="3016452" y="2084380"/>
                    <a:pt x="2857495" y="1922752"/>
                  </a:cubicBezTo>
                  <a:cubicBezTo>
                    <a:pt x="2698538" y="1759788"/>
                    <a:pt x="2388639" y="1460574"/>
                    <a:pt x="2363259" y="1428516"/>
                  </a:cubicBezTo>
                  <a:cubicBezTo>
                    <a:pt x="2333872" y="1208113"/>
                    <a:pt x="2240368" y="832761"/>
                    <a:pt x="2218996" y="688498"/>
                  </a:cubicBezTo>
                  <a:cubicBezTo>
                    <a:pt x="2197623" y="544234"/>
                    <a:pt x="2132171" y="219642"/>
                    <a:pt x="2106791" y="122130"/>
                  </a:cubicBezTo>
                  <a:cubicBezTo>
                    <a:pt x="2081411" y="24619"/>
                    <a:pt x="2023973" y="-36827"/>
                    <a:pt x="1814257" y="24619"/>
                  </a:cubicBezTo>
                  <a:cubicBezTo>
                    <a:pt x="1604540" y="84728"/>
                    <a:pt x="380973" y="441380"/>
                    <a:pt x="168585" y="517519"/>
                  </a:cubicBezTo>
                  <a:close/>
                </a:path>
              </a:pathLst>
            </a:custGeom>
            <a:solidFill>
              <a:srgbClr val="D5F0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2" name="Freeform: Shape 33"/>
            <p:cNvSpPr>
              <a:spLocks/>
            </p:cNvSpPr>
            <p:nvPr/>
          </p:nvSpPr>
          <p:spPr bwMode="auto">
            <a:xfrm>
              <a:off x="2677431" y="1166605"/>
              <a:ext cx="3040799" cy="2603354"/>
            </a:xfrm>
            <a:custGeom>
              <a:avLst/>
              <a:gdLst>
                <a:gd name="T0" fmla="*/ 46146 w 3039592"/>
                <a:gd name="T1" fmla="*/ 1595 h 2603711"/>
                <a:gd name="T2" fmla="*/ 12700 w 3039592"/>
                <a:gd name="T3" fmla="*/ 212532 h 2603711"/>
                <a:gd name="T4" fmla="*/ 87623 w 3039592"/>
                <a:gd name="T5" fmla="*/ 534277 h 2603711"/>
                <a:gd name="T6" fmla="*/ 284294 w 3039592"/>
                <a:gd name="T7" fmla="*/ 1265876 h 2603711"/>
                <a:gd name="T8" fmla="*/ 348511 w 3039592"/>
                <a:gd name="T9" fmla="*/ 1506183 h 2603711"/>
                <a:gd name="T10" fmla="*/ 434136 w 3039592"/>
                <a:gd name="T11" fmla="*/ 1697095 h 2603711"/>
                <a:gd name="T12" fmla="*/ 827477 w 3039592"/>
                <a:gd name="T13" fmla="*/ 2217762 h 2603711"/>
                <a:gd name="T14" fmla="*/ 1103086 w 3039592"/>
                <a:gd name="T15" fmla="*/ 2527489 h 2603711"/>
                <a:gd name="T16" fmla="*/ 1182021 w 3039592"/>
                <a:gd name="T17" fmla="*/ 2592906 h 2603711"/>
                <a:gd name="T18" fmla="*/ 1279687 w 3039592"/>
                <a:gd name="T19" fmla="*/ 2595578 h 2603711"/>
                <a:gd name="T20" fmla="*/ 1594093 w 3039592"/>
                <a:gd name="T21" fmla="*/ 2470083 h 2603711"/>
                <a:gd name="T22" fmla="*/ 1932581 w 3039592"/>
                <a:gd name="T23" fmla="*/ 2312550 h 2603711"/>
                <a:gd name="T24" fmla="*/ 2546674 w 3039592"/>
                <a:gd name="T25" fmla="*/ 2020176 h 2603711"/>
                <a:gd name="T26" fmla="*/ 2827632 w 3039592"/>
                <a:gd name="T27" fmla="*/ 1884003 h 2603711"/>
                <a:gd name="T28" fmla="*/ 3009587 w 3039592"/>
                <a:gd name="T29" fmla="*/ 1778533 h 2603711"/>
                <a:gd name="T30" fmla="*/ 3037682 w 3039592"/>
                <a:gd name="T31" fmla="*/ 1691756 h 2603711"/>
                <a:gd name="T32" fmla="*/ 3025642 w 3039592"/>
                <a:gd name="T33" fmla="*/ 1698430 h 2603711"/>
                <a:gd name="T34" fmla="*/ 2893188 w 3039592"/>
                <a:gd name="T35" fmla="*/ 1835939 h 2603711"/>
                <a:gd name="T36" fmla="*/ 2653706 w 3039592"/>
                <a:gd name="T37" fmla="*/ 1953423 h 2603711"/>
                <a:gd name="T38" fmla="*/ 2387465 w 3039592"/>
                <a:gd name="T39" fmla="*/ 2082921 h 2603711"/>
                <a:gd name="T40" fmla="*/ 1659650 w 3039592"/>
                <a:gd name="T41" fmla="*/ 2426027 h 2603711"/>
                <a:gd name="T42" fmla="*/ 1351933 w 3039592"/>
                <a:gd name="T43" fmla="*/ 2559532 h 2603711"/>
                <a:gd name="T44" fmla="*/ 1203426 w 3039592"/>
                <a:gd name="T45" fmla="*/ 2586232 h 2603711"/>
                <a:gd name="T46" fmla="*/ 1124491 w 3039592"/>
                <a:gd name="T47" fmla="*/ 2526156 h 2603711"/>
                <a:gd name="T48" fmla="*/ 614753 w 3039592"/>
                <a:gd name="T49" fmla="*/ 1912038 h 2603711"/>
                <a:gd name="T50" fmla="*/ 447516 w 3039592"/>
                <a:gd name="T51" fmla="*/ 1689084 h 2603711"/>
                <a:gd name="T52" fmla="*/ 361891 w 3039592"/>
                <a:gd name="T53" fmla="*/ 1495505 h 2603711"/>
                <a:gd name="T54" fmla="*/ 194653 w 3039592"/>
                <a:gd name="T55" fmla="*/ 880050 h 2603711"/>
                <a:gd name="T56" fmla="*/ 68890 w 3039592"/>
                <a:gd name="T57" fmla="*/ 403443 h 2603711"/>
                <a:gd name="T58" fmla="*/ 16715 w 3039592"/>
                <a:gd name="T59" fmla="*/ 148450 h 2603711"/>
                <a:gd name="T60" fmla="*/ 56852 w 3039592"/>
                <a:gd name="T61" fmla="*/ 10938 h 2603711"/>
                <a:gd name="T62" fmla="*/ 46146 w 3039592"/>
                <a:gd name="T63" fmla="*/ 1595 h 2603711"/>
                <a:gd name="T64" fmla="*/ 46146 w 3039592"/>
                <a:gd name="T65" fmla="*/ 1595 h 26037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039592" h="2603711">
                  <a:moveTo>
                    <a:pt x="46074" y="1595"/>
                  </a:moveTo>
                  <a:cubicBezTo>
                    <a:pt x="-18043" y="57698"/>
                    <a:pt x="-678" y="137844"/>
                    <a:pt x="12680" y="212648"/>
                  </a:cubicBezTo>
                  <a:cubicBezTo>
                    <a:pt x="31381" y="320845"/>
                    <a:pt x="59432" y="427707"/>
                    <a:pt x="87483" y="534569"/>
                  </a:cubicBezTo>
                  <a:cubicBezTo>
                    <a:pt x="150264" y="780351"/>
                    <a:pt x="217053" y="1023462"/>
                    <a:pt x="283842" y="1266572"/>
                  </a:cubicBezTo>
                  <a:cubicBezTo>
                    <a:pt x="305214" y="1346719"/>
                    <a:pt x="327922" y="1426865"/>
                    <a:pt x="347959" y="1507011"/>
                  </a:cubicBezTo>
                  <a:cubicBezTo>
                    <a:pt x="366660" y="1576471"/>
                    <a:pt x="392039" y="1643260"/>
                    <a:pt x="433448" y="1698027"/>
                  </a:cubicBezTo>
                  <a:cubicBezTo>
                    <a:pt x="563018" y="1873013"/>
                    <a:pt x="693924" y="2046663"/>
                    <a:pt x="826165" y="2218978"/>
                  </a:cubicBezTo>
                  <a:cubicBezTo>
                    <a:pt x="910319" y="2328511"/>
                    <a:pt x="999816" y="2434038"/>
                    <a:pt x="1101335" y="2528877"/>
                  </a:cubicBezTo>
                  <a:cubicBezTo>
                    <a:pt x="1125378" y="2551586"/>
                    <a:pt x="1149422" y="2579637"/>
                    <a:pt x="1180145" y="2594330"/>
                  </a:cubicBezTo>
                  <a:cubicBezTo>
                    <a:pt x="1210868" y="2609024"/>
                    <a:pt x="1245598" y="2603681"/>
                    <a:pt x="1277656" y="2597002"/>
                  </a:cubicBezTo>
                  <a:cubicBezTo>
                    <a:pt x="1385854" y="2572958"/>
                    <a:pt x="1490044" y="2518191"/>
                    <a:pt x="1591563" y="2471439"/>
                  </a:cubicBezTo>
                  <a:cubicBezTo>
                    <a:pt x="1703768" y="2419344"/>
                    <a:pt x="1817309" y="2367249"/>
                    <a:pt x="1929514" y="2313818"/>
                  </a:cubicBezTo>
                  <a:cubicBezTo>
                    <a:pt x="2133887" y="2217642"/>
                    <a:pt x="2338260" y="2120131"/>
                    <a:pt x="2542633" y="2021284"/>
                  </a:cubicBezTo>
                  <a:cubicBezTo>
                    <a:pt x="2636137" y="1975867"/>
                    <a:pt x="2729642" y="1930451"/>
                    <a:pt x="2823146" y="1885035"/>
                  </a:cubicBezTo>
                  <a:cubicBezTo>
                    <a:pt x="2885927" y="1854312"/>
                    <a:pt x="2951380" y="1824925"/>
                    <a:pt x="3004811" y="1779509"/>
                  </a:cubicBezTo>
                  <a:cubicBezTo>
                    <a:pt x="3031526" y="1756801"/>
                    <a:pt x="3050227" y="1726078"/>
                    <a:pt x="3032862" y="1692684"/>
                  </a:cubicBezTo>
                  <a:cubicBezTo>
                    <a:pt x="3028855" y="1684669"/>
                    <a:pt x="3016833" y="1691348"/>
                    <a:pt x="3020840" y="1699362"/>
                  </a:cubicBezTo>
                  <a:cubicBezTo>
                    <a:pt x="3054234" y="1762144"/>
                    <a:pt x="2928672" y="1816911"/>
                    <a:pt x="2888598" y="1836947"/>
                  </a:cubicBezTo>
                  <a:cubicBezTo>
                    <a:pt x="2809788" y="1878356"/>
                    <a:pt x="2728306" y="1914422"/>
                    <a:pt x="2649495" y="1954495"/>
                  </a:cubicBezTo>
                  <a:cubicBezTo>
                    <a:pt x="2561334" y="1998576"/>
                    <a:pt x="2471837" y="2041320"/>
                    <a:pt x="2383676" y="2084065"/>
                  </a:cubicBezTo>
                  <a:cubicBezTo>
                    <a:pt x="2141902" y="2200277"/>
                    <a:pt x="1900127" y="2315154"/>
                    <a:pt x="1657016" y="2427359"/>
                  </a:cubicBezTo>
                  <a:cubicBezTo>
                    <a:pt x="1555497" y="2474111"/>
                    <a:pt x="1455314" y="2523534"/>
                    <a:pt x="1349788" y="2560936"/>
                  </a:cubicBezTo>
                  <a:cubicBezTo>
                    <a:pt x="1305708" y="2576965"/>
                    <a:pt x="1249605" y="2598338"/>
                    <a:pt x="1201517" y="2587652"/>
                  </a:cubicBezTo>
                  <a:cubicBezTo>
                    <a:pt x="1169459" y="2579637"/>
                    <a:pt x="1145415" y="2548914"/>
                    <a:pt x="1122707" y="2527542"/>
                  </a:cubicBezTo>
                  <a:cubicBezTo>
                    <a:pt x="927684" y="2345877"/>
                    <a:pt x="772734" y="2125474"/>
                    <a:pt x="613777" y="1913086"/>
                  </a:cubicBezTo>
                  <a:cubicBezTo>
                    <a:pt x="557675" y="1839619"/>
                    <a:pt x="502908" y="1764815"/>
                    <a:pt x="446806" y="1690012"/>
                  </a:cubicBezTo>
                  <a:cubicBezTo>
                    <a:pt x="402725" y="1631238"/>
                    <a:pt x="380017" y="1567121"/>
                    <a:pt x="361316" y="1496325"/>
                  </a:cubicBezTo>
                  <a:cubicBezTo>
                    <a:pt x="307886" y="1290616"/>
                    <a:pt x="249112" y="1084907"/>
                    <a:pt x="194345" y="880534"/>
                  </a:cubicBezTo>
                  <a:cubicBezTo>
                    <a:pt x="151600" y="721577"/>
                    <a:pt x="108855" y="562620"/>
                    <a:pt x="68782" y="403663"/>
                  </a:cubicBezTo>
                  <a:cubicBezTo>
                    <a:pt x="48746" y="319509"/>
                    <a:pt x="27373" y="234020"/>
                    <a:pt x="16687" y="148530"/>
                  </a:cubicBezTo>
                  <a:cubicBezTo>
                    <a:pt x="10008" y="93764"/>
                    <a:pt x="12680" y="48347"/>
                    <a:pt x="56760" y="10946"/>
                  </a:cubicBezTo>
                  <a:cubicBezTo>
                    <a:pt x="62103" y="5603"/>
                    <a:pt x="52753" y="-3748"/>
                    <a:pt x="46074" y="15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3" name="Freeform: Shape 34"/>
            <p:cNvSpPr>
              <a:spLocks/>
            </p:cNvSpPr>
            <p:nvPr/>
          </p:nvSpPr>
          <p:spPr bwMode="auto">
            <a:xfrm>
              <a:off x="3896412" y="3784216"/>
              <a:ext cx="13312" cy="114057"/>
            </a:xfrm>
            <a:custGeom>
              <a:avLst/>
              <a:gdLst>
                <a:gd name="T0" fmla="*/ 0 w 13357"/>
                <a:gd name="T1" fmla="*/ 6895 h 114542"/>
                <a:gd name="T2" fmla="*/ 0 w 13357"/>
                <a:gd name="T3" fmla="*/ 106703 h 114542"/>
                <a:gd name="T4" fmla="*/ 13178 w 13357"/>
                <a:gd name="T5" fmla="*/ 106703 h 114542"/>
                <a:gd name="T6" fmla="*/ 13178 w 13357"/>
                <a:gd name="T7" fmla="*/ 6895 h 114542"/>
                <a:gd name="T8" fmla="*/ 0 w 13357"/>
                <a:gd name="T9" fmla="*/ 6895 h 114542"/>
                <a:gd name="T10" fmla="*/ 0 w 13357"/>
                <a:gd name="T11" fmla="*/ 6895 h 114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57" h="114542">
                  <a:moveTo>
                    <a:pt x="0" y="7013"/>
                  </a:moveTo>
                  <a:cubicBezTo>
                    <a:pt x="0" y="40407"/>
                    <a:pt x="0" y="73801"/>
                    <a:pt x="0" y="108531"/>
                  </a:cubicBezTo>
                  <a:cubicBezTo>
                    <a:pt x="0" y="116546"/>
                    <a:pt x="13358" y="116546"/>
                    <a:pt x="13358" y="108531"/>
                  </a:cubicBezTo>
                  <a:cubicBezTo>
                    <a:pt x="13358" y="75137"/>
                    <a:pt x="13358" y="41743"/>
                    <a:pt x="13358" y="7013"/>
                  </a:cubicBezTo>
                  <a:cubicBezTo>
                    <a:pt x="13358" y="-2338"/>
                    <a:pt x="0" y="-2338"/>
                    <a:pt x="0" y="70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4" name="Freeform: Shape 35"/>
            <p:cNvSpPr>
              <a:spLocks/>
            </p:cNvSpPr>
            <p:nvPr/>
          </p:nvSpPr>
          <p:spPr bwMode="auto">
            <a:xfrm>
              <a:off x="3048260" y="2057676"/>
              <a:ext cx="1894081" cy="862557"/>
            </a:xfrm>
            <a:custGeom>
              <a:avLst/>
              <a:gdLst>
                <a:gd name="T0" fmla="*/ 10824 w 1893799"/>
                <a:gd name="T1" fmla="*/ 859957 h 862316"/>
                <a:gd name="T2" fmla="*/ 44238 w 1893799"/>
                <a:gd name="T3" fmla="*/ 809141 h 862316"/>
                <a:gd name="T4" fmla="*/ 89679 w 1893799"/>
                <a:gd name="T5" fmla="*/ 786409 h 862316"/>
                <a:gd name="T6" fmla="*/ 216653 w 1893799"/>
                <a:gd name="T7" fmla="*/ 731579 h 862316"/>
                <a:gd name="T8" fmla="*/ 489315 w 1893799"/>
                <a:gd name="T9" fmla="*/ 628611 h 862316"/>
                <a:gd name="T10" fmla="*/ 1085425 w 1893799"/>
                <a:gd name="T11" fmla="*/ 367844 h 862316"/>
                <a:gd name="T12" fmla="*/ 1734995 w 1893799"/>
                <a:gd name="T13" fmla="*/ 92367 h 862316"/>
                <a:gd name="T14" fmla="*/ 1847268 w 1893799"/>
                <a:gd name="T15" fmla="*/ 38877 h 862316"/>
                <a:gd name="T16" fmla="*/ 1894048 w 1893799"/>
                <a:gd name="T17" fmla="*/ 9457 h 862316"/>
                <a:gd name="T18" fmla="*/ 1882018 w 1893799"/>
                <a:gd name="T19" fmla="*/ 2770 h 862316"/>
                <a:gd name="T20" fmla="*/ 1820536 w 1893799"/>
                <a:gd name="T21" fmla="*/ 36201 h 862316"/>
                <a:gd name="T22" fmla="*/ 1685543 w 1893799"/>
                <a:gd name="T23" fmla="*/ 99054 h 862316"/>
                <a:gd name="T24" fmla="*/ 1352736 w 1893799"/>
                <a:gd name="T25" fmla="*/ 244813 h 862316"/>
                <a:gd name="T26" fmla="*/ 987854 w 1893799"/>
                <a:gd name="T27" fmla="*/ 393252 h 862316"/>
                <a:gd name="T28" fmla="*/ 394419 w 1893799"/>
                <a:gd name="T29" fmla="*/ 652680 h 862316"/>
                <a:gd name="T30" fmla="*/ 164526 w 1893799"/>
                <a:gd name="T31" fmla="*/ 739604 h 862316"/>
                <a:gd name="T32" fmla="*/ 107056 w 1893799"/>
                <a:gd name="T33" fmla="*/ 765013 h 862316"/>
                <a:gd name="T34" fmla="*/ 48246 w 1893799"/>
                <a:gd name="T35" fmla="*/ 779723 h 862316"/>
                <a:gd name="T36" fmla="*/ 34880 w 1893799"/>
                <a:gd name="T37" fmla="*/ 801119 h 862316"/>
                <a:gd name="T38" fmla="*/ 1466 w 1893799"/>
                <a:gd name="T39" fmla="*/ 851934 h 862316"/>
                <a:gd name="T40" fmla="*/ 10824 w 1893799"/>
                <a:gd name="T41" fmla="*/ 859957 h 862316"/>
                <a:gd name="T42" fmla="*/ 10824 w 1893799"/>
                <a:gd name="T43" fmla="*/ 859957 h 8623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93799" h="862316">
                  <a:moveTo>
                    <a:pt x="10816" y="858997"/>
                  </a:moveTo>
                  <a:cubicBezTo>
                    <a:pt x="20167" y="840296"/>
                    <a:pt x="32188" y="825603"/>
                    <a:pt x="44210" y="808237"/>
                  </a:cubicBezTo>
                  <a:cubicBezTo>
                    <a:pt x="57568" y="789537"/>
                    <a:pt x="68254" y="792208"/>
                    <a:pt x="89627" y="785529"/>
                  </a:cubicBezTo>
                  <a:cubicBezTo>
                    <a:pt x="133707" y="773507"/>
                    <a:pt x="173780" y="748128"/>
                    <a:pt x="216525" y="730763"/>
                  </a:cubicBezTo>
                  <a:cubicBezTo>
                    <a:pt x="306022" y="693361"/>
                    <a:pt x="399526" y="666646"/>
                    <a:pt x="489023" y="627908"/>
                  </a:cubicBezTo>
                  <a:cubicBezTo>
                    <a:pt x="688053" y="542419"/>
                    <a:pt x="884411" y="450250"/>
                    <a:pt x="1084777" y="367432"/>
                  </a:cubicBezTo>
                  <a:cubicBezTo>
                    <a:pt x="1302508" y="277936"/>
                    <a:pt x="1520239" y="189775"/>
                    <a:pt x="1733963" y="92263"/>
                  </a:cubicBezTo>
                  <a:cubicBezTo>
                    <a:pt x="1771365" y="74898"/>
                    <a:pt x="1808766" y="57533"/>
                    <a:pt x="1846168" y="38833"/>
                  </a:cubicBezTo>
                  <a:cubicBezTo>
                    <a:pt x="1859526" y="32154"/>
                    <a:pt x="1884905" y="24139"/>
                    <a:pt x="1892920" y="9445"/>
                  </a:cubicBezTo>
                  <a:cubicBezTo>
                    <a:pt x="1896927" y="2766"/>
                    <a:pt x="1886241" y="-3912"/>
                    <a:pt x="1880898" y="2766"/>
                  </a:cubicBezTo>
                  <a:cubicBezTo>
                    <a:pt x="1871548" y="17460"/>
                    <a:pt x="1834146" y="29482"/>
                    <a:pt x="1819452" y="36161"/>
                  </a:cubicBezTo>
                  <a:cubicBezTo>
                    <a:pt x="1775372" y="57533"/>
                    <a:pt x="1729956" y="78906"/>
                    <a:pt x="1684539" y="98942"/>
                  </a:cubicBezTo>
                  <a:cubicBezTo>
                    <a:pt x="1573670" y="148366"/>
                    <a:pt x="1462801" y="197789"/>
                    <a:pt x="1351932" y="244541"/>
                  </a:cubicBezTo>
                  <a:cubicBezTo>
                    <a:pt x="1230377" y="296636"/>
                    <a:pt x="1107485" y="342053"/>
                    <a:pt x="987266" y="392812"/>
                  </a:cubicBezTo>
                  <a:cubicBezTo>
                    <a:pt x="788236" y="476966"/>
                    <a:pt x="594549" y="573142"/>
                    <a:pt x="394183" y="651952"/>
                  </a:cubicBezTo>
                  <a:cubicBezTo>
                    <a:pt x="318044" y="681339"/>
                    <a:pt x="239233" y="702712"/>
                    <a:pt x="164430" y="738777"/>
                  </a:cubicBezTo>
                  <a:cubicBezTo>
                    <a:pt x="145729" y="748128"/>
                    <a:pt x="127028" y="756142"/>
                    <a:pt x="106992" y="764157"/>
                  </a:cubicBezTo>
                  <a:cubicBezTo>
                    <a:pt x="86955" y="772172"/>
                    <a:pt x="68254" y="772172"/>
                    <a:pt x="48218" y="778851"/>
                  </a:cubicBezTo>
                  <a:cubicBezTo>
                    <a:pt x="41539" y="780186"/>
                    <a:pt x="37532" y="794880"/>
                    <a:pt x="34860" y="800223"/>
                  </a:cubicBezTo>
                  <a:cubicBezTo>
                    <a:pt x="24174" y="817588"/>
                    <a:pt x="10816" y="832281"/>
                    <a:pt x="1466" y="850982"/>
                  </a:cubicBezTo>
                  <a:cubicBezTo>
                    <a:pt x="-3877" y="858997"/>
                    <a:pt x="6809" y="867012"/>
                    <a:pt x="10816" y="8589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5" name="Freeform: Shape 36"/>
            <p:cNvSpPr>
              <a:spLocks/>
            </p:cNvSpPr>
            <p:nvPr/>
          </p:nvSpPr>
          <p:spPr bwMode="auto">
            <a:xfrm>
              <a:off x="3314496" y="2220208"/>
              <a:ext cx="2219271" cy="1418585"/>
            </a:xfrm>
            <a:custGeom>
              <a:avLst/>
              <a:gdLst>
                <a:gd name="T0" fmla="*/ 38675 w 2218728"/>
                <a:gd name="T1" fmla="*/ 643214 h 1417671"/>
                <a:gd name="T2" fmla="*/ 1477374 w 2218728"/>
                <a:gd name="T3" fmla="*/ 45923 h 1417671"/>
                <a:gd name="T4" fmla="*/ 1719387 w 2218728"/>
                <a:gd name="T5" fmla="*/ 49939 h 1417671"/>
                <a:gd name="T6" fmla="*/ 2127196 w 2218728"/>
                <a:gd name="T7" fmla="*/ 483847 h 1417671"/>
                <a:gd name="T8" fmla="*/ 2131207 w 2218728"/>
                <a:gd name="T9" fmla="*/ 726246 h 1417671"/>
                <a:gd name="T10" fmla="*/ 834240 w 2218728"/>
                <a:gd name="T11" fmla="*/ 1340948 h 1417671"/>
                <a:gd name="T12" fmla="*/ 509331 w 2218728"/>
                <a:gd name="T13" fmla="*/ 1359696 h 1417671"/>
                <a:gd name="T14" fmla="*/ 50709 w 2218728"/>
                <a:gd name="T15" fmla="*/ 762405 h 1417671"/>
                <a:gd name="T16" fmla="*/ 38675 w 2218728"/>
                <a:gd name="T17" fmla="*/ 643214 h 14176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18728" h="1417671">
                  <a:moveTo>
                    <a:pt x="38639" y="641558"/>
                  </a:moveTo>
                  <a:cubicBezTo>
                    <a:pt x="168209" y="577441"/>
                    <a:pt x="1353039" y="96563"/>
                    <a:pt x="1475930" y="45803"/>
                  </a:cubicBezTo>
                  <a:cubicBezTo>
                    <a:pt x="1598821" y="-4956"/>
                    <a:pt x="1641566" y="-26328"/>
                    <a:pt x="1717705" y="49811"/>
                  </a:cubicBezTo>
                  <a:cubicBezTo>
                    <a:pt x="1793844" y="125950"/>
                    <a:pt x="2075692" y="421155"/>
                    <a:pt x="2125116" y="482601"/>
                  </a:cubicBezTo>
                  <a:cubicBezTo>
                    <a:pt x="2175875" y="544047"/>
                    <a:pt x="2305445" y="612171"/>
                    <a:pt x="2129123" y="724376"/>
                  </a:cubicBezTo>
                  <a:cubicBezTo>
                    <a:pt x="1952801" y="836581"/>
                    <a:pt x="958986" y="1280058"/>
                    <a:pt x="833424" y="1337496"/>
                  </a:cubicBezTo>
                  <a:cubicBezTo>
                    <a:pt x="706525" y="1394934"/>
                    <a:pt x="617029" y="1475080"/>
                    <a:pt x="508831" y="1356196"/>
                  </a:cubicBezTo>
                  <a:cubicBezTo>
                    <a:pt x="400633" y="1237313"/>
                    <a:pt x="126800" y="851274"/>
                    <a:pt x="50661" y="760442"/>
                  </a:cubicBezTo>
                  <a:cubicBezTo>
                    <a:pt x="-25478" y="670945"/>
                    <a:pt x="-4106" y="664266"/>
                    <a:pt x="38639" y="641558"/>
                  </a:cubicBezTo>
                  <a:close/>
                </a:path>
              </a:pathLst>
            </a:custGeom>
            <a:solidFill>
              <a:srgbClr val="AFD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6" name="Freeform: Shape 37"/>
            <p:cNvSpPr>
              <a:spLocks/>
            </p:cNvSpPr>
            <p:nvPr/>
          </p:nvSpPr>
          <p:spPr bwMode="auto">
            <a:xfrm>
              <a:off x="4033334" y="2935916"/>
              <a:ext cx="880482" cy="459080"/>
            </a:xfrm>
            <a:custGeom>
              <a:avLst/>
              <a:gdLst>
                <a:gd name="T0" fmla="*/ 120426 w 880476"/>
                <a:gd name="T1" fmla="*/ 457052 h 459758"/>
                <a:gd name="T2" fmla="*/ 76345 w 880476"/>
                <a:gd name="T3" fmla="*/ 441119 h 459758"/>
                <a:gd name="T4" fmla="*/ 57641 w 880476"/>
                <a:gd name="T5" fmla="*/ 423854 h 459758"/>
                <a:gd name="T6" fmla="*/ 202 w 880476"/>
                <a:gd name="T7" fmla="*/ 348164 h 459758"/>
                <a:gd name="T8" fmla="*/ 16231 w 880476"/>
                <a:gd name="T9" fmla="*/ 329574 h 459758"/>
                <a:gd name="T10" fmla="*/ 300759 w 880476"/>
                <a:gd name="T11" fmla="*/ 202094 h 459758"/>
                <a:gd name="T12" fmla="*/ 549221 w 880476"/>
                <a:gd name="T13" fmla="*/ 90549 h 459758"/>
                <a:gd name="T14" fmla="*/ 796343 w 880476"/>
                <a:gd name="T15" fmla="*/ 6892 h 459758"/>
                <a:gd name="T16" fmla="*/ 797679 w 880476"/>
                <a:gd name="T17" fmla="*/ 8219 h 459758"/>
                <a:gd name="T18" fmla="*/ 880501 w 880476"/>
                <a:gd name="T19" fmla="*/ 86566 h 459758"/>
                <a:gd name="T20" fmla="*/ 844435 w 880476"/>
                <a:gd name="T21" fmla="*/ 126402 h 459758"/>
                <a:gd name="T22" fmla="*/ 451705 w 880476"/>
                <a:gd name="T23" fmla="*/ 312310 h 459758"/>
                <a:gd name="T24" fmla="*/ 398275 w 880476"/>
                <a:gd name="T25" fmla="*/ 336212 h 459758"/>
                <a:gd name="T26" fmla="*/ 300759 w 880476"/>
                <a:gd name="T27" fmla="*/ 385345 h 459758"/>
                <a:gd name="T28" fmla="*/ 120426 w 880476"/>
                <a:gd name="T29" fmla="*/ 457052 h 459758"/>
                <a:gd name="T30" fmla="*/ 769627 w 880476"/>
                <a:gd name="T31" fmla="*/ 13530 h 459758"/>
                <a:gd name="T32" fmla="*/ 553228 w 880476"/>
                <a:gd name="T33" fmla="*/ 102500 h 459758"/>
                <a:gd name="T34" fmla="*/ 304766 w 880476"/>
                <a:gd name="T35" fmla="*/ 214044 h 459758"/>
                <a:gd name="T36" fmla="*/ 21575 w 880476"/>
                <a:gd name="T37" fmla="*/ 341524 h 459758"/>
                <a:gd name="T38" fmla="*/ 13560 w 880476"/>
                <a:gd name="T39" fmla="*/ 349492 h 459758"/>
                <a:gd name="T40" fmla="*/ 66991 w 880476"/>
                <a:gd name="T41" fmla="*/ 413232 h 459758"/>
                <a:gd name="T42" fmla="*/ 85696 w 880476"/>
                <a:gd name="T43" fmla="*/ 431821 h 459758"/>
                <a:gd name="T44" fmla="*/ 120426 w 880476"/>
                <a:gd name="T45" fmla="*/ 443775 h 459758"/>
                <a:gd name="T46" fmla="*/ 292745 w 880476"/>
                <a:gd name="T47" fmla="*/ 374723 h 459758"/>
                <a:gd name="T48" fmla="*/ 391596 w 880476"/>
                <a:gd name="T49" fmla="*/ 324261 h 459758"/>
                <a:gd name="T50" fmla="*/ 445027 w 880476"/>
                <a:gd name="T51" fmla="*/ 300358 h 459758"/>
                <a:gd name="T52" fmla="*/ 836420 w 880476"/>
                <a:gd name="T53" fmla="*/ 114451 h 459758"/>
                <a:gd name="T54" fmla="*/ 865807 w 880476"/>
                <a:gd name="T55" fmla="*/ 85238 h 459758"/>
                <a:gd name="T56" fmla="*/ 789664 w 880476"/>
                <a:gd name="T57" fmla="*/ 18842 h 459758"/>
                <a:gd name="T58" fmla="*/ 788328 w 880476"/>
                <a:gd name="T59" fmla="*/ 17514 h 459758"/>
                <a:gd name="T60" fmla="*/ 769627 w 880476"/>
                <a:gd name="T61" fmla="*/ 13530 h 4597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0476" h="459758">
                  <a:moveTo>
                    <a:pt x="120422" y="459758"/>
                  </a:moveTo>
                  <a:cubicBezTo>
                    <a:pt x="101721" y="459758"/>
                    <a:pt x="87027" y="454415"/>
                    <a:pt x="76341" y="443729"/>
                  </a:cubicBezTo>
                  <a:cubicBezTo>
                    <a:pt x="69662" y="437051"/>
                    <a:pt x="62984" y="431707"/>
                    <a:pt x="57641" y="426364"/>
                  </a:cubicBezTo>
                  <a:cubicBezTo>
                    <a:pt x="21575" y="392970"/>
                    <a:pt x="-2469" y="370262"/>
                    <a:pt x="202" y="350225"/>
                  </a:cubicBezTo>
                  <a:cubicBezTo>
                    <a:pt x="1538" y="342211"/>
                    <a:pt x="6881" y="336868"/>
                    <a:pt x="16231" y="331525"/>
                  </a:cubicBezTo>
                  <a:cubicBezTo>
                    <a:pt x="66991" y="306145"/>
                    <a:pt x="185875" y="254049"/>
                    <a:pt x="300751" y="203290"/>
                  </a:cubicBezTo>
                  <a:cubicBezTo>
                    <a:pt x="406277" y="156538"/>
                    <a:pt x="505124" y="112458"/>
                    <a:pt x="549205" y="91085"/>
                  </a:cubicBezTo>
                  <a:cubicBezTo>
                    <a:pt x="706826" y="13610"/>
                    <a:pt x="764264" y="-14441"/>
                    <a:pt x="796323" y="6932"/>
                  </a:cubicBezTo>
                  <a:lnTo>
                    <a:pt x="797659" y="8267"/>
                  </a:lnTo>
                  <a:cubicBezTo>
                    <a:pt x="849754" y="41662"/>
                    <a:pt x="880477" y="63034"/>
                    <a:pt x="880477" y="87078"/>
                  </a:cubicBezTo>
                  <a:cubicBezTo>
                    <a:pt x="880477" y="100436"/>
                    <a:pt x="868455" y="113793"/>
                    <a:pt x="844411" y="127151"/>
                  </a:cubicBezTo>
                  <a:cubicBezTo>
                    <a:pt x="790980" y="157874"/>
                    <a:pt x="586607" y="252714"/>
                    <a:pt x="451693" y="314159"/>
                  </a:cubicBezTo>
                  <a:lnTo>
                    <a:pt x="398263" y="338203"/>
                  </a:lnTo>
                  <a:cubicBezTo>
                    <a:pt x="364868" y="352897"/>
                    <a:pt x="332810" y="371598"/>
                    <a:pt x="300751" y="387627"/>
                  </a:cubicBezTo>
                  <a:cubicBezTo>
                    <a:pt x="231291" y="425029"/>
                    <a:pt x="167174" y="459758"/>
                    <a:pt x="120422" y="459758"/>
                  </a:cubicBezTo>
                  <a:close/>
                  <a:moveTo>
                    <a:pt x="769607" y="13610"/>
                  </a:moveTo>
                  <a:cubicBezTo>
                    <a:pt x="736213" y="13610"/>
                    <a:pt x="672096" y="44333"/>
                    <a:pt x="553212" y="103107"/>
                  </a:cubicBezTo>
                  <a:cubicBezTo>
                    <a:pt x="509132" y="124480"/>
                    <a:pt x="410284" y="168560"/>
                    <a:pt x="304758" y="215312"/>
                  </a:cubicBezTo>
                  <a:cubicBezTo>
                    <a:pt x="189882" y="266072"/>
                    <a:pt x="72334" y="318167"/>
                    <a:pt x="21575" y="343546"/>
                  </a:cubicBezTo>
                  <a:cubicBezTo>
                    <a:pt x="13560" y="347554"/>
                    <a:pt x="13560" y="350225"/>
                    <a:pt x="13560" y="351561"/>
                  </a:cubicBezTo>
                  <a:cubicBezTo>
                    <a:pt x="12224" y="363583"/>
                    <a:pt x="38940" y="388963"/>
                    <a:pt x="66991" y="415678"/>
                  </a:cubicBezTo>
                  <a:cubicBezTo>
                    <a:pt x="73670" y="421021"/>
                    <a:pt x="79013" y="427700"/>
                    <a:pt x="85692" y="434379"/>
                  </a:cubicBezTo>
                  <a:cubicBezTo>
                    <a:pt x="95042" y="442394"/>
                    <a:pt x="105728" y="446401"/>
                    <a:pt x="120422" y="446401"/>
                  </a:cubicBezTo>
                  <a:cubicBezTo>
                    <a:pt x="163166" y="446401"/>
                    <a:pt x="225948" y="413006"/>
                    <a:pt x="292737" y="376941"/>
                  </a:cubicBezTo>
                  <a:cubicBezTo>
                    <a:pt x="324795" y="359575"/>
                    <a:pt x="358189" y="342211"/>
                    <a:pt x="391584" y="326181"/>
                  </a:cubicBezTo>
                  <a:lnTo>
                    <a:pt x="445015" y="302137"/>
                  </a:lnTo>
                  <a:cubicBezTo>
                    <a:pt x="579928" y="239356"/>
                    <a:pt x="782965" y="145852"/>
                    <a:pt x="836396" y="115129"/>
                  </a:cubicBezTo>
                  <a:cubicBezTo>
                    <a:pt x="856433" y="104443"/>
                    <a:pt x="865783" y="93757"/>
                    <a:pt x="865783" y="85742"/>
                  </a:cubicBezTo>
                  <a:cubicBezTo>
                    <a:pt x="865783" y="69713"/>
                    <a:pt x="833725" y="48341"/>
                    <a:pt x="789644" y="18954"/>
                  </a:cubicBezTo>
                  <a:lnTo>
                    <a:pt x="788308" y="17618"/>
                  </a:lnTo>
                  <a:cubicBezTo>
                    <a:pt x="782965" y="14946"/>
                    <a:pt x="777622" y="13610"/>
                    <a:pt x="769607" y="136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7" name="Freeform: Shape 38"/>
            <p:cNvSpPr>
              <a:spLocks/>
            </p:cNvSpPr>
            <p:nvPr/>
          </p:nvSpPr>
          <p:spPr bwMode="auto">
            <a:xfrm>
              <a:off x="3833657" y="3303750"/>
              <a:ext cx="222497" cy="173937"/>
            </a:xfrm>
            <a:custGeom>
              <a:avLst/>
              <a:gdLst>
                <a:gd name="T0" fmla="*/ 86323 w 223460"/>
                <a:gd name="T1" fmla="*/ 174800 h 173650"/>
                <a:gd name="T2" fmla="*/ 24617 w 223460"/>
                <a:gd name="T3" fmla="*/ 131773 h 173650"/>
                <a:gd name="T4" fmla="*/ 986 w 223460"/>
                <a:gd name="T5" fmla="*/ 68576 h 173650"/>
                <a:gd name="T6" fmla="*/ 20678 w 223460"/>
                <a:gd name="T7" fmla="*/ 44372 h 173650"/>
                <a:gd name="T8" fmla="*/ 119145 w 223460"/>
                <a:gd name="T9" fmla="*/ 2688 h 173650"/>
                <a:gd name="T10" fmla="*/ 133587 w 223460"/>
                <a:gd name="T11" fmla="*/ 0 h 173650"/>
                <a:gd name="T12" fmla="*/ 183477 w 223460"/>
                <a:gd name="T13" fmla="*/ 34960 h 173650"/>
                <a:gd name="T14" fmla="*/ 193979 w 223460"/>
                <a:gd name="T15" fmla="*/ 47062 h 173650"/>
                <a:gd name="T16" fmla="*/ 195293 w 223460"/>
                <a:gd name="T17" fmla="*/ 48407 h 173650"/>
                <a:gd name="T18" fmla="*/ 218924 w 223460"/>
                <a:gd name="T19" fmla="*/ 100847 h 173650"/>
                <a:gd name="T20" fmla="*/ 159844 w 223460"/>
                <a:gd name="T21" fmla="*/ 151942 h 173650"/>
                <a:gd name="T22" fmla="*/ 86323 w 223460"/>
                <a:gd name="T23" fmla="*/ 174800 h 173650"/>
                <a:gd name="T24" fmla="*/ 133587 w 223460"/>
                <a:gd name="T25" fmla="*/ 13446 h 173650"/>
                <a:gd name="T26" fmla="*/ 123084 w 223460"/>
                <a:gd name="T27" fmla="*/ 14790 h 173650"/>
                <a:gd name="T28" fmla="*/ 27243 w 223460"/>
                <a:gd name="T29" fmla="*/ 56475 h 173650"/>
                <a:gd name="T30" fmla="*/ 14114 w 223460"/>
                <a:gd name="T31" fmla="*/ 72610 h 173650"/>
                <a:gd name="T32" fmla="*/ 35120 w 223460"/>
                <a:gd name="T33" fmla="*/ 125050 h 173650"/>
                <a:gd name="T34" fmla="*/ 86323 w 223460"/>
                <a:gd name="T35" fmla="*/ 162700 h 173650"/>
                <a:gd name="T36" fmla="*/ 154593 w 223460"/>
                <a:gd name="T37" fmla="*/ 141186 h 173650"/>
                <a:gd name="T38" fmla="*/ 205796 w 223460"/>
                <a:gd name="T39" fmla="*/ 99502 h 173650"/>
                <a:gd name="T40" fmla="*/ 184790 w 223460"/>
                <a:gd name="T41" fmla="*/ 59163 h 173650"/>
                <a:gd name="T42" fmla="*/ 183477 w 223460"/>
                <a:gd name="T43" fmla="*/ 57818 h 173650"/>
                <a:gd name="T44" fmla="*/ 172974 w 223460"/>
                <a:gd name="T45" fmla="*/ 44372 h 173650"/>
                <a:gd name="T46" fmla="*/ 133587 w 223460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0"/>
                  </a:cubicBezTo>
                  <a:cubicBezTo>
                    <a:pt x="31725" y="38737"/>
                    <a:pt x="82484" y="13358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5842" y="22708"/>
                    <a:pt x="54433" y="42745"/>
                    <a:pt x="27717" y="56103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5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0"/>
                  </a:cubicBezTo>
                  <a:cubicBezTo>
                    <a:pt x="161295" y="25380"/>
                    <a:pt x="151944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8" name="Freeform: Shape 39"/>
            <p:cNvSpPr>
              <a:spLocks/>
            </p:cNvSpPr>
            <p:nvPr/>
          </p:nvSpPr>
          <p:spPr bwMode="auto">
            <a:xfrm>
              <a:off x="3725261" y="3162604"/>
              <a:ext cx="222498" cy="173937"/>
            </a:xfrm>
            <a:custGeom>
              <a:avLst/>
              <a:gdLst>
                <a:gd name="T0" fmla="*/ 86400 w 223411"/>
                <a:gd name="T1" fmla="*/ 174800 h 173650"/>
                <a:gd name="T2" fmla="*/ 24639 w 223411"/>
                <a:gd name="T3" fmla="*/ 131773 h 173650"/>
                <a:gd name="T4" fmla="*/ 986 w 223411"/>
                <a:gd name="T5" fmla="*/ 68576 h 173650"/>
                <a:gd name="T6" fmla="*/ 20696 w 223411"/>
                <a:gd name="T7" fmla="*/ 44373 h 173650"/>
                <a:gd name="T8" fmla="*/ 119253 w 223411"/>
                <a:gd name="T9" fmla="*/ 2688 h 173650"/>
                <a:gd name="T10" fmla="*/ 133707 w 223411"/>
                <a:gd name="T11" fmla="*/ 0 h 173650"/>
                <a:gd name="T12" fmla="*/ 183640 w 223411"/>
                <a:gd name="T13" fmla="*/ 34960 h 173650"/>
                <a:gd name="T14" fmla="*/ 194153 w 223411"/>
                <a:gd name="T15" fmla="*/ 47062 h 173650"/>
                <a:gd name="T16" fmla="*/ 195468 w 223411"/>
                <a:gd name="T17" fmla="*/ 48407 h 173650"/>
                <a:gd name="T18" fmla="*/ 219121 w 223411"/>
                <a:gd name="T19" fmla="*/ 100847 h 173650"/>
                <a:gd name="T20" fmla="*/ 159988 w 223411"/>
                <a:gd name="T21" fmla="*/ 151943 h 173650"/>
                <a:gd name="T22" fmla="*/ 86400 w 223411"/>
                <a:gd name="T23" fmla="*/ 174800 h 173650"/>
                <a:gd name="T24" fmla="*/ 133707 w 223411"/>
                <a:gd name="T25" fmla="*/ 13446 h 173650"/>
                <a:gd name="T26" fmla="*/ 123193 w 223411"/>
                <a:gd name="T27" fmla="*/ 14790 h 173650"/>
                <a:gd name="T28" fmla="*/ 27267 w 223411"/>
                <a:gd name="T29" fmla="*/ 56475 h 173650"/>
                <a:gd name="T30" fmla="*/ 14127 w 223411"/>
                <a:gd name="T31" fmla="*/ 72610 h 173650"/>
                <a:gd name="T32" fmla="*/ 35152 w 223411"/>
                <a:gd name="T33" fmla="*/ 125050 h 173650"/>
                <a:gd name="T34" fmla="*/ 86400 w 223411"/>
                <a:gd name="T35" fmla="*/ 162700 h 173650"/>
                <a:gd name="T36" fmla="*/ 154731 w 223411"/>
                <a:gd name="T37" fmla="*/ 141186 h 173650"/>
                <a:gd name="T38" fmla="*/ 205980 w 223411"/>
                <a:gd name="T39" fmla="*/ 99502 h 173650"/>
                <a:gd name="T40" fmla="*/ 184956 w 223411"/>
                <a:gd name="T41" fmla="*/ 59163 h 173650"/>
                <a:gd name="T42" fmla="*/ 183640 w 223411"/>
                <a:gd name="T43" fmla="*/ 57818 h 173650"/>
                <a:gd name="T44" fmla="*/ 173130 w 223411"/>
                <a:gd name="T45" fmla="*/ 44373 h 173650"/>
                <a:gd name="T46" fmla="*/ 133707 w 223411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5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1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3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5842" y="22708"/>
                    <a:pt x="54433" y="42745"/>
                    <a:pt x="27717" y="56103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5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90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5" y="25380"/>
                    <a:pt x="151944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9" name="Freeform: Shape 40"/>
            <p:cNvSpPr>
              <a:spLocks/>
            </p:cNvSpPr>
            <p:nvPr/>
          </p:nvSpPr>
          <p:spPr bwMode="auto">
            <a:xfrm>
              <a:off x="3616865" y="3021459"/>
              <a:ext cx="222497" cy="173937"/>
            </a:xfrm>
            <a:custGeom>
              <a:avLst/>
              <a:gdLst>
                <a:gd name="T0" fmla="*/ 86399 w 223411"/>
                <a:gd name="T1" fmla="*/ 174800 h 173650"/>
                <a:gd name="T2" fmla="*/ 24639 w 223411"/>
                <a:gd name="T3" fmla="*/ 131773 h 173650"/>
                <a:gd name="T4" fmla="*/ 986 w 223411"/>
                <a:gd name="T5" fmla="*/ 68576 h 173650"/>
                <a:gd name="T6" fmla="*/ 20696 w 223411"/>
                <a:gd name="T7" fmla="*/ 44373 h 173650"/>
                <a:gd name="T8" fmla="*/ 119249 w 223411"/>
                <a:gd name="T9" fmla="*/ 2688 h 173650"/>
                <a:gd name="T10" fmla="*/ 133704 w 223411"/>
                <a:gd name="T11" fmla="*/ 0 h 173650"/>
                <a:gd name="T12" fmla="*/ 183638 w 223411"/>
                <a:gd name="T13" fmla="*/ 34960 h 173650"/>
                <a:gd name="T14" fmla="*/ 194150 w 223411"/>
                <a:gd name="T15" fmla="*/ 47062 h 173650"/>
                <a:gd name="T16" fmla="*/ 195464 w 223411"/>
                <a:gd name="T17" fmla="*/ 48407 h 173650"/>
                <a:gd name="T18" fmla="*/ 219117 w 223411"/>
                <a:gd name="T19" fmla="*/ 100847 h 173650"/>
                <a:gd name="T20" fmla="*/ 159985 w 223411"/>
                <a:gd name="T21" fmla="*/ 151942 h 173650"/>
                <a:gd name="T22" fmla="*/ 86399 w 223411"/>
                <a:gd name="T23" fmla="*/ 174800 h 173650"/>
                <a:gd name="T24" fmla="*/ 133704 w 223411"/>
                <a:gd name="T25" fmla="*/ 12102 h 173650"/>
                <a:gd name="T26" fmla="*/ 123193 w 223411"/>
                <a:gd name="T27" fmla="*/ 13446 h 173650"/>
                <a:gd name="T28" fmla="*/ 27267 w 223411"/>
                <a:gd name="T29" fmla="*/ 55131 h 173650"/>
                <a:gd name="T30" fmla="*/ 14126 w 223411"/>
                <a:gd name="T31" fmla="*/ 71265 h 173650"/>
                <a:gd name="T32" fmla="*/ 35151 w 223411"/>
                <a:gd name="T33" fmla="*/ 123705 h 173650"/>
                <a:gd name="T34" fmla="*/ 86399 w 223411"/>
                <a:gd name="T35" fmla="*/ 161355 h 173650"/>
                <a:gd name="T36" fmla="*/ 154729 w 223411"/>
                <a:gd name="T37" fmla="*/ 139841 h 173650"/>
                <a:gd name="T38" fmla="*/ 205976 w 223411"/>
                <a:gd name="T39" fmla="*/ 98157 h 173650"/>
                <a:gd name="T40" fmla="*/ 184952 w 223411"/>
                <a:gd name="T41" fmla="*/ 57818 h 173650"/>
                <a:gd name="T42" fmla="*/ 183638 w 223411"/>
                <a:gd name="T43" fmla="*/ 56474 h 173650"/>
                <a:gd name="T44" fmla="*/ 173126 w 223411"/>
                <a:gd name="T45" fmla="*/ 43029 h 173650"/>
                <a:gd name="T46" fmla="*/ 133704 w 223411"/>
                <a:gd name="T47" fmla="*/ 12102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5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2022"/>
                  </a:moveTo>
                  <a:cubicBezTo>
                    <a:pt x="133243" y="12022"/>
                    <a:pt x="129236" y="12022"/>
                    <a:pt x="125229" y="13358"/>
                  </a:cubicBezTo>
                  <a:cubicBezTo>
                    <a:pt x="95842" y="21372"/>
                    <a:pt x="54433" y="41409"/>
                    <a:pt x="27717" y="54767"/>
                  </a:cubicBezTo>
                  <a:cubicBezTo>
                    <a:pt x="19703" y="58774"/>
                    <a:pt x="15695" y="64117"/>
                    <a:pt x="14360" y="70796"/>
                  </a:cubicBezTo>
                  <a:cubicBezTo>
                    <a:pt x="11688" y="82818"/>
                    <a:pt x="18367" y="101519"/>
                    <a:pt x="35732" y="122891"/>
                  </a:cubicBezTo>
                  <a:cubicBezTo>
                    <a:pt x="54433" y="146935"/>
                    <a:pt x="65119" y="160293"/>
                    <a:pt x="87827" y="160293"/>
                  </a:cubicBezTo>
                  <a:cubicBezTo>
                    <a:pt x="103856" y="160293"/>
                    <a:pt x="125229" y="153614"/>
                    <a:pt x="157287" y="138920"/>
                  </a:cubicBezTo>
                  <a:cubicBezTo>
                    <a:pt x="189346" y="124227"/>
                    <a:pt x="206711" y="110869"/>
                    <a:pt x="209382" y="97511"/>
                  </a:cubicBezTo>
                  <a:cubicBezTo>
                    <a:pt x="212054" y="84154"/>
                    <a:pt x="200032" y="70796"/>
                    <a:pt x="188010" y="57438"/>
                  </a:cubicBezTo>
                  <a:lnTo>
                    <a:pt x="186674" y="56102"/>
                  </a:lnTo>
                  <a:cubicBezTo>
                    <a:pt x="182667" y="52095"/>
                    <a:pt x="178660" y="46752"/>
                    <a:pt x="175988" y="42745"/>
                  </a:cubicBezTo>
                  <a:cubicBezTo>
                    <a:pt x="161295" y="25380"/>
                    <a:pt x="150608" y="12022"/>
                    <a:pt x="135915" y="120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0" name="Freeform: Shape 41"/>
            <p:cNvSpPr>
              <a:spLocks/>
            </p:cNvSpPr>
            <p:nvPr/>
          </p:nvSpPr>
          <p:spPr bwMode="auto">
            <a:xfrm>
              <a:off x="3508468" y="2878888"/>
              <a:ext cx="222498" cy="172511"/>
            </a:xfrm>
            <a:custGeom>
              <a:avLst/>
              <a:gdLst>
                <a:gd name="T0" fmla="*/ 86400 w 223411"/>
                <a:gd name="T1" fmla="*/ 169138 h 173650"/>
                <a:gd name="T2" fmla="*/ 24639 w 223411"/>
                <a:gd name="T3" fmla="*/ 127505 h 173650"/>
                <a:gd name="T4" fmla="*/ 986 w 223411"/>
                <a:gd name="T5" fmla="*/ 66354 h 173650"/>
                <a:gd name="T6" fmla="*/ 20696 w 223411"/>
                <a:gd name="T7" fmla="*/ 42936 h 173650"/>
                <a:gd name="T8" fmla="*/ 119253 w 223411"/>
                <a:gd name="T9" fmla="*/ 2603 h 173650"/>
                <a:gd name="T10" fmla="*/ 133707 w 223411"/>
                <a:gd name="T11" fmla="*/ 0 h 173650"/>
                <a:gd name="T12" fmla="*/ 183640 w 223411"/>
                <a:gd name="T13" fmla="*/ 33828 h 173650"/>
                <a:gd name="T14" fmla="*/ 194153 w 223411"/>
                <a:gd name="T15" fmla="*/ 45536 h 173650"/>
                <a:gd name="T16" fmla="*/ 195468 w 223411"/>
                <a:gd name="T17" fmla="*/ 46840 h 173650"/>
                <a:gd name="T18" fmla="*/ 219121 w 223411"/>
                <a:gd name="T19" fmla="*/ 97580 h 173650"/>
                <a:gd name="T20" fmla="*/ 159988 w 223411"/>
                <a:gd name="T21" fmla="*/ 147020 h 173650"/>
                <a:gd name="T22" fmla="*/ 86400 w 223411"/>
                <a:gd name="T23" fmla="*/ 169138 h 173650"/>
                <a:gd name="T24" fmla="*/ 133707 w 223411"/>
                <a:gd name="T25" fmla="*/ 13011 h 173650"/>
                <a:gd name="T26" fmla="*/ 123193 w 223411"/>
                <a:gd name="T27" fmla="*/ 14312 h 173650"/>
                <a:gd name="T28" fmla="*/ 27267 w 223411"/>
                <a:gd name="T29" fmla="*/ 54644 h 173650"/>
                <a:gd name="T30" fmla="*/ 14127 w 223411"/>
                <a:gd name="T31" fmla="*/ 70258 h 173650"/>
                <a:gd name="T32" fmla="*/ 35152 w 223411"/>
                <a:gd name="T33" fmla="*/ 121000 h 173650"/>
                <a:gd name="T34" fmla="*/ 86400 w 223411"/>
                <a:gd name="T35" fmla="*/ 157430 h 173650"/>
                <a:gd name="T36" fmla="*/ 154731 w 223411"/>
                <a:gd name="T37" fmla="*/ 136612 h 173650"/>
                <a:gd name="T38" fmla="*/ 205980 w 223411"/>
                <a:gd name="T39" fmla="*/ 96279 h 173650"/>
                <a:gd name="T40" fmla="*/ 184956 w 223411"/>
                <a:gd name="T41" fmla="*/ 57247 h 173650"/>
                <a:gd name="T42" fmla="*/ 183640 w 223411"/>
                <a:gd name="T43" fmla="*/ 55946 h 173650"/>
                <a:gd name="T44" fmla="*/ 173130 w 223411"/>
                <a:gd name="T45" fmla="*/ 42936 h 173650"/>
                <a:gd name="T46" fmla="*/ 133707 w 223411"/>
                <a:gd name="T47" fmla="*/ 13011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0"/>
                  </a:cubicBezTo>
                  <a:cubicBezTo>
                    <a:pt x="31725" y="38737"/>
                    <a:pt x="82484" y="13358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3"/>
                  </a:cubicBezTo>
                  <a:cubicBezTo>
                    <a:pt x="95842" y="22708"/>
                    <a:pt x="54433" y="42745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8"/>
                    <a:pt x="87827" y="161628"/>
                  </a:cubicBezTo>
                  <a:cubicBezTo>
                    <a:pt x="103856" y="161628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0"/>
                  </a:cubicBezTo>
                  <a:cubicBezTo>
                    <a:pt x="161295" y="26715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1" name="Freeform: Shape 42"/>
            <p:cNvSpPr>
              <a:spLocks/>
            </p:cNvSpPr>
            <p:nvPr/>
          </p:nvSpPr>
          <p:spPr bwMode="auto">
            <a:xfrm>
              <a:off x="3938250" y="3068507"/>
              <a:ext cx="224399" cy="172512"/>
            </a:xfrm>
            <a:custGeom>
              <a:avLst/>
              <a:gdLst>
                <a:gd name="T0" fmla="*/ 89313 w 223460"/>
                <a:gd name="T1" fmla="*/ 169142 h 173650"/>
                <a:gd name="T2" fmla="*/ 25470 w 223460"/>
                <a:gd name="T3" fmla="*/ 127508 h 173650"/>
                <a:gd name="T4" fmla="*/ 1018 w 223460"/>
                <a:gd name="T5" fmla="*/ 66355 h 173650"/>
                <a:gd name="T6" fmla="*/ 21394 w 223460"/>
                <a:gd name="T7" fmla="*/ 42937 h 173650"/>
                <a:gd name="T8" fmla="*/ 123272 w 223460"/>
                <a:gd name="T9" fmla="*/ 2603 h 173650"/>
                <a:gd name="T10" fmla="*/ 138214 w 223460"/>
                <a:gd name="T11" fmla="*/ 0 h 173650"/>
                <a:gd name="T12" fmla="*/ 189831 w 223460"/>
                <a:gd name="T13" fmla="*/ 33828 h 173650"/>
                <a:gd name="T14" fmla="*/ 200698 w 223460"/>
                <a:gd name="T15" fmla="*/ 45540 h 173650"/>
                <a:gd name="T16" fmla="*/ 202057 w 223460"/>
                <a:gd name="T17" fmla="*/ 46840 h 173650"/>
                <a:gd name="T18" fmla="*/ 226508 w 223460"/>
                <a:gd name="T19" fmla="*/ 97582 h 173650"/>
                <a:gd name="T20" fmla="*/ 165380 w 223460"/>
                <a:gd name="T21" fmla="*/ 147024 h 173650"/>
                <a:gd name="T22" fmla="*/ 89313 w 223460"/>
                <a:gd name="T23" fmla="*/ 169142 h 173650"/>
                <a:gd name="T24" fmla="*/ 139573 w 223460"/>
                <a:gd name="T25" fmla="*/ 13011 h 173650"/>
                <a:gd name="T26" fmla="*/ 128706 w 223460"/>
                <a:gd name="T27" fmla="*/ 14312 h 173650"/>
                <a:gd name="T28" fmla="*/ 29545 w 223460"/>
                <a:gd name="T29" fmla="*/ 54646 h 173650"/>
                <a:gd name="T30" fmla="*/ 15961 w 223460"/>
                <a:gd name="T31" fmla="*/ 70259 h 173650"/>
                <a:gd name="T32" fmla="*/ 37695 w 223460"/>
                <a:gd name="T33" fmla="*/ 121003 h 173650"/>
                <a:gd name="T34" fmla="*/ 90671 w 223460"/>
                <a:gd name="T35" fmla="*/ 157433 h 173650"/>
                <a:gd name="T36" fmla="*/ 161306 w 223460"/>
                <a:gd name="T37" fmla="*/ 136616 h 173650"/>
                <a:gd name="T38" fmla="*/ 214282 w 223460"/>
                <a:gd name="T39" fmla="*/ 96281 h 173650"/>
                <a:gd name="T40" fmla="*/ 192549 w 223460"/>
                <a:gd name="T41" fmla="*/ 57248 h 173650"/>
                <a:gd name="T42" fmla="*/ 191190 w 223460"/>
                <a:gd name="T43" fmla="*/ 55948 h 173650"/>
                <a:gd name="T44" fmla="*/ 180323 w 223460"/>
                <a:gd name="T45" fmla="*/ 42937 h 173650"/>
                <a:gd name="T46" fmla="*/ 139573 w 223460"/>
                <a:gd name="T47" fmla="*/ 13011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7251" y="13358"/>
                  </a:moveTo>
                  <a:cubicBezTo>
                    <a:pt x="134579" y="13358"/>
                    <a:pt x="130572" y="13358"/>
                    <a:pt x="126565" y="14693"/>
                  </a:cubicBezTo>
                  <a:cubicBezTo>
                    <a:pt x="97177" y="22708"/>
                    <a:pt x="55769" y="42745"/>
                    <a:pt x="29053" y="56102"/>
                  </a:cubicBezTo>
                  <a:cubicBezTo>
                    <a:pt x="21038" y="60110"/>
                    <a:pt x="17031" y="65453"/>
                    <a:pt x="15695" y="72132"/>
                  </a:cubicBezTo>
                  <a:cubicBezTo>
                    <a:pt x="13024" y="84154"/>
                    <a:pt x="19703" y="102854"/>
                    <a:pt x="37068" y="124227"/>
                  </a:cubicBezTo>
                  <a:cubicBezTo>
                    <a:pt x="55769" y="148271"/>
                    <a:pt x="66455" y="161628"/>
                    <a:pt x="89163" y="161628"/>
                  </a:cubicBezTo>
                  <a:cubicBezTo>
                    <a:pt x="105192" y="161628"/>
                    <a:pt x="126565" y="154950"/>
                    <a:pt x="158623" y="140256"/>
                  </a:cubicBezTo>
                  <a:cubicBezTo>
                    <a:pt x="190682" y="125563"/>
                    <a:pt x="208047" y="112205"/>
                    <a:pt x="210718" y="98847"/>
                  </a:cubicBezTo>
                  <a:cubicBezTo>
                    <a:pt x="213390" y="85489"/>
                    <a:pt x="201368" y="72132"/>
                    <a:pt x="189346" y="58774"/>
                  </a:cubicBezTo>
                  <a:lnTo>
                    <a:pt x="188010" y="57438"/>
                  </a:lnTo>
                  <a:cubicBezTo>
                    <a:pt x="184003" y="53431"/>
                    <a:pt x="179996" y="48088"/>
                    <a:pt x="177324" y="44081"/>
                  </a:cubicBezTo>
                  <a:cubicBezTo>
                    <a:pt x="162630" y="25380"/>
                    <a:pt x="151944" y="13358"/>
                    <a:pt x="137251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2" name="Freeform: Shape 43"/>
            <p:cNvSpPr>
              <a:spLocks/>
            </p:cNvSpPr>
            <p:nvPr/>
          </p:nvSpPr>
          <p:spPr bwMode="auto">
            <a:xfrm>
              <a:off x="3829854" y="2925936"/>
              <a:ext cx="224399" cy="173937"/>
            </a:xfrm>
            <a:custGeom>
              <a:avLst/>
              <a:gdLst>
                <a:gd name="T0" fmla="*/ 89391 w 223411"/>
                <a:gd name="T1" fmla="*/ 174800 h 173650"/>
                <a:gd name="T2" fmla="*/ 25492 w 223411"/>
                <a:gd name="T3" fmla="*/ 131773 h 173650"/>
                <a:gd name="T4" fmla="*/ 1018 w 223411"/>
                <a:gd name="T5" fmla="*/ 68576 h 173650"/>
                <a:gd name="T6" fmla="*/ 21412 w 223411"/>
                <a:gd name="T7" fmla="*/ 44373 h 173650"/>
                <a:gd name="T8" fmla="*/ 123379 w 223411"/>
                <a:gd name="T9" fmla="*/ 2688 h 173650"/>
                <a:gd name="T10" fmla="*/ 138335 w 223411"/>
                <a:gd name="T11" fmla="*/ 0 h 173650"/>
                <a:gd name="T12" fmla="*/ 189999 w 223411"/>
                <a:gd name="T13" fmla="*/ 34960 h 173650"/>
                <a:gd name="T14" fmla="*/ 200875 w 223411"/>
                <a:gd name="T15" fmla="*/ 47062 h 173650"/>
                <a:gd name="T16" fmla="*/ 202234 w 223411"/>
                <a:gd name="T17" fmla="*/ 48407 h 173650"/>
                <a:gd name="T18" fmla="*/ 226706 w 223411"/>
                <a:gd name="T19" fmla="*/ 100847 h 173650"/>
                <a:gd name="T20" fmla="*/ 165526 w 223411"/>
                <a:gd name="T21" fmla="*/ 151942 h 173650"/>
                <a:gd name="T22" fmla="*/ 89391 w 223411"/>
                <a:gd name="T23" fmla="*/ 174800 h 173650"/>
                <a:gd name="T24" fmla="*/ 139695 w 223411"/>
                <a:gd name="T25" fmla="*/ 12102 h 173650"/>
                <a:gd name="T26" fmla="*/ 128818 w 223411"/>
                <a:gd name="T27" fmla="*/ 13446 h 173650"/>
                <a:gd name="T28" fmla="*/ 29570 w 223411"/>
                <a:gd name="T29" fmla="*/ 55131 h 173650"/>
                <a:gd name="T30" fmla="*/ 15974 w 223411"/>
                <a:gd name="T31" fmla="*/ 71265 h 173650"/>
                <a:gd name="T32" fmla="*/ 37728 w 223411"/>
                <a:gd name="T33" fmla="*/ 123705 h 173650"/>
                <a:gd name="T34" fmla="*/ 90751 w 223411"/>
                <a:gd name="T35" fmla="*/ 161355 h 173650"/>
                <a:gd name="T36" fmla="*/ 161448 w 223411"/>
                <a:gd name="T37" fmla="*/ 139841 h 173650"/>
                <a:gd name="T38" fmla="*/ 214470 w 223411"/>
                <a:gd name="T39" fmla="*/ 98157 h 173650"/>
                <a:gd name="T40" fmla="*/ 192718 w 223411"/>
                <a:gd name="T41" fmla="*/ 57818 h 173650"/>
                <a:gd name="T42" fmla="*/ 191358 w 223411"/>
                <a:gd name="T43" fmla="*/ 56474 h 173650"/>
                <a:gd name="T44" fmla="*/ 180482 w 223411"/>
                <a:gd name="T45" fmla="*/ 43029 h 173650"/>
                <a:gd name="T46" fmla="*/ 139695 w 223411"/>
                <a:gd name="T47" fmla="*/ 12102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5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5636"/>
                    <a:pt x="106528" y="173650"/>
                    <a:pt x="87827" y="173650"/>
                  </a:cubicBezTo>
                  <a:close/>
                  <a:moveTo>
                    <a:pt x="137251" y="12022"/>
                  </a:moveTo>
                  <a:cubicBezTo>
                    <a:pt x="134579" y="12022"/>
                    <a:pt x="130572" y="12022"/>
                    <a:pt x="126564" y="13358"/>
                  </a:cubicBezTo>
                  <a:cubicBezTo>
                    <a:pt x="98513" y="21372"/>
                    <a:pt x="55768" y="41409"/>
                    <a:pt x="29053" y="54767"/>
                  </a:cubicBezTo>
                  <a:cubicBezTo>
                    <a:pt x="21038" y="58774"/>
                    <a:pt x="17031" y="64117"/>
                    <a:pt x="15695" y="70796"/>
                  </a:cubicBezTo>
                  <a:cubicBezTo>
                    <a:pt x="13024" y="82818"/>
                    <a:pt x="19703" y="101519"/>
                    <a:pt x="37068" y="122891"/>
                  </a:cubicBezTo>
                  <a:cubicBezTo>
                    <a:pt x="55768" y="146935"/>
                    <a:pt x="66455" y="160293"/>
                    <a:pt x="89163" y="160293"/>
                  </a:cubicBezTo>
                  <a:cubicBezTo>
                    <a:pt x="105192" y="160293"/>
                    <a:pt x="126564" y="153614"/>
                    <a:pt x="158623" y="138920"/>
                  </a:cubicBezTo>
                  <a:cubicBezTo>
                    <a:pt x="190682" y="124227"/>
                    <a:pt x="208047" y="110869"/>
                    <a:pt x="210718" y="97511"/>
                  </a:cubicBezTo>
                  <a:cubicBezTo>
                    <a:pt x="213390" y="84154"/>
                    <a:pt x="201368" y="70796"/>
                    <a:pt x="189346" y="57438"/>
                  </a:cubicBezTo>
                  <a:lnTo>
                    <a:pt x="188010" y="56102"/>
                  </a:lnTo>
                  <a:cubicBezTo>
                    <a:pt x="184003" y="52095"/>
                    <a:pt x="179995" y="46752"/>
                    <a:pt x="177324" y="42745"/>
                  </a:cubicBezTo>
                  <a:cubicBezTo>
                    <a:pt x="162630" y="25380"/>
                    <a:pt x="151944" y="12022"/>
                    <a:pt x="137251" y="120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3" name="Freeform: Shape 44"/>
            <p:cNvSpPr>
              <a:spLocks/>
            </p:cNvSpPr>
            <p:nvPr/>
          </p:nvSpPr>
          <p:spPr bwMode="auto">
            <a:xfrm>
              <a:off x="3721457" y="2783364"/>
              <a:ext cx="224399" cy="173937"/>
            </a:xfrm>
            <a:custGeom>
              <a:avLst/>
              <a:gdLst>
                <a:gd name="T0" fmla="*/ 89391 w 223411"/>
                <a:gd name="T1" fmla="*/ 174800 h 173650"/>
                <a:gd name="T2" fmla="*/ 25492 w 223411"/>
                <a:gd name="T3" fmla="*/ 131773 h 173650"/>
                <a:gd name="T4" fmla="*/ 1018 w 223411"/>
                <a:gd name="T5" fmla="*/ 68576 h 173650"/>
                <a:gd name="T6" fmla="*/ 21412 w 223411"/>
                <a:gd name="T7" fmla="*/ 44373 h 173650"/>
                <a:gd name="T8" fmla="*/ 123379 w 223411"/>
                <a:gd name="T9" fmla="*/ 2688 h 173650"/>
                <a:gd name="T10" fmla="*/ 138335 w 223411"/>
                <a:gd name="T11" fmla="*/ 0 h 173650"/>
                <a:gd name="T12" fmla="*/ 189999 w 223411"/>
                <a:gd name="T13" fmla="*/ 34960 h 173650"/>
                <a:gd name="T14" fmla="*/ 200875 w 223411"/>
                <a:gd name="T15" fmla="*/ 47062 h 173650"/>
                <a:gd name="T16" fmla="*/ 202234 w 223411"/>
                <a:gd name="T17" fmla="*/ 48407 h 173650"/>
                <a:gd name="T18" fmla="*/ 226706 w 223411"/>
                <a:gd name="T19" fmla="*/ 100847 h 173650"/>
                <a:gd name="T20" fmla="*/ 165526 w 223411"/>
                <a:gd name="T21" fmla="*/ 151942 h 173650"/>
                <a:gd name="T22" fmla="*/ 89391 w 223411"/>
                <a:gd name="T23" fmla="*/ 174800 h 173650"/>
                <a:gd name="T24" fmla="*/ 138335 w 223411"/>
                <a:gd name="T25" fmla="*/ 13446 h 173650"/>
                <a:gd name="T26" fmla="*/ 127459 w 223411"/>
                <a:gd name="T27" fmla="*/ 14790 h 173650"/>
                <a:gd name="T28" fmla="*/ 28211 w 223411"/>
                <a:gd name="T29" fmla="*/ 56474 h 173650"/>
                <a:gd name="T30" fmla="*/ 14616 w 223411"/>
                <a:gd name="T31" fmla="*/ 72610 h 173650"/>
                <a:gd name="T32" fmla="*/ 36368 w 223411"/>
                <a:gd name="T33" fmla="*/ 125050 h 173650"/>
                <a:gd name="T34" fmla="*/ 89391 w 223411"/>
                <a:gd name="T35" fmla="*/ 162700 h 173650"/>
                <a:gd name="T36" fmla="*/ 160089 w 223411"/>
                <a:gd name="T37" fmla="*/ 141186 h 173650"/>
                <a:gd name="T38" fmla="*/ 213110 w 223411"/>
                <a:gd name="T39" fmla="*/ 99502 h 173650"/>
                <a:gd name="T40" fmla="*/ 191358 w 223411"/>
                <a:gd name="T41" fmla="*/ 59163 h 173650"/>
                <a:gd name="T42" fmla="*/ 189999 w 223411"/>
                <a:gd name="T43" fmla="*/ 57818 h 173650"/>
                <a:gd name="T44" fmla="*/ 179122 w 223411"/>
                <a:gd name="T45" fmla="*/ 44373 h 173650"/>
                <a:gd name="T46" fmla="*/ 138335 w 223411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7177" y="22708"/>
                    <a:pt x="54433" y="42745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2630" y="25380"/>
                    <a:pt x="151944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4" name="Freeform: Shape 45"/>
            <p:cNvSpPr>
              <a:spLocks/>
            </p:cNvSpPr>
            <p:nvPr/>
          </p:nvSpPr>
          <p:spPr bwMode="auto">
            <a:xfrm>
              <a:off x="4153141" y="2972985"/>
              <a:ext cx="224399" cy="173937"/>
            </a:xfrm>
            <a:custGeom>
              <a:avLst/>
              <a:gdLst>
                <a:gd name="T0" fmla="*/ 89391 w 223411"/>
                <a:gd name="T1" fmla="*/ 174800 h 173650"/>
                <a:gd name="T2" fmla="*/ 25492 w 223411"/>
                <a:gd name="T3" fmla="*/ 131773 h 173650"/>
                <a:gd name="T4" fmla="*/ 1018 w 223411"/>
                <a:gd name="T5" fmla="*/ 68576 h 173650"/>
                <a:gd name="T6" fmla="*/ 21412 w 223411"/>
                <a:gd name="T7" fmla="*/ 44373 h 173650"/>
                <a:gd name="T8" fmla="*/ 123379 w 223411"/>
                <a:gd name="T9" fmla="*/ 2688 h 173650"/>
                <a:gd name="T10" fmla="*/ 138335 w 223411"/>
                <a:gd name="T11" fmla="*/ 0 h 173650"/>
                <a:gd name="T12" fmla="*/ 189999 w 223411"/>
                <a:gd name="T13" fmla="*/ 34960 h 173650"/>
                <a:gd name="T14" fmla="*/ 200875 w 223411"/>
                <a:gd name="T15" fmla="*/ 47062 h 173650"/>
                <a:gd name="T16" fmla="*/ 202234 w 223411"/>
                <a:gd name="T17" fmla="*/ 48407 h 173650"/>
                <a:gd name="T18" fmla="*/ 226706 w 223411"/>
                <a:gd name="T19" fmla="*/ 100847 h 173650"/>
                <a:gd name="T20" fmla="*/ 165526 w 223411"/>
                <a:gd name="T21" fmla="*/ 151942 h 173650"/>
                <a:gd name="T22" fmla="*/ 89391 w 223411"/>
                <a:gd name="T23" fmla="*/ 174800 h 173650"/>
                <a:gd name="T24" fmla="*/ 138335 w 223411"/>
                <a:gd name="T25" fmla="*/ 12102 h 173650"/>
                <a:gd name="T26" fmla="*/ 127459 w 223411"/>
                <a:gd name="T27" fmla="*/ 13446 h 173650"/>
                <a:gd name="T28" fmla="*/ 28211 w 223411"/>
                <a:gd name="T29" fmla="*/ 55131 h 173650"/>
                <a:gd name="T30" fmla="*/ 14616 w 223411"/>
                <a:gd name="T31" fmla="*/ 71265 h 173650"/>
                <a:gd name="T32" fmla="*/ 36368 w 223411"/>
                <a:gd name="T33" fmla="*/ 123705 h 173650"/>
                <a:gd name="T34" fmla="*/ 89391 w 223411"/>
                <a:gd name="T35" fmla="*/ 161355 h 173650"/>
                <a:gd name="T36" fmla="*/ 160089 w 223411"/>
                <a:gd name="T37" fmla="*/ 139841 h 173650"/>
                <a:gd name="T38" fmla="*/ 213110 w 223411"/>
                <a:gd name="T39" fmla="*/ 98157 h 173650"/>
                <a:gd name="T40" fmla="*/ 191358 w 223411"/>
                <a:gd name="T41" fmla="*/ 57818 h 173650"/>
                <a:gd name="T42" fmla="*/ 189999 w 223411"/>
                <a:gd name="T43" fmla="*/ 56474 h 173650"/>
                <a:gd name="T44" fmla="*/ 179122 w 223411"/>
                <a:gd name="T45" fmla="*/ 43029 h 173650"/>
                <a:gd name="T46" fmla="*/ 138335 w 223411"/>
                <a:gd name="T47" fmla="*/ 12102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5192" y="173650"/>
                    <a:pt x="87827" y="173650"/>
                  </a:cubicBezTo>
                  <a:close/>
                  <a:moveTo>
                    <a:pt x="135915" y="12022"/>
                  </a:moveTo>
                  <a:cubicBezTo>
                    <a:pt x="133243" y="12022"/>
                    <a:pt x="129236" y="12022"/>
                    <a:pt x="125229" y="13358"/>
                  </a:cubicBezTo>
                  <a:cubicBezTo>
                    <a:pt x="97177" y="21372"/>
                    <a:pt x="55768" y="40073"/>
                    <a:pt x="27717" y="54767"/>
                  </a:cubicBezTo>
                  <a:cubicBezTo>
                    <a:pt x="19703" y="58774"/>
                    <a:pt x="15695" y="64117"/>
                    <a:pt x="14360" y="70796"/>
                  </a:cubicBezTo>
                  <a:cubicBezTo>
                    <a:pt x="11688" y="82818"/>
                    <a:pt x="18367" y="101519"/>
                    <a:pt x="35732" y="122891"/>
                  </a:cubicBezTo>
                  <a:cubicBezTo>
                    <a:pt x="54433" y="146935"/>
                    <a:pt x="65119" y="160293"/>
                    <a:pt x="87827" y="160293"/>
                  </a:cubicBezTo>
                  <a:cubicBezTo>
                    <a:pt x="103856" y="160293"/>
                    <a:pt x="125229" y="153614"/>
                    <a:pt x="157287" y="138920"/>
                  </a:cubicBezTo>
                  <a:cubicBezTo>
                    <a:pt x="189346" y="124227"/>
                    <a:pt x="206711" y="110869"/>
                    <a:pt x="209382" y="97511"/>
                  </a:cubicBezTo>
                  <a:cubicBezTo>
                    <a:pt x="212054" y="84154"/>
                    <a:pt x="200032" y="70796"/>
                    <a:pt x="188010" y="57438"/>
                  </a:cubicBezTo>
                  <a:lnTo>
                    <a:pt x="186674" y="56102"/>
                  </a:lnTo>
                  <a:cubicBezTo>
                    <a:pt x="182667" y="52095"/>
                    <a:pt x="178660" y="46752"/>
                    <a:pt x="175988" y="42745"/>
                  </a:cubicBezTo>
                  <a:cubicBezTo>
                    <a:pt x="161295" y="25380"/>
                    <a:pt x="150608" y="12022"/>
                    <a:pt x="135915" y="120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5" name="Freeform: Shape 46"/>
            <p:cNvSpPr>
              <a:spLocks/>
            </p:cNvSpPr>
            <p:nvPr/>
          </p:nvSpPr>
          <p:spPr bwMode="auto">
            <a:xfrm>
              <a:off x="4044744" y="2830413"/>
              <a:ext cx="224399" cy="173937"/>
            </a:xfrm>
            <a:custGeom>
              <a:avLst/>
              <a:gdLst>
                <a:gd name="T0" fmla="*/ 89391 w 223411"/>
                <a:gd name="T1" fmla="*/ 174800 h 173650"/>
                <a:gd name="T2" fmla="*/ 25492 w 223411"/>
                <a:gd name="T3" fmla="*/ 131773 h 173650"/>
                <a:gd name="T4" fmla="*/ 1018 w 223411"/>
                <a:gd name="T5" fmla="*/ 68576 h 173650"/>
                <a:gd name="T6" fmla="*/ 21412 w 223411"/>
                <a:gd name="T7" fmla="*/ 44373 h 173650"/>
                <a:gd name="T8" fmla="*/ 123379 w 223411"/>
                <a:gd name="T9" fmla="*/ 2688 h 173650"/>
                <a:gd name="T10" fmla="*/ 138335 w 223411"/>
                <a:gd name="T11" fmla="*/ 0 h 173650"/>
                <a:gd name="T12" fmla="*/ 189999 w 223411"/>
                <a:gd name="T13" fmla="*/ 34960 h 173650"/>
                <a:gd name="T14" fmla="*/ 200875 w 223411"/>
                <a:gd name="T15" fmla="*/ 47062 h 173650"/>
                <a:gd name="T16" fmla="*/ 202234 w 223411"/>
                <a:gd name="T17" fmla="*/ 48407 h 173650"/>
                <a:gd name="T18" fmla="*/ 226706 w 223411"/>
                <a:gd name="T19" fmla="*/ 100847 h 173650"/>
                <a:gd name="T20" fmla="*/ 165526 w 223411"/>
                <a:gd name="T21" fmla="*/ 151942 h 173650"/>
                <a:gd name="T22" fmla="*/ 89391 w 223411"/>
                <a:gd name="T23" fmla="*/ 174800 h 173650"/>
                <a:gd name="T24" fmla="*/ 138335 w 223411"/>
                <a:gd name="T25" fmla="*/ 13446 h 173650"/>
                <a:gd name="T26" fmla="*/ 127459 w 223411"/>
                <a:gd name="T27" fmla="*/ 14790 h 173650"/>
                <a:gd name="T28" fmla="*/ 28211 w 223411"/>
                <a:gd name="T29" fmla="*/ 56474 h 173650"/>
                <a:gd name="T30" fmla="*/ 14616 w 223411"/>
                <a:gd name="T31" fmla="*/ 72610 h 173650"/>
                <a:gd name="T32" fmla="*/ 36368 w 223411"/>
                <a:gd name="T33" fmla="*/ 125050 h 173650"/>
                <a:gd name="T34" fmla="*/ 89391 w 223411"/>
                <a:gd name="T35" fmla="*/ 162700 h 173650"/>
                <a:gd name="T36" fmla="*/ 160089 w 223411"/>
                <a:gd name="T37" fmla="*/ 141186 h 173650"/>
                <a:gd name="T38" fmla="*/ 213110 w 223411"/>
                <a:gd name="T39" fmla="*/ 99502 h 173650"/>
                <a:gd name="T40" fmla="*/ 191358 w 223411"/>
                <a:gd name="T41" fmla="*/ 59163 h 173650"/>
                <a:gd name="T42" fmla="*/ 189999 w 223411"/>
                <a:gd name="T43" fmla="*/ 57818 h 173650"/>
                <a:gd name="T44" fmla="*/ 179122 w 223411"/>
                <a:gd name="T45" fmla="*/ 44373 h 173650"/>
                <a:gd name="T46" fmla="*/ 138335 w 223411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5192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7177" y="22708"/>
                    <a:pt x="55769" y="41409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5" y="26715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6" name="Freeform: Shape 47"/>
            <p:cNvSpPr>
              <a:spLocks/>
            </p:cNvSpPr>
            <p:nvPr/>
          </p:nvSpPr>
          <p:spPr bwMode="auto">
            <a:xfrm>
              <a:off x="3936348" y="2689267"/>
              <a:ext cx="224399" cy="172512"/>
            </a:xfrm>
            <a:custGeom>
              <a:avLst/>
              <a:gdLst>
                <a:gd name="T0" fmla="*/ 89313 w 223460"/>
                <a:gd name="T1" fmla="*/ 169142 h 173650"/>
                <a:gd name="T2" fmla="*/ 25470 w 223460"/>
                <a:gd name="T3" fmla="*/ 127508 h 173650"/>
                <a:gd name="T4" fmla="*/ 1018 w 223460"/>
                <a:gd name="T5" fmla="*/ 66355 h 173650"/>
                <a:gd name="T6" fmla="*/ 21394 w 223460"/>
                <a:gd name="T7" fmla="*/ 42937 h 173650"/>
                <a:gd name="T8" fmla="*/ 123272 w 223460"/>
                <a:gd name="T9" fmla="*/ 2603 h 173650"/>
                <a:gd name="T10" fmla="*/ 138214 w 223460"/>
                <a:gd name="T11" fmla="*/ 0 h 173650"/>
                <a:gd name="T12" fmla="*/ 189831 w 223460"/>
                <a:gd name="T13" fmla="*/ 33828 h 173650"/>
                <a:gd name="T14" fmla="*/ 200698 w 223460"/>
                <a:gd name="T15" fmla="*/ 45540 h 173650"/>
                <a:gd name="T16" fmla="*/ 202057 w 223460"/>
                <a:gd name="T17" fmla="*/ 46840 h 173650"/>
                <a:gd name="T18" fmla="*/ 226508 w 223460"/>
                <a:gd name="T19" fmla="*/ 97582 h 173650"/>
                <a:gd name="T20" fmla="*/ 165380 w 223460"/>
                <a:gd name="T21" fmla="*/ 147024 h 173650"/>
                <a:gd name="T22" fmla="*/ 89313 w 223460"/>
                <a:gd name="T23" fmla="*/ 169142 h 173650"/>
                <a:gd name="T24" fmla="*/ 138214 w 223460"/>
                <a:gd name="T25" fmla="*/ 13011 h 173650"/>
                <a:gd name="T26" fmla="*/ 127347 w 223460"/>
                <a:gd name="T27" fmla="*/ 14313 h 173650"/>
                <a:gd name="T28" fmla="*/ 28185 w 223460"/>
                <a:gd name="T29" fmla="*/ 54647 h 173650"/>
                <a:gd name="T30" fmla="*/ 14603 w 223460"/>
                <a:gd name="T31" fmla="*/ 70259 h 173650"/>
                <a:gd name="T32" fmla="*/ 36336 w 223460"/>
                <a:gd name="T33" fmla="*/ 121003 h 173650"/>
                <a:gd name="T34" fmla="*/ 89313 w 223460"/>
                <a:gd name="T35" fmla="*/ 157434 h 173650"/>
                <a:gd name="T36" fmla="*/ 159948 w 223460"/>
                <a:gd name="T37" fmla="*/ 136616 h 173650"/>
                <a:gd name="T38" fmla="*/ 212924 w 223460"/>
                <a:gd name="T39" fmla="*/ 96281 h 173650"/>
                <a:gd name="T40" fmla="*/ 191190 w 223460"/>
                <a:gd name="T41" fmla="*/ 57248 h 173650"/>
                <a:gd name="T42" fmla="*/ 189831 w 223460"/>
                <a:gd name="T43" fmla="*/ 55948 h 173650"/>
                <a:gd name="T44" fmla="*/ 178966 w 223460"/>
                <a:gd name="T45" fmla="*/ 42937 h 173650"/>
                <a:gd name="T46" fmla="*/ 138214 w 223460"/>
                <a:gd name="T47" fmla="*/ 13011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7900" y="166972"/>
                    <a:pt x="105192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5842" y="22708"/>
                    <a:pt x="54433" y="42745"/>
                    <a:pt x="27717" y="56103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5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90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59" y="48088"/>
                    <a:pt x="175988" y="44081"/>
                  </a:cubicBezTo>
                  <a:cubicBezTo>
                    <a:pt x="161295" y="25380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7" name="Freeform: Shape 48"/>
            <p:cNvSpPr>
              <a:spLocks/>
            </p:cNvSpPr>
            <p:nvPr/>
          </p:nvSpPr>
          <p:spPr bwMode="auto">
            <a:xfrm>
              <a:off x="4368031" y="2877462"/>
              <a:ext cx="222498" cy="172512"/>
            </a:xfrm>
            <a:custGeom>
              <a:avLst/>
              <a:gdLst>
                <a:gd name="T0" fmla="*/ 86325 w 223460"/>
                <a:gd name="T1" fmla="*/ 169142 h 173650"/>
                <a:gd name="T2" fmla="*/ 24618 w 223460"/>
                <a:gd name="T3" fmla="*/ 127508 h 173650"/>
                <a:gd name="T4" fmla="*/ 986 w 223460"/>
                <a:gd name="T5" fmla="*/ 66355 h 173650"/>
                <a:gd name="T6" fmla="*/ 20678 w 223460"/>
                <a:gd name="T7" fmla="*/ 42937 h 173650"/>
                <a:gd name="T8" fmla="*/ 119147 w 223460"/>
                <a:gd name="T9" fmla="*/ 2603 h 173650"/>
                <a:gd name="T10" fmla="*/ 133589 w 223460"/>
                <a:gd name="T11" fmla="*/ 0 h 173650"/>
                <a:gd name="T12" fmla="*/ 183480 w 223460"/>
                <a:gd name="T13" fmla="*/ 33828 h 173650"/>
                <a:gd name="T14" fmla="*/ 193983 w 223460"/>
                <a:gd name="T15" fmla="*/ 45540 h 173650"/>
                <a:gd name="T16" fmla="*/ 195297 w 223460"/>
                <a:gd name="T17" fmla="*/ 46840 h 173650"/>
                <a:gd name="T18" fmla="*/ 218928 w 223460"/>
                <a:gd name="T19" fmla="*/ 97582 h 173650"/>
                <a:gd name="T20" fmla="*/ 159848 w 223460"/>
                <a:gd name="T21" fmla="*/ 147024 h 173650"/>
                <a:gd name="T22" fmla="*/ 86325 w 223460"/>
                <a:gd name="T23" fmla="*/ 169142 h 173650"/>
                <a:gd name="T24" fmla="*/ 133589 w 223460"/>
                <a:gd name="T25" fmla="*/ 13011 h 173650"/>
                <a:gd name="T26" fmla="*/ 123087 w 223460"/>
                <a:gd name="T27" fmla="*/ 14313 h 173650"/>
                <a:gd name="T28" fmla="*/ 27243 w 223460"/>
                <a:gd name="T29" fmla="*/ 54646 h 173650"/>
                <a:gd name="T30" fmla="*/ 14114 w 223460"/>
                <a:gd name="T31" fmla="*/ 70259 h 173650"/>
                <a:gd name="T32" fmla="*/ 35120 w 223460"/>
                <a:gd name="T33" fmla="*/ 121003 h 173650"/>
                <a:gd name="T34" fmla="*/ 86325 w 223460"/>
                <a:gd name="T35" fmla="*/ 157434 h 173650"/>
                <a:gd name="T36" fmla="*/ 154597 w 223460"/>
                <a:gd name="T37" fmla="*/ 136616 h 173650"/>
                <a:gd name="T38" fmla="*/ 205799 w 223460"/>
                <a:gd name="T39" fmla="*/ 96281 h 173650"/>
                <a:gd name="T40" fmla="*/ 184794 w 223460"/>
                <a:gd name="T41" fmla="*/ 57248 h 173650"/>
                <a:gd name="T42" fmla="*/ 183480 w 223460"/>
                <a:gd name="T43" fmla="*/ 55948 h 173650"/>
                <a:gd name="T44" fmla="*/ 172977 w 223460"/>
                <a:gd name="T45" fmla="*/ 42937 h 173650"/>
                <a:gd name="T46" fmla="*/ 133589 w 223460"/>
                <a:gd name="T47" fmla="*/ 13011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89346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5842" y="22708"/>
                    <a:pt x="54433" y="42745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5" y="26715"/>
                    <a:pt x="151944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8" name="Freeform: Shape 49"/>
            <p:cNvSpPr>
              <a:spLocks/>
            </p:cNvSpPr>
            <p:nvPr/>
          </p:nvSpPr>
          <p:spPr bwMode="auto">
            <a:xfrm>
              <a:off x="4259635" y="2734890"/>
              <a:ext cx="222497" cy="173937"/>
            </a:xfrm>
            <a:custGeom>
              <a:avLst/>
              <a:gdLst>
                <a:gd name="T0" fmla="*/ 86323 w 223460"/>
                <a:gd name="T1" fmla="*/ 174800 h 173650"/>
                <a:gd name="T2" fmla="*/ 24617 w 223460"/>
                <a:gd name="T3" fmla="*/ 131773 h 173650"/>
                <a:gd name="T4" fmla="*/ 986 w 223460"/>
                <a:gd name="T5" fmla="*/ 68576 h 173650"/>
                <a:gd name="T6" fmla="*/ 20678 w 223460"/>
                <a:gd name="T7" fmla="*/ 44373 h 173650"/>
                <a:gd name="T8" fmla="*/ 119145 w 223460"/>
                <a:gd name="T9" fmla="*/ 2688 h 173650"/>
                <a:gd name="T10" fmla="*/ 133587 w 223460"/>
                <a:gd name="T11" fmla="*/ 0 h 173650"/>
                <a:gd name="T12" fmla="*/ 183477 w 223460"/>
                <a:gd name="T13" fmla="*/ 34960 h 173650"/>
                <a:gd name="T14" fmla="*/ 193979 w 223460"/>
                <a:gd name="T15" fmla="*/ 47062 h 173650"/>
                <a:gd name="T16" fmla="*/ 195293 w 223460"/>
                <a:gd name="T17" fmla="*/ 48407 h 173650"/>
                <a:gd name="T18" fmla="*/ 218924 w 223460"/>
                <a:gd name="T19" fmla="*/ 100847 h 173650"/>
                <a:gd name="T20" fmla="*/ 159844 w 223460"/>
                <a:gd name="T21" fmla="*/ 151942 h 173650"/>
                <a:gd name="T22" fmla="*/ 86323 w 223460"/>
                <a:gd name="T23" fmla="*/ 174800 h 173650"/>
                <a:gd name="T24" fmla="*/ 133587 w 223460"/>
                <a:gd name="T25" fmla="*/ 13446 h 173650"/>
                <a:gd name="T26" fmla="*/ 123084 w 223460"/>
                <a:gd name="T27" fmla="*/ 14790 h 173650"/>
                <a:gd name="T28" fmla="*/ 27243 w 223460"/>
                <a:gd name="T29" fmla="*/ 56475 h 173650"/>
                <a:gd name="T30" fmla="*/ 14114 w 223460"/>
                <a:gd name="T31" fmla="*/ 72610 h 173650"/>
                <a:gd name="T32" fmla="*/ 35120 w 223460"/>
                <a:gd name="T33" fmla="*/ 125050 h 173650"/>
                <a:gd name="T34" fmla="*/ 86323 w 223460"/>
                <a:gd name="T35" fmla="*/ 162700 h 173650"/>
                <a:gd name="T36" fmla="*/ 154593 w 223460"/>
                <a:gd name="T37" fmla="*/ 141186 h 173650"/>
                <a:gd name="T38" fmla="*/ 205796 w 223460"/>
                <a:gd name="T39" fmla="*/ 99502 h 173650"/>
                <a:gd name="T40" fmla="*/ 184790 w 223460"/>
                <a:gd name="T41" fmla="*/ 59163 h 173650"/>
                <a:gd name="T42" fmla="*/ 183477 w 223460"/>
                <a:gd name="T43" fmla="*/ 57818 h 173650"/>
                <a:gd name="T44" fmla="*/ 172974 w 223460"/>
                <a:gd name="T45" fmla="*/ 44373 h 173650"/>
                <a:gd name="T46" fmla="*/ 133587 w 223460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7177" y="22708"/>
                    <a:pt x="55769" y="41409"/>
                    <a:pt x="27717" y="56103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5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90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5" y="25380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9" name="Freeform: Shape 50"/>
            <p:cNvSpPr>
              <a:spLocks/>
            </p:cNvSpPr>
            <p:nvPr/>
          </p:nvSpPr>
          <p:spPr bwMode="auto">
            <a:xfrm>
              <a:off x="4151239" y="2593745"/>
              <a:ext cx="222498" cy="173937"/>
            </a:xfrm>
            <a:custGeom>
              <a:avLst/>
              <a:gdLst>
                <a:gd name="T0" fmla="*/ 86400 w 223411"/>
                <a:gd name="T1" fmla="*/ 174800 h 173650"/>
                <a:gd name="T2" fmla="*/ 24639 w 223411"/>
                <a:gd name="T3" fmla="*/ 131773 h 173650"/>
                <a:gd name="T4" fmla="*/ 986 w 223411"/>
                <a:gd name="T5" fmla="*/ 68576 h 173650"/>
                <a:gd name="T6" fmla="*/ 20696 w 223411"/>
                <a:gd name="T7" fmla="*/ 44373 h 173650"/>
                <a:gd name="T8" fmla="*/ 119253 w 223411"/>
                <a:gd name="T9" fmla="*/ 2688 h 173650"/>
                <a:gd name="T10" fmla="*/ 133707 w 223411"/>
                <a:gd name="T11" fmla="*/ 0 h 173650"/>
                <a:gd name="T12" fmla="*/ 183640 w 223411"/>
                <a:gd name="T13" fmla="*/ 34960 h 173650"/>
                <a:gd name="T14" fmla="*/ 194153 w 223411"/>
                <a:gd name="T15" fmla="*/ 47062 h 173650"/>
                <a:gd name="T16" fmla="*/ 195468 w 223411"/>
                <a:gd name="T17" fmla="*/ 48407 h 173650"/>
                <a:gd name="T18" fmla="*/ 219121 w 223411"/>
                <a:gd name="T19" fmla="*/ 100847 h 173650"/>
                <a:gd name="T20" fmla="*/ 159988 w 223411"/>
                <a:gd name="T21" fmla="*/ 151942 h 173650"/>
                <a:gd name="T22" fmla="*/ 86400 w 223411"/>
                <a:gd name="T23" fmla="*/ 174800 h 173650"/>
                <a:gd name="T24" fmla="*/ 133707 w 223411"/>
                <a:gd name="T25" fmla="*/ 13446 h 173650"/>
                <a:gd name="T26" fmla="*/ 123193 w 223411"/>
                <a:gd name="T27" fmla="*/ 14789 h 173650"/>
                <a:gd name="T28" fmla="*/ 27267 w 223411"/>
                <a:gd name="T29" fmla="*/ 56474 h 173650"/>
                <a:gd name="T30" fmla="*/ 14127 w 223411"/>
                <a:gd name="T31" fmla="*/ 72610 h 173650"/>
                <a:gd name="T32" fmla="*/ 35152 w 223411"/>
                <a:gd name="T33" fmla="*/ 125050 h 173650"/>
                <a:gd name="T34" fmla="*/ 86400 w 223411"/>
                <a:gd name="T35" fmla="*/ 162699 h 173650"/>
                <a:gd name="T36" fmla="*/ 154731 w 223411"/>
                <a:gd name="T37" fmla="*/ 141186 h 173650"/>
                <a:gd name="T38" fmla="*/ 205980 w 223411"/>
                <a:gd name="T39" fmla="*/ 99502 h 173650"/>
                <a:gd name="T40" fmla="*/ 184956 w 223411"/>
                <a:gd name="T41" fmla="*/ 59163 h 173650"/>
                <a:gd name="T42" fmla="*/ 183640 w 223411"/>
                <a:gd name="T43" fmla="*/ 56474 h 173650"/>
                <a:gd name="T44" fmla="*/ 173130 w 223411"/>
                <a:gd name="T45" fmla="*/ 43029 h 173650"/>
                <a:gd name="T46" fmla="*/ 133707 w 223411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3"/>
                  </a:cubicBezTo>
                  <a:cubicBezTo>
                    <a:pt x="95842" y="22708"/>
                    <a:pt x="54433" y="42745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8"/>
                    <a:pt x="87827" y="161628"/>
                  </a:cubicBezTo>
                  <a:cubicBezTo>
                    <a:pt x="103856" y="161628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6102"/>
                  </a:lnTo>
                  <a:cubicBezTo>
                    <a:pt x="182667" y="52095"/>
                    <a:pt x="178659" y="46752"/>
                    <a:pt x="175988" y="42745"/>
                  </a:cubicBezTo>
                  <a:cubicBezTo>
                    <a:pt x="161295" y="25380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0" name="Freeform: Shape 51"/>
            <p:cNvSpPr>
              <a:spLocks/>
            </p:cNvSpPr>
            <p:nvPr/>
          </p:nvSpPr>
          <p:spPr bwMode="auto">
            <a:xfrm>
              <a:off x="4581020" y="2781939"/>
              <a:ext cx="224399" cy="173937"/>
            </a:xfrm>
            <a:custGeom>
              <a:avLst/>
              <a:gdLst>
                <a:gd name="T0" fmla="*/ 89313 w 223460"/>
                <a:gd name="T1" fmla="*/ 174800 h 173650"/>
                <a:gd name="T2" fmla="*/ 25470 w 223460"/>
                <a:gd name="T3" fmla="*/ 131773 h 173650"/>
                <a:gd name="T4" fmla="*/ 1018 w 223460"/>
                <a:gd name="T5" fmla="*/ 68576 h 173650"/>
                <a:gd name="T6" fmla="*/ 21394 w 223460"/>
                <a:gd name="T7" fmla="*/ 44373 h 173650"/>
                <a:gd name="T8" fmla="*/ 123272 w 223460"/>
                <a:gd name="T9" fmla="*/ 2688 h 173650"/>
                <a:gd name="T10" fmla="*/ 138214 w 223460"/>
                <a:gd name="T11" fmla="*/ 0 h 173650"/>
                <a:gd name="T12" fmla="*/ 189831 w 223460"/>
                <a:gd name="T13" fmla="*/ 34960 h 173650"/>
                <a:gd name="T14" fmla="*/ 200698 w 223460"/>
                <a:gd name="T15" fmla="*/ 47062 h 173650"/>
                <a:gd name="T16" fmla="*/ 202057 w 223460"/>
                <a:gd name="T17" fmla="*/ 48407 h 173650"/>
                <a:gd name="T18" fmla="*/ 226508 w 223460"/>
                <a:gd name="T19" fmla="*/ 100847 h 173650"/>
                <a:gd name="T20" fmla="*/ 165380 w 223460"/>
                <a:gd name="T21" fmla="*/ 151942 h 173650"/>
                <a:gd name="T22" fmla="*/ 89313 w 223460"/>
                <a:gd name="T23" fmla="*/ 174800 h 173650"/>
                <a:gd name="T24" fmla="*/ 139573 w 223460"/>
                <a:gd name="T25" fmla="*/ 13446 h 173650"/>
                <a:gd name="T26" fmla="*/ 128705 w 223460"/>
                <a:gd name="T27" fmla="*/ 14790 h 173650"/>
                <a:gd name="T28" fmla="*/ 29545 w 223460"/>
                <a:gd name="T29" fmla="*/ 56475 h 173650"/>
                <a:gd name="T30" fmla="*/ 15961 w 223460"/>
                <a:gd name="T31" fmla="*/ 72610 h 173650"/>
                <a:gd name="T32" fmla="*/ 37695 w 223460"/>
                <a:gd name="T33" fmla="*/ 125050 h 173650"/>
                <a:gd name="T34" fmla="*/ 90671 w 223460"/>
                <a:gd name="T35" fmla="*/ 162700 h 173650"/>
                <a:gd name="T36" fmla="*/ 161306 w 223460"/>
                <a:gd name="T37" fmla="*/ 141186 h 173650"/>
                <a:gd name="T38" fmla="*/ 214282 w 223460"/>
                <a:gd name="T39" fmla="*/ 99502 h 173650"/>
                <a:gd name="T40" fmla="*/ 192549 w 223460"/>
                <a:gd name="T41" fmla="*/ 59163 h 173650"/>
                <a:gd name="T42" fmla="*/ 191190 w 223460"/>
                <a:gd name="T43" fmla="*/ 57818 h 173650"/>
                <a:gd name="T44" fmla="*/ 180323 w 223460"/>
                <a:gd name="T45" fmla="*/ 44373 h 173650"/>
                <a:gd name="T46" fmla="*/ 139573 w 223460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7251" y="13358"/>
                  </a:moveTo>
                  <a:cubicBezTo>
                    <a:pt x="134579" y="13358"/>
                    <a:pt x="130572" y="13358"/>
                    <a:pt x="126564" y="14694"/>
                  </a:cubicBezTo>
                  <a:cubicBezTo>
                    <a:pt x="97177" y="22708"/>
                    <a:pt x="55768" y="42745"/>
                    <a:pt x="29053" y="56103"/>
                  </a:cubicBezTo>
                  <a:cubicBezTo>
                    <a:pt x="21038" y="60110"/>
                    <a:pt x="17031" y="65453"/>
                    <a:pt x="15695" y="72132"/>
                  </a:cubicBezTo>
                  <a:cubicBezTo>
                    <a:pt x="13024" y="84154"/>
                    <a:pt x="19703" y="102855"/>
                    <a:pt x="37068" y="124227"/>
                  </a:cubicBezTo>
                  <a:cubicBezTo>
                    <a:pt x="55768" y="148271"/>
                    <a:pt x="66455" y="161629"/>
                    <a:pt x="89163" y="161629"/>
                  </a:cubicBezTo>
                  <a:cubicBezTo>
                    <a:pt x="105192" y="161629"/>
                    <a:pt x="126564" y="154950"/>
                    <a:pt x="158623" y="140256"/>
                  </a:cubicBezTo>
                  <a:cubicBezTo>
                    <a:pt x="190682" y="125563"/>
                    <a:pt x="208047" y="112205"/>
                    <a:pt x="210718" y="98847"/>
                  </a:cubicBezTo>
                  <a:cubicBezTo>
                    <a:pt x="213390" y="85490"/>
                    <a:pt x="201368" y="72132"/>
                    <a:pt x="189346" y="58774"/>
                  </a:cubicBezTo>
                  <a:lnTo>
                    <a:pt x="188010" y="57438"/>
                  </a:lnTo>
                  <a:cubicBezTo>
                    <a:pt x="184003" y="53431"/>
                    <a:pt x="179995" y="48088"/>
                    <a:pt x="177324" y="44081"/>
                  </a:cubicBezTo>
                  <a:cubicBezTo>
                    <a:pt x="162630" y="26715"/>
                    <a:pt x="151944" y="13358"/>
                    <a:pt x="137251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1" name="Freeform: Shape 52"/>
            <p:cNvSpPr>
              <a:spLocks/>
            </p:cNvSpPr>
            <p:nvPr/>
          </p:nvSpPr>
          <p:spPr bwMode="auto">
            <a:xfrm>
              <a:off x="4472625" y="2640793"/>
              <a:ext cx="224399" cy="173937"/>
            </a:xfrm>
            <a:custGeom>
              <a:avLst/>
              <a:gdLst>
                <a:gd name="T0" fmla="*/ 89313 w 223460"/>
                <a:gd name="T1" fmla="*/ 174800 h 173650"/>
                <a:gd name="T2" fmla="*/ 25470 w 223460"/>
                <a:gd name="T3" fmla="*/ 131773 h 173650"/>
                <a:gd name="T4" fmla="*/ 1018 w 223460"/>
                <a:gd name="T5" fmla="*/ 68576 h 173650"/>
                <a:gd name="T6" fmla="*/ 21394 w 223460"/>
                <a:gd name="T7" fmla="*/ 44373 h 173650"/>
                <a:gd name="T8" fmla="*/ 123272 w 223460"/>
                <a:gd name="T9" fmla="*/ 2688 h 173650"/>
                <a:gd name="T10" fmla="*/ 138214 w 223460"/>
                <a:gd name="T11" fmla="*/ 0 h 173650"/>
                <a:gd name="T12" fmla="*/ 189831 w 223460"/>
                <a:gd name="T13" fmla="*/ 34960 h 173650"/>
                <a:gd name="T14" fmla="*/ 200698 w 223460"/>
                <a:gd name="T15" fmla="*/ 47062 h 173650"/>
                <a:gd name="T16" fmla="*/ 202057 w 223460"/>
                <a:gd name="T17" fmla="*/ 48407 h 173650"/>
                <a:gd name="T18" fmla="*/ 226508 w 223460"/>
                <a:gd name="T19" fmla="*/ 100847 h 173650"/>
                <a:gd name="T20" fmla="*/ 165380 w 223460"/>
                <a:gd name="T21" fmla="*/ 151942 h 173650"/>
                <a:gd name="T22" fmla="*/ 89313 w 223460"/>
                <a:gd name="T23" fmla="*/ 174800 h 173650"/>
                <a:gd name="T24" fmla="*/ 139573 w 223460"/>
                <a:gd name="T25" fmla="*/ 13446 h 173650"/>
                <a:gd name="T26" fmla="*/ 128706 w 223460"/>
                <a:gd name="T27" fmla="*/ 14789 h 173650"/>
                <a:gd name="T28" fmla="*/ 29545 w 223460"/>
                <a:gd name="T29" fmla="*/ 56474 h 173650"/>
                <a:gd name="T30" fmla="*/ 15961 w 223460"/>
                <a:gd name="T31" fmla="*/ 72610 h 173650"/>
                <a:gd name="T32" fmla="*/ 37695 w 223460"/>
                <a:gd name="T33" fmla="*/ 125050 h 173650"/>
                <a:gd name="T34" fmla="*/ 90671 w 223460"/>
                <a:gd name="T35" fmla="*/ 162699 h 173650"/>
                <a:gd name="T36" fmla="*/ 161306 w 223460"/>
                <a:gd name="T37" fmla="*/ 141186 h 173650"/>
                <a:gd name="T38" fmla="*/ 214282 w 223460"/>
                <a:gd name="T39" fmla="*/ 99502 h 173650"/>
                <a:gd name="T40" fmla="*/ 192549 w 223460"/>
                <a:gd name="T41" fmla="*/ 59163 h 173650"/>
                <a:gd name="T42" fmla="*/ 191190 w 223460"/>
                <a:gd name="T43" fmla="*/ 57818 h 173650"/>
                <a:gd name="T44" fmla="*/ 180323 w 223460"/>
                <a:gd name="T45" fmla="*/ 44373 h 173650"/>
                <a:gd name="T46" fmla="*/ 139573 w 223460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7251" y="13358"/>
                  </a:moveTo>
                  <a:cubicBezTo>
                    <a:pt x="134579" y="13358"/>
                    <a:pt x="130572" y="13358"/>
                    <a:pt x="126565" y="14693"/>
                  </a:cubicBezTo>
                  <a:cubicBezTo>
                    <a:pt x="97177" y="22708"/>
                    <a:pt x="55769" y="42745"/>
                    <a:pt x="29053" y="56102"/>
                  </a:cubicBezTo>
                  <a:cubicBezTo>
                    <a:pt x="21038" y="60110"/>
                    <a:pt x="17031" y="65453"/>
                    <a:pt x="15695" y="72132"/>
                  </a:cubicBezTo>
                  <a:cubicBezTo>
                    <a:pt x="13024" y="84154"/>
                    <a:pt x="19703" y="102854"/>
                    <a:pt x="37068" y="124227"/>
                  </a:cubicBezTo>
                  <a:cubicBezTo>
                    <a:pt x="55769" y="148271"/>
                    <a:pt x="66455" y="161628"/>
                    <a:pt x="89163" y="161628"/>
                  </a:cubicBezTo>
                  <a:cubicBezTo>
                    <a:pt x="105192" y="161628"/>
                    <a:pt x="126565" y="154950"/>
                    <a:pt x="158623" y="140256"/>
                  </a:cubicBezTo>
                  <a:cubicBezTo>
                    <a:pt x="190682" y="125563"/>
                    <a:pt x="208047" y="112205"/>
                    <a:pt x="210718" y="98847"/>
                  </a:cubicBezTo>
                  <a:cubicBezTo>
                    <a:pt x="213390" y="85489"/>
                    <a:pt x="201368" y="72132"/>
                    <a:pt x="189346" y="58774"/>
                  </a:cubicBezTo>
                  <a:lnTo>
                    <a:pt x="188010" y="57438"/>
                  </a:lnTo>
                  <a:cubicBezTo>
                    <a:pt x="184003" y="53431"/>
                    <a:pt x="179996" y="48088"/>
                    <a:pt x="177324" y="44081"/>
                  </a:cubicBezTo>
                  <a:cubicBezTo>
                    <a:pt x="162630" y="25380"/>
                    <a:pt x="151944" y="13358"/>
                    <a:pt x="137251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2" name="Freeform: Shape 53"/>
            <p:cNvSpPr>
              <a:spLocks/>
            </p:cNvSpPr>
            <p:nvPr/>
          </p:nvSpPr>
          <p:spPr bwMode="auto">
            <a:xfrm>
              <a:off x="4364228" y="2499648"/>
              <a:ext cx="224399" cy="172511"/>
            </a:xfrm>
            <a:custGeom>
              <a:avLst/>
              <a:gdLst>
                <a:gd name="T0" fmla="*/ 89313 w 223460"/>
                <a:gd name="T1" fmla="*/ 169138 h 173650"/>
                <a:gd name="T2" fmla="*/ 25470 w 223460"/>
                <a:gd name="T3" fmla="*/ 127505 h 173650"/>
                <a:gd name="T4" fmla="*/ 1018 w 223460"/>
                <a:gd name="T5" fmla="*/ 66354 h 173650"/>
                <a:gd name="T6" fmla="*/ 21394 w 223460"/>
                <a:gd name="T7" fmla="*/ 42937 h 173650"/>
                <a:gd name="T8" fmla="*/ 123272 w 223460"/>
                <a:gd name="T9" fmla="*/ 2603 h 173650"/>
                <a:gd name="T10" fmla="*/ 138214 w 223460"/>
                <a:gd name="T11" fmla="*/ 0 h 173650"/>
                <a:gd name="T12" fmla="*/ 189831 w 223460"/>
                <a:gd name="T13" fmla="*/ 33828 h 173650"/>
                <a:gd name="T14" fmla="*/ 200698 w 223460"/>
                <a:gd name="T15" fmla="*/ 45536 h 173650"/>
                <a:gd name="T16" fmla="*/ 202057 w 223460"/>
                <a:gd name="T17" fmla="*/ 46840 h 173650"/>
                <a:gd name="T18" fmla="*/ 226508 w 223460"/>
                <a:gd name="T19" fmla="*/ 97580 h 173650"/>
                <a:gd name="T20" fmla="*/ 165380 w 223460"/>
                <a:gd name="T21" fmla="*/ 147020 h 173650"/>
                <a:gd name="T22" fmla="*/ 89313 w 223460"/>
                <a:gd name="T23" fmla="*/ 169138 h 173650"/>
                <a:gd name="T24" fmla="*/ 138214 w 223460"/>
                <a:gd name="T25" fmla="*/ 13011 h 173650"/>
                <a:gd name="T26" fmla="*/ 127347 w 223460"/>
                <a:gd name="T27" fmla="*/ 14313 h 173650"/>
                <a:gd name="T28" fmla="*/ 28185 w 223460"/>
                <a:gd name="T29" fmla="*/ 54644 h 173650"/>
                <a:gd name="T30" fmla="*/ 14603 w 223460"/>
                <a:gd name="T31" fmla="*/ 70258 h 173650"/>
                <a:gd name="T32" fmla="*/ 36336 w 223460"/>
                <a:gd name="T33" fmla="*/ 121000 h 173650"/>
                <a:gd name="T34" fmla="*/ 89313 w 223460"/>
                <a:gd name="T35" fmla="*/ 157431 h 173650"/>
                <a:gd name="T36" fmla="*/ 159948 w 223460"/>
                <a:gd name="T37" fmla="*/ 136612 h 173650"/>
                <a:gd name="T38" fmla="*/ 212924 w 223460"/>
                <a:gd name="T39" fmla="*/ 96279 h 173650"/>
                <a:gd name="T40" fmla="*/ 191190 w 223460"/>
                <a:gd name="T41" fmla="*/ 57247 h 173650"/>
                <a:gd name="T42" fmla="*/ 189831 w 223460"/>
                <a:gd name="T43" fmla="*/ 55946 h 173650"/>
                <a:gd name="T44" fmla="*/ 178966 w 223460"/>
                <a:gd name="T45" fmla="*/ 42937 h 173650"/>
                <a:gd name="T46" fmla="*/ 138214 w 223460"/>
                <a:gd name="T47" fmla="*/ 13011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7177" y="22708"/>
                    <a:pt x="54433" y="42745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90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59" y="48088"/>
                    <a:pt x="175988" y="44081"/>
                  </a:cubicBezTo>
                  <a:cubicBezTo>
                    <a:pt x="162630" y="25380"/>
                    <a:pt x="151944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3" name="Freeform: Shape 54"/>
            <p:cNvSpPr>
              <a:spLocks/>
            </p:cNvSpPr>
            <p:nvPr/>
          </p:nvSpPr>
          <p:spPr bwMode="auto">
            <a:xfrm>
              <a:off x="4795911" y="2687842"/>
              <a:ext cx="224399" cy="172511"/>
            </a:xfrm>
            <a:custGeom>
              <a:avLst/>
              <a:gdLst>
                <a:gd name="T0" fmla="*/ 89391 w 223411"/>
                <a:gd name="T1" fmla="*/ 169138 h 173650"/>
                <a:gd name="T2" fmla="*/ 25492 w 223411"/>
                <a:gd name="T3" fmla="*/ 127505 h 173650"/>
                <a:gd name="T4" fmla="*/ 1018 w 223411"/>
                <a:gd name="T5" fmla="*/ 66354 h 173650"/>
                <a:gd name="T6" fmla="*/ 21412 w 223411"/>
                <a:gd name="T7" fmla="*/ 42937 h 173650"/>
                <a:gd name="T8" fmla="*/ 123379 w 223411"/>
                <a:gd name="T9" fmla="*/ 2603 h 173650"/>
                <a:gd name="T10" fmla="*/ 138335 w 223411"/>
                <a:gd name="T11" fmla="*/ 0 h 173650"/>
                <a:gd name="T12" fmla="*/ 189999 w 223411"/>
                <a:gd name="T13" fmla="*/ 33828 h 173650"/>
                <a:gd name="T14" fmla="*/ 200876 w 223411"/>
                <a:gd name="T15" fmla="*/ 45536 h 173650"/>
                <a:gd name="T16" fmla="*/ 202234 w 223411"/>
                <a:gd name="T17" fmla="*/ 46840 h 173650"/>
                <a:gd name="T18" fmla="*/ 226706 w 223411"/>
                <a:gd name="T19" fmla="*/ 97580 h 173650"/>
                <a:gd name="T20" fmla="*/ 165526 w 223411"/>
                <a:gd name="T21" fmla="*/ 147020 h 173650"/>
                <a:gd name="T22" fmla="*/ 89391 w 223411"/>
                <a:gd name="T23" fmla="*/ 169138 h 173650"/>
                <a:gd name="T24" fmla="*/ 138335 w 223411"/>
                <a:gd name="T25" fmla="*/ 13011 h 173650"/>
                <a:gd name="T26" fmla="*/ 127459 w 223411"/>
                <a:gd name="T27" fmla="*/ 14312 h 173650"/>
                <a:gd name="T28" fmla="*/ 28211 w 223411"/>
                <a:gd name="T29" fmla="*/ 54644 h 173650"/>
                <a:gd name="T30" fmla="*/ 14615 w 223411"/>
                <a:gd name="T31" fmla="*/ 70258 h 173650"/>
                <a:gd name="T32" fmla="*/ 36368 w 223411"/>
                <a:gd name="T33" fmla="*/ 121000 h 173650"/>
                <a:gd name="T34" fmla="*/ 89391 w 223411"/>
                <a:gd name="T35" fmla="*/ 157430 h 173650"/>
                <a:gd name="T36" fmla="*/ 160089 w 223411"/>
                <a:gd name="T37" fmla="*/ 136612 h 173650"/>
                <a:gd name="T38" fmla="*/ 213110 w 223411"/>
                <a:gd name="T39" fmla="*/ 96279 h 173650"/>
                <a:gd name="T40" fmla="*/ 191358 w 223411"/>
                <a:gd name="T41" fmla="*/ 57247 h 173650"/>
                <a:gd name="T42" fmla="*/ 189999 w 223411"/>
                <a:gd name="T43" fmla="*/ 55946 h 173650"/>
                <a:gd name="T44" fmla="*/ 179122 w 223411"/>
                <a:gd name="T45" fmla="*/ 42937 h 173650"/>
                <a:gd name="T46" fmla="*/ 138335 w 223411"/>
                <a:gd name="T47" fmla="*/ 13011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5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6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1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5192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3"/>
                  </a:cubicBezTo>
                  <a:cubicBezTo>
                    <a:pt x="97178" y="22708"/>
                    <a:pt x="54433" y="42745"/>
                    <a:pt x="27717" y="56102"/>
                  </a:cubicBezTo>
                  <a:cubicBezTo>
                    <a:pt x="19703" y="60110"/>
                    <a:pt x="15695" y="65453"/>
                    <a:pt x="14359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8"/>
                    <a:pt x="87827" y="161628"/>
                  </a:cubicBezTo>
                  <a:cubicBezTo>
                    <a:pt x="103856" y="161628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4" y="25380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4" name="Freeform: Shape 55"/>
            <p:cNvSpPr>
              <a:spLocks/>
            </p:cNvSpPr>
            <p:nvPr/>
          </p:nvSpPr>
          <p:spPr bwMode="auto">
            <a:xfrm>
              <a:off x="4887193" y="2831839"/>
              <a:ext cx="222497" cy="173937"/>
            </a:xfrm>
            <a:custGeom>
              <a:avLst/>
              <a:gdLst>
                <a:gd name="T0" fmla="*/ 86323 w 223460"/>
                <a:gd name="T1" fmla="*/ 174800 h 173650"/>
                <a:gd name="T2" fmla="*/ 24617 w 223460"/>
                <a:gd name="T3" fmla="*/ 131773 h 173650"/>
                <a:gd name="T4" fmla="*/ 986 w 223460"/>
                <a:gd name="T5" fmla="*/ 68576 h 173650"/>
                <a:gd name="T6" fmla="*/ 20678 w 223460"/>
                <a:gd name="T7" fmla="*/ 44372 h 173650"/>
                <a:gd name="T8" fmla="*/ 119145 w 223460"/>
                <a:gd name="T9" fmla="*/ 2688 h 173650"/>
                <a:gd name="T10" fmla="*/ 133587 w 223460"/>
                <a:gd name="T11" fmla="*/ 0 h 173650"/>
                <a:gd name="T12" fmla="*/ 183477 w 223460"/>
                <a:gd name="T13" fmla="*/ 34960 h 173650"/>
                <a:gd name="T14" fmla="*/ 193979 w 223460"/>
                <a:gd name="T15" fmla="*/ 47062 h 173650"/>
                <a:gd name="T16" fmla="*/ 195293 w 223460"/>
                <a:gd name="T17" fmla="*/ 48407 h 173650"/>
                <a:gd name="T18" fmla="*/ 218924 w 223460"/>
                <a:gd name="T19" fmla="*/ 100847 h 173650"/>
                <a:gd name="T20" fmla="*/ 159844 w 223460"/>
                <a:gd name="T21" fmla="*/ 151942 h 173650"/>
                <a:gd name="T22" fmla="*/ 86323 w 223460"/>
                <a:gd name="T23" fmla="*/ 174800 h 173650"/>
                <a:gd name="T24" fmla="*/ 133587 w 223460"/>
                <a:gd name="T25" fmla="*/ 13446 h 173650"/>
                <a:gd name="T26" fmla="*/ 123084 w 223460"/>
                <a:gd name="T27" fmla="*/ 14789 h 173650"/>
                <a:gd name="T28" fmla="*/ 27243 w 223460"/>
                <a:gd name="T29" fmla="*/ 56474 h 173650"/>
                <a:gd name="T30" fmla="*/ 14114 w 223460"/>
                <a:gd name="T31" fmla="*/ 72610 h 173650"/>
                <a:gd name="T32" fmla="*/ 35120 w 223460"/>
                <a:gd name="T33" fmla="*/ 125050 h 173650"/>
                <a:gd name="T34" fmla="*/ 86323 w 223460"/>
                <a:gd name="T35" fmla="*/ 162699 h 173650"/>
                <a:gd name="T36" fmla="*/ 154593 w 223460"/>
                <a:gd name="T37" fmla="*/ 141186 h 173650"/>
                <a:gd name="T38" fmla="*/ 205796 w 223460"/>
                <a:gd name="T39" fmla="*/ 99502 h 173650"/>
                <a:gd name="T40" fmla="*/ 184790 w 223460"/>
                <a:gd name="T41" fmla="*/ 59163 h 173650"/>
                <a:gd name="T42" fmla="*/ 183477 w 223460"/>
                <a:gd name="T43" fmla="*/ 57818 h 173650"/>
                <a:gd name="T44" fmla="*/ 172974 w 223460"/>
                <a:gd name="T45" fmla="*/ 44372 h 173650"/>
                <a:gd name="T46" fmla="*/ 133587 w 223460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0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3"/>
                  </a:cubicBezTo>
                  <a:cubicBezTo>
                    <a:pt x="97177" y="22708"/>
                    <a:pt x="55769" y="41409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8"/>
                    <a:pt x="87827" y="161628"/>
                  </a:cubicBezTo>
                  <a:cubicBezTo>
                    <a:pt x="103856" y="161628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0"/>
                  </a:cubicBezTo>
                  <a:cubicBezTo>
                    <a:pt x="162630" y="25380"/>
                    <a:pt x="151944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5" name="Freeform: Shape 56"/>
            <p:cNvSpPr>
              <a:spLocks/>
            </p:cNvSpPr>
            <p:nvPr/>
          </p:nvSpPr>
          <p:spPr bwMode="auto">
            <a:xfrm>
              <a:off x="5115395" y="2737742"/>
              <a:ext cx="222497" cy="173937"/>
            </a:xfrm>
            <a:custGeom>
              <a:avLst/>
              <a:gdLst>
                <a:gd name="T0" fmla="*/ 86323 w 223460"/>
                <a:gd name="T1" fmla="*/ 174800 h 173650"/>
                <a:gd name="T2" fmla="*/ 24617 w 223460"/>
                <a:gd name="T3" fmla="*/ 131773 h 173650"/>
                <a:gd name="T4" fmla="*/ 986 w 223460"/>
                <a:gd name="T5" fmla="*/ 68576 h 173650"/>
                <a:gd name="T6" fmla="*/ 20678 w 223460"/>
                <a:gd name="T7" fmla="*/ 44372 h 173650"/>
                <a:gd name="T8" fmla="*/ 119145 w 223460"/>
                <a:gd name="T9" fmla="*/ 2688 h 173650"/>
                <a:gd name="T10" fmla="*/ 133587 w 223460"/>
                <a:gd name="T11" fmla="*/ 0 h 173650"/>
                <a:gd name="T12" fmla="*/ 183477 w 223460"/>
                <a:gd name="T13" fmla="*/ 34960 h 173650"/>
                <a:gd name="T14" fmla="*/ 193979 w 223460"/>
                <a:gd name="T15" fmla="*/ 47062 h 173650"/>
                <a:gd name="T16" fmla="*/ 195293 w 223460"/>
                <a:gd name="T17" fmla="*/ 48407 h 173650"/>
                <a:gd name="T18" fmla="*/ 218924 w 223460"/>
                <a:gd name="T19" fmla="*/ 100847 h 173650"/>
                <a:gd name="T20" fmla="*/ 159844 w 223460"/>
                <a:gd name="T21" fmla="*/ 151942 h 173650"/>
                <a:gd name="T22" fmla="*/ 86323 w 223460"/>
                <a:gd name="T23" fmla="*/ 174800 h 173650"/>
                <a:gd name="T24" fmla="*/ 134901 w 223460"/>
                <a:gd name="T25" fmla="*/ 13446 h 173650"/>
                <a:gd name="T26" fmla="*/ 124397 w 223460"/>
                <a:gd name="T27" fmla="*/ 14789 h 173650"/>
                <a:gd name="T28" fmla="*/ 28555 w 223460"/>
                <a:gd name="T29" fmla="*/ 56474 h 173650"/>
                <a:gd name="T30" fmla="*/ 15426 w 223460"/>
                <a:gd name="T31" fmla="*/ 72610 h 173650"/>
                <a:gd name="T32" fmla="*/ 36433 w 223460"/>
                <a:gd name="T33" fmla="*/ 125050 h 173650"/>
                <a:gd name="T34" fmla="*/ 87636 w 223460"/>
                <a:gd name="T35" fmla="*/ 162699 h 173650"/>
                <a:gd name="T36" fmla="*/ 155905 w 223460"/>
                <a:gd name="T37" fmla="*/ 141186 h 173650"/>
                <a:gd name="T38" fmla="*/ 207110 w 223460"/>
                <a:gd name="T39" fmla="*/ 99502 h 173650"/>
                <a:gd name="T40" fmla="*/ 186104 w 223460"/>
                <a:gd name="T41" fmla="*/ 59163 h 173650"/>
                <a:gd name="T42" fmla="*/ 184790 w 223460"/>
                <a:gd name="T43" fmla="*/ 57818 h 173650"/>
                <a:gd name="T44" fmla="*/ 174287 w 223460"/>
                <a:gd name="T45" fmla="*/ 44372 h 173650"/>
                <a:gd name="T46" fmla="*/ 134901 w 223460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0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7251" y="13358"/>
                  </a:moveTo>
                  <a:cubicBezTo>
                    <a:pt x="134579" y="13358"/>
                    <a:pt x="130572" y="13358"/>
                    <a:pt x="126564" y="14693"/>
                  </a:cubicBezTo>
                  <a:cubicBezTo>
                    <a:pt x="98513" y="22708"/>
                    <a:pt x="57104" y="41409"/>
                    <a:pt x="29053" y="56102"/>
                  </a:cubicBezTo>
                  <a:cubicBezTo>
                    <a:pt x="21038" y="60110"/>
                    <a:pt x="17031" y="65453"/>
                    <a:pt x="15695" y="72132"/>
                  </a:cubicBezTo>
                  <a:cubicBezTo>
                    <a:pt x="13024" y="84154"/>
                    <a:pt x="19703" y="102854"/>
                    <a:pt x="37068" y="124227"/>
                  </a:cubicBezTo>
                  <a:cubicBezTo>
                    <a:pt x="55768" y="148271"/>
                    <a:pt x="66455" y="161628"/>
                    <a:pt x="89163" y="161628"/>
                  </a:cubicBezTo>
                  <a:cubicBezTo>
                    <a:pt x="105192" y="161628"/>
                    <a:pt x="126564" y="154950"/>
                    <a:pt x="158623" y="140256"/>
                  </a:cubicBezTo>
                  <a:cubicBezTo>
                    <a:pt x="190682" y="125563"/>
                    <a:pt x="208047" y="112205"/>
                    <a:pt x="210718" y="98847"/>
                  </a:cubicBezTo>
                  <a:cubicBezTo>
                    <a:pt x="213390" y="85489"/>
                    <a:pt x="201368" y="72132"/>
                    <a:pt x="189346" y="58774"/>
                  </a:cubicBezTo>
                  <a:lnTo>
                    <a:pt x="188010" y="57438"/>
                  </a:lnTo>
                  <a:cubicBezTo>
                    <a:pt x="184003" y="53431"/>
                    <a:pt x="179995" y="48088"/>
                    <a:pt x="177324" y="44080"/>
                  </a:cubicBezTo>
                  <a:cubicBezTo>
                    <a:pt x="162630" y="25380"/>
                    <a:pt x="151944" y="13358"/>
                    <a:pt x="137251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6" name="Freeform: Shape 57"/>
            <p:cNvSpPr>
              <a:spLocks/>
            </p:cNvSpPr>
            <p:nvPr/>
          </p:nvSpPr>
          <p:spPr bwMode="auto">
            <a:xfrm>
              <a:off x="4687515" y="2545271"/>
              <a:ext cx="224399" cy="173937"/>
            </a:xfrm>
            <a:custGeom>
              <a:avLst/>
              <a:gdLst>
                <a:gd name="T0" fmla="*/ 89391 w 223411"/>
                <a:gd name="T1" fmla="*/ 174800 h 173650"/>
                <a:gd name="T2" fmla="*/ 25492 w 223411"/>
                <a:gd name="T3" fmla="*/ 131773 h 173650"/>
                <a:gd name="T4" fmla="*/ 1018 w 223411"/>
                <a:gd name="T5" fmla="*/ 68576 h 173650"/>
                <a:gd name="T6" fmla="*/ 21412 w 223411"/>
                <a:gd name="T7" fmla="*/ 44373 h 173650"/>
                <a:gd name="T8" fmla="*/ 123379 w 223411"/>
                <a:gd name="T9" fmla="*/ 2688 h 173650"/>
                <a:gd name="T10" fmla="*/ 138335 w 223411"/>
                <a:gd name="T11" fmla="*/ 0 h 173650"/>
                <a:gd name="T12" fmla="*/ 189999 w 223411"/>
                <a:gd name="T13" fmla="*/ 34960 h 173650"/>
                <a:gd name="T14" fmla="*/ 200875 w 223411"/>
                <a:gd name="T15" fmla="*/ 47062 h 173650"/>
                <a:gd name="T16" fmla="*/ 202234 w 223411"/>
                <a:gd name="T17" fmla="*/ 48407 h 173650"/>
                <a:gd name="T18" fmla="*/ 226706 w 223411"/>
                <a:gd name="T19" fmla="*/ 100847 h 173650"/>
                <a:gd name="T20" fmla="*/ 165526 w 223411"/>
                <a:gd name="T21" fmla="*/ 151942 h 173650"/>
                <a:gd name="T22" fmla="*/ 89391 w 223411"/>
                <a:gd name="T23" fmla="*/ 174800 h 173650"/>
                <a:gd name="T24" fmla="*/ 138335 w 223411"/>
                <a:gd name="T25" fmla="*/ 13446 h 173650"/>
                <a:gd name="T26" fmla="*/ 127459 w 223411"/>
                <a:gd name="T27" fmla="*/ 14790 h 173650"/>
                <a:gd name="T28" fmla="*/ 28211 w 223411"/>
                <a:gd name="T29" fmla="*/ 56474 h 173650"/>
                <a:gd name="T30" fmla="*/ 14616 w 223411"/>
                <a:gd name="T31" fmla="*/ 72610 h 173650"/>
                <a:gd name="T32" fmla="*/ 36368 w 223411"/>
                <a:gd name="T33" fmla="*/ 125050 h 173650"/>
                <a:gd name="T34" fmla="*/ 89391 w 223411"/>
                <a:gd name="T35" fmla="*/ 162700 h 173650"/>
                <a:gd name="T36" fmla="*/ 160089 w 223411"/>
                <a:gd name="T37" fmla="*/ 141186 h 173650"/>
                <a:gd name="T38" fmla="*/ 213110 w 223411"/>
                <a:gd name="T39" fmla="*/ 99502 h 173650"/>
                <a:gd name="T40" fmla="*/ 191358 w 223411"/>
                <a:gd name="T41" fmla="*/ 59163 h 173650"/>
                <a:gd name="T42" fmla="*/ 189999 w 223411"/>
                <a:gd name="T43" fmla="*/ 57818 h 173650"/>
                <a:gd name="T44" fmla="*/ 179122 w 223411"/>
                <a:gd name="T45" fmla="*/ 44373 h 173650"/>
                <a:gd name="T46" fmla="*/ 138335 w 223411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5192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7177" y="22708"/>
                    <a:pt x="55768" y="41409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90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5" y="25380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7" name="Freeform: Shape 58"/>
            <p:cNvSpPr>
              <a:spLocks/>
            </p:cNvSpPr>
            <p:nvPr/>
          </p:nvSpPr>
          <p:spPr bwMode="auto">
            <a:xfrm>
              <a:off x="4579119" y="2404124"/>
              <a:ext cx="224399" cy="173937"/>
            </a:xfrm>
            <a:custGeom>
              <a:avLst/>
              <a:gdLst>
                <a:gd name="T0" fmla="*/ 89391 w 223411"/>
                <a:gd name="T1" fmla="*/ 174800 h 173650"/>
                <a:gd name="T2" fmla="*/ 25492 w 223411"/>
                <a:gd name="T3" fmla="*/ 131773 h 173650"/>
                <a:gd name="T4" fmla="*/ 1018 w 223411"/>
                <a:gd name="T5" fmla="*/ 68576 h 173650"/>
                <a:gd name="T6" fmla="*/ 21412 w 223411"/>
                <a:gd name="T7" fmla="*/ 44372 h 173650"/>
                <a:gd name="T8" fmla="*/ 123379 w 223411"/>
                <a:gd name="T9" fmla="*/ 2688 h 173650"/>
                <a:gd name="T10" fmla="*/ 138335 w 223411"/>
                <a:gd name="T11" fmla="*/ 0 h 173650"/>
                <a:gd name="T12" fmla="*/ 189999 w 223411"/>
                <a:gd name="T13" fmla="*/ 34960 h 173650"/>
                <a:gd name="T14" fmla="*/ 200875 w 223411"/>
                <a:gd name="T15" fmla="*/ 47062 h 173650"/>
                <a:gd name="T16" fmla="*/ 202234 w 223411"/>
                <a:gd name="T17" fmla="*/ 48407 h 173650"/>
                <a:gd name="T18" fmla="*/ 226706 w 223411"/>
                <a:gd name="T19" fmla="*/ 100847 h 173650"/>
                <a:gd name="T20" fmla="*/ 165526 w 223411"/>
                <a:gd name="T21" fmla="*/ 151942 h 173650"/>
                <a:gd name="T22" fmla="*/ 89391 w 223411"/>
                <a:gd name="T23" fmla="*/ 174800 h 173650"/>
                <a:gd name="T24" fmla="*/ 138335 w 223411"/>
                <a:gd name="T25" fmla="*/ 12102 h 173650"/>
                <a:gd name="T26" fmla="*/ 127459 w 223411"/>
                <a:gd name="T27" fmla="*/ 13446 h 173650"/>
                <a:gd name="T28" fmla="*/ 28211 w 223411"/>
                <a:gd name="T29" fmla="*/ 55131 h 173650"/>
                <a:gd name="T30" fmla="*/ 14616 w 223411"/>
                <a:gd name="T31" fmla="*/ 71265 h 173650"/>
                <a:gd name="T32" fmla="*/ 36368 w 223411"/>
                <a:gd name="T33" fmla="*/ 123705 h 173650"/>
                <a:gd name="T34" fmla="*/ 89391 w 223411"/>
                <a:gd name="T35" fmla="*/ 161355 h 173650"/>
                <a:gd name="T36" fmla="*/ 160089 w 223411"/>
                <a:gd name="T37" fmla="*/ 139841 h 173650"/>
                <a:gd name="T38" fmla="*/ 213110 w 223411"/>
                <a:gd name="T39" fmla="*/ 98157 h 173650"/>
                <a:gd name="T40" fmla="*/ 191358 w 223411"/>
                <a:gd name="T41" fmla="*/ 57818 h 173650"/>
                <a:gd name="T42" fmla="*/ 189999 w 223411"/>
                <a:gd name="T43" fmla="*/ 56474 h 173650"/>
                <a:gd name="T44" fmla="*/ 179122 w 223411"/>
                <a:gd name="T45" fmla="*/ 43029 h 173650"/>
                <a:gd name="T46" fmla="*/ 138335 w 223411"/>
                <a:gd name="T47" fmla="*/ 12102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0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7900" y="165636"/>
                    <a:pt x="105192" y="173650"/>
                    <a:pt x="87827" y="173650"/>
                  </a:cubicBezTo>
                  <a:close/>
                  <a:moveTo>
                    <a:pt x="135915" y="12022"/>
                  </a:moveTo>
                  <a:cubicBezTo>
                    <a:pt x="133243" y="12022"/>
                    <a:pt x="129236" y="12022"/>
                    <a:pt x="125229" y="13358"/>
                  </a:cubicBezTo>
                  <a:cubicBezTo>
                    <a:pt x="97177" y="21372"/>
                    <a:pt x="55769" y="40073"/>
                    <a:pt x="27717" y="54767"/>
                  </a:cubicBezTo>
                  <a:cubicBezTo>
                    <a:pt x="19703" y="58774"/>
                    <a:pt x="15695" y="64117"/>
                    <a:pt x="14360" y="70796"/>
                  </a:cubicBezTo>
                  <a:cubicBezTo>
                    <a:pt x="11688" y="82818"/>
                    <a:pt x="18367" y="101519"/>
                    <a:pt x="35732" y="122891"/>
                  </a:cubicBezTo>
                  <a:cubicBezTo>
                    <a:pt x="54433" y="146935"/>
                    <a:pt x="65119" y="160293"/>
                    <a:pt x="87827" y="160293"/>
                  </a:cubicBezTo>
                  <a:cubicBezTo>
                    <a:pt x="103856" y="160293"/>
                    <a:pt x="125229" y="153614"/>
                    <a:pt x="157287" y="138920"/>
                  </a:cubicBezTo>
                  <a:cubicBezTo>
                    <a:pt x="189346" y="124227"/>
                    <a:pt x="206711" y="110869"/>
                    <a:pt x="209382" y="97511"/>
                  </a:cubicBezTo>
                  <a:cubicBezTo>
                    <a:pt x="212054" y="84154"/>
                    <a:pt x="200032" y="70796"/>
                    <a:pt x="188010" y="57438"/>
                  </a:cubicBezTo>
                  <a:lnTo>
                    <a:pt x="186674" y="56102"/>
                  </a:lnTo>
                  <a:cubicBezTo>
                    <a:pt x="182667" y="52095"/>
                    <a:pt x="178660" y="46752"/>
                    <a:pt x="175988" y="42745"/>
                  </a:cubicBezTo>
                  <a:cubicBezTo>
                    <a:pt x="161295" y="25380"/>
                    <a:pt x="150608" y="12022"/>
                    <a:pt x="135915" y="120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8" name="Freeform: Shape 59"/>
            <p:cNvSpPr>
              <a:spLocks/>
            </p:cNvSpPr>
            <p:nvPr/>
          </p:nvSpPr>
          <p:spPr bwMode="auto">
            <a:xfrm>
              <a:off x="5010802" y="2592319"/>
              <a:ext cx="222498" cy="173937"/>
            </a:xfrm>
            <a:custGeom>
              <a:avLst/>
              <a:gdLst>
                <a:gd name="T0" fmla="*/ 86400 w 223411"/>
                <a:gd name="T1" fmla="*/ 174800 h 173650"/>
                <a:gd name="T2" fmla="*/ 24639 w 223411"/>
                <a:gd name="T3" fmla="*/ 131773 h 173650"/>
                <a:gd name="T4" fmla="*/ 986 w 223411"/>
                <a:gd name="T5" fmla="*/ 68576 h 173650"/>
                <a:gd name="T6" fmla="*/ 20696 w 223411"/>
                <a:gd name="T7" fmla="*/ 44373 h 173650"/>
                <a:gd name="T8" fmla="*/ 119253 w 223411"/>
                <a:gd name="T9" fmla="*/ 2688 h 173650"/>
                <a:gd name="T10" fmla="*/ 133707 w 223411"/>
                <a:gd name="T11" fmla="*/ 0 h 173650"/>
                <a:gd name="T12" fmla="*/ 183640 w 223411"/>
                <a:gd name="T13" fmla="*/ 34960 h 173650"/>
                <a:gd name="T14" fmla="*/ 194154 w 223411"/>
                <a:gd name="T15" fmla="*/ 47062 h 173650"/>
                <a:gd name="T16" fmla="*/ 195468 w 223411"/>
                <a:gd name="T17" fmla="*/ 48407 h 173650"/>
                <a:gd name="T18" fmla="*/ 219121 w 223411"/>
                <a:gd name="T19" fmla="*/ 100847 h 173650"/>
                <a:gd name="T20" fmla="*/ 159988 w 223411"/>
                <a:gd name="T21" fmla="*/ 151942 h 173650"/>
                <a:gd name="T22" fmla="*/ 86400 w 223411"/>
                <a:gd name="T23" fmla="*/ 174800 h 173650"/>
                <a:gd name="T24" fmla="*/ 133707 w 223411"/>
                <a:gd name="T25" fmla="*/ 13446 h 173650"/>
                <a:gd name="T26" fmla="*/ 123193 w 223411"/>
                <a:gd name="T27" fmla="*/ 14790 h 173650"/>
                <a:gd name="T28" fmla="*/ 27267 w 223411"/>
                <a:gd name="T29" fmla="*/ 56474 h 173650"/>
                <a:gd name="T30" fmla="*/ 14126 w 223411"/>
                <a:gd name="T31" fmla="*/ 72610 h 173650"/>
                <a:gd name="T32" fmla="*/ 35152 w 223411"/>
                <a:gd name="T33" fmla="*/ 125050 h 173650"/>
                <a:gd name="T34" fmla="*/ 86400 w 223411"/>
                <a:gd name="T35" fmla="*/ 162700 h 173650"/>
                <a:gd name="T36" fmla="*/ 154731 w 223411"/>
                <a:gd name="T37" fmla="*/ 141186 h 173650"/>
                <a:gd name="T38" fmla="*/ 205980 w 223411"/>
                <a:gd name="T39" fmla="*/ 99502 h 173650"/>
                <a:gd name="T40" fmla="*/ 184956 w 223411"/>
                <a:gd name="T41" fmla="*/ 59163 h 173650"/>
                <a:gd name="T42" fmla="*/ 183640 w 223411"/>
                <a:gd name="T43" fmla="*/ 57818 h 173650"/>
                <a:gd name="T44" fmla="*/ 173130 w 223411"/>
                <a:gd name="T45" fmla="*/ 44373 h 173650"/>
                <a:gd name="T46" fmla="*/ 133707 w 223411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5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6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1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7178" y="22708"/>
                    <a:pt x="54433" y="42745"/>
                    <a:pt x="27717" y="56102"/>
                  </a:cubicBezTo>
                  <a:cubicBezTo>
                    <a:pt x="19703" y="60110"/>
                    <a:pt x="15695" y="65453"/>
                    <a:pt x="14359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90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4" y="25380"/>
                    <a:pt x="151944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9" name="Freeform: Shape 60"/>
            <p:cNvSpPr>
              <a:spLocks/>
            </p:cNvSpPr>
            <p:nvPr/>
          </p:nvSpPr>
          <p:spPr bwMode="auto">
            <a:xfrm>
              <a:off x="4902406" y="2451173"/>
              <a:ext cx="222497" cy="173937"/>
            </a:xfrm>
            <a:custGeom>
              <a:avLst/>
              <a:gdLst>
                <a:gd name="T0" fmla="*/ 86399 w 223411"/>
                <a:gd name="T1" fmla="*/ 174800 h 173650"/>
                <a:gd name="T2" fmla="*/ 24639 w 223411"/>
                <a:gd name="T3" fmla="*/ 131773 h 173650"/>
                <a:gd name="T4" fmla="*/ 986 w 223411"/>
                <a:gd name="T5" fmla="*/ 68576 h 173650"/>
                <a:gd name="T6" fmla="*/ 20696 w 223411"/>
                <a:gd name="T7" fmla="*/ 44372 h 173650"/>
                <a:gd name="T8" fmla="*/ 119249 w 223411"/>
                <a:gd name="T9" fmla="*/ 2688 h 173650"/>
                <a:gd name="T10" fmla="*/ 133704 w 223411"/>
                <a:gd name="T11" fmla="*/ 0 h 173650"/>
                <a:gd name="T12" fmla="*/ 183638 w 223411"/>
                <a:gd name="T13" fmla="*/ 34960 h 173650"/>
                <a:gd name="T14" fmla="*/ 194150 w 223411"/>
                <a:gd name="T15" fmla="*/ 47062 h 173650"/>
                <a:gd name="T16" fmla="*/ 195464 w 223411"/>
                <a:gd name="T17" fmla="*/ 48407 h 173650"/>
                <a:gd name="T18" fmla="*/ 219117 w 223411"/>
                <a:gd name="T19" fmla="*/ 100847 h 173650"/>
                <a:gd name="T20" fmla="*/ 159985 w 223411"/>
                <a:gd name="T21" fmla="*/ 151942 h 173650"/>
                <a:gd name="T22" fmla="*/ 86399 w 223411"/>
                <a:gd name="T23" fmla="*/ 174800 h 173650"/>
                <a:gd name="T24" fmla="*/ 133704 w 223411"/>
                <a:gd name="T25" fmla="*/ 12102 h 173650"/>
                <a:gd name="T26" fmla="*/ 123193 w 223411"/>
                <a:gd name="T27" fmla="*/ 13446 h 173650"/>
                <a:gd name="T28" fmla="*/ 27267 w 223411"/>
                <a:gd name="T29" fmla="*/ 55131 h 173650"/>
                <a:gd name="T30" fmla="*/ 14126 w 223411"/>
                <a:gd name="T31" fmla="*/ 71265 h 173650"/>
                <a:gd name="T32" fmla="*/ 35151 w 223411"/>
                <a:gd name="T33" fmla="*/ 123705 h 173650"/>
                <a:gd name="T34" fmla="*/ 86399 w 223411"/>
                <a:gd name="T35" fmla="*/ 161355 h 173650"/>
                <a:gd name="T36" fmla="*/ 154729 w 223411"/>
                <a:gd name="T37" fmla="*/ 139841 h 173650"/>
                <a:gd name="T38" fmla="*/ 205976 w 223411"/>
                <a:gd name="T39" fmla="*/ 98157 h 173650"/>
                <a:gd name="T40" fmla="*/ 184952 w 223411"/>
                <a:gd name="T41" fmla="*/ 57818 h 173650"/>
                <a:gd name="T42" fmla="*/ 183638 w 223411"/>
                <a:gd name="T43" fmla="*/ 56474 h 173650"/>
                <a:gd name="T44" fmla="*/ 173126 w 223411"/>
                <a:gd name="T45" fmla="*/ 43029 h 173650"/>
                <a:gd name="T46" fmla="*/ 133704 w 223411"/>
                <a:gd name="T47" fmla="*/ 12102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0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2022"/>
                  </a:moveTo>
                  <a:cubicBezTo>
                    <a:pt x="133243" y="12022"/>
                    <a:pt x="129236" y="12022"/>
                    <a:pt x="125229" y="13358"/>
                  </a:cubicBezTo>
                  <a:cubicBezTo>
                    <a:pt x="97177" y="21372"/>
                    <a:pt x="55768" y="40073"/>
                    <a:pt x="27717" y="54767"/>
                  </a:cubicBezTo>
                  <a:cubicBezTo>
                    <a:pt x="19703" y="58774"/>
                    <a:pt x="15695" y="64117"/>
                    <a:pt x="14360" y="70796"/>
                  </a:cubicBezTo>
                  <a:cubicBezTo>
                    <a:pt x="11688" y="82818"/>
                    <a:pt x="18367" y="101519"/>
                    <a:pt x="35732" y="122891"/>
                  </a:cubicBezTo>
                  <a:cubicBezTo>
                    <a:pt x="54433" y="146935"/>
                    <a:pt x="65119" y="160293"/>
                    <a:pt x="87827" y="160293"/>
                  </a:cubicBezTo>
                  <a:cubicBezTo>
                    <a:pt x="103856" y="160293"/>
                    <a:pt x="125229" y="153614"/>
                    <a:pt x="157287" y="138920"/>
                  </a:cubicBezTo>
                  <a:cubicBezTo>
                    <a:pt x="189346" y="124227"/>
                    <a:pt x="206711" y="110869"/>
                    <a:pt x="209382" y="97511"/>
                  </a:cubicBezTo>
                  <a:cubicBezTo>
                    <a:pt x="212054" y="84154"/>
                    <a:pt x="200032" y="70796"/>
                    <a:pt x="188010" y="57438"/>
                  </a:cubicBezTo>
                  <a:lnTo>
                    <a:pt x="186674" y="56102"/>
                  </a:lnTo>
                  <a:cubicBezTo>
                    <a:pt x="182667" y="52095"/>
                    <a:pt x="178660" y="46752"/>
                    <a:pt x="175988" y="42745"/>
                  </a:cubicBezTo>
                  <a:cubicBezTo>
                    <a:pt x="161295" y="25380"/>
                    <a:pt x="150608" y="12022"/>
                    <a:pt x="135915" y="120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0" name="Freeform: Shape 61"/>
            <p:cNvSpPr>
              <a:spLocks/>
            </p:cNvSpPr>
            <p:nvPr/>
          </p:nvSpPr>
          <p:spPr bwMode="auto">
            <a:xfrm>
              <a:off x="4794009" y="2308602"/>
              <a:ext cx="222498" cy="172511"/>
            </a:xfrm>
            <a:custGeom>
              <a:avLst/>
              <a:gdLst>
                <a:gd name="T0" fmla="*/ 86400 w 223411"/>
                <a:gd name="T1" fmla="*/ 169138 h 173650"/>
                <a:gd name="T2" fmla="*/ 24639 w 223411"/>
                <a:gd name="T3" fmla="*/ 127505 h 173650"/>
                <a:gd name="T4" fmla="*/ 986 w 223411"/>
                <a:gd name="T5" fmla="*/ 66354 h 173650"/>
                <a:gd name="T6" fmla="*/ 20696 w 223411"/>
                <a:gd name="T7" fmla="*/ 42937 h 173650"/>
                <a:gd name="T8" fmla="*/ 119253 w 223411"/>
                <a:gd name="T9" fmla="*/ 2603 h 173650"/>
                <a:gd name="T10" fmla="*/ 133707 w 223411"/>
                <a:gd name="T11" fmla="*/ 0 h 173650"/>
                <a:gd name="T12" fmla="*/ 183640 w 223411"/>
                <a:gd name="T13" fmla="*/ 33828 h 173650"/>
                <a:gd name="T14" fmla="*/ 194153 w 223411"/>
                <a:gd name="T15" fmla="*/ 45536 h 173650"/>
                <a:gd name="T16" fmla="*/ 195468 w 223411"/>
                <a:gd name="T17" fmla="*/ 46840 h 173650"/>
                <a:gd name="T18" fmla="*/ 219121 w 223411"/>
                <a:gd name="T19" fmla="*/ 97580 h 173650"/>
                <a:gd name="T20" fmla="*/ 159988 w 223411"/>
                <a:gd name="T21" fmla="*/ 147020 h 173650"/>
                <a:gd name="T22" fmla="*/ 86400 w 223411"/>
                <a:gd name="T23" fmla="*/ 169138 h 173650"/>
                <a:gd name="T24" fmla="*/ 133707 w 223411"/>
                <a:gd name="T25" fmla="*/ 13011 h 173650"/>
                <a:gd name="T26" fmla="*/ 123193 w 223411"/>
                <a:gd name="T27" fmla="*/ 14313 h 173650"/>
                <a:gd name="T28" fmla="*/ 27267 w 223411"/>
                <a:gd name="T29" fmla="*/ 54645 h 173650"/>
                <a:gd name="T30" fmla="*/ 14127 w 223411"/>
                <a:gd name="T31" fmla="*/ 70258 h 173650"/>
                <a:gd name="T32" fmla="*/ 35152 w 223411"/>
                <a:gd name="T33" fmla="*/ 121000 h 173650"/>
                <a:gd name="T34" fmla="*/ 86400 w 223411"/>
                <a:gd name="T35" fmla="*/ 157431 h 173650"/>
                <a:gd name="T36" fmla="*/ 154731 w 223411"/>
                <a:gd name="T37" fmla="*/ 136612 h 173650"/>
                <a:gd name="T38" fmla="*/ 205980 w 223411"/>
                <a:gd name="T39" fmla="*/ 96279 h 173650"/>
                <a:gd name="T40" fmla="*/ 184956 w 223411"/>
                <a:gd name="T41" fmla="*/ 57247 h 173650"/>
                <a:gd name="T42" fmla="*/ 183640 w 223411"/>
                <a:gd name="T43" fmla="*/ 55946 h 173650"/>
                <a:gd name="T44" fmla="*/ 173130 w 223411"/>
                <a:gd name="T45" fmla="*/ 42937 h 173650"/>
                <a:gd name="T46" fmla="*/ 133707 w 223411"/>
                <a:gd name="T47" fmla="*/ 13011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5842" y="22708"/>
                    <a:pt x="54433" y="42745"/>
                    <a:pt x="27717" y="56103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5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90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5" y="26715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1" name="Freeform: Shape 62"/>
            <p:cNvSpPr>
              <a:spLocks/>
            </p:cNvSpPr>
            <p:nvPr/>
          </p:nvSpPr>
          <p:spPr bwMode="auto">
            <a:xfrm>
              <a:off x="2818156" y="767405"/>
              <a:ext cx="2008183" cy="1940397"/>
            </a:xfrm>
            <a:custGeom>
              <a:avLst/>
              <a:gdLst>
                <a:gd name="T0" fmla="*/ 153180 w 2007923"/>
                <a:gd name="T1" fmla="*/ 465863 h 1939711"/>
                <a:gd name="T2" fmla="*/ 2158 w 2007923"/>
                <a:gd name="T3" fmla="*/ 619693 h 1939711"/>
                <a:gd name="T4" fmla="*/ 163870 w 2007923"/>
                <a:gd name="T5" fmla="*/ 1284512 h 1939711"/>
                <a:gd name="T6" fmla="*/ 310881 w 2007923"/>
                <a:gd name="T7" fmla="*/ 1828941 h 1939711"/>
                <a:gd name="T8" fmla="*/ 428489 w 2007923"/>
                <a:gd name="T9" fmla="*/ 1931941 h 1939711"/>
                <a:gd name="T10" fmla="*/ 1882566 w 2007923"/>
                <a:gd name="T11" fmla="*/ 1300564 h 1939711"/>
                <a:gd name="T12" fmla="*/ 2002846 w 2007923"/>
                <a:gd name="T13" fmla="*/ 1150746 h 1939711"/>
                <a:gd name="T14" fmla="*/ 1822424 w 2007923"/>
                <a:gd name="T15" fmla="*/ 188966 h 1939711"/>
                <a:gd name="T16" fmla="*/ 1620618 w 2007923"/>
                <a:gd name="T17" fmla="*/ 15068 h 1939711"/>
                <a:gd name="T18" fmla="*/ 153180 w 2007923"/>
                <a:gd name="T19" fmla="*/ 465863 h 19397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07923" h="1939711">
                  <a:moveTo>
                    <a:pt x="153100" y="465203"/>
                  </a:moveTo>
                  <a:cubicBezTo>
                    <a:pt x="75625" y="494590"/>
                    <a:pt x="-15207" y="530656"/>
                    <a:pt x="2158" y="618817"/>
                  </a:cubicBezTo>
                  <a:cubicBezTo>
                    <a:pt x="24866" y="737701"/>
                    <a:pt x="113027" y="1072980"/>
                    <a:pt x="163786" y="1282696"/>
                  </a:cubicBezTo>
                  <a:cubicBezTo>
                    <a:pt x="214546" y="1492413"/>
                    <a:pt x="293356" y="1760903"/>
                    <a:pt x="310721" y="1826356"/>
                  </a:cubicBezTo>
                  <a:cubicBezTo>
                    <a:pt x="328086" y="1891809"/>
                    <a:pt x="337437" y="1967948"/>
                    <a:pt x="428269" y="1929210"/>
                  </a:cubicBezTo>
                  <a:cubicBezTo>
                    <a:pt x="519102" y="1890473"/>
                    <a:pt x="1773392" y="1353492"/>
                    <a:pt x="1881590" y="1298726"/>
                  </a:cubicBezTo>
                  <a:cubicBezTo>
                    <a:pt x="1989787" y="1243959"/>
                    <a:pt x="2023182" y="1235944"/>
                    <a:pt x="2001810" y="1149119"/>
                  </a:cubicBezTo>
                  <a:cubicBezTo>
                    <a:pt x="1980437" y="1062294"/>
                    <a:pt x="1857546" y="359677"/>
                    <a:pt x="1821480" y="188698"/>
                  </a:cubicBezTo>
                  <a:cubicBezTo>
                    <a:pt x="1785414" y="17720"/>
                    <a:pt x="1766713" y="-27697"/>
                    <a:pt x="1619778" y="15048"/>
                  </a:cubicBezTo>
                  <a:cubicBezTo>
                    <a:pt x="1471508" y="60464"/>
                    <a:pt x="309385" y="405094"/>
                    <a:pt x="153100" y="465203"/>
                  </a:cubicBezTo>
                  <a:close/>
                </a:path>
              </a:pathLst>
            </a:custGeom>
            <a:solidFill>
              <a:srgbClr val="AFD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2" name="Freeform: Shape 63"/>
            <p:cNvSpPr>
              <a:spLocks/>
            </p:cNvSpPr>
            <p:nvPr/>
          </p:nvSpPr>
          <p:spPr bwMode="auto">
            <a:xfrm>
              <a:off x="3000718" y="1102448"/>
              <a:ext cx="1321673" cy="1344448"/>
            </a:xfrm>
            <a:custGeom>
              <a:avLst/>
              <a:gdLst>
                <a:gd name="T0" fmla="*/ 1254519 w 1323163"/>
                <a:gd name="T1" fmla="*/ 966458 h 1343733"/>
                <a:gd name="T2" fmla="*/ 1053723 w 1323163"/>
                <a:gd name="T3" fmla="*/ 1060162 h 1343733"/>
                <a:gd name="T4" fmla="*/ 1009842 w 1323163"/>
                <a:gd name="T5" fmla="*/ 1080241 h 1343733"/>
                <a:gd name="T6" fmla="*/ 832983 w 1323163"/>
                <a:gd name="T7" fmla="*/ 1159220 h 1343733"/>
                <a:gd name="T8" fmla="*/ 565700 w 1323163"/>
                <a:gd name="T9" fmla="*/ 1274341 h 1343733"/>
                <a:gd name="T10" fmla="*/ 427404 w 1323163"/>
                <a:gd name="T11" fmla="*/ 1329225 h 1343733"/>
                <a:gd name="T12" fmla="*/ 223950 w 1323163"/>
                <a:gd name="T13" fmla="*/ 1218119 h 1343733"/>
                <a:gd name="T14" fmla="*/ 5866 w 1323163"/>
                <a:gd name="T15" fmla="*/ 445737 h 1343733"/>
                <a:gd name="T16" fmla="*/ 134855 w 1323163"/>
                <a:gd name="T17" fmla="*/ 277069 h 1343733"/>
                <a:gd name="T18" fmla="*/ 926066 w 1323163"/>
                <a:gd name="T19" fmla="*/ 18717 h 1343733"/>
                <a:gd name="T20" fmla="*/ 1114893 w 1323163"/>
                <a:gd name="T21" fmla="*/ 112421 h 1343733"/>
                <a:gd name="T22" fmla="*/ 1125531 w 1323163"/>
                <a:gd name="T23" fmla="*/ 148563 h 1343733"/>
                <a:gd name="T24" fmla="*/ 1265156 w 1323163"/>
                <a:gd name="T25" fmla="*/ 667947 h 1343733"/>
                <a:gd name="T26" fmla="*/ 1274464 w 1323163"/>
                <a:gd name="T27" fmla="*/ 701412 h 1343733"/>
                <a:gd name="T28" fmla="*/ 1278454 w 1323163"/>
                <a:gd name="T29" fmla="*/ 717476 h 1343733"/>
                <a:gd name="T30" fmla="*/ 1279784 w 1323163"/>
                <a:gd name="T31" fmla="*/ 720153 h 1343733"/>
                <a:gd name="T32" fmla="*/ 1286432 w 1323163"/>
                <a:gd name="T33" fmla="*/ 746926 h 1343733"/>
                <a:gd name="T34" fmla="*/ 1302390 w 1323163"/>
                <a:gd name="T35" fmla="*/ 804486 h 1343733"/>
                <a:gd name="T36" fmla="*/ 1254519 w 1323163"/>
                <a:gd name="T37" fmla="*/ 966458 h 13437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23163" h="1343733">
                  <a:moveTo>
                    <a:pt x="1260185" y="964404"/>
                  </a:moveTo>
                  <a:cubicBezTo>
                    <a:pt x="1241484" y="975090"/>
                    <a:pt x="1162673" y="1012492"/>
                    <a:pt x="1058483" y="1057908"/>
                  </a:cubicBezTo>
                  <a:cubicBezTo>
                    <a:pt x="1043790" y="1064587"/>
                    <a:pt x="1029096" y="1071266"/>
                    <a:pt x="1014403" y="1077945"/>
                  </a:cubicBezTo>
                  <a:cubicBezTo>
                    <a:pt x="958300" y="1103325"/>
                    <a:pt x="896855" y="1130040"/>
                    <a:pt x="836745" y="1156756"/>
                  </a:cubicBezTo>
                  <a:cubicBezTo>
                    <a:pt x="740569" y="1198164"/>
                    <a:pt x="644394" y="1239573"/>
                    <a:pt x="568255" y="1271632"/>
                  </a:cubicBezTo>
                  <a:cubicBezTo>
                    <a:pt x="505473" y="1298347"/>
                    <a:pt x="456050" y="1317048"/>
                    <a:pt x="429334" y="1326399"/>
                  </a:cubicBezTo>
                  <a:cubicBezTo>
                    <a:pt x="303771" y="1369143"/>
                    <a:pt x="261027" y="1333078"/>
                    <a:pt x="224961" y="1215530"/>
                  </a:cubicBezTo>
                  <a:cubicBezTo>
                    <a:pt x="188895" y="1097982"/>
                    <a:pt x="29938" y="542300"/>
                    <a:pt x="5894" y="444789"/>
                  </a:cubicBezTo>
                  <a:cubicBezTo>
                    <a:pt x="-18150" y="348613"/>
                    <a:pt x="32610" y="315219"/>
                    <a:pt x="135464" y="276481"/>
                  </a:cubicBezTo>
                  <a:cubicBezTo>
                    <a:pt x="224961" y="243087"/>
                    <a:pt x="760606" y="74780"/>
                    <a:pt x="930249" y="18677"/>
                  </a:cubicBezTo>
                  <a:cubicBezTo>
                    <a:pt x="1098556" y="-36089"/>
                    <a:pt x="1098556" y="40050"/>
                    <a:pt x="1119929" y="112181"/>
                  </a:cubicBezTo>
                  <a:cubicBezTo>
                    <a:pt x="1122600" y="120196"/>
                    <a:pt x="1125272" y="132218"/>
                    <a:pt x="1130615" y="148247"/>
                  </a:cubicBezTo>
                  <a:cubicBezTo>
                    <a:pt x="1158666" y="249766"/>
                    <a:pt x="1225455" y="500891"/>
                    <a:pt x="1270871" y="666527"/>
                  </a:cubicBezTo>
                  <a:cubicBezTo>
                    <a:pt x="1273542" y="678549"/>
                    <a:pt x="1277550" y="689235"/>
                    <a:pt x="1280221" y="699921"/>
                  </a:cubicBezTo>
                  <a:cubicBezTo>
                    <a:pt x="1281557" y="705264"/>
                    <a:pt x="1282893" y="710607"/>
                    <a:pt x="1284229" y="715951"/>
                  </a:cubicBezTo>
                  <a:cubicBezTo>
                    <a:pt x="1284229" y="717286"/>
                    <a:pt x="1284229" y="718622"/>
                    <a:pt x="1285565" y="718622"/>
                  </a:cubicBezTo>
                  <a:cubicBezTo>
                    <a:pt x="1288236" y="727972"/>
                    <a:pt x="1290908" y="737323"/>
                    <a:pt x="1292243" y="745338"/>
                  </a:cubicBezTo>
                  <a:cubicBezTo>
                    <a:pt x="1298922" y="769382"/>
                    <a:pt x="1304265" y="789418"/>
                    <a:pt x="1308273" y="802776"/>
                  </a:cubicBezTo>
                  <a:cubicBezTo>
                    <a:pt x="1340331" y="913645"/>
                    <a:pt x="1318959" y="931010"/>
                    <a:pt x="1260185" y="9644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3" name="Freeform: Shape 64"/>
            <p:cNvSpPr>
              <a:spLocks/>
            </p:cNvSpPr>
            <p:nvPr/>
          </p:nvSpPr>
          <p:spPr bwMode="auto">
            <a:xfrm>
              <a:off x="3923036" y="1926511"/>
              <a:ext cx="136922" cy="255202"/>
            </a:xfrm>
            <a:custGeom>
              <a:avLst/>
              <a:gdLst>
                <a:gd name="T0" fmla="*/ 134956 w 137584"/>
                <a:gd name="T1" fmla="*/ 235356 h 255132"/>
                <a:gd name="T2" fmla="*/ 91717 w 137584"/>
                <a:gd name="T3" fmla="*/ 255412 h 255132"/>
                <a:gd name="T4" fmla="*/ 5241 w 137584"/>
                <a:gd name="T5" fmla="*/ 38781 h 255132"/>
                <a:gd name="T6" fmla="*/ 0 w 137584"/>
                <a:gd name="T7" fmla="*/ 26743 h 255132"/>
                <a:gd name="T8" fmla="*/ 36688 w 137584"/>
                <a:gd name="T9" fmla="*/ 0 h 255132"/>
                <a:gd name="T10" fmla="*/ 47170 w 137584"/>
                <a:gd name="T11" fmla="*/ 25408 h 255132"/>
                <a:gd name="T12" fmla="*/ 134956 w 137584"/>
                <a:gd name="T13" fmla="*/ 235356 h 255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584" h="255132">
                  <a:moveTo>
                    <a:pt x="137585" y="235096"/>
                  </a:moveTo>
                  <a:cubicBezTo>
                    <a:pt x="122891" y="241775"/>
                    <a:pt x="108198" y="248454"/>
                    <a:pt x="93504" y="255132"/>
                  </a:cubicBezTo>
                  <a:cubicBezTo>
                    <a:pt x="72132" y="215059"/>
                    <a:pt x="25380" y="89497"/>
                    <a:pt x="5343" y="38737"/>
                  </a:cubicBezTo>
                  <a:cubicBezTo>
                    <a:pt x="4007" y="34730"/>
                    <a:pt x="2672" y="30723"/>
                    <a:pt x="0" y="26715"/>
                  </a:cubicBezTo>
                  <a:lnTo>
                    <a:pt x="37402" y="0"/>
                  </a:lnTo>
                  <a:cubicBezTo>
                    <a:pt x="37402" y="0"/>
                    <a:pt x="41409" y="9350"/>
                    <a:pt x="48088" y="25380"/>
                  </a:cubicBezTo>
                  <a:cubicBezTo>
                    <a:pt x="69460" y="77475"/>
                    <a:pt x="117548" y="192351"/>
                    <a:pt x="137585" y="235096"/>
                  </a:cubicBezTo>
                  <a:close/>
                </a:path>
              </a:pathLst>
            </a:custGeom>
            <a:solidFill>
              <a:srgbClr val="FF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51294" name="Graphic 16"/>
            <p:cNvGrpSpPr>
              <a:grpSpLocks/>
            </p:cNvGrpSpPr>
            <p:nvPr/>
          </p:nvGrpSpPr>
          <p:grpSpPr bwMode="auto">
            <a:xfrm>
              <a:off x="3707018" y="1246997"/>
              <a:ext cx="584381" cy="756402"/>
              <a:chOff x="3707018" y="1246997"/>
              <a:chExt cx="584381" cy="756402"/>
            </a:xfrm>
          </p:grpSpPr>
          <p:sp>
            <p:nvSpPr>
              <p:cNvPr id="51315" name="Freeform: Shape 66"/>
              <p:cNvSpPr>
                <a:spLocks/>
              </p:cNvSpPr>
              <p:nvPr/>
            </p:nvSpPr>
            <p:spPr bwMode="auto">
              <a:xfrm>
                <a:off x="3711949" y="1253574"/>
                <a:ext cx="572408" cy="744223"/>
              </a:xfrm>
              <a:custGeom>
                <a:avLst/>
                <a:gdLst>
                  <a:gd name="T0" fmla="*/ 577941 w 570576"/>
                  <a:gd name="T1" fmla="*/ 569869 h 743515"/>
                  <a:gd name="T2" fmla="*/ 75973 w 570576"/>
                  <a:gd name="T3" fmla="*/ 744182 h 743515"/>
                  <a:gd name="T4" fmla="*/ 4265 w 570576"/>
                  <a:gd name="T5" fmla="*/ 229289 h 743515"/>
                  <a:gd name="T6" fmla="*/ 50265 w 570576"/>
                  <a:gd name="T7" fmla="*/ 136769 h 743515"/>
                  <a:gd name="T8" fmla="*/ 423697 w 570576"/>
                  <a:gd name="T9" fmla="*/ 0 h 7435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0576" h="743515">
                    <a:moveTo>
                      <a:pt x="570577" y="567703"/>
                    </a:moveTo>
                    <a:cubicBezTo>
                      <a:pt x="531839" y="601098"/>
                      <a:pt x="81684" y="764062"/>
                      <a:pt x="75005" y="741354"/>
                    </a:cubicBezTo>
                    <a:cubicBezTo>
                      <a:pt x="68326" y="717310"/>
                      <a:pt x="13559" y="295206"/>
                      <a:pt x="4209" y="228417"/>
                    </a:cubicBezTo>
                    <a:cubicBezTo>
                      <a:pt x="-5141" y="161628"/>
                      <a:pt x="-2470" y="154950"/>
                      <a:pt x="49625" y="136249"/>
                    </a:cubicBezTo>
                    <a:cubicBezTo>
                      <a:pt x="101720" y="118884"/>
                      <a:pt x="314108" y="29387"/>
                      <a:pt x="41829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316" name="Freeform: Shape 67"/>
              <p:cNvSpPr>
                <a:spLocks/>
              </p:cNvSpPr>
              <p:nvPr/>
            </p:nvSpPr>
            <p:spPr bwMode="auto">
              <a:xfrm>
                <a:off x="3706243" y="1246445"/>
                <a:ext cx="585720" cy="757055"/>
              </a:xfrm>
              <a:custGeom>
                <a:avLst/>
                <a:gdLst>
                  <a:gd name="T0" fmla="*/ 87748 w 584381"/>
                  <a:gd name="T1" fmla="*/ 759019 h 756402"/>
                  <a:gd name="T2" fmla="*/ 82355 w 584381"/>
                  <a:gd name="T3" fmla="*/ 759019 h 756402"/>
                  <a:gd name="T4" fmla="*/ 75615 w 584381"/>
                  <a:gd name="T5" fmla="*/ 752316 h 756402"/>
                  <a:gd name="T6" fmla="*/ 16300 w 584381"/>
                  <a:gd name="T7" fmla="*/ 326072 h 756402"/>
                  <a:gd name="T8" fmla="*/ 4168 w 584381"/>
                  <a:gd name="T9" fmla="*/ 236265 h 756402"/>
                  <a:gd name="T10" fmla="*/ 54047 w 584381"/>
                  <a:gd name="T11" fmla="*/ 137076 h 756402"/>
                  <a:gd name="T12" fmla="*/ 144367 w 584381"/>
                  <a:gd name="T13" fmla="*/ 102226 h 756402"/>
                  <a:gd name="T14" fmla="*/ 426110 w 584381"/>
                  <a:gd name="T15" fmla="*/ 355 h 756402"/>
                  <a:gd name="T16" fmla="*/ 434199 w 584381"/>
                  <a:gd name="T17" fmla="*/ 4379 h 756402"/>
                  <a:gd name="T18" fmla="*/ 430155 w 584381"/>
                  <a:gd name="T19" fmla="*/ 12421 h 756402"/>
                  <a:gd name="T20" fmla="*/ 149759 w 584381"/>
                  <a:gd name="T21" fmla="*/ 114289 h 756402"/>
                  <a:gd name="T22" fmla="*/ 59439 w 584381"/>
                  <a:gd name="T23" fmla="*/ 149140 h 756402"/>
                  <a:gd name="T24" fmla="*/ 17648 w 584381"/>
                  <a:gd name="T25" fmla="*/ 233584 h 756402"/>
                  <a:gd name="T26" fmla="*/ 29782 w 584381"/>
                  <a:gd name="T27" fmla="*/ 323391 h 756402"/>
                  <a:gd name="T28" fmla="*/ 87748 w 584381"/>
                  <a:gd name="T29" fmla="*/ 744273 h 756402"/>
                  <a:gd name="T30" fmla="*/ 578440 w 584381"/>
                  <a:gd name="T31" fmla="*/ 570023 h 756402"/>
                  <a:gd name="T32" fmla="*/ 587878 w 584381"/>
                  <a:gd name="T33" fmla="*/ 571364 h 756402"/>
                  <a:gd name="T34" fmla="*/ 586530 w 584381"/>
                  <a:gd name="T35" fmla="*/ 580746 h 756402"/>
                  <a:gd name="T36" fmla="*/ 87748 w 584381"/>
                  <a:gd name="T37" fmla="*/ 759019 h 7564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84381" h="756402">
                    <a:moveTo>
                      <a:pt x="86948" y="756403"/>
                    </a:moveTo>
                    <a:cubicBezTo>
                      <a:pt x="84277" y="756403"/>
                      <a:pt x="82941" y="756403"/>
                      <a:pt x="81605" y="756403"/>
                    </a:cubicBezTo>
                    <a:cubicBezTo>
                      <a:pt x="77598" y="755067"/>
                      <a:pt x="74926" y="752395"/>
                      <a:pt x="74926" y="749724"/>
                    </a:cubicBezTo>
                    <a:cubicBezTo>
                      <a:pt x="69583" y="732359"/>
                      <a:pt x="41532" y="521307"/>
                      <a:pt x="16152" y="324948"/>
                    </a:cubicBezTo>
                    <a:cubicBezTo>
                      <a:pt x="10809" y="283539"/>
                      <a:pt x="6802" y="250145"/>
                      <a:pt x="4130" y="235451"/>
                    </a:cubicBezTo>
                    <a:cubicBezTo>
                      <a:pt x="-5220" y="167327"/>
                      <a:pt x="-2548" y="155305"/>
                      <a:pt x="53554" y="136604"/>
                    </a:cubicBezTo>
                    <a:cubicBezTo>
                      <a:pt x="69583" y="131261"/>
                      <a:pt x="101642" y="117903"/>
                      <a:pt x="143051" y="101874"/>
                    </a:cubicBezTo>
                    <a:cubicBezTo>
                      <a:pt x="231212" y="67144"/>
                      <a:pt x="351431" y="20392"/>
                      <a:pt x="422227" y="355"/>
                    </a:cubicBezTo>
                    <a:cubicBezTo>
                      <a:pt x="426235" y="-980"/>
                      <a:pt x="428906" y="1691"/>
                      <a:pt x="430242" y="4363"/>
                    </a:cubicBezTo>
                    <a:cubicBezTo>
                      <a:pt x="431578" y="8370"/>
                      <a:pt x="428906" y="11042"/>
                      <a:pt x="426235" y="12377"/>
                    </a:cubicBezTo>
                    <a:cubicBezTo>
                      <a:pt x="355439" y="32414"/>
                      <a:pt x="235219" y="79166"/>
                      <a:pt x="148394" y="113896"/>
                    </a:cubicBezTo>
                    <a:cubicBezTo>
                      <a:pt x="108321" y="129925"/>
                      <a:pt x="74926" y="141947"/>
                      <a:pt x="58897" y="148626"/>
                    </a:cubicBezTo>
                    <a:cubicBezTo>
                      <a:pt x="10809" y="164655"/>
                      <a:pt x="9474" y="168663"/>
                      <a:pt x="17488" y="232780"/>
                    </a:cubicBezTo>
                    <a:cubicBezTo>
                      <a:pt x="20160" y="247473"/>
                      <a:pt x="24167" y="280868"/>
                      <a:pt x="29510" y="322277"/>
                    </a:cubicBezTo>
                    <a:cubicBezTo>
                      <a:pt x="46875" y="458525"/>
                      <a:pt x="80269" y="709651"/>
                      <a:pt x="86948" y="741709"/>
                    </a:cubicBezTo>
                    <a:cubicBezTo>
                      <a:pt x="127022" y="745717"/>
                      <a:pt x="534432" y="601453"/>
                      <a:pt x="573170" y="568059"/>
                    </a:cubicBezTo>
                    <a:cubicBezTo>
                      <a:pt x="575841" y="565387"/>
                      <a:pt x="579848" y="565387"/>
                      <a:pt x="582520" y="569395"/>
                    </a:cubicBezTo>
                    <a:cubicBezTo>
                      <a:pt x="585192" y="572066"/>
                      <a:pt x="585192" y="576073"/>
                      <a:pt x="581184" y="578745"/>
                    </a:cubicBezTo>
                    <a:cubicBezTo>
                      <a:pt x="546454" y="609468"/>
                      <a:pt x="152401" y="756403"/>
                      <a:pt x="86948" y="7564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51295" name="Freeform: Shape 68"/>
            <p:cNvSpPr>
              <a:spLocks/>
            </p:cNvSpPr>
            <p:nvPr/>
          </p:nvSpPr>
          <p:spPr bwMode="auto">
            <a:xfrm>
              <a:off x="3500861" y="2054825"/>
              <a:ext cx="336599" cy="319360"/>
            </a:xfrm>
            <a:custGeom>
              <a:avLst/>
              <a:gdLst>
                <a:gd name="T0" fmla="*/ 336555 w 336614"/>
                <a:gd name="T1" fmla="*/ 204657 h 319249"/>
                <a:gd name="T2" fmla="*/ 68112 w 336614"/>
                <a:gd name="T3" fmla="*/ 319694 h 319249"/>
                <a:gd name="T4" fmla="*/ 0 w 336614"/>
                <a:gd name="T5" fmla="*/ 68220 h 319249"/>
                <a:gd name="T6" fmla="*/ 221698 w 336614"/>
                <a:gd name="T7" fmla="*/ 0 h 319249"/>
                <a:gd name="T8" fmla="*/ 336555 w 336614"/>
                <a:gd name="T9" fmla="*/ 204657 h 319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614" h="319249">
                  <a:moveTo>
                    <a:pt x="336615" y="204373"/>
                  </a:moveTo>
                  <a:cubicBezTo>
                    <a:pt x="240439" y="245782"/>
                    <a:pt x="144263" y="287191"/>
                    <a:pt x="68124" y="319250"/>
                  </a:cubicBezTo>
                  <a:cubicBezTo>
                    <a:pt x="42745" y="255133"/>
                    <a:pt x="2672" y="126898"/>
                    <a:pt x="0" y="68124"/>
                  </a:cubicBezTo>
                  <a:cubicBezTo>
                    <a:pt x="86825" y="5343"/>
                    <a:pt x="221738" y="0"/>
                    <a:pt x="221738" y="0"/>
                  </a:cubicBezTo>
                  <a:cubicBezTo>
                    <a:pt x="221738" y="0"/>
                    <a:pt x="311235" y="120220"/>
                    <a:pt x="336615" y="2043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6" name="Freeform: Shape 69"/>
            <p:cNvSpPr>
              <a:spLocks/>
            </p:cNvSpPr>
            <p:nvPr/>
          </p:nvSpPr>
          <p:spPr bwMode="auto">
            <a:xfrm>
              <a:off x="3287872" y="2120408"/>
              <a:ext cx="108397" cy="145423"/>
            </a:xfrm>
            <a:custGeom>
              <a:avLst/>
              <a:gdLst>
                <a:gd name="T0" fmla="*/ 45308 w 107133"/>
                <a:gd name="T1" fmla="*/ 4145 h 144198"/>
                <a:gd name="T2" fmla="*/ 7512 w 107133"/>
                <a:gd name="T3" fmla="*/ 138174 h 144198"/>
                <a:gd name="T4" fmla="*/ 84506 w 107133"/>
                <a:gd name="T5" fmla="*/ 78759 h 144198"/>
                <a:gd name="T6" fmla="*/ 106907 w 107133"/>
                <a:gd name="T7" fmla="*/ 20727 h 144198"/>
                <a:gd name="T8" fmla="*/ 45308 w 107133"/>
                <a:gd name="T9" fmla="*/ 4145 h 144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133" h="144198">
                  <a:moveTo>
                    <a:pt x="43232" y="4007"/>
                  </a:moveTo>
                  <a:cubicBezTo>
                    <a:pt x="36553" y="45416"/>
                    <a:pt x="-19550" y="101519"/>
                    <a:pt x="7166" y="133577"/>
                  </a:cubicBezTo>
                  <a:cubicBezTo>
                    <a:pt x="33881" y="165636"/>
                    <a:pt x="73954" y="118884"/>
                    <a:pt x="80633" y="76139"/>
                  </a:cubicBezTo>
                  <a:cubicBezTo>
                    <a:pt x="76626" y="153614"/>
                    <a:pt x="122042" y="108198"/>
                    <a:pt x="102006" y="20037"/>
                  </a:cubicBezTo>
                  <a:cubicBezTo>
                    <a:pt x="77962" y="-12022"/>
                    <a:pt x="43232" y="4007"/>
                    <a:pt x="43232" y="4007"/>
                  </a:cubicBezTo>
                  <a:close/>
                </a:path>
              </a:pathLst>
            </a:custGeom>
            <a:solidFill>
              <a:srgbClr val="FF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7" name="Freeform: Shape 70"/>
            <p:cNvSpPr>
              <a:spLocks/>
            </p:cNvSpPr>
            <p:nvPr/>
          </p:nvSpPr>
          <p:spPr bwMode="auto">
            <a:xfrm>
              <a:off x="3780410" y="1570082"/>
              <a:ext cx="123609" cy="104077"/>
            </a:xfrm>
            <a:custGeom>
              <a:avLst/>
              <a:gdLst>
                <a:gd name="T0" fmla="*/ 0 w 123396"/>
                <a:gd name="T1" fmla="*/ 78337 h 104532"/>
                <a:gd name="T2" fmla="*/ 41696 w 123396"/>
                <a:gd name="T3" fmla="*/ 888 h 104532"/>
                <a:gd name="T4" fmla="*/ 36315 w 123396"/>
                <a:gd name="T5" fmla="*/ 35018 h 104532"/>
                <a:gd name="T6" fmla="*/ 123741 w 123396"/>
                <a:gd name="T7" fmla="*/ 19266 h 104532"/>
                <a:gd name="T8" fmla="*/ 52455 w 123396"/>
                <a:gd name="T9" fmla="*/ 100651 h 104532"/>
                <a:gd name="T10" fmla="*/ 0 w 123396"/>
                <a:gd name="T11" fmla="*/ 78337 h 1045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396" h="104532">
                  <a:moveTo>
                    <a:pt x="0" y="79715"/>
                  </a:moveTo>
                  <a:cubicBezTo>
                    <a:pt x="4007" y="24948"/>
                    <a:pt x="20037" y="-5775"/>
                    <a:pt x="41409" y="904"/>
                  </a:cubicBezTo>
                  <a:cubicBezTo>
                    <a:pt x="62781" y="6247"/>
                    <a:pt x="36066" y="35634"/>
                    <a:pt x="36066" y="35634"/>
                  </a:cubicBezTo>
                  <a:cubicBezTo>
                    <a:pt x="78811" y="14262"/>
                    <a:pt x="114876" y="-9782"/>
                    <a:pt x="122891" y="19605"/>
                  </a:cubicBezTo>
                  <a:cubicBezTo>
                    <a:pt x="129570" y="48992"/>
                    <a:pt x="68124" y="91737"/>
                    <a:pt x="52095" y="102423"/>
                  </a:cubicBezTo>
                  <a:cubicBezTo>
                    <a:pt x="36066" y="113109"/>
                    <a:pt x="0" y="79715"/>
                    <a:pt x="0" y="79715"/>
                  </a:cubicBezTo>
                  <a:close/>
                </a:path>
              </a:pathLst>
            </a:custGeom>
            <a:solidFill>
              <a:srgbClr val="FF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8" name="Freeform: Shape 71"/>
            <p:cNvSpPr>
              <a:spLocks/>
            </p:cNvSpPr>
            <p:nvPr/>
          </p:nvSpPr>
          <p:spPr bwMode="auto">
            <a:xfrm>
              <a:off x="3293578" y="1647071"/>
              <a:ext cx="557194" cy="517534"/>
            </a:xfrm>
            <a:custGeom>
              <a:avLst/>
              <a:gdLst>
                <a:gd name="T0" fmla="*/ 58 w 555739"/>
                <a:gd name="T1" fmla="*/ 491210 h 517844"/>
                <a:gd name="T2" fmla="*/ 106694 w 555739"/>
                <a:gd name="T3" fmla="*/ 516528 h 517844"/>
                <a:gd name="T4" fmla="*/ 148539 w 555739"/>
                <a:gd name="T5" fmla="*/ 344626 h 517844"/>
                <a:gd name="T6" fmla="*/ 186333 w 555739"/>
                <a:gd name="T7" fmla="*/ 507201 h 517844"/>
                <a:gd name="T8" fmla="*/ 456296 w 555739"/>
                <a:gd name="T9" fmla="*/ 396596 h 517844"/>
                <a:gd name="T10" fmla="*/ 383406 w 555739"/>
                <a:gd name="T11" fmla="*/ 238019 h 517844"/>
                <a:gd name="T12" fmla="*/ 561582 w 555739"/>
                <a:gd name="T13" fmla="*/ 31470 h 517844"/>
                <a:gd name="T14" fmla="*/ 483292 w 555739"/>
                <a:gd name="T15" fmla="*/ 823 h 517844"/>
                <a:gd name="T16" fmla="*/ 426600 w 555739"/>
                <a:gd name="T17" fmla="*/ 138076 h 517844"/>
                <a:gd name="T18" fmla="*/ 213330 w 555739"/>
                <a:gd name="T19" fmla="*/ 102098 h 517844"/>
                <a:gd name="T20" fmla="*/ 58 w 555739"/>
                <a:gd name="T21" fmla="*/ 491210 h 5178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5739" h="517844">
                  <a:moveTo>
                    <a:pt x="58" y="492388"/>
                  </a:moveTo>
                  <a:cubicBezTo>
                    <a:pt x="-2614" y="504409"/>
                    <a:pt x="88219" y="513760"/>
                    <a:pt x="105584" y="517767"/>
                  </a:cubicBezTo>
                  <a:cubicBezTo>
                    <a:pt x="124285" y="521774"/>
                    <a:pt x="142985" y="369496"/>
                    <a:pt x="146993" y="345453"/>
                  </a:cubicBezTo>
                  <a:cubicBezTo>
                    <a:pt x="160350" y="457657"/>
                    <a:pt x="171037" y="508417"/>
                    <a:pt x="184394" y="508417"/>
                  </a:cubicBezTo>
                  <a:cubicBezTo>
                    <a:pt x="197752" y="508417"/>
                    <a:pt x="452885" y="417584"/>
                    <a:pt x="451549" y="397548"/>
                  </a:cubicBezTo>
                  <a:cubicBezTo>
                    <a:pt x="450213" y="377511"/>
                    <a:pt x="379417" y="238591"/>
                    <a:pt x="379417" y="238591"/>
                  </a:cubicBezTo>
                  <a:cubicBezTo>
                    <a:pt x="452885" y="267978"/>
                    <a:pt x="545053" y="250613"/>
                    <a:pt x="555739" y="31546"/>
                  </a:cubicBezTo>
                  <a:cubicBezTo>
                    <a:pt x="519673" y="7502"/>
                    <a:pt x="483607" y="-3184"/>
                    <a:pt x="478264" y="823"/>
                  </a:cubicBezTo>
                  <a:cubicBezTo>
                    <a:pt x="472921" y="4830"/>
                    <a:pt x="458228" y="135736"/>
                    <a:pt x="422162" y="138408"/>
                  </a:cubicBezTo>
                  <a:cubicBezTo>
                    <a:pt x="386096" y="139743"/>
                    <a:pt x="303278" y="71619"/>
                    <a:pt x="211110" y="102342"/>
                  </a:cubicBezTo>
                  <a:cubicBezTo>
                    <a:pt x="118942" y="133065"/>
                    <a:pt x="21430" y="205196"/>
                    <a:pt x="58" y="492388"/>
                  </a:cubicBezTo>
                  <a:close/>
                </a:path>
              </a:pathLst>
            </a:custGeom>
            <a:solidFill>
              <a:srgbClr val="99B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9" name="Freeform: Shape 72"/>
            <p:cNvSpPr>
              <a:spLocks/>
            </p:cNvSpPr>
            <p:nvPr/>
          </p:nvSpPr>
          <p:spPr bwMode="auto">
            <a:xfrm>
              <a:off x="3337316" y="1491667"/>
              <a:ext cx="195874" cy="295123"/>
            </a:xfrm>
            <a:custGeom>
              <a:avLst/>
              <a:gdLst>
                <a:gd name="T0" fmla="*/ 119425 w 196931"/>
                <a:gd name="T1" fmla="*/ 284003 h 295786"/>
                <a:gd name="T2" fmla="*/ 98508 w 196931"/>
                <a:gd name="T3" fmla="*/ 223107 h 295786"/>
                <a:gd name="T4" fmla="*/ 459 w 196931"/>
                <a:gd name="T5" fmla="*/ 111904 h 295786"/>
                <a:gd name="T6" fmla="*/ 153415 w 196931"/>
                <a:gd name="T7" fmla="*/ 16588 h 295786"/>
                <a:gd name="T8" fmla="*/ 178254 w 196931"/>
                <a:gd name="T9" fmla="*/ 184714 h 295786"/>
                <a:gd name="T10" fmla="*/ 178254 w 196931"/>
                <a:gd name="T11" fmla="*/ 260174 h 295786"/>
                <a:gd name="T12" fmla="*/ 119425 w 196931"/>
                <a:gd name="T13" fmla="*/ 284003 h 2957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931" h="295786">
                  <a:moveTo>
                    <a:pt x="122023" y="286563"/>
                  </a:moveTo>
                  <a:cubicBezTo>
                    <a:pt x="115344" y="255840"/>
                    <a:pt x="115344" y="226453"/>
                    <a:pt x="100651" y="225118"/>
                  </a:cubicBezTo>
                  <a:cubicBezTo>
                    <a:pt x="85957" y="223782"/>
                    <a:pt x="8482" y="206417"/>
                    <a:pt x="468" y="112913"/>
                  </a:cubicBezTo>
                  <a:cubicBezTo>
                    <a:pt x="-8883" y="19409"/>
                    <a:pt x="124695" y="-27344"/>
                    <a:pt x="156753" y="16737"/>
                  </a:cubicBezTo>
                  <a:cubicBezTo>
                    <a:pt x="188812" y="59482"/>
                    <a:pt x="214191" y="134285"/>
                    <a:pt x="182133" y="186380"/>
                  </a:cubicBezTo>
                  <a:cubicBezTo>
                    <a:pt x="156753" y="218439"/>
                    <a:pt x="176790" y="231797"/>
                    <a:pt x="182133" y="262519"/>
                  </a:cubicBezTo>
                  <a:cubicBezTo>
                    <a:pt x="186140" y="291906"/>
                    <a:pt x="130038" y="306600"/>
                    <a:pt x="122023" y="286563"/>
                  </a:cubicBezTo>
                  <a:close/>
                </a:path>
              </a:pathLst>
            </a:custGeom>
            <a:solidFill>
              <a:srgbClr val="FF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0" name="Freeform: Shape 73"/>
            <p:cNvSpPr>
              <a:spLocks/>
            </p:cNvSpPr>
            <p:nvPr/>
          </p:nvSpPr>
          <p:spPr bwMode="auto">
            <a:xfrm>
              <a:off x="3923036" y="1387591"/>
              <a:ext cx="249122" cy="340745"/>
            </a:xfrm>
            <a:custGeom>
              <a:avLst/>
              <a:gdLst>
                <a:gd name="T0" fmla="*/ 0 w 248663"/>
                <a:gd name="T1" fmla="*/ 38853 h 340491"/>
                <a:gd name="T2" fmla="*/ 45752 w 248663"/>
                <a:gd name="T3" fmla="*/ 96464 h 340491"/>
                <a:gd name="T4" fmla="*/ 96889 w 248663"/>
                <a:gd name="T5" fmla="*/ 334940 h 340491"/>
                <a:gd name="T6" fmla="*/ 250293 w 248663"/>
                <a:gd name="T7" fmla="*/ 180869 h 340491"/>
                <a:gd name="T8" fmla="*/ 117073 w 248663"/>
                <a:gd name="T9" fmla="*/ 76367 h 340491"/>
                <a:gd name="T10" fmla="*/ 118418 w 248663"/>
                <a:gd name="T11" fmla="*/ 0 h 340491"/>
                <a:gd name="T12" fmla="*/ 0 w 248663"/>
                <a:gd name="T13" fmla="*/ 38853 h 3404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8663" h="340491">
                  <a:moveTo>
                    <a:pt x="0" y="38737"/>
                  </a:moveTo>
                  <a:cubicBezTo>
                    <a:pt x="21372" y="65453"/>
                    <a:pt x="45416" y="78811"/>
                    <a:pt x="45416" y="96176"/>
                  </a:cubicBezTo>
                  <a:cubicBezTo>
                    <a:pt x="46752" y="136249"/>
                    <a:pt x="-78811" y="287191"/>
                    <a:pt x="96176" y="333943"/>
                  </a:cubicBezTo>
                  <a:cubicBezTo>
                    <a:pt x="229753" y="370009"/>
                    <a:pt x="251125" y="248454"/>
                    <a:pt x="248454" y="180329"/>
                  </a:cubicBezTo>
                  <a:cubicBezTo>
                    <a:pt x="244446" y="112205"/>
                    <a:pt x="109533" y="88161"/>
                    <a:pt x="116212" y="76139"/>
                  </a:cubicBezTo>
                  <a:cubicBezTo>
                    <a:pt x="126898" y="9350"/>
                    <a:pt x="130906" y="0"/>
                    <a:pt x="117548" y="0"/>
                  </a:cubicBezTo>
                  <a:cubicBezTo>
                    <a:pt x="105526" y="0"/>
                    <a:pt x="5343" y="24044"/>
                    <a:pt x="0" y="38737"/>
                  </a:cubicBezTo>
                  <a:close/>
                </a:path>
              </a:pathLst>
            </a:custGeom>
            <a:solidFill>
              <a:srgbClr val="FF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1" name="Freeform: Shape 74"/>
            <p:cNvSpPr>
              <a:spLocks/>
            </p:cNvSpPr>
            <p:nvPr/>
          </p:nvSpPr>
          <p:spPr bwMode="auto">
            <a:xfrm>
              <a:off x="3888806" y="1604299"/>
              <a:ext cx="233908" cy="222411"/>
            </a:xfrm>
            <a:custGeom>
              <a:avLst/>
              <a:gdLst>
                <a:gd name="T0" fmla="*/ 0 w 233063"/>
                <a:gd name="T1" fmla="*/ 179909 h 223368"/>
                <a:gd name="T2" fmla="*/ 204643 w 233063"/>
                <a:gd name="T3" fmla="*/ 1336 h 223368"/>
                <a:gd name="T4" fmla="*/ 188381 w 233063"/>
                <a:gd name="T5" fmla="*/ 178597 h 223368"/>
                <a:gd name="T6" fmla="*/ 0 w 233063"/>
                <a:gd name="T7" fmla="*/ 179909 h 2233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63" h="223368">
                  <a:moveTo>
                    <a:pt x="0" y="183025"/>
                  </a:moveTo>
                  <a:cubicBezTo>
                    <a:pt x="52095" y="152303"/>
                    <a:pt x="174986" y="17390"/>
                    <a:pt x="201702" y="1360"/>
                  </a:cubicBezTo>
                  <a:cubicBezTo>
                    <a:pt x="228417" y="-14669"/>
                    <a:pt x="263147" y="114901"/>
                    <a:pt x="185673" y="181690"/>
                  </a:cubicBezTo>
                  <a:cubicBezTo>
                    <a:pt x="109534" y="248478"/>
                    <a:pt x="14694" y="224435"/>
                    <a:pt x="0" y="183025"/>
                  </a:cubicBezTo>
                  <a:close/>
                </a:path>
              </a:pathLst>
            </a:custGeom>
            <a:solidFill>
              <a:srgbClr val="FF8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2" name="Freeform: Shape 75"/>
            <p:cNvSpPr>
              <a:spLocks/>
            </p:cNvSpPr>
            <p:nvPr/>
          </p:nvSpPr>
          <p:spPr bwMode="auto">
            <a:xfrm>
              <a:off x="4168354" y="1025459"/>
              <a:ext cx="241514" cy="165383"/>
            </a:xfrm>
            <a:custGeom>
              <a:avLst/>
              <a:gdLst>
                <a:gd name="T0" fmla="*/ 4901 w 241577"/>
                <a:gd name="T1" fmla="*/ 70912 h 165574"/>
                <a:gd name="T2" fmla="*/ 218401 w 241577"/>
                <a:gd name="T3" fmla="*/ 440 h 165574"/>
                <a:gd name="T4" fmla="*/ 239749 w 241577"/>
                <a:gd name="T5" fmla="*/ 66924 h 165574"/>
                <a:gd name="T6" fmla="*/ 207727 w 241577"/>
                <a:gd name="T7" fmla="*/ 109470 h 165574"/>
                <a:gd name="T8" fmla="*/ 36924 w 241577"/>
                <a:gd name="T9" fmla="*/ 163985 h 165574"/>
                <a:gd name="T10" fmla="*/ 10236 w 241577"/>
                <a:gd name="T11" fmla="*/ 136063 h 165574"/>
                <a:gd name="T12" fmla="*/ 4901 w 241577"/>
                <a:gd name="T13" fmla="*/ 70912 h 1655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1577" h="165574">
                  <a:moveTo>
                    <a:pt x="4905" y="71240"/>
                  </a:moveTo>
                  <a:cubicBezTo>
                    <a:pt x="36964" y="60554"/>
                    <a:pt x="205271" y="4451"/>
                    <a:pt x="218629" y="444"/>
                  </a:cubicBezTo>
                  <a:cubicBezTo>
                    <a:pt x="231987" y="-4899"/>
                    <a:pt x="235994" y="39182"/>
                    <a:pt x="240001" y="67233"/>
                  </a:cubicBezTo>
                  <a:cubicBezTo>
                    <a:pt x="244009" y="95284"/>
                    <a:pt x="242673" y="97956"/>
                    <a:pt x="207943" y="109977"/>
                  </a:cubicBezTo>
                  <a:cubicBezTo>
                    <a:pt x="173213" y="121999"/>
                    <a:pt x="55665" y="160737"/>
                    <a:pt x="36964" y="164744"/>
                  </a:cubicBezTo>
                  <a:cubicBezTo>
                    <a:pt x="18263" y="168752"/>
                    <a:pt x="15591" y="158065"/>
                    <a:pt x="10248" y="136693"/>
                  </a:cubicBezTo>
                  <a:cubicBezTo>
                    <a:pt x="6241" y="115321"/>
                    <a:pt x="-7117" y="77919"/>
                    <a:pt x="4905" y="71240"/>
                  </a:cubicBezTo>
                  <a:close/>
                </a:path>
              </a:pathLst>
            </a:custGeom>
            <a:solidFill>
              <a:srgbClr val="FF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3" name="Freeform: Shape 76"/>
            <p:cNvSpPr>
              <a:spLocks/>
            </p:cNvSpPr>
            <p:nvPr/>
          </p:nvSpPr>
          <p:spPr bwMode="auto">
            <a:xfrm>
              <a:off x="4468821" y="975559"/>
              <a:ext cx="106495" cy="99800"/>
            </a:xfrm>
            <a:custGeom>
              <a:avLst/>
              <a:gdLst>
                <a:gd name="T0" fmla="*/ 107415 w 106036"/>
                <a:gd name="T1" fmla="*/ 46296 h 99678"/>
                <a:gd name="T2" fmla="*/ 1408 w 106036"/>
                <a:gd name="T3" fmla="*/ 46296 h 99678"/>
                <a:gd name="T4" fmla="*/ 107415 w 106036"/>
                <a:gd name="T5" fmla="*/ 46296 h 996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6036" h="99678">
                  <a:moveTo>
                    <a:pt x="105575" y="46070"/>
                  </a:moveTo>
                  <a:cubicBezTo>
                    <a:pt x="113589" y="-2018"/>
                    <a:pt x="14742" y="-27398"/>
                    <a:pt x="1384" y="46070"/>
                  </a:cubicBezTo>
                  <a:cubicBezTo>
                    <a:pt x="-13309" y="119537"/>
                    <a:pt x="93553" y="115530"/>
                    <a:pt x="105575" y="46070"/>
                  </a:cubicBezTo>
                  <a:close/>
                </a:path>
              </a:pathLst>
            </a:custGeom>
            <a:solidFill>
              <a:srgbClr val="D5F0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4" name="Freeform: Shape 77"/>
            <p:cNvSpPr>
              <a:spLocks/>
            </p:cNvSpPr>
            <p:nvPr/>
          </p:nvSpPr>
          <p:spPr bwMode="auto">
            <a:xfrm>
              <a:off x="4227306" y="1152347"/>
              <a:ext cx="380338" cy="146849"/>
            </a:xfrm>
            <a:custGeom>
              <a:avLst/>
              <a:gdLst>
                <a:gd name="T0" fmla="*/ 6842 w 380481"/>
                <a:gd name="T1" fmla="*/ 148190 h 146405"/>
                <a:gd name="T2" fmla="*/ 78866 w 380481"/>
                <a:gd name="T3" fmla="*/ 130614 h 146405"/>
                <a:gd name="T4" fmla="*/ 177565 w 380481"/>
                <a:gd name="T5" fmla="*/ 85995 h 146405"/>
                <a:gd name="T6" fmla="*/ 280268 w 380481"/>
                <a:gd name="T7" fmla="*/ 45434 h 146405"/>
                <a:gd name="T8" fmla="*/ 376296 w 380481"/>
                <a:gd name="T9" fmla="*/ 12985 h 146405"/>
                <a:gd name="T10" fmla="*/ 369628 w 380481"/>
                <a:gd name="T11" fmla="*/ 815 h 146405"/>
                <a:gd name="T12" fmla="*/ 277600 w 380481"/>
                <a:gd name="T13" fmla="*/ 31913 h 146405"/>
                <a:gd name="T14" fmla="*/ 196238 w 380481"/>
                <a:gd name="T15" fmla="*/ 63011 h 146405"/>
                <a:gd name="T16" fmla="*/ 109545 w 380481"/>
                <a:gd name="T17" fmla="*/ 99516 h 146405"/>
                <a:gd name="T18" fmla="*/ 8178 w 380481"/>
                <a:gd name="T19" fmla="*/ 134669 h 146405"/>
                <a:gd name="T20" fmla="*/ 6842 w 380481"/>
                <a:gd name="T21" fmla="*/ 148190 h 146405"/>
                <a:gd name="T22" fmla="*/ 6842 w 380481"/>
                <a:gd name="T23" fmla="*/ 148190 h 1464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0481" h="146405">
                  <a:moveTo>
                    <a:pt x="6854" y="146406"/>
                  </a:moveTo>
                  <a:cubicBezTo>
                    <a:pt x="32234" y="146406"/>
                    <a:pt x="54942" y="138391"/>
                    <a:pt x="78986" y="129041"/>
                  </a:cubicBezTo>
                  <a:cubicBezTo>
                    <a:pt x="112380" y="114347"/>
                    <a:pt x="144439" y="98318"/>
                    <a:pt x="177833" y="84960"/>
                  </a:cubicBezTo>
                  <a:cubicBezTo>
                    <a:pt x="211227" y="70267"/>
                    <a:pt x="245957" y="55573"/>
                    <a:pt x="280688" y="44887"/>
                  </a:cubicBezTo>
                  <a:cubicBezTo>
                    <a:pt x="312746" y="35537"/>
                    <a:pt x="346140" y="28858"/>
                    <a:pt x="376863" y="12829"/>
                  </a:cubicBezTo>
                  <a:cubicBezTo>
                    <a:pt x="384878" y="8821"/>
                    <a:pt x="378199" y="-3201"/>
                    <a:pt x="370184" y="807"/>
                  </a:cubicBezTo>
                  <a:cubicBezTo>
                    <a:pt x="340797" y="16836"/>
                    <a:pt x="308739" y="22179"/>
                    <a:pt x="278016" y="31529"/>
                  </a:cubicBezTo>
                  <a:cubicBezTo>
                    <a:pt x="249965" y="39544"/>
                    <a:pt x="223249" y="51566"/>
                    <a:pt x="196534" y="62252"/>
                  </a:cubicBezTo>
                  <a:cubicBezTo>
                    <a:pt x="167147" y="74274"/>
                    <a:pt x="137760" y="84960"/>
                    <a:pt x="109709" y="98318"/>
                  </a:cubicBezTo>
                  <a:cubicBezTo>
                    <a:pt x="76314" y="114347"/>
                    <a:pt x="45592" y="134384"/>
                    <a:pt x="8190" y="133048"/>
                  </a:cubicBezTo>
                  <a:cubicBezTo>
                    <a:pt x="-2496" y="133048"/>
                    <a:pt x="-2496" y="146406"/>
                    <a:pt x="6854" y="1464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5" name="Freeform: Shape 78"/>
            <p:cNvSpPr>
              <a:spLocks/>
            </p:cNvSpPr>
            <p:nvPr/>
          </p:nvSpPr>
          <p:spPr bwMode="auto">
            <a:xfrm>
              <a:off x="4259635" y="1290642"/>
              <a:ext cx="228203" cy="92671"/>
            </a:xfrm>
            <a:custGeom>
              <a:avLst/>
              <a:gdLst>
                <a:gd name="T0" fmla="*/ 10045 w 228125"/>
                <a:gd name="T1" fmla="*/ 91446 h 92942"/>
                <a:gd name="T2" fmla="*/ 224065 w 228125"/>
                <a:gd name="T3" fmla="*/ 13549 h 92942"/>
                <a:gd name="T4" fmla="*/ 220050 w 228125"/>
                <a:gd name="T5" fmla="*/ 347 h 92942"/>
                <a:gd name="T6" fmla="*/ 3358 w 228125"/>
                <a:gd name="T7" fmla="*/ 79563 h 92942"/>
                <a:gd name="T8" fmla="*/ 10045 w 228125"/>
                <a:gd name="T9" fmla="*/ 91446 h 92942"/>
                <a:gd name="T10" fmla="*/ 10045 w 228125"/>
                <a:gd name="T11" fmla="*/ 91446 h 929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8125" h="92942">
                  <a:moveTo>
                    <a:pt x="10033" y="92520"/>
                  </a:moveTo>
                  <a:cubicBezTo>
                    <a:pt x="79493" y="61797"/>
                    <a:pt x="152961" y="41760"/>
                    <a:pt x="223757" y="13709"/>
                  </a:cubicBezTo>
                  <a:cubicBezTo>
                    <a:pt x="231771" y="11037"/>
                    <a:pt x="227764" y="-2320"/>
                    <a:pt x="219750" y="351"/>
                  </a:cubicBezTo>
                  <a:cubicBezTo>
                    <a:pt x="148954" y="28403"/>
                    <a:pt x="74150" y="48439"/>
                    <a:pt x="3354" y="80498"/>
                  </a:cubicBezTo>
                  <a:cubicBezTo>
                    <a:pt x="-4660" y="84505"/>
                    <a:pt x="3354" y="95191"/>
                    <a:pt x="10033" y="925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6" name="Freeform: Shape 79"/>
            <p:cNvSpPr>
              <a:spLocks/>
            </p:cNvSpPr>
            <p:nvPr/>
          </p:nvSpPr>
          <p:spPr bwMode="auto">
            <a:xfrm>
              <a:off x="4518265" y="1250722"/>
              <a:ext cx="110298" cy="42771"/>
            </a:xfrm>
            <a:custGeom>
              <a:avLst/>
              <a:gdLst>
                <a:gd name="T0" fmla="*/ 7994 w 111591"/>
                <a:gd name="T1" fmla="*/ 41452 h 43189"/>
                <a:gd name="T2" fmla="*/ 102339 w 111591"/>
                <a:gd name="T3" fmla="*/ 13186 h 43189"/>
                <a:gd name="T4" fmla="*/ 98515 w 111591"/>
                <a:gd name="T5" fmla="*/ 339 h 43189"/>
                <a:gd name="T6" fmla="*/ 4170 w 111591"/>
                <a:gd name="T7" fmla="*/ 28603 h 43189"/>
                <a:gd name="T8" fmla="*/ 7994 w 111591"/>
                <a:gd name="T9" fmla="*/ 41452 h 43189"/>
                <a:gd name="T10" fmla="*/ 7994 w 111591"/>
                <a:gd name="T11" fmla="*/ 41452 h 43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591" h="43189">
                  <a:moveTo>
                    <a:pt x="8376" y="43096"/>
                  </a:moveTo>
                  <a:cubicBezTo>
                    <a:pt x="41770" y="35081"/>
                    <a:pt x="75165" y="27067"/>
                    <a:pt x="107223" y="13709"/>
                  </a:cubicBezTo>
                  <a:cubicBezTo>
                    <a:pt x="115238" y="11037"/>
                    <a:pt x="111231" y="-2320"/>
                    <a:pt x="103216" y="351"/>
                  </a:cubicBezTo>
                  <a:cubicBezTo>
                    <a:pt x="71157" y="12373"/>
                    <a:pt x="37763" y="21724"/>
                    <a:pt x="4369" y="29738"/>
                  </a:cubicBezTo>
                  <a:cubicBezTo>
                    <a:pt x="-3646" y="31074"/>
                    <a:pt x="361" y="44432"/>
                    <a:pt x="8376" y="430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7" name="Freeform: Shape 80"/>
            <p:cNvSpPr>
              <a:spLocks/>
            </p:cNvSpPr>
            <p:nvPr/>
          </p:nvSpPr>
          <p:spPr bwMode="auto">
            <a:xfrm>
              <a:off x="4286259" y="1414679"/>
              <a:ext cx="125511" cy="54177"/>
            </a:xfrm>
            <a:custGeom>
              <a:avLst/>
              <a:gdLst>
                <a:gd name="T0" fmla="*/ 9124 w 126603"/>
                <a:gd name="T1" fmla="*/ 53779 h 53857"/>
                <a:gd name="T2" fmla="*/ 118796 w 126603"/>
                <a:gd name="T3" fmla="*/ 12743 h 53857"/>
                <a:gd name="T4" fmla="*/ 112346 w 126603"/>
                <a:gd name="T5" fmla="*/ 435 h 53857"/>
                <a:gd name="T6" fmla="*/ 2672 w 126603"/>
                <a:gd name="T7" fmla="*/ 41468 h 53857"/>
                <a:gd name="T8" fmla="*/ 9124 w 126603"/>
                <a:gd name="T9" fmla="*/ 53779 h 53857"/>
                <a:gd name="T10" fmla="*/ 9124 w 126603"/>
                <a:gd name="T11" fmla="*/ 53779 h 538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6603" h="53857">
                  <a:moveTo>
                    <a:pt x="9445" y="52519"/>
                  </a:moveTo>
                  <a:cubicBezTo>
                    <a:pt x="44175" y="29810"/>
                    <a:pt x="86920" y="28475"/>
                    <a:pt x="122986" y="12445"/>
                  </a:cubicBezTo>
                  <a:cubicBezTo>
                    <a:pt x="131001" y="8438"/>
                    <a:pt x="124322" y="-2248"/>
                    <a:pt x="116307" y="423"/>
                  </a:cubicBezTo>
                  <a:cubicBezTo>
                    <a:pt x="78905" y="16453"/>
                    <a:pt x="37496" y="17789"/>
                    <a:pt x="2766" y="40497"/>
                  </a:cubicBezTo>
                  <a:cubicBezTo>
                    <a:pt x="-3912" y="45840"/>
                    <a:pt x="2766" y="57862"/>
                    <a:pt x="9445" y="525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8" name="Freeform: Shape 81"/>
            <p:cNvSpPr>
              <a:spLocks/>
            </p:cNvSpPr>
            <p:nvPr/>
          </p:nvSpPr>
          <p:spPr bwMode="auto">
            <a:xfrm>
              <a:off x="4316686" y="1441768"/>
              <a:ext cx="355615" cy="122611"/>
            </a:xfrm>
            <a:custGeom>
              <a:avLst/>
              <a:gdLst>
                <a:gd name="T0" fmla="*/ 8428 w 355079"/>
                <a:gd name="T1" fmla="*/ 124329 h 122009"/>
                <a:gd name="T2" fmla="*/ 172377 w 355079"/>
                <a:gd name="T3" fmla="*/ 71200 h 122009"/>
                <a:gd name="T4" fmla="*/ 352454 w 355079"/>
                <a:gd name="T5" fmla="*/ 13982 h 122009"/>
                <a:gd name="T6" fmla="*/ 348422 w 355079"/>
                <a:gd name="T7" fmla="*/ 359 h 122009"/>
                <a:gd name="T8" fmla="*/ 179097 w 355079"/>
                <a:gd name="T9" fmla="*/ 53489 h 122009"/>
                <a:gd name="T10" fmla="*/ 4397 w 355079"/>
                <a:gd name="T11" fmla="*/ 110708 h 122009"/>
                <a:gd name="T12" fmla="*/ 8428 w 355079"/>
                <a:gd name="T13" fmla="*/ 124329 h 122009"/>
                <a:gd name="T14" fmla="*/ 8428 w 355079"/>
                <a:gd name="T15" fmla="*/ 124329 h 1220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5079" h="122009">
                  <a:moveTo>
                    <a:pt x="8376" y="121907"/>
                  </a:moveTo>
                  <a:cubicBezTo>
                    <a:pt x="64478" y="112556"/>
                    <a:pt x="117909" y="89848"/>
                    <a:pt x="171340" y="69812"/>
                  </a:cubicBezTo>
                  <a:cubicBezTo>
                    <a:pt x="230114" y="47103"/>
                    <a:pt x="290224" y="32410"/>
                    <a:pt x="350334" y="13709"/>
                  </a:cubicBezTo>
                  <a:cubicBezTo>
                    <a:pt x="358348" y="11037"/>
                    <a:pt x="355677" y="-2320"/>
                    <a:pt x="346326" y="351"/>
                  </a:cubicBezTo>
                  <a:cubicBezTo>
                    <a:pt x="290224" y="17716"/>
                    <a:pt x="232786" y="32410"/>
                    <a:pt x="178019" y="52446"/>
                  </a:cubicBezTo>
                  <a:cubicBezTo>
                    <a:pt x="120581" y="73819"/>
                    <a:pt x="64478" y="97863"/>
                    <a:pt x="4369" y="108549"/>
                  </a:cubicBezTo>
                  <a:cubicBezTo>
                    <a:pt x="-3646" y="111220"/>
                    <a:pt x="361" y="123242"/>
                    <a:pt x="8376" y="1219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9" name="Freeform: Shape 82"/>
            <p:cNvSpPr>
              <a:spLocks/>
            </p:cNvSpPr>
            <p:nvPr/>
          </p:nvSpPr>
          <p:spPr bwMode="auto">
            <a:xfrm>
              <a:off x="4324293" y="1550122"/>
              <a:ext cx="232006" cy="94097"/>
            </a:xfrm>
            <a:custGeom>
              <a:avLst/>
              <a:gdLst>
                <a:gd name="T0" fmla="*/ 10398 w 231437"/>
                <a:gd name="T1" fmla="*/ 95615 h 93326"/>
                <a:gd name="T2" fmla="*/ 116966 w 231437"/>
                <a:gd name="T3" fmla="*/ 59722 h 93326"/>
                <a:gd name="T4" fmla="*/ 228929 w 231437"/>
                <a:gd name="T5" fmla="*/ 14167 h 93326"/>
                <a:gd name="T6" fmla="*/ 224883 w 231437"/>
                <a:gd name="T7" fmla="*/ 363 h 93326"/>
                <a:gd name="T8" fmla="*/ 112919 w 231437"/>
                <a:gd name="T9" fmla="*/ 45918 h 93326"/>
                <a:gd name="T10" fmla="*/ 3654 w 231437"/>
                <a:gd name="T11" fmla="*/ 83192 h 93326"/>
                <a:gd name="T12" fmla="*/ 10398 w 231437"/>
                <a:gd name="T13" fmla="*/ 95615 h 93326"/>
                <a:gd name="T14" fmla="*/ 10398 w 231437"/>
                <a:gd name="T15" fmla="*/ 95615 h 933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1437" h="93326">
                  <a:moveTo>
                    <a:pt x="10297" y="92520"/>
                  </a:moveTo>
                  <a:cubicBezTo>
                    <a:pt x="43691" y="77826"/>
                    <a:pt x="81093" y="69811"/>
                    <a:pt x="115823" y="57790"/>
                  </a:cubicBezTo>
                  <a:cubicBezTo>
                    <a:pt x="153225" y="44432"/>
                    <a:pt x="189290" y="25731"/>
                    <a:pt x="226692" y="13709"/>
                  </a:cubicBezTo>
                  <a:cubicBezTo>
                    <a:pt x="234707" y="11037"/>
                    <a:pt x="232035" y="-2320"/>
                    <a:pt x="222685" y="351"/>
                  </a:cubicBezTo>
                  <a:cubicBezTo>
                    <a:pt x="183947" y="12373"/>
                    <a:pt x="147881" y="29738"/>
                    <a:pt x="111815" y="44432"/>
                  </a:cubicBezTo>
                  <a:cubicBezTo>
                    <a:pt x="75750" y="59125"/>
                    <a:pt x="38348" y="64468"/>
                    <a:pt x="3618" y="80498"/>
                  </a:cubicBezTo>
                  <a:cubicBezTo>
                    <a:pt x="-4397" y="84505"/>
                    <a:pt x="2282" y="96527"/>
                    <a:pt x="10297" y="925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10" name="Freeform: Shape 83"/>
            <p:cNvSpPr>
              <a:spLocks/>
            </p:cNvSpPr>
            <p:nvPr/>
          </p:nvSpPr>
          <p:spPr bwMode="auto">
            <a:xfrm>
              <a:off x="4354720" y="1652773"/>
              <a:ext cx="192070" cy="81265"/>
            </a:xfrm>
            <a:custGeom>
              <a:avLst/>
              <a:gdLst>
                <a:gd name="T0" fmla="*/ 12385 w 191624"/>
                <a:gd name="T1" fmla="*/ 81221 h 80745"/>
                <a:gd name="T2" fmla="*/ 97323 w 191624"/>
                <a:gd name="T3" fmla="*/ 49699 h 80745"/>
                <a:gd name="T4" fmla="*/ 189006 w 191624"/>
                <a:gd name="T5" fmla="*/ 14065 h 80745"/>
                <a:gd name="T6" fmla="*/ 184959 w 191624"/>
                <a:gd name="T7" fmla="*/ 359 h 80745"/>
                <a:gd name="T8" fmla="*/ 73055 w 191624"/>
                <a:gd name="T9" fmla="*/ 41475 h 80745"/>
                <a:gd name="T10" fmla="*/ 1599 w 191624"/>
                <a:gd name="T11" fmla="*/ 70258 h 80745"/>
                <a:gd name="T12" fmla="*/ 12385 w 191624"/>
                <a:gd name="T13" fmla="*/ 81221 h 80745"/>
                <a:gd name="T14" fmla="*/ 12385 w 191624"/>
                <a:gd name="T15" fmla="*/ 81221 h 80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1624" h="80745">
                  <a:moveTo>
                    <a:pt x="12269" y="79162"/>
                  </a:moveTo>
                  <a:cubicBezTo>
                    <a:pt x="34978" y="59125"/>
                    <a:pt x="68372" y="57790"/>
                    <a:pt x="96423" y="48439"/>
                  </a:cubicBezTo>
                  <a:cubicBezTo>
                    <a:pt x="127146" y="39089"/>
                    <a:pt x="157869" y="27067"/>
                    <a:pt x="187256" y="13709"/>
                  </a:cubicBezTo>
                  <a:cubicBezTo>
                    <a:pt x="195270" y="11037"/>
                    <a:pt x="191263" y="-2320"/>
                    <a:pt x="183248" y="351"/>
                  </a:cubicBezTo>
                  <a:cubicBezTo>
                    <a:pt x="147183" y="15045"/>
                    <a:pt x="109781" y="29738"/>
                    <a:pt x="72379" y="40424"/>
                  </a:cubicBezTo>
                  <a:cubicBezTo>
                    <a:pt x="47000" y="47103"/>
                    <a:pt x="22956" y="51111"/>
                    <a:pt x="1583" y="68476"/>
                  </a:cubicBezTo>
                  <a:cubicBezTo>
                    <a:pt x="-3760" y="75155"/>
                    <a:pt x="5591" y="84505"/>
                    <a:pt x="12269" y="79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11" name="Freeform: Shape 84"/>
            <p:cNvSpPr>
              <a:spLocks/>
            </p:cNvSpPr>
            <p:nvPr/>
          </p:nvSpPr>
          <p:spPr bwMode="auto">
            <a:xfrm>
              <a:off x="4369933" y="1658476"/>
              <a:ext cx="348008" cy="148274"/>
            </a:xfrm>
            <a:custGeom>
              <a:avLst/>
              <a:gdLst>
                <a:gd name="T0" fmla="*/ 10257 w 348342"/>
                <a:gd name="T1" fmla="*/ 146352 h 148625"/>
                <a:gd name="T2" fmla="*/ 95418 w 348342"/>
                <a:gd name="T3" fmla="*/ 114594 h 148625"/>
                <a:gd name="T4" fmla="*/ 184574 w 348342"/>
                <a:gd name="T5" fmla="*/ 84160 h 148625"/>
                <a:gd name="T6" fmla="*/ 344253 w 348342"/>
                <a:gd name="T7" fmla="*/ 12708 h 148625"/>
                <a:gd name="T8" fmla="*/ 337599 w 348342"/>
                <a:gd name="T9" fmla="*/ 799 h 148625"/>
                <a:gd name="T10" fmla="*/ 159291 w 348342"/>
                <a:gd name="T11" fmla="*/ 80191 h 148625"/>
                <a:gd name="T12" fmla="*/ 3606 w 348342"/>
                <a:gd name="T13" fmla="*/ 135765 h 148625"/>
                <a:gd name="T14" fmla="*/ 10257 w 348342"/>
                <a:gd name="T15" fmla="*/ 146352 h 148625"/>
                <a:gd name="T16" fmla="*/ 10257 w 348342"/>
                <a:gd name="T17" fmla="*/ 146352 h 1486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8342" h="148625">
                  <a:moveTo>
                    <a:pt x="10297" y="147742"/>
                  </a:moveTo>
                  <a:cubicBezTo>
                    <a:pt x="35677" y="130376"/>
                    <a:pt x="66399" y="125033"/>
                    <a:pt x="95786" y="115683"/>
                  </a:cubicBezTo>
                  <a:cubicBezTo>
                    <a:pt x="126509" y="106333"/>
                    <a:pt x="155896" y="95646"/>
                    <a:pt x="185283" y="84960"/>
                  </a:cubicBezTo>
                  <a:cubicBezTo>
                    <a:pt x="241385" y="64924"/>
                    <a:pt x="296152" y="43551"/>
                    <a:pt x="345576" y="12828"/>
                  </a:cubicBezTo>
                  <a:cubicBezTo>
                    <a:pt x="352255" y="8821"/>
                    <a:pt x="345576" y="-3201"/>
                    <a:pt x="338897" y="807"/>
                  </a:cubicBezTo>
                  <a:cubicBezTo>
                    <a:pt x="282794" y="35537"/>
                    <a:pt x="220013" y="55573"/>
                    <a:pt x="159903" y="80953"/>
                  </a:cubicBezTo>
                  <a:cubicBezTo>
                    <a:pt x="109144" y="102325"/>
                    <a:pt x="49034" y="106333"/>
                    <a:pt x="3618" y="137055"/>
                  </a:cubicBezTo>
                  <a:cubicBezTo>
                    <a:pt x="-4397" y="141063"/>
                    <a:pt x="2282" y="151749"/>
                    <a:pt x="10297" y="1477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12" name="Freeform: Shape 85"/>
            <p:cNvSpPr>
              <a:spLocks/>
            </p:cNvSpPr>
            <p:nvPr/>
          </p:nvSpPr>
          <p:spPr bwMode="auto">
            <a:xfrm>
              <a:off x="4388950" y="1839542"/>
              <a:ext cx="192070" cy="91246"/>
            </a:xfrm>
            <a:custGeom>
              <a:avLst/>
              <a:gdLst>
                <a:gd name="T0" fmla="*/ 9189 w 193392"/>
                <a:gd name="T1" fmla="*/ 90847 h 91109"/>
                <a:gd name="T2" fmla="*/ 184639 w 193392"/>
                <a:gd name="T3" fmla="*/ 12905 h 91109"/>
                <a:gd name="T4" fmla="*/ 178140 w 193392"/>
                <a:gd name="T5" fmla="*/ 810 h 91109"/>
                <a:gd name="T6" fmla="*/ 2690 w 193392"/>
                <a:gd name="T7" fmla="*/ 78753 h 91109"/>
                <a:gd name="T8" fmla="*/ 9189 w 193392"/>
                <a:gd name="T9" fmla="*/ 90847 h 91109"/>
                <a:gd name="T10" fmla="*/ 9189 w 193392"/>
                <a:gd name="T11" fmla="*/ 90847 h 91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392" h="91109">
                  <a:moveTo>
                    <a:pt x="9445" y="90303"/>
                  </a:moveTo>
                  <a:cubicBezTo>
                    <a:pt x="68219" y="60916"/>
                    <a:pt x="131001" y="42216"/>
                    <a:pt x="189775" y="12829"/>
                  </a:cubicBezTo>
                  <a:cubicBezTo>
                    <a:pt x="197789" y="8821"/>
                    <a:pt x="191111" y="-3201"/>
                    <a:pt x="183096" y="806"/>
                  </a:cubicBezTo>
                  <a:cubicBezTo>
                    <a:pt x="124322" y="30194"/>
                    <a:pt x="61540" y="48894"/>
                    <a:pt x="2766" y="78281"/>
                  </a:cubicBezTo>
                  <a:cubicBezTo>
                    <a:pt x="-3912" y="82289"/>
                    <a:pt x="2766" y="94311"/>
                    <a:pt x="9445" y="903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13" name="Freeform: Shape 86"/>
            <p:cNvSpPr>
              <a:spLocks/>
            </p:cNvSpPr>
            <p:nvPr/>
          </p:nvSpPr>
          <p:spPr bwMode="auto">
            <a:xfrm>
              <a:off x="4716041" y="3302324"/>
              <a:ext cx="270040" cy="176789"/>
            </a:xfrm>
            <a:custGeom>
              <a:avLst/>
              <a:gdLst>
                <a:gd name="T0" fmla="*/ 38969 w 269639"/>
                <a:gd name="T1" fmla="*/ 174207 h 177658"/>
                <a:gd name="T2" fmla="*/ 20157 w 269639"/>
                <a:gd name="T3" fmla="*/ 170278 h 177658"/>
                <a:gd name="T4" fmla="*/ 0 w 269639"/>
                <a:gd name="T5" fmla="*/ 115265 h 177658"/>
                <a:gd name="T6" fmla="*/ 13438 w 269639"/>
                <a:gd name="T7" fmla="*/ 113955 h 177658"/>
                <a:gd name="T8" fmla="*/ 26875 w 269639"/>
                <a:gd name="T9" fmla="*/ 158489 h 177658"/>
                <a:gd name="T10" fmla="*/ 76593 w 269639"/>
                <a:gd name="T11" fmla="*/ 150631 h 177658"/>
                <a:gd name="T12" fmla="*/ 223060 w 269639"/>
                <a:gd name="T13" fmla="*/ 79898 h 177658"/>
                <a:gd name="T14" fmla="*/ 256653 w 269639"/>
                <a:gd name="T15" fmla="*/ 1310 h 177658"/>
                <a:gd name="T16" fmla="*/ 270090 w 269639"/>
                <a:gd name="T17" fmla="*/ 0 h 177658"/>
                <a:gd name="T18" fmla="*/ 231123 w 269639"/>
                <a:gd name="T19" fmla="*/ 90379 h 177658"/>
                <a:gd name="T20" fmla="*/ 81968 w 269639"/>
                <a:gd name="T21" fmla="*/ 161108 h 177658"/>
                <a:gd name="T22" fmla="*/ 38969 w 269639"/>
                <a:gd name="T23" fmla="*/ 174207 h 1776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9639" h="177658">
                  <a:moveTo>
                    <a:pt x="38737" y="177658"/>
                  </a:moveTo>
                  <a:cubicBezTo>
                    <a:pt x="32058" y="177658"/>
                    <a:pt x="25380" y="176322"/>
                    <a:pt x="20037" y="173650"/>
                  </a:cubicBezTo>
                  <a:cubicBezTo>
                    <a:pt x="5343" y="164300"/>
                    <a:pt x="1336" y="144264"/>
                    <a:pt x="0" y="117548"/>
                  </a:cubicBezTo>
                  <a:lnTo>
                    <a:pt x="13358" y="116212"/>
                  </a:lnTo>
                  <a:cubicBezTo>
                    <a:pt x="14693" y="136249"/>
                    <a:pt x="16029" y="156286"/>
                    <a:pt x="26715" y="161629"/>
                  </a:cubicBezTo>
                  <a:cubicBezTo>
                    <a:pt x="34730" y="166972"/>
                    <a:pt x="52095" y="164300"/>
                    <a:pt x="76139" y="153614"/>
                  </a:cubicBezTo>
                  <a:cubicBezTo>
                    <a:pt x="132241" y="129570"/>
                    <a:pt x="192351" y="101519"/>
                    <a:pt x="221738" y="81482"/>
                  </a:cubicBezTo>
                  <a:cubicBezTo>
                    <a:pt x="248454" y="62781"/>
                    <a:pt x="259140" y="50760"/>
                    <a:pt x="255132" y="1336"/>
                  </a:cubicBezTo>
                  <a:lnTo>
                    <a:pt x="268490" y="0"/>
                  </a:lnTo>
                  <a:cubicBezTo>
                    <a:pt x="273833" y="54767"/>
                    <a:pt x="260476" y="72132"/>
                    <a:pt x="229753" y="92169"/>
                  </a:cubicBezTo>
                  <a:cubicBezTo>
                    <a:pt x="200366" y="112205"/>
                    <a:pt x="141592" y="138921"/>
                    <a:pt x="81482" y="164300"/>
                  </a:cubicBezTo>
                  <a:cubicBezTo>
                    <a:pt x="64117" y="173650"/>
                    <a:pt x="49424" y="177658"/>
                    <a:pt x="38737" y="1776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14" name="Freeform: Shape 87"/>
            <p:cNvSpPr>
              <a:spLocks/>
            </p:cNvSpPr>
            <p:nvPr/>
          </p:nvSpPr>
          <p:spPr bwMode="auto">
            <a:xfrm>
              <a:off x="3316398" y="1467431"/>
              <a:ext cx="190169" cy="239520"/>
            </a:xfrm>
            <a:custGeom>
              <a:avLst/>
              <a:gdLst>
                <a:gd name="T0" fmla="*/ 187137 w 191184"/>
                <a:gd name="T1" fmla="*/ 26977 h 240332"/>
                <a:gd name="T2" fmla="*/ 19761 w 191184"/>
                <a:gd name="T3" fmla="*/ 62556 h 240332"/>
                <a:gd name="T4" fmla="*/ 13222 w 191184"/>
                <a:gd name="T5" fmla="*/ 111316 h 240332"/>
                <a:gd name="T6" fmla="*/ 145 w 191184"/>
                <a:gd name="T7" fmla="*/ 140307 h 240332"/>
                <a:gd name="T8" fmla="*/ 83835 w 191184"/>
                <a:gd name="T9" fmla="*/ 233872 h 240332"/>
                <a:gd name="T10" fmla="*/ 70757 w 191184"/>
                <a:gd name="T11" fmla="*/ 204880 h 240332"/>
                <a:gd name="T12" fmla="*/ 62912 w 191184"/>
                <a:gd name="T13" fmla="*/ 170619 h 240332"/>
                <a:gd name="T14" fmla="*/ 75988 w 191184"/>
                <a:gd name="T15" fmla="*/ 92866 h 240332"/>
                <a:gd name="T16" fmla="*/ 187137 w 191184"/>
                <a:gd name="T17" fmla="*/ 26977 h 2403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184" h="240332">
                  <a:moveTo>
                    <a:pt x="191165" y="27344"/>
                  </a:moveTo>
                  <a:cubicBezTo>
                    <a:pt x="189829" y="-15401"/>
                    <a:pt x="82967" y="-11394"/>
                    <a:pt x="20186" y="63409"/>
                  </a:cubicBezTo>
                  <a:cubicBezTo>
                    <a:pt x="9500" y="75431"/>
                    <a:pt x="6828" y="96804"/>
                    <a:pt x="13507" y="112833"/>
                  </a:cubicBezTo>
                  <a:cubicBezTo>
                    <a:pt x="12171" y="114169"/>
                    <a:pt x="1485" y="122184"/>
                    <a:pt x="149" y="142220"/>
                  </a:cubicBezTo>
                  <a:cubicBezTo>
                    <a:pt x="-2522" y="190308"/>
                    <a:pt x="30872" y="255761"/>
                    <a:pt x="85639" y="237060"/>
                  </a:cubicBezTo>
                  <a:cubicBezTo>
                    <a:pt x="85639" y="230381"/>
                    <a:pt x="72281" y="207673"/>
                    <a:pt x="72281" y="207673"/>
                  </a:cubicBezTo>
                  <a:cubicBezTo>
                    <a:pt x="29536" y="215688"/>
                    <a:pt x="29536" y="151571"/>
                    <a:pt x="64266" y="172943"/>
                  </a:cubicBezTo>
                  <a:cubicBezTo>
                    <a:pt x="85639" y="178286"/>
                    <a:pt x="48237" y="119512"/>
                    <a:pt x="77624" y="94132"/>
                  </a:cubicBezTo>
                  <a:cubicBezTo>
                    <a:pt x="124376" y="51388"/>
                    <a:pt x="192500" y="71424"/>
                    <a:pt x="191165" y="27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11138" y="3195638"/>
            <a:ext cx="2524125" cy="3846512"/>
            <a:chOff x="282495" y="3195505"/>
            <a:chExt cx="3364574" cy="3845916"/>
          </a:xfrm>
        </p:grpSpPr>
        <p:grpSp>
          <p:nvGrpSpPr>
            <p:cNvPr id="51233" name="Graphic 16"/>
            <p:cNvGrpSpPr>
              <a:grpSpLocks/>
            </p:cNvGrpSpPr>
            <p:nvPr/>
          </p:nvGrpSpPr>
          <p:grpSpPr bwMode="auto">
            <a:xfrm flipH="1">
              <a:off x="1727680" y="4727751"/>
              <a:ext cx="1919389" cy="1374237"/>
              <a:chOff x="4812817" y="3088973"/>
              <a:chExt cx="1724446" cy="1234662"/>
            </a:xfrm>
          </p:grpSpPr>
          <p:sp>
            <p:nvSpPr>
              <p:cNvPr id="51259" name="Freeform: Shape 90"/>
              <p:cNvSpPr>
                <a:spLocks/>
              </p:cNvSpPr>
              <p:nvPr/>
            </p:nvSpPr>
            <p:spPr bwMode="auto">
              <a:xfrm>
                <a:off x="4820422" y="3097039"/>
                <a:ext cx="1709147" cy="1219268"/>
              </a:xfrm>
              <a:custGeom>
                <a:avLst/>
                <a:gdLst>
                  <a:gd name="T0" fmla="*/ 1589771 w 1708388"/>
                  <a:gd name="T1" fmla="*/ 597412 h 1219314"/>
                  <a:gd name="T2" fmla="*/ 1664707 w 1708388"/>
                  <a:gd name="T3" fmla="*/ 108595 h 1219314"/>
                  <a:gd name="T4" fmla="*/ 1426516 w 1708388"/>
                  <a:gd name="T5" fmla="*/ 414 h 1219314"/>
                  <a:gd name="T6" fmla="*/ 1212413 w 1708388"/>
                  <a:gd name="T7" fmla="*/ 87227 h 1219314"/>
                  <a:gd name="T8" fmla="*/ 829702 w 1708388"/>
                  <a:gd name="T9" fmla="*/ 310265 h 1219314"/>
                  <a:gd name="T10" fmla="*/ 426920 w 1708388"/>
                  <a:gd name="T11" fmla="*/ 385056 h 1219314"/>
                  <a:gd name="T12" fmla="*/ 14772 w 1708388"/>
                  <a:gd name="T13" fmla="*/ 637482 h 1219314"/>
                  <a:gd name="T14" fmla="*/ 42871 w 1708388"/>
                  <a:gd name="T15" fmla="*/ 678882 h 1219314"/>
                  <a:gd name="T16" fmla="*/ 51 w 1708388"/>
                  <a:gd name="T17" fmla="*/ 709601 h 1219314"/>
                  <a:gd name="T18" fmla="*/ 313178 w 1708388"/>
                  <a:gd name="T19" fmla="*/ 1167703 h 1219314"/>
                  <a:gd name="T20" fmla="*/ 346632 w 1708388"/>
                  <a:gd name="T21" fmla="*/ 1209104 h 1219314"/>
                  <a:gd name="T22" fmla="*/ 1067893 w 1708388"/>
                  <a:gd name="T23" fmla="*/ 1007434 h 1219314"/>
                  <a:gd name="T24" fmla="*/ 1617872 w 1708388"/>
                  <a:gd name="T25" fmla="*/ 670872 h 1219314"/>
                  <a:gd name="T26" fmla="*/ 1589771 w 1708388"/>
                  <a:gd name="T27" fmla="*/ 597412 h 12193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8388" h="1219314">
                    <a:moveTo>
                      <a:pt x="1586949" y="597504"/>
                    </a:moveTo>
                    <a:cubicBezTo>
                      <a:pt x="1637708" y="536059"/>
                      <a:pt x="1781972" y="331685"/>
                      <a:pt x="1661752" y="108611"/>
                    </a:cubicBezTo>
                    <a:cubicBezTo>
                      <a:pt x="1522832" y="79224"/>
                      <a:pt x="1448028" y="7093"/>
                      <a:pt x="1423984" y="414"/>
                    </a:cubicBezTo>
                    <a:cubicBezTo>
                      <a:pt x="1399940" y="-6265"/>
                      <a:pt x="1319794" y="69874"/>
                      <a:pt x="1210261" y="87239"/>
                    </a:cubicBezTo>
                    <a:cubicBezTo>
                      <a:pt x="858953" y="142006"/>
                      <a:pt x="829565" y="310313"/>
                      <a:pt x="828230" y="310313"/>
                    </a:cubicBezTo>
                    <a:cubicBezTo>
                      <a:pt x="744076" y="275583"/>
                      <a:pt x="619849" y="272911"/>
                      <a:pt x="426162" y="385116"/>
                    </a:cubicBezTo>
                    <a:cubicBezTo>
                      <a:pt x="108248" y="568117"/>
                      <a:pt x="53482" y="606855"/>
                      <a:pt x="14744" y="637578"/>
                    </a:cubicBezTo>
                    <a:cubicBezTo>
                      <a:pt x="20087" y="645592"/>
                      <a:pt x="29438" y="660285"/>
                      <a:pt x="42795" y="678986"/>
                    </a:cubicBezTo>
                    <a:cubicBezTo>
                      <a:pt x="24095" y="692344"/>
                      <a:pt x="-1285" y="697687"/>
                      <a:pt x="51" y="709709"/>
                    </a:cubicBezTo>
                    <a:cubicBezTo>
                      <a:pt x="2722" y="721731"/>
                      <a:pt x="237818" y="1097083"/>
                      <a:pt x="312622" y="1167879"/>
                    </a:cubicBezTo>
                    <a:cubicBezTo>
                      <a:pt x="325979" y="1185244"/>
                      <a:pt x="336665" y="1199938"/>
                      <a:pt x="346016" y="1209288"/>
                    </a:cubicBezTo>
                    <a:cubicBezTo>
                      <a:pt x="396775" y="1262719"/>
                      <a:pt x="889675" y="1089069"/>
                      <a:pt x="1065997" y="1007586"/>
                    </a:cubicBezTo>
                    <a:cubicBezTo>
                      <a:pt x="1242319" y="926104"/>
                      <a:pt x="1636372" y="733753"/>
                      <a:pt x="1615000" y="670972"/>
                    </a:cubicBezTo>
                    <a:cubicBezTo>
                      <a:pt x="1605649" y="648264"/>
                      <a:pt x="1596299" y="622884"/>
                      <a:pt x="1586949" y="5975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60" name="Freeform: Shape 91"/>
              <p:cNvSpPr>
                <a:spLocks/>
              </p:cNvSpPr>
              <p:nvPr/>
            </p:nvSpPr>
            <p:spPr bwMode="auto">
              <a:xfrm>
                <a:off x="4812817" y="3088483"/>
                <a:ext cx="1724356" cy="1234954"/>
              </a:xfrm>
              <a:custGeom>
                <a:avLst/>
                <a:gdLst>
                  <a:gd name="T0" fmla="*/ 392977 w 1724446"/>
                  <a:gd name="T1" fmla="*/ 1235831 h 1234662"/>
                  <a:gd name="T2" fmla="*/ 392977 w 1724446"/>
                  <a:gd name="T3" fmla="*/ 1235831 h 1234662"/>
                  <a:gd name="T4" fmla="*/ 348908 w 1724446"/>
                  <a:gd name="T5" fmla="*/ 1223797 h 1234662"/>
                  <a:gd name="T6" fmla="*/ 314186 w 1724446"/>
                  <a:gd name="T7" fmla="*/ 1181013 h 1234662"/>
                  <a:gd name="T8" fmla="*/ 344 w 1724446"/>
                  <a:gd name="T9" fmla="*/ 719735 h 1234662"/>
                  <a:gd name="T10" fmla="*/ 24384 w 1724446"/>
                  <a:gd name="T11" fmla="*/ 694331 h 1234662"/>
                  <a:gd name="T12" fmla="*/ 40409 w 1724446"/>
                  <a:gd name="T13" fmla="*/ 686309 h 1234662"/>
                  <a:gd name="T14" fmla="*/ 16369 w 1724446"/>
                  <a:gd name="T15" fmla="*/ 650211 h 1234662"/>
                  <a:gd name="T16" fmla="*/ 17705 w 1724446"/>
                  <a:gd name="T17" fmla="*/ 640849 h 1234662"/>
                  <a:gd name="T18" fmla="*/ 430375 w 1724446"/>
                  <a:gd name="T19" fmla="*/ 386811 h 1234662"/>
                  <a:gd name="T20" fmla="*/ 726852 w 1724446"/>
                  <a:gd name="T21" fmla="*/ 290548 h 1234662"/>
                  <a:gd name="T22" fmla="*/ 832358 w 1724446"/>
                  <a:gd name="T23" fmla="*/ 309265 h 1234662"/>
                  <a:gd name="T24" fmla="*/ 1216977 w 1724446"/>
                  <a:gd name="T25" fmla="*/ 87318 h 1234662"/>
                  <a:gd name="T26" fmla="*/ 1374566 w 1724446"/>
                  <a:gd name="T27" fmla="*/ 24477 h 1234662"/>
                  <a:gd name="T28" fmla="*/ 1434664 w 1724446"/>
                  <a:gd name="T29" fmla="*/ 409 h 1234662"/>
                  <a:gd name="T30" fmla="*/ 1466714 w 1724446"/>
                  <a:gd name="T31" fmla="*/ 19130 h 1234662"/>
                  <a:gd name="T32" fmla="*/ 1672383 w 1724446"/>
                  <a:gd name="T33" fmla="*/ 108711 h 1234662"/>
                  <a:gd name="T34" fmla="*/ 1676388 w 1724446"/>
                  <a:gd name="T35" fmla="*/ 112722 h 1234662"/>
                  <a:gd name="T36" fmla="*/ 1602935 w 1724446"/>
                  <a:gd name="T37" fmla="*/ 606086 h 1234662"/>
                  <a:gd name="T38" fmla="*/ 1628311 w 1724446"/>
                  <a:gd name="T39" fmla="*/ 676950 h 1234662"/>
                  <a:gd name="T40" fmla="*/ 1076753 w 1724446"/>
                  <a:gd name="T41" fmla="*/ 1021906 h 1234662"/>
                  <a:gd name="T42" fmla="*/ 392977 w 1724446"/>
                  <a:gd name="T43" fmla="*/ 1235831 h 1234662"/>
                  <a:gd name="T44" fmla="*/ 29723 w 1724446"/>
                  <a:gd name="T45" fmla="*/ 647535 h 1234662"/>
                  <a:gd name="T46" fmla="*/ 53763 w 1724446"/>
                  <a:gd name="T47" fmla="*/ 683637 h 1234662"/>
                  <a:gd name="T48" fmla="*/ 52427 w 1724446"/>
                  <a:gd name="T49" fmla="*/ 692996 h 1234662"/>
                  <a:gd name="T50" fmla="*/ 29723 w 1724446"/>
                  <a:gd name="T51" fmla="*/ 706365 h 1234662"/>
                  <a:gd name="T52" fmla="*/ 13698 w 1724446"/>
                  <a:gd name="T53" fmla="*/ 717061 h 1234662"/>
                  <a:gd name="T54" fmla="*/ 324869 w 1724446"/>
                  <a:gd name="T55" fmla="*/ 1172990 h 1234662"/>
                  <a:gd name="T56" fmla="*/ 358255 w 1724446"/>
                  <a:gd name="T57" fmla="*/ 1214439 h 1234662"/>
                  <a:gd name="T58" fmla="*/ 392977 w 1724446"/>
                  <a:gd name="T59" fmla="*/ 1222461 h 1234662"/>
                  <a:gd name="T60" fmla="*/ 1070074 w 1724446"/>
                  <a:gd name="T61" fmla="*/ 1011209 h 1234662"/>
                  <a:gd name="T62" fmla="*/ 1614957 w 1724446"/>
                  <a:gd name="T63" fmla="*/ 682297 h 1234662"/>
                  <a:gd name="T64" fmla="*/ 1588246 w 1724446"/>
                  <a:gd name="T65" fmla="*/ 608762 h 1234662"/>
                  <a:gd name="T66" fmla="*/ 1589581 w 1724446"/>
                  <a:gd name="T67" fmla="*/ 602075 h 1234662"/>
                  <a:gd name="T68" fmla="*/ 1665704 w 1724446"/>
                  <a:gd name="T69" fmla="*/ 123416 h 1234662"/>
                  <a:gd name="T70" fmla="*/ 1458703 w 1724446"/>
                  <a:gd name="T71" fmla="*/ 32500 h 1234662"/>
                  <a:gd name="T72" fmla="*/ 1429321 w 1724446"/>
                  <a:gd name="T73" fmla="*/ 15119 h 1234662"/>
                  <a:gd name="T74" fmla="*/ 1427985 w 1724446"/>
                  <a:gd name="T75" fmla="*/ 15119 h 1234662"/>
                  <a:gd name="T76" fmla="*/ 1379909 w 1724446"/>
                  <a:gd name="T77" fmla="*/ 37847 h 1234662"/>
                  <a:gd name="T78" fmla="*/ 1218312 w 1724446"/>
                  <a:gd name="T79" fmla="*/ 102024 h 1234662"/>
                  <a:gd name="T80" fmla="*/ 841705 w 1724446"/>
                  <a:gd name="T81" fmla="*/ 319963 h 1234662"/>
                  <a:gd name="T82" fmla="*/ 839033 w 1724446"/>
                  <a:gd name="T83" fmla="*/ 325310 h 1234662"/>
                  <a:gd name="T84" fmla="*/ 832358 w 1724446"/>
                  <a:gd name="T85" fmla="*/ 325310 h 1234662"/>
                  <a:gd name="T86" fmla="*/ 725516 w 1724446"/>
                  <a:gd name="T87" fmla="*/ 305254 h 1234662"/>
                  <a:gd name="T88" fmla="*/ 435714 w 1724446"/>
                  <a:gd name="T89" fmla="*/ 400185 h 1234662"/>
                  <a:gd name="T90" fmla="*/ 29723 w 1724446"/>
                  <a:gd name="T91" fmla="*/ 647535 h 12346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724446" h="1234662">
                    <a:moveTo>
                      <a:pt x="393061" y="1234663"/>
                    </a:moveTo>
                    <a:cubicBezTo>
                      <a:pt x="393061" y="1234663"/>
                      <a:pt x="393061" y="1234663"/>
                      <a:pt x="393061" y="1234663"/>
                    </a:cubicBezTo>
                    <a:cubicBezTo>
                      <a:pt x="370353" y="1234663"/>
                      <a:pt x="355659" y="1230656"/>
                      <a:pt x="348980" y="1222641"/>
                    </a:cubicBezTo>
                    <a:cubicBezTo>
                      <a:pt x="339630" y="1213291"/>
                      <a:pt x="328944" y="1198597"/>
                      <a:pt x="314250" y="1179897"/>
                    </a:cubicBezTo>
                    <a:cubicBezTo>
                      <a:pt x="238111" y="1107765"/>
                      <a:pt x="3015" y="731077"/>
                      <a:pt x="344" y="719055"/>
                    </a:cubicBezTo>
                    <a:cubicBezTo>
                      <a:pt x="-2328" y="707033"/>
                      <a:pt x="11030" y="700354"/>
                      <a:pt x="24388" y="693675"/>
                    </a:cubicBezTo>
                    <a:cubicBezTo>
                      <a:pt x="29731" y="691004"/>
                      <a:pt x="35074" y="688332"/>
                      <a:pt x="40417" y="685661"/>
                    </a:cubicBezTo>
                    <a:cubicBezTo>
                      <a:pt x="29731" y="669631"/>
                      <a:pt x="20380" y="657609"/>
                      <a:pt x="16373" y="649595"/>
                    </a:cubicBezTo>
                    <a:cubicBezTo>
                      <a:pt x="15037" y="646923"/>
                      <a:pt x="15037" y="642916"/>
                      <a:pt x="17709" y="640244"/>
                    </a:cubicBezTo>
                    <a:cubicBezTo>
                      <a:pt x="55110" y="609522"/>
                      <a:pt x="109877" y="570784"/>
                      <a:pt x="430463" y="386447"/>
                    </a:cubicBezTo>
                    <a:cubicBezTo>
                      <a:pt x="541332" y="322330"/>
                      <a:pt x="641515" y="290272"/>
                      <a:pt x="727004" y="290272"/>
                    </a:cubicBezTo>
                    <a:cubicBezTo>
                      <a:pt x="764406" y="290272"/>
                      <a:pt x="800472" y="296951"/>
                      <a:pt x="832530" y="308973"/>
                    </a:cubicBezTo>
                    <a:cubicBezTo>
                      <a:pt x="845888" y="268900"/>
                      <a:pt x="914012" y="135322"/>
                      <a:pt x="1217233" y="87234"/>
                    </a:cubicBezTo>
                    <a:cubicBezTo>
                      <a:pt x="1281350" y="76548"/>
                      <a:pt x="1334781" y="47161"/>
                      <a:pt x="1374854" y="24453"/>
                    </a:cubicBezTo>
                    <a:cubicBezTo>
                      <a:pt x="1402905" y="8424"/>
                      <a:pt x="1422942" y="-2262"/>
                      <a:pt x="1434964" y="409"/>
                    </a:cubicBezTo>
                    <a:cubicBezTo>
                      <a:pt x="1442978" y="3081"/>
                      <a:pt x="1452329" y="9760"/>
                      <a:pt x="1467022" y="19110"/>
                    </a:cubicBezTo>
                    <a:cubicBezTo>
                      <a:pt x="1505760" y="44490"/>
                      <a:pt x="1571213" y="87234"/>
                      <a:pt x="1672731" y="108607"/>
                    </a:cubicBezTo>
                    <a:cubicBezTo>
                      <a:pt x="1674067" y="108607"/>
                      <a:pt x="1676739" y="109943"/>
                      <a:pt x="1676739" y="112614"/>
                    </a:cubicBezTo>
                    <a:cubicBezTo>
                      <a:pt x="1798294" y="337024"/>
                      <a:pt x="1655366" y="542733"/>
                      <a:pt x="1603271" y="605514"/>
                    </a:cubicBezTo>
                    <a:cubicBezTo>
                      <a:pt x="1612621" y="629558"/>
                      <a:pt x="1620636" y="654938"/>
                      <a:pt x="1628651" y="676310"/>
                    </a:cubicBezTo>
                    <a:cubicBezTo>
                      <a:pt x="1650023" y="739092"/>
                      <a:pt x="1340124" y="898049"/>
                      <a:pt x="1076977" y="1020939"/>
                    </a:cubicBezTo>
                    <a:cubicBezTo>
                      <a:pt x="915348" y="1097079"/>
                      <a:pt x="525302" y="1234663"/>
                      <a:pt x="393061" y="1234663"/>
                    </a:cubicBezTo>
                    <a:close/>
                    <a:moveTo>
                      <a:pt x="29731" y="646923"/>
                    </a:moveTo>
                    <a:cubicBezTo>
                      <a:pt x="35074" y="654938"/>
                      <a:pt x="43089" y="668295"/>
                      <a:pt x="53775" y="682989"/>
                    </a:cubicBezTo>
                    <a:cubicBezTo>
                      <a:pt x="56446" y="685661"/>
                      <a:pt x="55110" y="689668"/>
                      <a:pt x="52439" y="692340"/>
                    </a:cubicBezTo>
                    <a:cubicBezTo>
                      <a:pt x="44424" y="697683"/>
                      <a:pt x="36410" y="701690"/>
                      <a:pt x="29731" y="705697"/>
                    </a:cubicBezTo>
                    <a:cubicBezTo>
                      <a:pt x="24388" y="708369"/>
                      <a:pt x="12366" y="713712"/>
                      <a:pt x="13702" y="716383"/>
                    </a:cubicBezTo>
                    <a:cubicBezTo>
                      <a:pt x="19045" y="732413"/>
                      <a:pt x="250133" y="1101086"/>
                      <a:pt x="324937" y="1171882"/>
                    </a:cubicBezTo>
                    <a:cubicBezTo>
                      <a:pt x="339630" y="1190583"/>
                      <a:pt x="350316" y="1205276"/>
                      <a:pt x="358331" y="1213291"/>
                    </a:cubicBezTo>
                    <a:cubicBezTo>
                      <a:pt x="361003" y="1215962"/>
                      <a:pt x="369017" y="1221305"/>
                      <a:pt x="393061" y="1221305"/>
                    </a:cubicBezTo>
                    <a:cubicBezTo>
                      <a:pt x="521295" y="1221305"/>
                      <a:pt x="914012" y="1082385"/>
                      <a:pt x="1070298" y="1010253"/>
                    </a:cubicBezTo>
                    <a:cubicBezTo>
                      <a:pt x="1414927" y="849961"/>
                      <a:pt x="1628651" y="720391"/>
                      <a:pt x="1615293" y="681653"/>
                    </a:cubicBezTo>
                    <a:cubicBezTo>
                      <a:pt x="1607278" y="658945"/>
                      <a:pt x="1597928" y="633565"/>
                      <a:pt x="1588578" y="608186"/>
                    </a:cubicBezTo>
                    <a:cubicBezTo>
                      <a:pt x="1587242" y="605514"/>
                      <a:pt x="1588578" y="602843"/>
                      <a:pt x="1589913" y="601507"/>
                    </a:cubicBezTo>
                    <a:cubicBezTo>
                      <a:pt x="1636665" y="544069"/>
                      <a:pt x="1782265" y="342367"/>
                      <a:pt x="1666052" y="123300"/>
                    </a:cubicBezTo>
                    <a:cubicBezTo>
                      <a:pt x="1564534" y="101928"/>
                      <a:pt x="1496409" y="56512"/>
                      <a:pt x="1459007" y="32468"/>
                    </a:cubicBezTo>
                    <a:cubicBezTo>
                      <a:pt x="1445650" y="24453"/>
                      <a:pt x="1434964" y="16439"/>
                      <a:pt x="1429621" y="15103"/>
                    </a:cubicBezTo>
                    <a:cubicBezTo>
                      <a:pt x="1429621" y="15103"/>
                      <a:pt x="1428285" y="15103"/>
                      <a:pt x="1428285" y="15103"/>
                    </a:cubicBezTo>
                    <a:cubicBezTo>
                      <a:pt x="1420270" y="15103"/>
                      <a:pt x="1401569" y="25789"/>
                      <a:pt x="1380197" y="37811"/>
                    </a:cubicBezTo>
                    <a:cubicBezTo>
                      <a:pt x="1340124" y="60519"/>
                      <a:pt x="1285357" y="91242"/>
                      <a:pt x="1218568" y="101928"/>
                    </a:cubicBezTo>
                    <a:cubicBezTo>
                      <a:pt x="904662" y="151351"/>
                      <a:pt x="849895" y="291608"/>
                      <a:pt x="841881" y="319659"/>
                    </a:cubicBezTo>
                    <a:cubicBezTo>
                      <a:pt x="841881" y="320995"/>
                      <a:pt x="840545" y="323666"/>
                      <a:pt x="839209" y="325002"/>
                    </a:cubicBezTo>
                    <a:cubicBezTo>
                      <a:pt x="837873" y="326338"/>
                      <a:pt x="835202" y="326338"/>
                      <a:pt x="832530" y="325002"/>
                    </a:cubicBezTo>
                    <a:cubicBezTo>
                      <a:pt x="799136" y="311644"/>
                      <a:pt x="763070" y="304966"/>
                      <a:pt x="725668" y="304966"/>
                    </a:cubicBezTo>
                    <a:cubicBezTo>
                      <a:pt x="642850" y="304966"/>
                      <a:pt x="545339" y="337024"/>
                      <a:pt x="435806" y="399805"/>
                    </a:cubicBezTo>
                    <a:cubicBezTo>
                      <a:pt x="129914" y="574791"/>
                      <a:pt x="67133" y="616200"/>
                      <a:pt x="29731" y="6469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51234" name="Freeform: Shape 92"/>
            <p:cNvSpPr>
              <a:spLocks/>
            </p:cNvSpPr>
            <p:nvPr/>
          </p:nvSpPr>
          <p:spPr bwMode="auto">
            <a:xfrm flipH="1">
              <a:off x="3283103" y="5484325"/>
              <a:ext cx="317413" cy="442843"/>
            </a:xfrm>
            <a:custGeom>
              <a:avLst/>
              <a:gdLst>
                <a:gd name="T0" fmla="*/ 1239 w 284793"/>
                <a:gd name="T1" fmla="*/ 14635 h 396914"/>
                <a:gd name="T2" fmla="*/ 192928 w 284793"/>
                <a:gd name="T3" fmla="*/ 279582 h 396914"/>
                <a:gd name="T4" fmla="*/ 419657 w 284793"/>
                <a:gd name="T5" fmla="*/ 610764 h 396914"/>
                <a:gd name="T6" fmla="*/ 438208 w 284793"/>
                <a:gd name="T7" fmla="*/ 600413 h 396914"/>
                <a:gd name="T8" fmla="*/ 223845 w 284793"/>
                <a:gd name="T9" fmla="*/ 283722 h 396914"/>
                <a:gd name="T10" fmla="*/ 21852 w 284793"/>
                <a:gd name="T11" fmla="*/ 4285 h 396914"/>
                <a:gd name="T12" fmla="*/ 1239 w 284793"/>
                <a:gd name="T13" fmla="*/ 14635 h 396914"/>
                <a:gd name="T14" fmla="*/ 1239 w 284793"/>
                <a:gd name="T15" fmla="*/ 14635 h 3969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4793" h="396914">
                  <a:moveTo>
                    <a:pt x="803" y="9445"/>
                  </a:moveTo>
                  <a:cubicBezTo>
                    <a:pt x="34197" y="70891"/>
                    <a:pt x="83621" y="124322"/>
                    <a:pt x="125030" y="180424"/>
                  </a:cubicBezTo>
                  <a:cubicBezTo>
                    <a:pt x="175789" y="249884"/>
                    <a:pt x="225213" y="320680"/>
                    <a:pt x="271965" y="394148"/>
                  </a:cubicBezTo>
                  <a:cubicBezTo>
                    <a:pt x="275972" y="400827"/>
                    <a:pt x="287994" y="394148"/>
                    <a:pt x="283987" y="387469"/>
                  </a:cubicBezTo>
                  <a:cubicBezTo>
                    <a:pt x="239906" y="318009"/>
                    <a:pt x="193154" y="249884"/>
                    <a:pt x="145066" y="183096"/>
                  </a:cubicBezTo>
                  <a:cubicBezTo>
                    <a:pt x="102322" y="122986"/>
                    <a:pt x="48891" y="66883"/>
                    <a:pt x="14161" y="2766"/>
                  </a:cubicBezTo>
                  <a:cubicBezTo>
                    <a:pt x="8817" y="-3912"/>
                    <a:pt x="-3204" y="2766"/>
                    <a:pt x="803" y="9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5" name="Freeform: Shape 93"/>
            <p:cNvSpPr>
              <a:spLocks/>
            </p:cNvSpPr>
            <p:nvPr/>
          </p:nvSpPr>
          <p:spPr bwMode="auto">
            <a:xfrm flipH="1">
              <a:off x="2316051" y="5074814"/>
              <a:ext cx="408405" cy="474588"/>
            </a:xfrm>
            <a:custGeom>
              <a:avLst/>
              <a:gdLst>
                <a:gd name="T0" fmla="*/ 3467 w 367751"/>
                <a:gd name="T1" fmla="*/ 16787 h 426466"/>
                <a:gd name="T2" fmla="*/ 277760 w 367751"/>
                <a:gd name="T3" fmla="*/ 322031 h 426466"/>
                <a:gd name="T4" fmla="*/ 539862 w 367751"/>
                <a:gd name="T5" fmla="*/ 649812 h 426466"/>
                <a:gd name="T6" fmla="*/ 558148 w 367751"/>
                <a:gd name="T7" fmla="*/ 639569 h 426466"/>
                <a:gd name="T8" fmla="*/ 304176 w 367751"/>
                <a:gd name="T9" fmla="*/ 322031 h 426466"/>
                <a:gd name="T10" fmla="*/ 19721 w 367751"/>
                <a:gd name="T11" fmla="*/ 2446 h 426466"/>
                <a:gd name="T12" fmla="*/ 3467 w 367751"/>
                <a:gd name="T13" fmla="*/ 16787 h 426466"/>
                <a:gd name="T14" fmla="*/ 3467 w 367751"/>
                <a:gd name="T15" fmla="*/ 16787 h 426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7751" h="426466">
                  <a:moveTo>
                    <a:pt x="2279" y="10946"/>
                  </a:moveTo>
                  <a:cubicBezTo>
                    <a:pt x="66396" y="73727"/>
                    <a:pt x="125170" y="141851"/>
                    <a:pt x="182608" y="209976"/>
                  </a:cubicBezTo>
                  <a:cubicBezTo>
                    <a:pt x="240047" y="279436"/>
                    <a:pt x="305500" y="347561"/>
                    <a:pt x="354923" y="423700"/>
                  </a:cubicBezTo>
                  <a:cubicBezTo>
                    <a:pt x="358930" y="430378"/>
                    <a:pt x="370952" y="423700"/>
                    <a:pt x="366945" y="417021"/>
                  </a:cubicBezTo>
                  <a:cubicBezTo>
                    <a:pt x="318857" y="343553"/>
                    <a:pt x="256076" y="278100"/>
                    <a:pt x="199974" y="209976"/>
                  </a:cubicBezTo>
                  <a:cubicBezTo>
                    <a:pt x="139864" y="137844"/>
                    <a:pt x="79754" y="67049"/>
                    <a:pt x="12965" y="1595"/>
                  </a:cubicBezTo>
                  <a:cubicBezTo>
                    <a:pt x="4951" y="-3748"/>
                    <a:pt x="-4400" y="5603"/>
                    <a:pt x="2279" y="109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51236" name="Graphic 16"/>
            <p:cNvGrpSpPr>
              <a:grpSpLocks/>
            </p:cNvGrpSpPr>
            <p:nvPr/>
          </p:nvGrpSpPr>
          <p:grpSpPr bwMode="auto">
            <a:xfrm flipH="1">
              <a:off x="282495" y="3195505"/>
              <a:ext cx="3079372" cy="3845916"/>
              <a:chOff x="5069052" y="1712350"/>
              <a:chExt cx="2766615" cy="3455304"/>
            </a:xfrm>
          </p:grpSpPr>
          <p:sp>
            <p:nvSpPr>
              <p:cNvPr id="51237" name="Freeform: Shape 97"/>
              <p:cNvSpPr>
                <a:spLocks/>
              </p:cNvSpPr>
              <p:nvPr/>
            </p:nvSpPr>
            <p:spPr bwMode="auto">
              <a:xfrm>
                <a:off x="5953515" y="3245347"/>
                <a:ext cx="494303" cy="288061"/>
              </a:xfrm>
              <a:custGeom>
                <a:avLst/>
                <a:gdLst>
                  <a:gd name="T0" fmla="*/ 293554 w 494106"/>
                  <a:gd name="T1" fmla="*/ 273368 h 287126"/>
                  <a:gd name="T2" fmla="*/ 44704 w 494106"/>
                  <a:gd name="T3" fmla="*/ 282840 h 287126"/>
                  <a:gd name="T4" fmla="*/ 134343 w 494106"/>
                  <a:gd name="T5" fmla="*/ 216531 h 287126"/>
                  <a:gd name="T6" fmla="*/ 187860 w 494106"/>
                  <a:gd name="T7" fmla="*/ 161048 h 287126"/>
                  <a:gd name="T8" fmla="*/ 21960 w 494106"/>
                  <a:gd name="T9" fmla="*/ 85265 h 287126"/>
                  <a:gd name="T10" fmla="*/ 111597 w 494106"/>
                  <a:gd name="T11" fmla="*/ 31134 h 287126"/>
                  <a:gd name="T12" fmla="*/ 458116 w 494106"/>
                  <a:gd name="T13" fmla="*/ 62259 h 287126"/>
                  <a:gd name="T14" fmla="*/ 293554 w 494106"/>
                  <a:gd name="T15" fmla="*/ 273368 h 2871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94106" h="287126">
                    <a:moveTo>
                      <a:pt x="293086" y="269836"/>
                    </a:moveTo>
                    <a:cubicBezTo>
                      <a:pt x="235648" y="264493"/>
                      <a:pt x="104742" y="303230"/>
                      <a:pt x="44632" y="279186"/>
                    </a:cubicBezTo>
                    <a:cubicBezTo>
                      <a:pt x="-15477" y="255142"/>
                      <a:pt x="59326" y="207055"/>
                      <a:pt x="134129" y="213733"/>
                    </a:cubicBezTo>
                    <a:cubicBezTo>
                      <a:pt x="208933" y="220412"/>
                      <a:pt x="274385" y="180339"/>
                      <a:pt x="187560" y="158967"/>
                    </a:cubicBezTo>
                    <a:cubicBezTo>
                      <a:pt x="100735" y="137594"/>
                      <a:pt x="-58222" y="161638"/>
                      <a:pt x="21924" y="84163"/>
                    </a:cubicBezTo>
                    <a:cubicBezTo>
                      <a:pt x="40625" y="41419"/>
                      <a:pt x="88713" y="26725"/>
                      <a:pt x="111421" y="30732"/>
                    </a:cubicBezTo>
                    <a:cubicBezTo>
                      <a:pt x="142144" y="-56093"/>
                      <a:pt x="371897" y="69470"/>
                      <a:pt x="457386" y="61455"/>
                    </a:cubicBezTo>
                    <a:cubicBezTo>
                      <a:pt x="521503" y="176332"/>
                      <a:pt x="521503" y="252471"/>
                      <a:pt x="293086" y="269836"/>
                    </a:cubicBezTo>
                    <a:close/>
                  </a:path>
                </a:pathLst>
              </a:custGeom>
              <a:solidFill>
                <a:srgbClr val="FF8F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38" name="Freeform: Shape 98"/>
              <p:cNvSpPr>
                <a:spLocks/>
              </p:cNvSpPr>
              <p:nvPr/>
            </p:nvSpPr>
            <p:spPr bwMode="auto">
              <a:xfrm>
                <a:off x="5923097" y="1889179"/>
                <a:ext cx="912558" cy="1564370"/>
              </a:xfrm>
              <a:custGeom>
                <a:avLst/>
                <a:gdLst>
                  <a:gd name="T0" fmla="*/ 334279 w 912320"/>
                  <a:gd name="T1" fmla="*/ 4019 h 1565549"/>
                  <a:gd name="T2" fmla="*/ 124343 w 912320"/>
                  <a:gd name="T3" fmla="*/ 308991 h 1565549"/>
                  <a:gd name="T4" fmla="*/ 88240 w 912320"/>
                  <a:gd name="T5" fmla="*/ 432844 h 1565549"/>
                  <a:gd name="T6" fmla="*/ 2663 w 912320"/>
                  <a:gd name="T7" fmla="*/ 456815 h 1565549"/>
                  <a:gd name="T8" fmla="*/ 56150 w 912320"/>
                  <a:gd name="T9" fmla="*/ 560691 h 1565549"/>
                  <a:gd name="T10" fmla="*/ 49463 w 912320"/>
                  <a:gd name="T11" fmla="*/ 942905 h 1565549"/>
                  <a:gd name="T12" fmla="*/ 272769 w 912320"/>
                  <a:gd name="T13" fmla="*/ 1154654 h 1565549"/>
                  <a:gd name="T14" fmla="*/ 442588 w 912320"/>
                  <a:gd name="T15" fmla="*/ 1225238 h 1565549"/>
                  <a:gd name="T16" fmla="*/ 477354 w 912320"/>
                  <a:gd name="T17" fmla="*/ 1560839 h 1565549"/>
                  <a:gd name="T18" fmla="*/ 913272 w 912320"/>
                  <a:gd name="T19" fmla="*/ 1458293 h 1565549"/>
                  <a:gd name="T20" fmla="*/ 829031 w 912320"/>
                  <a:gd name="T21" fmla="*/ 1100052 h 1565549"/>
                  <a:gd name="T22" fmla="*/ 334279 w 912320"/>
                  <a:gd name="T23" fmla="*/ 4019 h 15655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12320" h="1565549">
                    <a:moveTo>
                      <a:pt x="333931" y="4031"/>
                    </a:moveTo>
                    <a:cubicBezTo>
                      <a:pt x="224397" y="61469"/>
                      <a:pt x="138908" y="220426"/>
                      <a:pt x="124215" y="309923"/>
                    </a:cubicBezTo>
                    <a:cubicBezTo>
                      <a:pt x="109521" y="399420"/>
                      <a:pt x="114864" y="432814"/>
                      <a:pt x="88148" y="434150"/>
                    </a:cubicBezTo>
                    <a:cubicBezTo>
                      <a:pt x="48075" y="436821"/>
                      <a:pt x="12010" y="432814"/>
                      <a:pt x="2659" y="458194"/>
                    </a:cubicBezTo>
                    <a:cubicBezTo>
                      <a:pt x="-14706" y="503610"/>
                      <a:pt x="58762" y="507617"/>
                      <a:pt x="56090" y="562384"/>
                    </a:cubicBezTo>
                    <a:cubicBezTo>
                      <a:pt x="53419" y="618486"/>
                      <a:pt x="9338" y="817517"/>
                      <a:pt x="49411" y="945751"/>
                    </a:cubicBezTo>
                    <a:cubicBezTo>
                      <a:pt x="89484" y="1073985"/>
                      <a:pt x="165624" y="1138102"/>
                      <a:pt x="272485" y="1158139"/>
                    </a:cubicBezTo>
                    <a:cubicBezTo>
                      <a:pt x="379347" y="1176840"/>
                      <a:pt x="431442" y="1115394"/>
                      <a:pt x="442128" y="1228935"/>
                    </a:cubicBezTo>
                    <a:cubicBezTo>
                      <a:pt x="452815" y="1342475"/>
                      <a:pt x="476858" y="1565549"/>
                      <a:pt x="476858" y="1565549"/>
                    </a:cubicBezTo>
                    <a:lnTo>
                      <a:pt x="912320" y="1462695"/>
                    </a:lnTo>
                    <a:lnTo>
                      <a:pt x="828167" y="1103372"/>
                    </a:lnTo>
                    <a:cubicBezTo>
                      <a:pt x="826831" y="1103372"/>
                      <a:pt x="1023189" y="-77451"/>
                      <a:pt x="333931" y="4031"/>
                    </a:cubicBezTo>
                    <a:close/>
                  </a:path>
                </a:pathLst>
              </a:custGeom>
              <a:solidFill>
                <a:srgbClr val="FFA6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39" name="Freeform: Shape 99"/>
              <p:cNvSpPr>
                <a:spLocks/>
              </p:cNvSpPr>
              <p:nvPr/>
            </p:nvSpPr>
            <p:spPr bwMode="auto">
              <a:xfrm>
                <a:off x="6375573" y="3285276"/>
                <a:ext cx="24716" cy="226741"/>
              </a:xfrm>
              <a:custGeom>
                <a:avLst/>
                <a:gdLst>
                  <a:gd name="T0" fmla="*/ 0 w 24068"/>
                  <a:gd name="T1" fmla="*/ 5975 h 227081"/>
                  <a:gd name="T2" fmla="*/ 8915 w 24068"/>
                  <a:gd name="T3" fmla="*/ 219749 h 227081"/>
                  <a:gd name="T4" fmla="*/ 23768 w 24068"/>
                  <a:gd name="T5" fmla="*/ 219749 h 227081"/>
                  <a:gd name="T6" fmla="*/ 14855 w 24068"/>
                  <a:gd name="T7" fmla="*/ 5975 h 227081"/>
                  <a:gd name="T8" fmla="*/ 0 w 24068"/>
                  <a:gd name="T9" fmla="*/ 5975 h 227081"/>
                  <a:gd name="T10" fmla="*/ 0 w 24068"/>
                  <a:gd name="T11" fmla="*/ 5975 h 2270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068" h="227081">
                    <a:moveTo>
                      <a:pt x="0" y="6011"/>
                    </a:moveTo>
                    <a:cubicBezTo>
                      <a:pt x="4007" y="76807"/>
                      <a:pt x="17365" y="150274"/>
                      <a:pt x="8015" y="221071"/>
                    </a:cubicBezTo>
                    <a:cubicBezTo>
                      <a:pt x="6679" y="229085"/>
                      <a:pt x="20037" y="229085"/>
                      <a:pt x="21372" y="221071"/>
                    </a:cubicBezTo>
                    <a:cubicBezTo>
                      <a:pt x="29387" y="150274"/>
                      <a:pt x="17365" y="76807"/>
                      <a:pt x="13358" y="6011"/>
                    </a:cubicBezTo>
                    <a:cubicBezTo>
                      <a:pt x="13358" y="-2004"/>
                      <a:pt x="0" y="-2004"/>
                      <a:pt x="0" y="60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0" name="Freeform: Shape 100"/>
              <p:cNvSpPr>
                <a:spLocks/>
              </p:cNvSpPr>
              <p:nvPr/>
            </p:nvSpPr>
            <p:spPr bwMode="auto">
              <a:xfrm>
                <a:off x="6232987" y="1712350"/>
                <a:ext cx="1585570" cy="1562944"/>
              </a:xfrm>
              <a:custGeom>
                <a:avLst/>
                <a:gdLst>
                  <a:gd name="T0" fmla="*/ 0 w 1585562"/>
                  <a:gd name="T1" fmla="*/ 194993 h 1562704"/>
                  <a:gd name="T2" fmla="*/ 116216 w 1585562"/>
                  <a:gd name="T3" fmla="*/ 272516 h 1562704"/>
                  <a:gd name="T4" fmla="*/ 173654 w 1585562"/>
                  <a:gd name="T5" fmla="*/ 523793 h 1562704"/>
                  <a:gd name="T6" fmla="*/ 203042 w 1585562"/>
                  <a:gd name="T7" fmla="*/ 726959 h 1562704"/>
                  <a:gd name="T8" fmla="*/ 221742 w 1585562"/>
                  <a:gd name="T9" fmla="*/ 1016997 h 1562704"/>
                  <a:gd name="T10" fmla="*/ 324601 w 1585562"/>
                  <a:gd name="T11" fmla="*/ 1233525 h 1562704"/>
                  <a:gd name="T12" fmla="*/ 305900 w 1585562"/>
                  <a:gd name="T13" fmla="*/ 1563664 h 1562704"/>
                  <a:gd name="T14" fmla="*/ 598438 w 1585562"/>
                  <a:gd name="T15" fmla="*/ 1490153 h 1562704"/>
                  <a:gd name="T16" fmla="*/ 804151 w 1585562"/>
                  <a:gd name="T17" fmla="*/ 1380552 h 1562704"/>
                  <a:gd name="T18" fmla="*/ 1069974 w 1585562"/>
                  <a:gd name="T19" fmla="*/ 1345801 h 1562704"/>
                  <a:gd name="T20" fmla="*/ 1254315 w 1585562"/>
                  <a:gd name="T21" fmla="*/ 1232189 h 1562704"/>
                  <a:gd name="T22" fmla="*/ 1446670 w 1585562"/>
                  <a:gd name="T23" fmla="*/ 1126599 h 1562704"/>
                  <a:gd name="T24" fmla="*/ 1585594 w 1585562"/>
                  <a:gd name="T25" fmla="*/ 924773 h 1562704"/>
                  <a:gd name="T26" fmla="*/ 1407932 w 1585562"/>
                  <a:gd name="T27" fmla="*/ 856606 h 1562704"/>
                  <a:gd name="T28" fmla="*/ 1354501 w 1585562"/>
                  <a:gd name="T29" fmla="*/ 603992 h 1562704"/>
                  <a:gd name="T30" fmla="*/ 1155467 w 1585562"/>
                  <a:gd name="T31" fmla="*/ 553200 h 1562704"/>
                  <a:gd name="T32" fmla="*/ 1124745 w 1585562"/>
                  <a:gd name="T33" fmla="*/ 251132 h 1562704"/>
                  <a:gd name="T34" fmla="*/ 770757 w 1585562"/>
                  <a:gd name="T35" fmla="*/ 90739 h 1562704"/>
                  <a:gd name="T36" fmla="*/ 0 w 1585562"/>
                  <a:gd name="T37" fmla="*/ 194993 h 156270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85562" h="1562704">
                    <a:moveTo>
                      <a:pt x="0" y="194873"/>
                    </a:moveTo>
                    <a:cubicBezTo>
                      <a:pt x="32058" y="194873"/>
                      <a:pt x="110869" y="218917"/>
                      <a:pt x="116212" y="272348"/>
                    </a:cubicBezTo>
                    <a:cubicBezTo>
                      <a:pt x="69460" y="377874"/>
                      <a:pt x="90833" y="464699"/>
                      <a:pt x="173650" y="523473"/>
                    </a:cubicBezTo>
                    <a:cubicBezTo>
                      <a:pt x="257804" y="580911"/>
                      <a:pt x="305892" y="634342"/>
                      <a:pt x="203038" y="726511"/>
                    </a:cubicBezTo>
                    <a:cubicBezTo>
                      <a:pt x="100183" y="818679"/>
                      <a:pt x="97512" y="934891"/>
                      <a:pt x="221738" y="1016373"/>
                    </a:cubicBezTo>
                    <a:cubicBezTo>
                      <a:pt x="345965" y="1097855"/>
                      <a:pt x="375352" y="1125907"/>
                      <a:pt x="324593" y="1232769"/>
                    </a:cubicBezTo>
                    <a:cubicBezTo>
                      <a:pt x="273833" y="1339630"/>
                      <a:pt x="201702" y="1438477"/>
                      <a:pt x="305892" y="1562704"/>
                    </a:cubicBezTo>
                    <a:cubicBezTo>
                      <a:pt x="407411" y="1487901"/>
                      <a:pt x="506258" y="1481222"/>
                      <a:pt x="598426" y="1489237"/>
                    </a:cubicBezTo>
                    <a:cubicBezTo>
                      <a:pt x="690595" y="1497251"/>
                      <a:pt x="748033" y="1489237"/>
                      <a:pt x="804135" y="1379704"/>
                    </a:cubicBezTo>
                    <a:cubicBezTo>
                      <a:pt x="860238" y="1270170"/>
                      <a:pt x="977786" y="1316922"/>
                      <a:pt x="1069954" y="1344973"/>
                    </a:cubicBezTo>
                    <a:cubicBezTo>
                      <a:pt x="1162122" y="1373025"/>
                      <a:pt x="1208874" y="1338295"/>
                      <a:pt x="1254291" y="1231433"/>
                    </a:cubicBezTo>
                    <a:cubicBezTo>
                      <a:pt x="1299707" y="1124571"/>
                      <a:pt x="1385196" y="1141936"/>
                      <a:pt x="1446642" y="1125907"/>
                    </a:cubicBezTo>
                    <a:cubicBezTo>
                      <a:pt x="1509423" y="1111213"/>
                      <a:pt x="1530796" y="948249"/>
                      <a:pt x="1585562" y="924205"/>
                    </a:cubicBezTo>
                    <a:cubicBezTo>
                      <a:pt x="1500073" y="853409"/>
                      <a:pt x="1457328" y="912183"/>
                      <a:pt x="1407904" y="856080"/>
                    </a:cubicBezTo>
                    <a:cubicBezTo>
                      <a:pt x="1358481" y="799978"/>
                      <a:pt x="1422598" y="682430"/>
                      <a:pt x="1354473" y="603620"/>
                    </a:cubicBezTo>
                    <a:cubicBezTo>
                      <a:pt x="1286349" y="524809"/>
                      <a:pt x="1180823" y="619649"/>
                      <a:pt x="1155443" y="552860"/>
                    </a:cubicBezTo>
                    <a:cubicBezTo>
                      <a:pt x="1130064" y="486071"/>
                      <a:pt x="1270320" y="416611"/>
                      <a:pt x="1124721" y="250976"/>
                    </a:cubicBezTo>
                    <a:cubicBezTo>
                      <a:pt x="979122" y="85340"/>
                      <a:pt x="868252" y="214910"/>
                      <a:pt x="770741" y="90683"/>
                    </a:cubicBezTo>
                    <a:cubicBezTo>
                      <a:pt x="677237" y="-32208"/>
                      <a:pt x="221738" y="-58924"/>
                      <a:pt x="0" y="1948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1" name="Freeform: Shape 101"/>
              <p:cNvSpPr>
                <a:spLocks/>
              </p:cNvSpPr>
              <p:nvPr/>
            </p:nvSpPr>
            <p:spPr bwMode="auto">
              <a:xfrm>
                <a:off x="6149336" y="2077417"/>
                <a:ext cx="100761" cy="84136"/>
              </a:xfrm>
              <a:custGeom>
                <a:avLst/>
                <a:gdLst>
                  <a:gd name="T0" fmla="*/ 5658 w 102301"/>
                  <a:gd name="T1" fmla="*/ 12092 h 84014"/>
                  <a:gd name="T2" fmla="*/ 84857 w 102301"/>
                  <a:gd name="T3" fmla="*/ 80613 h 84014"/>
                  <a:gd name="T4" fmla="*/ 96172 w 102301"/>
                  <a:gd name="T5" fmla="*/ 77927 h 84014"/>
                  <a:gd name="T6" fmla="*/ 5658 w 102301"/>
                  <a:gd name="T7" fmla="*/ 0 h 84014"/>
                  <a:gd name="T8" fmla="*/ 5658 w 102301"/>
                  <a:gd name="T9" fmla="*/ 12092 h 84014"/>
                  <a:gd name="T10" fmla="*/ 5658 w 102301"/>
                  <a:gd name="T11" fmla="*/ 12092 h 840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2301" h="84014">
                    <a:moveTo>
                      <a:pt x="6011" y="12022"/>
                    </a:moveTo>
                    <a:cubicBezTo>
                      <a:pt x="44748" y="12022"/>
                      <a:pt x="78143" y="45416"/>
                      <a:pt x="90165" y="80146"/>
                    </a:cubicBezTo>
                    <a:cubicBezTo>
                      <a:pt x="92836" y="86825"/>
                      <a:pt x="103522" y="84154"/>
                      <a:pt x="102187" y="77475"/>
                    </a:cubicBezTo>
                    <a:cubicBezTo>
                      <a:pt x="88829" y="37401"/>
                      <a:pt x="51427" y="0"/>
                      <a:pt x="6011" y="0"/>
                    </a:cubicBezTo>
                    <a:cubicBezTo>
                      <a:pt x="-2004" y="0"/>
                      <a:pt x="-2004" y="12022"/>
                      <a:pt x="6011" y="120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2" name="Freeform: Shape 102"/>
              <p:cNvSpPr>
                <a:spLocks/>
              </p:cNvSpPr>
              <p:nvPr/>
            </p:nvSpPr>
            <p:spPr bwMode="auto">
              <a:xfrm>
                <a:off x="5983934" y="2552289"/>
                <a:ext cx="150193" cy="55616"/>
              </a:xfrm>
              <a:custGeom>
                <a:avLst/>
                <a:gdLst>
                  <a:gd name="T0" fmla="*/ 1734 w 150442"/>
                  <a:gd name="T1" fmla="*/ 30545 h 56479"/>
                  <a:gd name="T2" fmla="*/ 73390 w 150442"/>
                  <a:gd name="T3" fmla="*/ 51897 h 56479"/>
                  <a:gd name="T4" fmla="*/ 147699 w 150442"/>
                  <a:gd name="T5" fmla="*/ 9193 h 56479"/>
                  <a:gd name="T6" fmla="*/ 139737 w 150442"/>
                  <a:gd name="T7" fmla="*/ 1656 h 56479"/>
                  <a:gd name="T8" fmla="*/ 11024 w 150442"/>
                  <a:gd name="T9" fmla="*/ 21752 h 56479"/>
                  <a:gd name="T10" fmla="*/ 1734 w 150442"/>
                  <a:gd name="T11" fmla="*/ 30545 h 56479"/>
                  <a:gd name="T12" fmla="*/ 1734 w 150442"/>
                  <a:gd name="T13" fmla="*/ 30545 h 564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442" h="56479">
                    <a:moveTo>
                      <a:pt x="1746" y="32485"/>
                    </a:moveTo>
                    <a:cubicBezTo>
                      <a:pt x="21782" y="48514"/>
                      <a:pt x="47162" y="60536"/>
                      <a:pt x="73878" y="55193"/>
                    </a:cubicBezTo>
                    <a:cubicBezTo>
                      <a:pt x="104600" y="49850"/>
                      <a:pt x="125973" y="29813"/>
                      <a:pt x="148681" y="9777"/>
                    </a:cubicBezTo>
                    <a:cubicBezTo>
                      <a:pt x="154024" y="4434"/>
                      <a:pt x="146009" y="-3581"/>
                      <a:pt x="140666" y="1762"/>
                    </a:cubicBezTo>
                    <a:cubicBezTo>
                      <a:pt x="101929" y="35156"/>
                      <a:pt x="59184" y="64543"/>
                      <a:pt x="11096" y="23134"/>
                    </a:cubicBezTo>
                    <a:cubicBezTo>
                      <a:pt x="4417" y="19127"/>
                      <a:pt x="-3597" y="27142"/>
                      <a:pt x="1746" y="324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3" name="Freeform: Shape 103"/>
              <p:cNvSpPr>
                <a:spLocks/>
              </p:cNvSpPr>
              <p:nvPr/>
            </p:nvSpPr>
            <p:spPr bwMode="auto">
              <a:xfrm rot="526312">
                <a:off x="6118917" y="2268507"/>
                <a:ext cx="57035" cy="92692"/>
              </a:xfrm>
              <a:custGeom>
                <a:avLst/>
                <a:gdLst>
                  <a:gd name="T0" fmla="*/ 59928 w 56102"/>
                  <a:gd name="T1" fmla="*/ 45151 h 93503"/>
                  <a:gd name="T2" fmla="*/ 29963 w 56102"/>
                  <a:gd name="T3" fmla="*/ 90302 h 93503"/>
                  <a:gd name="T4" fmla="*/ 0 w 56102"/>
                  <a:gd name="T5" fmla="*/ 45151 h 93503"/>
                  <a:gd name="T6" fmla="*/ 29963 w 56102"/>
                  <a:gd name="T7" fmla="*/ 0 h 93503"/>
                  <a:gd name="T8" fmla="*/ 59928 w 56102"/>
                  <a:gd name="T9" fmla="*/ 45151 h 935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102" h="93503">
                    <a:moveTo>
                      <a:pt x="56102" y="46752"/>
                    </a:moveTo>
                    <a:cubicBezTo>
                      <a:pt x="56102" y="72572"/>
                      <a:pt x="43543" y="93504"/>
                      <a:pt x="28051" y="93504"/>
                    </a:cubicBezTo>
                    <a:cubicBezTo>
                      <a:pt x="12559" y="93504"/>
                      <a:pt x="0" y="72572"/>
                      <a:pt x="0" y="46752"/>
                    </a:cubicBezTo>
                    <a:cubicBezTo>
                      <a:pt x="0" y="20931"/>
                      <a:pt x="12559" y="0"/>
                      <a:pt x="28051" y="0"/>
                    </a:cubicBezTo>
                    <a:cubicBezTo>
                      <a:pt x="43543" y="0"/>
                      <a:pt x="56102" y="20931"/>
                      <a:pt x="56102" y="467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4" name="Freeform: Shape 104"/>
              <p:cNvSpPr>
                <a:spLocks/>
              </p:cNvSpPr>
              <p:nvPr/>
            </p:nvSpPr>
            <p:spPr bwMode="auto">
              <a:xfrm>
                <a:off x="5206359" y="3228234"/>
                <a:ext cx="577954" cy="617477"/>
              </a:xfrm>
              <a:custGeom>
                <a:avLst/>
                <a:gdLst>
                  <a:gd name="T0" fmla="*/ 573341 w 577663"/>
                  <a:gd name="T1" fmla="*/ 614081 h 617716"/>
                  <a:gd name="T2" fmla="*/ 443510 w 577663"/>
                  <a:gd name="T3" fmla="*/ 580738 h 617716"/>
                  <a:gd name="T4" fmla="*/ 440834 w 577663"/>
                  <a:gd name="T5" fmla="*/ 576739 h 617716"/>
                  <a:gd name="T6" fmla="*/ 7172 w 577663"/>
                  <a:gd name="T7" fmla="*/ 111275 h 617716"/>
                  <a:gd name="T8" fmla="*/ 5832 w 577663"/>
                  <a:gd name="T9" fmla="*/ 109939 h 617716"/>
                  <a:gd name="T10" fmla="*/ 161094 w 577663"/>
                  <a:gd name="T11" fmla="*/ 11248 h 617716"/>
                  <a:gd name="T12" fmla="*/ 539880 w 577663"/>
                  <a:gd name="T13" fmla="*/ 484711 h 617716"/>
                  <a:gd name="T14" fmla="*/ 550587 w 577663"/>
                  <a:gd name="T15" fmla="*/ 499384 h 617716"/>
                  <a:gd name="T16" fmla="*/ 573341 w 577663"/>
                  <a:gd name="T17" fmla="*/ 614081 h 6177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7663" h="617716">
                    <a:moveTo>
                      <a:pt x="572187" y="615033"/>
                    </a:moveTo>
                    <a:cubicBezTo>
                      <a:pt x="554822" y="624383"/>
                      <a:pt x="500056" y="608354"/>
                      <a:pt x="442618" y="581638"/>
                    </a:cubicBezTo>
                    <a:cubicBezTo>
                      <a:pt x="441282" y="580303"/>
                      <a:pt x="441282" y="578967"/>
                      <a:pt x="439946" y="577631"/>
                    </a:cubicBezTo>
                    <a:cubicBezTo>
                      <a:pt x="397201" y="528208"/>
                      <a:pt x="69937" y="203615"/>
                      <a:pt x="7156" y="111447"/>
                    </a:cubicBezTo>
                    <a:cubicBezTo>
                      <a:pt x="7156" y="111447"/>
                      <a:pt x="5820" y="110111"/>
                      <a:pt x="5820" y="110111"/>
                    </a:cubicBezTo>
                    <a:cubicBezTo>
                      <a:pt x="-31582" y="40650"/>
                      <a:pt x="122032" y="-27474"/>
                      <a:pt x="160770" y="11264"/>
                    </a:cubicBezTo>
                    <a:cubicBezTo>
                      <a:pt x="199507" y="50001"/>
                      <a:pt x="514749" y="461419"/>
                      <a:pt x="538793" y="485463"/>
                    </a:cubicBezTo>
                    <a:cubicBezTo>
                      <a:pt x="542801" y="489470"/>
                      <a:pt x="545472" y="493478"/>
                      <a:pt x="549479" y="500157"/>
                    </a:cubicBezTo>
                    <a:cubicBezTo>
                      <a:pt x="569516" y="534886"/>
                      <a:pt x="586881" y="607018"/>
                      <a:pt x="572187" y="6150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5" name="Freeform: Shape 105"/>
              <p:cNvSpPr>
                <a:spLocks/>
              </p:cNvSpPr>
              <p:nvPr/>
            </p:nvSpPr>
            <p:spPr bwMode="auto">
              <a:xfrm>
                <a:off x="5206359" y="3228234"/>
                <a:ext cx="163500" cy="125492"/>
              </a:xfrm>
              <a:custGeom>
                <a:avLst/>
                <a:gdLst>
                  <a:gd name="T0" fmla="*/ 5740 w 164057"/>
                  <a:gd name="T1" fmla="*/ 109265 h 125734"/>
                  <a:gd name="T2" fmla="*/ 158598 w 164057"/>
                  <a:gd name="T3" fmla="*/ 11176 h 125734"/>
                  <a:gd name="T4" fmla="*/ 5740 w 164057"/>
                  <a:gd name="T5" fmla="*/ 109265 h 1257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4057" h="125734">
                    <a:moveTo>
                      <a:pt x="5820" y="110111"/>
                    </a:moveTo>
                    <a:cubicBezTo>
                      <a:pt x="-31582" y="40650"/>
                      <a:pt x="122032" y="-27474"/>
                      <a:pt x="160770" y="11264"/>
                    </a:cubicBezTo>
                    <a:cubicBezTo>
                      <a:pt x="186149" y="62023"/>
                      <a:pt x="57915" y="164878"/>
                      <a:pt x="5820" y="110111"/>
                    </a:cubicBezTo>
                    <a:close/>
                  </a:path>
                </a:pathLst>
              </a:custGeom>
              <a:solidFill>
                <a:srgbClr val="FFE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6" name="Freeform: Shape 106"/>
              <p:cNvSpPr>
                <a:spLocks/>
              </p:cNvSpPr>
              <p:nvPr/>
            </p:nvSpPr>
            <p:spPr bwMode="auto">
              <a:xfrm>
                <a:off x="5645527" y="3725924"/>
                <a:ext cx="138786" cy="119788"/>
              </a:xfrm>
              <a:custGeom>
                <a:avLst/>
                <a:gdLst>
                  <a:gd name="T0" fmla="*/ 136394 w 137717"/>
                  <a:gd name="T1" fmla="*/ 119743 h 118895"/>
                  <a:gd name="T2" fmla="*/ 2756 w 137717"/>
                  <a:gd name="T3" fmla="*/ 85334 h 118895"/>
                  <a:gd name="T4" fmla="*/ 0 w 137717"/>
                  <a:gd name="T5" fmla="*/ 81205 h 118895"/>
                  <a:gd name="T6" fmla="*/ 112974 w 137717"/>
                  <a:gd name="T7" fmla="*/ 0 h 118895"/>
                  <a:gd name="T8" fmla="*/ 136394 w 137717"/>
                  <a:gd name="T9" fmla="*/ 119743 h 1188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717" h="118895">
                    <a:moveTo>
                      <a:pt x="132241" y="116212"/>
                    </a:moveTo>
                    <a:cubicBezTo>
                      <a:pt x="114877" y="125563"/>
                      <a:pt x="60110" y="109533"/>
                      <a:pt x="2672" y="82818"/>
                    </a:cubicBezTo>
                    <a:cubicBezTo>
                      <a:pt x="1336" y="81482"/>
                      <a:pt x="1336" y="80146"/>
                      <a:pt x="0" y="78811"/>
                    </a:cubicBezTo>
                    <a:cubicBezTo>
                      <a:pt x="54767" y="86825"/>
                      <a:pt x="100183" y="46752"/>
                      <a:pt x="109534" y="0"/>
                    </a:cubicBezTo>
                    <a:cubicBezTo>
                      <a:pt x="129570" y="36066"/>
                      <a:pt x="146935" y="108198"/>
                      <a:pt x="132241" y="116212"/>
                    </a:cubicBezTo>
                    <a:close/>
                  </a:path>
                </a:pathLst>
              </a:custGeom>
              <a:solidFill>
                <a:srgbClr val="FFE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7" name="Freeform: Shape 107"/>
              <p:cNvSpPr>
                <a:spLocks/>
              </p:cNvSpPr>
              <p:nvPr/>
            </p:nvSpPr>
            <p:spPr bwMode="auto">
              <a:xfrm>
                <a:off x="5276701" y="3551947"/>
                <a:ext cx="422058" cy="333694"/>
              </a:xfrm>
              <a:custGeom>
                <a:avLst/>
                <a:gdLst>
                  <a:gd name="T0" fmla="*/ 0 w 420858"/>
                  <a:gd name="T1" fmla="*/ 301938 h 334048"/>
                  <a:gd name="T2" fmla="*/ 125649 w 420858"/>
                  <a:gd name="T3" fmla="*/ 0 h 334048"/>
                  <a:gd name="T4" fmla="*/ 183745 w 420858"/>
                  <a:gd name="T5" fmla="*/ 59855 h 334048"/>
                  <a:gd name="T6" fmla="*/ 268863 w 420858"/>
                  <a:gd name="T7" fmla="*/ 138332 h 334048"/>
                  <a:gd name="T8" fmla="*/ 393162 w 420858"/>
                  <a:gd name="T9" fmla="*/ 45224 h 334048"/>
                  <a:gd name="T10" fmla="*/ 386407 w 420858"/>
                  <a:gd name="T11" fmla="*/ 162274 h 334048"/>
                  <a:gd name="T12" fmla="*/ 221576 w 420858"/>
                  <a:gd name="T13" fmla="*/ 320559 h 334048"/>
                  <a:gd name="T14" fmla="*/ 0 w 420858"/>
                  <a:gd name="T15" fmla="*/ 301938 h 3340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0858" h="334048">
                    <a:moveTo>
                      <a:pt x="0" y="303221"/>
                    </a:moveTo>
                    <a:cubicBezTo>
                      <a:pt x="2672" y="209716"/>
                      <a:pt x="40073" y="34730"/>
                      <a:pt x="124227" y="0"/>
                    </a:cubicBezTo>
                    <a:cubicBezTo>
                      <a:pt x="158957" y="36066"/>
                      <a:pt x="181665" y="60110"/>
                      <a:pt x="181665" y="60110"/>
                    </a:cubicBezTo>
                    <a:cubicBezTo>
                      <a:pt x="162964" y="120220"/>
                      <a:pt x="217731" y="162964"/>
                      <a:pt x="265819" y="138920"/>
                    </a:cubicBezTo>
                    <a:cubicBezTo>
                      <a:pt x="313906" y="114877"/>
                      <a:pt x="332608" y="52095"/>
                      <a:pt x="388710" y="45416"/>
                    </a:cubicBezTo>
                    <a:cubicBezTo>
                      <a:pt x="443477" y="38737"/>
                      <a:pt x="419433" y="96176"/>
                      <a:pt x="382031" y="162964"/>
                    </a:cubicBezTo>
                    <a:cubicBezTo>
                      <a:pt x="343294" y="229753"/>
                      <a:pt x="291198" y="304556"/>
                      <a:pt x="219067" y="321921"/>
                    </a:cubicBezTo>
                    <a:cubicBezTo>
                      <a:pt x="141592" y="339286"/>
                      <a:pt x="9350" y="341958"/>
                      <a:pt x="0" y="303221"/>
                    </a:cubicBezTo>
                    <a:close/>
                  </a:path>
                </a:pathLst>
              </a:custGeom>
              <a:solidFill>
                <a:srgbClr val="FFA6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8" name="Freeform: Shape 108"/>
              <p:cNvSpPr>
                <a:spLocks/>
              </p:cNvSpPr>
              <p:nvPr/>
            </p:nvSpPr>
            <p:spPr bwMode="auto">
              <a:xfrm>
                <a:off x="5069475" y="3285276"/>
                <a:ext cx="2766192" cy="1882378"/>
              </a:xfrm>
              <a:custGeom>
                <a:avLst/>
                <a:gdLst>
                  <a:gd name="T0" fmla="*/ 477155 w 2766615"/>
                  <a:gd name="T1" fmla="*/ 903638 h 1882169"/>
                  <a:gd name="T2" fmla="*/ 450456 w 2766615"/>
                  <a:gd name="T3" fmla="*/ 576230 h 1882169"/>
                  <a:gd name="T4" fmla="*/ 192812 w 2766615"/>
                  <a:gd name="T5" fmla="*/ 569547 h 1882169"/>
                  <a:gd name="T6" fmla="*/ 53975 w 2766615"/>
                  <a:gd name="T7" fmla="*/ 1566477 h 1882169"/>
                  <a:gd name="T8" fmla="*/ 605310 w 2766615"/>
                  <a:gd name="T9" fmla="*/ 1590533 h 1882169"/>
                  <a:gd name="T10" fmla="*/ 1092571 w 2766615"/>
                  <a:gd name="T11" fmla="*/ 1138838 h 1882169"/>
                  <a:gd name="T12" fmla="*/ 1095239 w 2766615"/>
                  <a:gd name="T13" fmla="*/ 1864486 h 1882169"/>
                  <a:gd name="T14" fmla="*/ 2706532 w 2766615"/>
                  <a:gd name="T15" fmla="*/ 1714812 h 1882169"/>
                  <a:gd name="T16" fmla="*/ 2550342 w 2766615"/>
                  <a:gd name="T17" fmla="*/ 933041 h 1882169"/>
                  <a:gd name="T18" fmla="*/ 2691846 w 2766615"/>
                  <a:gd name="T19" fmla="*/ 490700 h 1882169"/>
                  <a:gd name="T20" fmla="*/ 2115147 w 2766615"/>
                  <a:gd name="T21" fmla="*/ 43020 h 1882169"/>
                  <a:gd name="T22" fmla="*/ 1108588 w 2766615"/>
                  <a:gd name="T23" fmla="*/ 268866 h 1882169"/>
                  <a:gd name="T24" fmla="*/ 477155 w 2766615"/>
                  <a:gd name="T25" fmla="*/ 903638 h 18821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66615" h="1882169">
                    <a:moveTo>
                      <a:pt x="477447" y="903238"/>
                    </a:moveTo>
                    <a:cubicBezTo>
                      <a:pt x="484126" y="792369"/>
                      <a:pt x="465425" y="633412"/>
                      <a:pt x="450732" y="575974"/>
                    </a:cubicBezTo>
                    <a:cubicBezTo>
                      <a:pt x="436038" y="518535"/>
                      <a:pt x="325169" y="446404"/>
                      <a:pt x="192928" y="569295"/>
                    </a:cubicBezTo>
                    <a:cubicBezTo>
                      <a:pt x="60686" y="692186"/>
                      <a:pt x="-79570" y="1382780"/>
                      <a:pt x="54007" y="1565781"/>
                    </a:cubicBezTo>
                    <a:cubicBezTo>
                      <a:pt x="186249" y="1748782"/>
                      <a:pt x="448060" y="1736760"/>
                      <a:pt x="605682" y="1589825"/>
                    </a:cubicBezTo>
                    <a:cubicBezTo>
                      <a:pt x="835434" y="1377437"/>
                      <a:pt x="1071866" y="1150356"/>
                      <a:pt x="1093239" y="1138334"/>
                    </a:cubicBezTo>
                    <a:cubicBezTo>
                      <a:pt x="1114611" y="1126312"/>
                      <a:pt x="1054501" y="1774162"/>
                      <a:pt x="1095910" y="1863658"/>
                    </a:cubicBezTo>
                    <a:cubicBezTo>
                      <a:pt x="1396459" y="1942469"/>
                      <a:pt x="2682808" y="1746110"/>
                      <a:pt x="2708188" y="1714052"/>
                    </a:cubicBezTo>
                    <a:cubicBezTo>
                      <a:pt x="2732231" y="1683329"/>
                      <a:pt x="2765626" y="1437547"/>
                      <a:pt x="2551902" y="932625"/>
                    </a:cubicBezTo>
                    <a:cubicBezTo>
                      <a:pt x="2741582" y="915260"/>
                      <a:pt x="2845772" y="791033"/>
                      <a:pt x="2693494" y="490484"/>
                    </a:cubicBezTo>
                    <a:cubicBezTo>
                      <a:pt x="2569267" y="247373"/>
                      <a:pt x="2388938" y="116467"/>
                      <a:pt x="2116441" y="43000"/>
                    </a:cubicBezTo>
                    <a:cubicBezTo>
                      <a:pt x="1739752" y="-59854"/>
                      <a:pt x="1416495" y="24299"/>
                      <a:pt x="1109268" y="268746"/>
                    </a:cubicBezTo>
                    <a:cubicBezTo>
                      <a:pt x="799369" y="513192"/>
                      <a:pt x="517520" y="843128"/>
                      <a:pt x="477447" y="903238"/>
                    </a:cubicBezTo>
                    <a:close/>
                  </a:path>
                </a:pathLst>
              </a:custGeom>
              <a:solidFill>
                <a:srgbClr val="99BB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9" name="Freeform: Shape 109"/>
              <p:cNvSpPr>
                <a:spLocks/>
              </p:cNvSpPr>
              <p:nvPr/>
            </p:nvSpPr>
            <p:spPr bwMode="auto">
              <a:xfrm>
                <a:off x="5974429" y="3316649"/>
                <a:ext cx="216733" cy="54190"/>
              </a:xfrm>
              <a:custGeom>
                <a:avLst/>
                <a:gdLst>
                  <a:gd name="T0" fmla="*/ 9710 w 218508"/>
                  <a:gd name="T1" fmla="*/ 22634 h 54123"/>
                  <a:gd name="T2" fmla="*/ 109263 w 218508"/>
                  <a:gd name="T3" fmla="*/ 21290 h 54123"/>
                  <a:gd name="T4" fmla="*/ 202353 w 218508"/>
                  <a:gd name="T5" fmla="*/ 53508 h 54123"/>
                  <a:gd name="T6" fmla="*/ 208817 w 218508"/>
                  <a:gd name="T7" fmla="*/ 41426 h 54123"/>
                  <a:gd name="T8" fmla="*/ 92457 w 218508"/>
                  <a:gd name="T9" fmla="*/ 3841 h 54123"/>
                  <a:gd name="T10" fmla="*/ 3246 w 218508"/>
                  <a:gd name="T11" fmla="*/ 10552 h 54123"/>
                  <a:gd name="T12" fmla="*/ 9710 w 218508"/>
                  <a:gd name="T13" fmla="*/ 22634 h 54123"/>
                  <a:gd name="T14" fmla="*/ 9710 w 218508"/>
                  <a:gd name="T15" fmla="*/ 22634 h 541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8508" h="54123">
                    <a:moveTo>
                      <a:pt x="10033" y="22522"/>
                    </a:moveTo>
                    <a:cubicBezTo>
                      <a:pt x="42092" y="7828"/>
                      <a:pt x="79493" y="14507"/>
                      <a:pt x="112887" y="21186"/>
                    </a:cubicBezTo>
                    <a:cubicBezTo>
                      <a:pt x="146282" y="26529"/>
                      <a:pt x="179676" y="34543"/>
                      <a:pt x="209063" y="53244"/>
                    </a:cubicBezTo>
                    <a:cubicBezTo>
                      <a:pt x="215742" y="57252"/>
                      <a:pt x="222421" y="46565"/>
                      <a:pt x="215742" y="41222"/>
                    </a:cubicBezTo>
                    <a:cubicBezTo>
                      <a:pt x="179676" y="18514"/>
                      <a:pt x="136932" y="11835"/>
                      <a:pt x="95523" y="3821"/>
                    </a:cubicBezTo>
                    <a:cubicBezTo>
                      <a:pt x="64799" y="-1523"/>
                      <a:pt x="32741" y="-2858"/>
                      <a:pt x="3354" y="10500"/>
                    </a:cubicBezTo>
                    <a:cubicBezTo>
                      <a:pt x="-4660" y="14507"/>
                      <a:pt x="3354" y="26529"/>
                      <a:pt x="10033" y="225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0" name="Freeform: Shape 110"/>
              <p:cNvSpPr>
                <a:spLocks/>
              </p:cNvSpPr>
              <p:nvPr/>
            </p:nvSpPr>
            <p:spPr bwMode="auto">
              <a:xfrm>
                <a:off x="6021957" y="3271016"/>
                <a:ext cx="230041" cy="62746"/>
              </a:xfrm>
              <a:custGeom>
                <a:avLst/>
                <a:gdLst>
                  <a:gd name="T0" fmla="*/ 8424 w 229724"/>
                  <a:gd name="T1" fmla="*/ 21814 h 62694"/>
                  <a:gd name="T2" fmla="*/ 125277 w 229724"/>
                  <a:gd name="T3" fmla="*/ 24493 h 62694"/>
                  <a:gd name="T4" fmla="*/ 220642 w 229724"/>
                  <a:gd name="T5" fmla="*/ 62019 h 62694"/>
                  <a:gd name="T6" fmla="*/ 227357 w 229724"/>
                  <a:gd name="T7" fmla="*/ 49957 h 62694"/>
                  <a:gd name="T8" fmla="*/ 117218 w 229724"/>
                  <a:gd name="T9" fmla="*/ 7072 h 62694"/>
                  <a:gd name="T10" fmla="*/ 4393 w 229724"/>
                  <a:gd name="T11" fmla="*/ 7072 h 62694"/>
                  <a:gd name="T12" fmla="*/ 8424 w 229724"/>
                  <a:gd name="T13" fmla="*/ 21814 h 62694"/>
                  <a:gd name="T14" fmla="*/ 8424 w 229724"/>
                  <a:gd name="T15" fmla="*/ 21814 h 626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9724" h="62694">
                    <a:moveTo>
                      <a:pt x="8376" y="21742"/>
                    </a:moveTo>
                    <a:cubicBezTo>
                      <a:pt x="49785" y="13727"/>
                      <a:pt x="84515" y="13727"/>
                      <a:pt x="124588" y="24413"/>
                    </a:cubicBezTo>
                    <a:cubicBezTo>
                      <a:pt x="155311" y="32428"/>
                      <a:pt x="192713" y="45786"/>
                      <a:pt x="219428" y="61815"/>
                    </a:cubicBezTo>
                    <a:cubicBezTo>
                      <a:pt x="227443" y="65822"/>
                      <a:pt x="234122" y="55136"/>
                      <a:pt x="226107" y="49793"/>
                    </a:cubicBezTo>
                    <a:cubicBezTo>
                      <a:pt x="192713" y="29756"/>
                      <a:pt x="152639" y="17734"/>
                      <a:pt x="116573" y="7048"/>
                    </a:cubicBezTo>
                    <a:cubicBezTo>
                      <a:pt x="77836" y="-3638"/>
                      <a:pt x="44442" y="-967"/>
                      <a:pt x="4369" y="7048"/>
                    </a:cubicBezTo>
                    <a:cubicBezTo>
                      <a:pt x="-3646" y="11055"/>
                      <a:pt x="361" y="23078"/>
                      <a:pt x="8376" y="217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1" name="Freeform: Shape 111"/>
              <p:cNvSpPr>
                <a:spLocks/>
              </p:cNvSpPr>
              <p:nvPr/>
            </p:nvSpPr>
            <p:spPr bwMode="auto">
              <a:xfrm>
                <a:off x="5314724" y="4108104"/>
                <a:ext cx="307988" cy="353659"/>
              </a:xfrm>
              <a:custGeom>
                <a:avLst/>
                <a:gdLst>
                  <a:gd name="T0" fmla="*/ 12777 w 308293"/>
                  <a:gd name="T1" fmla="*/ 347412 h 354552"/>
                  <a:gd name="T2" fmla="*/ 157802 w 308293"/>
                  <a:gd name="T3" fmla="*/ 171539 h 354552"/>
                  <a:gd name="T4" fmla="*/ 224326 w 308293"/>
                  <a:gd name="T5" fmla="*/ 93518 h 354552"/>
                  <a:gd name="T6" fmla="*/ 305487 w 308293"/>
                  <a:gd name="T7" fmla="*/ 11532 h 354552"/>
                  <a:gd name="T8" fmla="*/ 296173 w 308293"/>
                  <a:gd name="T9" fmla="*/ 2274 h 354552"/>
                  <a:gd name="T10" fmla="*/ 215013 w 308293"/>
                  <a:gd name="T11" fmla="*/ 84262 h 354552"/>
                  <a:gd name="T12" fmla="*/ 140506 w 308293"/>
                  <a:gd name="T13" fmla="*/ 171539 h 354552"/>
                  <a:gd name="T14" fmla="*/ 803 w 308293"/>
                  <a:gd name="T15" fmla="*/ 340800 h 354552"/>
                  <a:gd name="T16" fmla="*/ 12777 w 308293"/>
                  <a:gd name="T17" fmla="*/ 347412 h 354552"/>
                  <a:gd name="T18" fmla="*/ 12777 w 308293"/>
                  <a:gd name="T19" fmla="*/ 347412 h 3545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8293" h="354552">
                    <a:moveTo>
                      <a:pt x="12829" y="350934"/>
                    </a:moveTo>
                    <a:cubicBezTo>
                      <a:pt x="48894" y="282810"/>
                      <a:pt x="110340" y="232051"/>
                      <a:pt x="158428" y="173277"/>
                    </a:cubicBezTo>
                    <a:cubicBezTo>
                      <a:pt x="179800" y="146561"/>
                      <a:pt x="201172" y="119846"/>
                      <a:pt x="225216" y="94466"/>
                    </a:cubicBezTo>
                    <a:cubicBezTo>
                      <a:pt x="251932" y="66415"/>
                      <a:pt x="282654" y="42371"/>
                      <a:pt x="306699" y="11648"/>
                    </a:cubicBezTo>
                    <a:cubicBezTo>
                      <a:pt x="312042" y="4969"/>
                      <a:pt x="302691" y="-4381"/>
                      <a:pt x="297348" y="2298"/>
                    </a:cubicBezTo>
                    <a:cubicBezTo>
                      <a:pt x="271968" y="31685"/>
                      <a:pt x="242581" y="57064"/>
                      <a:pt x="215866" y="85116"/>
                    </a:cubicBezTo>
                    <a:cubicBezTo>
                      <a:pt x="189151" y="113167"/>
                      <a:pt x="165107" y="143890"/>
                      <a:pt x="141063" y="173277"/>
                    </a:cubicBezTo>
                    <a:cubicBezTo>
                      <a:pt x="94311" y="230715"/>
                      <a:pt x="35537" y="278803"/>
                      <a:pt x="807" y="344256"/>
                    </a:cubicBezTo>
                    <a:cubicBezTo>
                      <a:pt x="-3201" y="352270"/>
                      <a:pt x="8821" y="358949"/>
                      <a:pt x="12829" y="3509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2" name="Freeform: Shape 112"/>
              <p:cNvSpPr>
                <a:spLocks/>
              </p:cNvSpPr>
              <p:nvPr/>
            </p:nvSpPr>
            <p:spPr bwMode="auto">
              <a:xfrm>
                <a:off x="7449731" y="3814339"/>
                <a:ext cx="195819" cy="454908"/>
              </a:xfrm>
              <a:custGeom>
                <a:avLst/>
                <a:gdLst>
                  <a:gd name="T0" fmla="*/ 806 w 195923"/>
                  <a:gd name="T1" fmla="*/ 9904 h 455506"/>
                  <a:gd name="T2" fmla="*/ 106108 w 195923"/>
                  <a:gd name="T3" fmla="*/ 245097 h 455506"/>
                  <a:gd name="T4" fmla="*/ 182084 w 195923"/>
                  <a:gd name="T5" fmla="*/ 448399 h 455506"/>
                  <a:gd name="T6" fmla="*/ 195413 w 195923"/>
                  <a:gd name="T7" fmla="*/ 444412 h 455506"/>
                  <a:gd name="T8" fmla="*/ 116771 w 195923"/>
                  <a:gd name="T9" fmla="*/ 234467 h 455506"/>
                  <a:gd name="T10" fmla="*/ 12800 w 195923"/>
                  <a:gd name="T11" fmla="*/ 1930 h 455506"/>
                  <a:gd name="T12" fmla="*/ 806 w 195923"/>
                  <a:gd name="T13" fmla="*/ 9904 h 455506"/>
                  <a:gd name="T14" fmla="*/ 806 w 195923"/>
                  <a:gd name="T15" fmla="*/ 9904 h 4555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5923" h="455506">
                    <a:moveTo>
                      <a:pt x="806" y="9956"/>
                    </a:moveTo>
                    <a:cubicBezTo>
                      <a:pt x="47559" y="79417"/>
                      <a:pt x="74274" y="168913"/>
                      <a:pt x="106332" y="246388"/>
                    </a:cubicBezTo>
                    <a:cubicBezTo>
                      <a:pt x="133048" y="311841"/>
                      <a:pt x="167778" y="381301"/>
                      <a:pt x="182472" y="450761"/>
                    </a:cubicBezTo>
                    <a:cubicBezTo>
                      <a:pt x="183808" y="458776"/>
                      <a:pt x="197165" y="456104"/>
                      <a:pt x="195829" y="446754"/>
                    </a:cubicBezTo>
                    <a:cubicBezTo>
                      <a:pt x="179800" y="374622"/>
                      <a:pt x="143734" y="303826"/>
                      <a:pt x="117019" y="235702"/>
                    </a:cubicBezTo>
                    <a:cubicBezTo>
                      <a:pt x="86296" y="159563"/>
                      <a:pt x="59580" y="70066"/>
                      <a:pt x="12828" y="1942"/>
                    </a:cubicBezTo>
                    <a:cubicBezTo>
                      <a:pt x="8821" y="-3401"/>
                      <a:pt x="-3201" y="3277"/>
                      <a:pt x="806" y="99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3" name="Freeform: Shape 113"/>
              <p:cNvSpPr>
                <a:spLocks/>
              </p:cNvSpPr>
              <p:nvPr/>
            </p:nvSpPr>
            <p:spPr bwMode="auto">
              <a:xfrm>
                <a:off x="5246282" y="3256755"/>
                <a:ext cx="76047" cy="57042"/>
              </a:xfrm>
              <a:custGeom>
                <a:avLst/>
                <a:gdLst>
                  <a:gd name="T0" fmla="*/ 3241 w 77714"/>
                  <a:gd name="T1" fmla="*/ 47507 h 56099"/>
                  <a:gd name="T2" fmla="*/ 68156 w 77714"/>
                  <a:gd name="T3" fmla="*/ 8955 h 56099"/>
                  <a:gd name="T4" fmla="*/ 3241 w 77714"/>
                  <a:gd name="T5" fmla="*/ 47507 h 560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714" h="56099">
                    <a:moveTo>
                      <a:pt x="3535" y="44443"/>
                    </a:moveTo>
                    <a:cubicBezTo>
                      <a:pt x="19564" y="76502"/>
                      <a:pt x="94367" y="35093"/>
                      <a:pt x="74331" y="8377"/>
                    </a:cubicBezTo>
                    <a:cubicBezTo>
                      <a:pt x="54294" y="-18338"/>
                      <a:pt x="-16502" y="25742"/>
                      <a:pt x="3535" y="444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4" name="Freeform: Shape 114"/>
              <p:cNvSpPr>
                <a:spLocks/>
              </p:cNvSpPr>
              <p:nvPr/>
            </p:nvSpPr>
            <p:spPr bwMode="auto">
              <a:xfrm>
                <a:off x="5723475" y="3778687"/>
                <a:ext cx="58935" cy="65598"/>
              </a:xfrm>
              <a:custGeom>
                <a:avLst/>
                <a:gdLst>
                  <a:gd name="T0" fmla="*/ 49792 w 59605"/>
                  <a:gd name="T1" fmla="*/ 0 h 66305"/>
                  <a:gd name="T2" fmla="*/ 0 w 59605"/>
                  <a:gd name="T3" fmla="*/ 56307 h 66305"/>
                  <a:gd name="T4" fmla="*/ 52344 w 59605"/>
                  <a:gd name="T5" fmla="*/ 61426 h 66305"/>
                  <a:gd name="T6" fmla="*/ 49792 w 59605"/>
                  <a:gd name="T7" fmla="*/ 0 h 6630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605" h="66305">
                    <a:moveTo>
                      <a:pt x="52095" y="0"/>
                    </a:moveTo>
                    <a:cubicBezTo>
                      <a:pt x="42744" y="25380"/>
                      <a:pt x="20037" y="54767"/>
                      <a:pt x="0" y="58774"/>
                    </a:cubicBezTo>
                    <a:cubicBezTo>
                      <a:pt x="25380" y="66789"/>
                      <a:pt x="45416" y="68124"/>
                      <a:pt x="54766" y="64117"/>
                    </a:cubicBezTo>
                    <a:cubicBezTo>
                      <a:pt x="62781" y="58774"/>
                      <a:pt x="60110" y="29387"/>
                      <a:pt x="520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5" name="Freeform: Shape 115"/>
              <p:cNvSpPr>
                <a:spLocks/>
              </p:cNvSpPr>
              <p:nvPr/>
            </p:nvSpPr>
            <p:spPr bwMode="auto">
              <a:xfrm>
                <a:off x="6006748" y="3714516"/>
                <a:ext cx="359320" cy="470594"/>
              </a:xfrm>
              <a:custGeom>
                <a:avLst/>
                <a:gdLst>
                  <a:gd name="T0" fmla="*/ 7808 w 359454"/>
                  <a:gd name="T1" fmla="*/ 19927 h 470411"/>
                  <a:gd name="T2" fmla="*/ 267896 w 359454"/>
                  <a:gd name="T3" fmla="*/ 147022 h 470411"/>
                  <a:gd name="T4" fmla="*/ 339919 w 359454"/>
                  <a:gd name="T5" fmla="*/ 462756 h 470411"/>
                  <a:gd name="T6" fmla="*/ 353257 w 359454"/>
                  <a:gd name="T7" fmla="*/ 466768 h 470411"/>
                  <a:gd name="T8" fmla="*/ 273231 w 359454"/>
                  <a:gd name="T9" fmla="*/ 130968 h 470411"/>
                  <a:gd name="T10" fmla="*/ 6476 w 359454"/>
                  <a:gd name="T11" fmla="*/ 7885 h 470411"/>
                  <a:gd name="T12" fmla="*/ 7808 w 359454"/>
                  <a:gd name="T13" fmla="*/ 19927 h 470411"/>
                  <a:gd name="T14" fmla="*/ 7808 w 359454"/>
                  <a:gd name="T15" fmla="*/ 19927 h 4704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9454" h="470411">
                    <a:moveTo>
                      <a:pt x="7820" y="19895"/>
                    </a:moveTo>
                    <a:cubicBezTo>
                      <a:pt x="118689" y="-12164"/>
                      <a:pt x="204179" y="63976"/>
                      <a:pt x="268296" y="146794"/>
                    </a:cubicBezTo>
                    <a:cubicBezTo>
                      <a:pt x="337756" y="238962"/>
                      <a:pt x="356457" y="349831"/>
                      <a:pt x="340427" y="462036"/>
                    </a:cubicBezTo>
                    <a:cubicBezTo>
                      <a:pt x="339092" y="470050"/>
                      <a:pt x="352449" y="474058"/>
                      <a:pt x="353785" y="466043"/>
                    </a:cubicBezTo>
                    <a:cubicBezTo>
                      <a:pt x="371150" y="345824"/>
                      <a:pt x="349778" y="228275"/>
                      <a:pt x="273639" y="130764"/>
                    </a:cubicBezTo>
                    <a:cubicBezTo>
                      <a:pt x="206850" y="46611"/>
                      <a:pt x="118689" y="-24186"/>
                      <a:pt x="6484" y="7873"/>
                    </a:cubicBezTo>
                    <a:cubicBezTo>
                      <a:pt x="-4202" y="9209"/>
                      <a:pt x="-195" y="22567"/>
                      <a:pt x="7820" y="198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6" name="Freeform: Shape 116"/>
              <p:cNvSpPr>
                <a:spLocks/>
              </p:cNvSpPr>
              <p:nvPr/>
            </p:nvSpPr>
            <p:spPr bwMode="auto">
              <a:xfrm>
                <a:off x="6212073" y="3442141"/>
                <a:ext cx="243349" cy="252410"/>
              </a:xfrm>
              <a:custGeom>
                <a:avLst/>
                <a:gdLst>
                  <a:gd name="T0" fmla="*/ 14075 w 241752"/>
                  <a:gd name="T1" fmla="*/ 246082 h 253082"/>
                  <a:gd name="T2" fmla="*/ 121045 w 241752"/>
                  <a:gd name="T3" fmla="*/ 117883 h 253082"/>
                  <a:gd name="T4" fmla="*/ 245844 w 241752"/>
                  <a:gd name="T5" fmla="*/ 10830 h 253082"/>
                  <a:gd name="T6" fmla="*/ 236244 w 241752"/>
                  <a:gd name="T7" fmla="*/ 1579 h 253082"/>
                  <a:gd name="T8" fmla="*/ 96359 w 241752"/>
                  <a:gd name="T9" fmla="*/ 124492 h 253082"/>
                  <a:gd name="T10" fmla="*/ 359 w 241752"/>
                  <a:gd name="T11" fmla="*/ 242117 h 253082"/>
                  <a:gd name="T12" fmla="*/ 14075 w 241752"/>
                  <a:gd name="T13" fmla="*/ 246082 h 253082"/>
                  <a:gd name="T14" fmla="*/ 14075 w 241752"/>
                  <a:gd name="T15" fmla="*/ 246082 h 2530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1752" h="253082">
                    <a:moveTo>
                      <a:pt x="13709" y="248713"/>
                    </a:moveTo>
                    <a:cubicBezTo>
                      <a:pt x="33746" y="197954"/>
                      <a:pt x="83169" y="159217"/>
                      <a:pt x="117899" y="119144"/>
                    </a:cubicBezTo>
                    <a:cubicBezTo>
                      <a:pt x="153965" y="77735"/>
                      <a:pt x="195374" y="45676"/>
                      <a:pt x="239454" y="10946"/>
                    </a:cubicBezTo>
                    <a:cubicBezTo>
                      <a:pt x="246133" y="5603"/>
                      <a:pt x="236783" y="-3748"/>
                      <a:pt x="230104" y="1595"/>
                    </a:cubicBezTo>
                    <a:cubicBezTo>
                      <a:pt x="180681" y="41669"/>
                      <a:pt x="136600" y="79070"/>
                      <a:pt x="93855" y="125822"/>
                    </a:cubicBezTo>
                    <a:cubicBezTo>
                      <a:pt x="60461" y="163224"/>
                      <a:pt x="20388" y="196618"/>
                      <a:pt x="351" y="244706"/>
                    </a:cubicBezTo>
                    <a:cubicBezTo>
                      <a:pt x="-2320" y="252721"/>
                      <a:pt x="11038" y="256728"/>
                      <a:pt x="13709" y="2487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7" name="Freeform: Shape 117"/>
              <p:cNvSpPr>
                <a:spLocks/>
              </p:cNvSpPr>
              <p:nvPr/>
            </p:nvSpPr>
            <p:spPr bwMode="auto">
              <a:xfrm>
                <a:off x="6136027" y="4296342"/>
                <a:ext cx="171105" cy="148309"/>
              </a:xfrm>
              <a:custGeom>
                <a:avLst/>
                <a:gdLst>
                  <a:gd name="T0" fmla="*/ 11007 w 170864"/>
                  <a:gd name="T1" fmla="*/ 146463 h 148156"/>
                  <a:gd name="T2" fmla="*/ 82204 w 170864"/>
                  <a:gd name="T3" fmla="*/ 84761 h 148156"/>
                  <a:gd name="T4" fmla="*/ 169520 w 170864"/>
                  <a:gd name="T5" fmla="*/ 10990 h 148156"/>
                  <a:gd name="T6" fmla="*/ 160118 w 170864"/>
                  <a:gd name="T7" fmla="*/ 1603 h 148156"/>
                  <a:gd name="T8" fmla="*/ 80861 w 170864"/>
                  <a:gd name="T9" fmla="*/ 68668 h 148156"/>
                  <a:gd name="T10" fmla="*/ 1603 w 170864"/>
                  <a:gd name="T11" fmla="*/ 137072 h 148156"/>
                  <a:gd name="T12" fmla="*/ 11007 w 170864"/>
                  <a:gd name="T13" fmla="*/ 146463 h 148156"/>
                  <a:gd name="T14" fmla="*/ 11007 w 170864"/>
                  <a:gd name="T15" fmla="*/ 146463 h 148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0864" h="148156">
                    <a:moveTo>
                      <a:pt x="10946" y="145859"/>
                    </a:moveTo>
                    <a:cubicBezTo>
                      <a:pt x="32318" y="123151"/>
                      <a:pt x="57698" y="104450"/>
                      <a:pt x="81742" y="84413"/>
                    </a:cubicBezTo>
                    <a:cubicBezTo>
                      <a:pt x="111129" y="60369"/>
                      <a:pt x="139180" y="34990"/>
                      <a:pt x="168567" y="10946"/>
                    </a:cubicBezTo>
                    <a:cubicBezTo>
                      <a:pt x="175246" y="5603"/>
                      <a:pt x="165896" y="-3748"/>
                      <a:pt x="159217" y="1595"/>
                    </a:cubicBezTo>
                    <a:cubicBezTo>
                      <a:pt x="132501" y="22968"/>
                      <a:pt x="107122" y="45676"/>
                      <a:pt x="80406" y="68384"/>
                    </a:cubicBezTo>
                    <a:cubicBezTo>
                      <a:pt x="53691" y="91092"/>
                      <a:pt x="25639" y="109793"/>
                      <a:pt x="1595" y="136508"/>
                    </a:cubicBezTo>
                    <a:cubicBezTo>
                      <a:pt x="-3748" y="143187"/>
                      <a:pt x="5603" y="152538"/>
                      <a:pt x="10946" y="1458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8" name="Freeform: Shape 118"/>
              <p:cNvSpPr>
                <a:spLocks/>
              </p:cNvSpPr>
              <p:nvPr/>
            </p:nvSpPr>
            <p:spPr bwMode="auto">
              <a:xfrm>
                <a:off x="6299527" y="4458911"/>
                <a:ext cx="22814" cy="533340"/>
              </a:xfrm>
              <a:custGeom>
                <a:avLst/>
                <a:gdLst>
                  <a:gd name="T0" fmla="*/ 546 w 23302"/>
                  <a:gd name="T1" fmla="*/ 6981 h 533974"/>
                  <a:gd name="T2" fmla="*/ 546 w 23302"/>
                  <a:gd name="T3" fmla="*/ 268879 h 533974"/>
                  <a:gd name="T4" fmla="*/ 9137 w 23302"/>
                  <a:gd name="T5" fmla="*/ 525461 h 533974"/>
                  <a:gd name="T6" fmla="*/ 21410 w 23302"/>
                  <a:gd name="T7" fmla="*/ 525461 h 533974"/>
                  <a:gd name="T8" fmla="*/ 12819 w 23302"/>
                  <a:gd name="T9" fmla="*/ 268879 h 533974"/>
                  <a:gd name="T10" fmla="*/ 12819 w 23302"/>
                  <a:gd name="T11" fmla="*/ 6981 h 533974"/>
                  <a:gd name="T12" fmla="*/ 546 w 23302"/>
                  <a:gd name="T13" fmla="*/ 6981 h 533974"/>
                  <a:gd name="T14" fmla="*/ 546 w 23302"/>
                  <a:gd name="T15" fmla="*/ 6981 h 5339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302" h="533974">
                    <a:moveTo>
                      <a:pt x="594" y="7013"/>
                    </a:moveTo>
                    <a:cubicBezTo>
                      <a:pt x="594" y="95174"/>
                      <a:pt x="-742" y="181999"/>
                      <a:pt x="594" y="270160"/>
                    </a:cubicBezTo>
                    <a:cubicBezTo>
                      <a:pt x="1930" y="356985"/>
                      <a:pt x="9944" y="442475"/>
                      <a:pt x="9944" y="527964"/>
                    </a:cubicBezTo>
                    <a:cubicBezTo>
                      <a:pt x="9944" y="535979"/>
                      <a:pt x="23302" y="535979"/>
                      <a:pt x="23302" y="527964"/>
                    </a:cubicBezTo>
                    <a:cubicBezTo>
                      <a:pt x="23302" y="441139"/>
                      <a:pt x="15287" y="355649"/>
                      <a:pt x="13951" y="270160"/>
                    </a:cubicBezTo>
                    <a:cubicBezTo>
                      <a:pt x="12616" y="183335"/>
                      <a:pt x="13951" y="95174"/>
                      <a:pt x="13951" y="7013"/>
                    </a:cubicBezTo>
                    <a:cubicBezTo>
                      <a:pt x="13951" y="-2338"/>
                      <a:pt x="594" y="-2338"/>
                      <a:pt x="594" y="70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338263" y="1117600"/>
            <a:ext cx="1328737" cy="2552700"/>
            <a:chOff x="1784968" y="1117487"/>
            <a:chExt cx="1771334" cy="2553051"/>
          </a:xfrm>
        </p:grpSpPr>
        <p:sp>
          <p:nvSpPr>
            <p:cNvPr id="51221" name="Freeform: Shape 88"/>
            <p:cNvSpPr>
              <a:spLocks/>
            </p:cNvSpPr>
            <p:nvPr/>
          </p:nvSpPr>
          <p:spPr bwMode="auto">
            <a:xfrm flipH="1">
              <a:off x="2417738" y="3152942"/>
              <a:ext cx="924819" cy="517596"/>
            </a:xfrm>
            <a:custGeom>
              <a:avLst/>
              <a:gdLst>
                <a:gd name="T0" fmla="*/ 18543 w 830897"/>
                <a:gd name="T1" fmla="*/ 283684 h 465351"/>
                <a:gd name="T2" fmla="*/ 184598 w 830897"/>
                <a:gd name="T3" fmla="*/ 663948 h 465351"/>
                <a:gd name="T4" fmla="*/ 1195288 w 830897"/>
                <a:gd name="T5" fmla="*/ 584217 h 465351"/>
                <a:gd name="T6" fmla="*/ 1203488 w 830897"/>
                <a:gd name="T7" fmla="*/ 163062 h 465351"/>
                <a:gd name="T8" fmla="*/ 18543 w 830897"/>
                <a:gd name="T9" fmla="*/ 283684 h 465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0897" h="465351">
                  <a:moveTo>
                    <a:pt x="12082" y="185351"/>
                  </a:moveTo>
                  <a:cubicBezTo>
                    <a:pt x="-13298" y="260154"/>
                    <a:pt x="-7955" y="379038"/>
                    <a:pt x="120279" y="433804"/>
                  </a:cubicBezTo>
                  <a:cubicBezTo>
                    <a:pt x="248513" y="488571"/>
                    <a:pt x="675961" y="472542"/>
                    <a:pt x="778815" y="381709"/>
                  </a:cubicBezTo>
                  <a:cubicBezTo>
                    <a:pt x="860297" y="309578"/>
                    <a:pt x="833582" y="197373"/>
                    <a:pt x="784158" y="106540"/>
                  </a:cubicBezTo>
                  <a:cubicBezTo>
                    <a:pt x="701340" y="-48409"/>
                    <a:pt x="92228" y="-44402"/>
                    <a:pt x="12082" y="185351"/>
                  </a:cubicBezTo>
                  <a:close/>
                </a:path>
              </a:pathLst>
            </a:custGeom>
            <a:solidFill>
              <a:srgbClr val="FF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2" name="Freeform: Shape 119"/>
            <p:cNvSpPr>
              <a:spLocks/>
            </p:cNvSpPr>
            <p:nvPr/>
          </p:nvSpPr>
          <p:spPr bwMode="auto">
            <a:xfrm flipH="1">
              <a:off x="2898137" y="2044714"/>
              <a:ext cx="461351" cy="1286052"/>
            </a:xfrm>
            <a:custGeom>
              <a:avLst/>
              <a:gdLst>
                <a:gd name="T0" fmla="*/ 638967 w 413653"/>
                <a:gd name="T1" fmla="*/ 1748006 h 1155329"/>
                <a:gd name="T2" fmla="*/ 335138 w 413653"/>
                <a:gd name="T3" fmla="*/ 876376 h 1155329"/>
                <a:gd name="T4" fmla="*/ 45776 w 413653"/>
                <a:gd name="T5" fmla="*/ 41658 h 1155329"/>
                <a:gd name="T6" fmla="*/ 39573 w 413653"/>
                <a:gd name="T7" fmla="*/ 14996 h 1155329"/>
                <a:gd name="T8" fmla="*/ 304 w 413653"/>
                <a:gd name="T9" fmla="*/ 25253 h 1155329"/>
                <a:gd name="T10" fmla="*/ 45776 w 413653"/>
                <a:gd name="T11" fmla="*/ 181121 h 1155329"/>
                <a:gd name="T12" fmla="*/ 136718 w 413653"/>
                <a:gd name="T13" fmla="*/ 445687 h 1155329"/>
                <a:gd name="T14" fmla="*/ 281398 w 413653"/>
                <a:gd name="T15" fmla="*/ 847662 h 1155329"/>
                <a:gd name="T16" fmla="*/ 591431 w 413653"/>
                <a:gd name="T17" fmla="*/ 1735703 h 1155329"/>
                <a:gd name="T18" fmla="*/ 599698 w 413653"/>
                <a:gd name="T19" fmla="*/ 1758260 h 1155329"/>
                <a:gd name="T20" fmla="*/ 638967 w 413653"/>
                <a:gd name="T21" fmla="*/ 1748006 h 1155329"/>
                <a:gd name="T22" fmla="*/ 638967 w 413653"/>
                <a:gd name="T23" fmla="*/ 1748006 h 11553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3653" h="1155329">
                  <a:moveTo>
                    <a:pt x="412950" y="1138496"/>
                  </a:moveTo>
                  <a:cubicBezTo>
                    <a:pt x="354176" y="947481"/>
                    <a:pt x="283380" y="759137"/>
                    <a:pt x="216592" y="570793"/>
                  </a:cubicBezTo>
                  <a:cubicBezTo>
                    <a:pt x="152475" y="390463"/>
                    <a:pt x="77672" y="211470"/>
                    <a:pt x="29584" y="27133"/>
                  </a:cubicBezTo>
                  <a:cubicBezTo>
                    <a:pt x="28248" y="21790"/>
                    <a:pt x="26912" y="16447"/>
                    <a:pt x="25576" y="9768"/>
                  </a:cubicBezTo>
                  <a:cubicBezTo>
                    <a:pt x="22905" y="-7597"/>
                    <a:pt x="-2475" y="418"/>
                    <a:pt x="197" y="16447"/>
                  </a:cubicBezTo>
                  <a:cubicBezTo>
                    <a:pt x="5540" y="51177"/>
                    <a:pt x="18897" y="84571"/>
                    <a:pt x="29584" y="117966"/>
                  </a:cubicBezTo>
                  <a:cubicBezTo>
                    <a:pt x="48285" y="175404"/>
                    <a:pt x="68321" y="232842"/>
                    <a:pt x="88358" y="290280"/>
                  </a:cubicBezTo>
                  <a:cubicBezTo>
                    <a:pt x="119080" y="377106"/>
                    <a:pt x="149803" y="465267"/>
                    <a:pt x="181862" y="552092"/>
                  </a:cubicBezTo>
                  <a:cubicBezTo>
                    <a:pt x="251322" y="744443"/>
                    <a:pt x="318111" y="936794"/>
                    <a:pt x="382228" y="1130482"/>
                  </a:cubicBezTo>
                  <a:cubicBezTo>
                    <a:pt x="383563" y="1135825"/>
                    <a:pt x="384899" y="1141168"/>
                    <a:pt x="387571" y="1145175"/>
                  </a:cubicBezTo>
                  <a:cubicBezTo>
                    <a:pt x="391578" y="1162540"/>
                    <a:pt x="418294" y="1155861"/>
                    <a:pt x="412950" y="11384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3" name="Freeform: Shape 120"/>
            <p:cNvSpPr>
              <a:spLocks/>
            </p:cNvSpPr>
            <p:nvPr/>
          </p:nvSpPr>
          <p:spPr bwMode="auto">
            <a:xfrm flipH="1">
              <a:off x="3247324" y="1727171"/>
              <a:ext cx="308978" cy="354062"/>
            </a:xfrm>
            <a:custGeom>
              <a:avLst/>
              <a:gdLst>
                <a:gd name="T0" fmla="*/ 33017 w 278038"/>
                <a:gd name="T1" fmla="*/ 50893 h 317840"/>
                <a:gd name="T2" fmla="*/ 267293 w 278038"/>
                <a:gd name="T3" fmla="*/ 17984 h 317840"/>
                <a:gd name="T4" fmla="*/ 413967 w 278038"/>
                <a:gd name="T5" fmla="*/ 377942 h 317840"/>
                <a:gd name="T6" fmla="*/ 138951 w 278038"/>
                <a:gd name="T7" fmla="*/ 447877 h 317840"/>
                <a:gd name="T8" fmla="*/ 33017 w 278038"/>
                <a:gd name="T9" fmla="*/ 50893 h 317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038" h="317840">
                  <a:moveTo>
                    <a:pt x="21650" y="33050"/>
                  </a:moveTo>
                  <a:cubicBezTo>
                    <a:pt x="67066" y="3663"/>
                    <a:pt x="132519" y="-12366"/>
                    <a:pt x="175264" y="11678"/>
                  </a:cubicBezTo>
                  <a:cubicBezTo>
                    <a:pt x="218008" y="35722"/>
                    <a:pt x="302162" y="138576"/>
                    <a:pt x="271439" y="245438"/>
                  </a:cubicBezTo>
                  <a:cubicBezTo>
                    <a:pt x="240716" y="350964"/>
                    <a:pt x="133855" y="317570"/>
                    <a:pt x="91110" y="290854"/>
                  </a:cubicBezTo>
                  <a:cubicBezTo>
                    <a:pt x="48365" y="264139"/>
                    <a:pt x="-41131" y="85145"/>
                    <a:pt x="21650" y="33050"/>
                  </a:cubicBezTo>
                  <a:close/>
                </a:path>
              </a:pathLst>
            </a:custGeom>
            <a:solidFill>
              <a:srgbClr val="99B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4" name="Freeform: Shape 121"/>
            <p:cNvSpPr>
              <a:spLocks/>
            </p:cNvSpPr>
            <p:nvPr/>
          </p:nvSpPr>
          <p:spPr bwMode="auto">
            <a:xfrm flipH="1">
              <a:off x="2593391" y="1201637"/>
              <a:ext cx="812655" cy="596982"/>
            </a:xfrm>
            <a:custGeom>
              <a:avLst/>
              <a:gdLst>
                <a:gd name="T0" fmla="*/ 34535 w 730725"/>
                <a:gd name="T1" fmla="*/ 814825 h 536876"/>
                <a:gd name="T2" fmla="*/ 214348 w 730725"/>
                <a:gd name="T3" fmla="*/ 678005 h 536876"/>
                <a:gd name="T4" fmla="*/ 557631 w 730725"/>
                <a:gd name="T5" fmla="*/ 430908 h 536876"/>
                <a:gd name="T6" fmla="*/ 1109333 w 730725"/>
                <a:gd name="T7" fmla="*/ 38819 h 536876"/>
                <a:gd name="T8" fmla="*/ 1088902 w 730725"/>
                <a:gd name="T9" fmla="*/ 4102 h 536876"/>
                <a:gd name="T10" fmla="*/ 529024 w 730725"/>
                <a:gd name="T11" fmla="*/ 402318 h 536876"/>
                <a:gd name="T12" fmla="*/ 187785 w 730725"/>
                <a:gd name="T13" fmla="*/ 649415 h 536876"/>
                <a:gd name="T14" fmla="*/ 5926 w 730725"/>
                <a:gd name="T15" fmla="*/ 788277 h 536876"/>
                <a:gd name="T16" fmla="*/ 34535 w 730725"/>
                <a:gd name="T17" fmla="*/ 814825 h 536876"/>
                <a:gd name="T18" fmla="*/ 34535 w 730725"/>
                <a:gd name="T19" fmla="*/ 814825 h 5368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0725" h="536876">
                  <a:moveTo>
                    <a:pt x="22576" y="532986"/>
                  </a:moveTo>
                  <a:cubicBezTo>
                    <a:pt x="57306" y="499592"/>
                    <a:pt x="101386" y="471541"/>
                    <a:pt x="140124" y="443489"/>
                  </a:cubicBezTo>
                  <a:cubicBezTo>
                    <a:pt x="214927" y="388723"/>
                    <a:pt x="289730" y="335292"/>
                    <a:pt x="364534" y="281861"/>
                  </a:cubicBezTo>
                  <a:cubicBezTo>
                    <a:pt x="484753" y="196371"/>
                    <a:pt x="604973" y="110882"/>
                    <a:pt x="725192" y="25392"/>
                  </a:cubicBezTo>
                  <a:cubicBezTo>
                    <a:pt x="738550" y="16042"/>
                    <a:pt x="725192" y="-8002"/>
                    <a:pt x="711835" y="2684"/>
                  </a:cubicBezTo>
                  <a:cubicBezTo>
                    <a:pt x="590279" y="89510"/>
                    <a:pt x="467388" y="176335"/>
                    <a:pt x="345833" y="263160"/>
                  </a:cubicBezTo>
                  <a:cubicBezTo>
                    <a:pt x="271030" y="316591"/>
                    <a:pt x="196226" y="370022"/>
                    <a:pt x="122759" y="424789"/>
                  </a:cubicBezTo>
                  <a:cubicBezTo>
                    <a:pt x="84022" y="454176"/>
                    <a:pt x="39941" y="480891"/>
                    <a:pt x="3875" y="515621"/>
                  </a:cubicBezTo>
                  <a:cubicBezTo>
                    <a:pt x="-8147" y="526307"/>
                    <a:pt x="10554" y="545008"/>
                    <a:pt x="22576" y="5329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5" name="Freeform: Shape 122"/>
            <p:cNvSpPr>
              <a:spLocks/>
            </p:cNvSpPr>
            <p:nvPr/>
          </p:nvSpPr>
          <p:spPr bwMode="auto">
            <a:xfrm flipH="1">
              <a:off x="1784968" y="1577925"/>
              <a:ext cx="1070843" cy="1057420"/>
            </a:xfrm>
            <a:custGeom>
              <a:avLst/>
              <a:gdLst>
                <a:gd name="T0" fmla="*/ 662583 w 961870"/>
                <a:gd name="T1" fmla="*/ 3432 h 949640"/>
                <a:gd name="T2" fmla="*/ 367101 w 961870"/>
                <a:gd name="T3" fmla="*/ 258063 h 949640"/>
                <a:gd name="T4" fmla="*/ 311698 w 961870"/>
                <a:gd name="T5" fmla="*/ 520907 h 949640"/>
                <a:gd name="T6" fmla="*/ 8006 w 961870"/>
                <a:gd name="T7" fmla="*/ 1120516 h 949640"/>
                <a:gd name="T8" fmla="*/ 966274 w 961870"/>
                <a:gd name="T9" fmla="*/ 1420322 h 949640"/>
                <a:gd name="T10" fmla="*/ 1473110 w 961870"/>
                <a:gd name="T11" fmla="*/ 954186 h 949640"/>
                <a:gd name="T12" fmla="*/ 1144795 w 961870"/>
                <a:gd name="T13" fmla="*/ 461356 h 949640"/>
                <a:gd name="T14" fmla="*/ 978586 w 961870"/>
                <a:gd name="T15" fmla="*/ 243689 h 949640"/>
                <a:gd name="T16" fmla="*/ 662583 w 961870"/>
                <a:gd name="T17" fmla="*/ 3432 h 9496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61870" h="949640">
                  <a:moveTo>
                    <a:pt x="431323" y="2233"/>
                  </a:moveTo>
                  <a:cubicBezTo>
                    <a:pt x="355184" y="11584"/>
                    <a:pt x="236300" y="35628"/>
                    <a:pt x="238972" y="167869"/>
                  </a:cubicBezTo>
                  <a:cubicBezTo>
                    <a:pt x="241643" y="300111"/>
                    <a:pt x="250994" y="306789"/>
                    <a:pt x="202906" y="338848"/>
                  </a:cubicBezTo>
                  <a:cubicBezTo>
                    <a:pt x="154818" y="369571"/>
                    <a:pt x="-33526" y="545893"/>
                    <a:pt x="5212" y="728894"/>
                  </a:cubicBezTo>
                  <a:cubicBezTo>
                    <a:pt x="43949" y="911894"/>
                    <a:pt x="347169" y="996048"/>
                    <a:pt x="629017" y="923916"/>
                  </a:cubicBezTo>
                  <a:cubicBezTo>
                    <a:pt x="910865" y="851785"/>
                    <a:pt x="977654" y="728894"/>
                    <a:pt x="958953" y="620696"/>
                  </a:cubicBezTo>
                  <a:cubicBezTo>
                    <a:pt x="940253" y="512498"/>
                    <a:pt x="857435" y="336176"/>
                    <a:pt x="745230" y="300111"/>
                  </a:cubicBezTo>
                  <a:cubicBezTo>
                    <a:pt x="639704" y="266716"/>
                    <a:pt x="651726" y="258702"/>
                    <a:pt x="637032" y="158519"/>
                  </a:cubicBezTo>
                  <a:cubicBezTo>
                    <a:pt x="621003" y="58336"/>
                    <a:pt x="571579" y="-13796"/>
                    <a:pt x="431323" y="2233"/>
                  </a:cubicBezTo>
                  <a:close/>
                </a:path>
              </a:pathLst>
            </a:custGeom>
            <a:solidFill>
              <a:srgbClr val="AFD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6" name="Freeform: Shape 123"/>
            <p:cNvSpPr>
              <a:spLocks/>
            </p:cNvSpPr>
            <p:nvPr/>
          </p:nvSpPr>
          <p:spPr bwMode="auto">
            <a:xfrm flipH="1">
              <a:off x="2354249" y="1231803"/>
              <a:ext cx="156605" cy="423921"/>
            </a:xfrm>
            <a:custGeom>
              <a:avLst/>
              <a:gdLst>
                <a:gd name="T0" fmla="*/ 649 w 141111"/>
                <a:gd name="T1" fmla="*/ 25913 h 380581"/>
                <a:gd name="T2" fmla="*/ 174912 w 141111"/>
                <a:gd name="T3" fmla="*/ 570829 h 380581"/>
                <a:gd name="T4" fmla="*/ 213415 w 141111"/>
                <a:gd name="T5" fmla="*/ 560548 h 380581"/>
                <a:gd name="T6" fmla="*/ 39149 w 141111"/>
                <a:gd name="T7" fmla="*/ 15632 h 380581"/>
                <a:gd name="T8" fmla="*/ 649 w 141111"/>
                <a:gd name="T9" fmla="*/ 25913 h 380581"/>
                <a:gd name="T10" fmla="*/ 649 w 141111"/>
                <a:gd name="T11" fmla="*/ 25913 h 380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111" h="380581">
                  <a:moveTo>
                    <a:pt x="428" y="16834"/>
                  </a:moveTo>
                  <a:cubicBezTo>
                    <a:pt x="33822" y="135717"/>
                    <a:pt x="89924" y="249258"/>
                    <a:pt x="115304" y="370813"/>
                  </a:cubicBezTo>
                  <a:cubicBezTo>
                    <a:pt x="119311" y="388178"/>
                    <a:pt x="144691" y="380164"/>
                    <a:pt x="140684" y="364135"/>
                  </a:cubicBezTo>
                  <a:cubicBezTo>
                    <a:pt x="113968" y="242579"/>
                    <a:pt x="59201" y="129039"/>
                    <a:pt x="25807" y="10155"/>
                  </a:cubicBezTo>
                  <a:cubicBezTo>
                    <a:pt x="21800" y="-7210"/>
                    <a:pt x="-3580" y="-531"/>
                    <a:pt x="428" y="168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7" name="Freeform: Shape 124"/>
            <p:cNvSpPr>
              <a:spLocks/>
            </p:cNvSpPr>
            <p:nvPr/>
          </p:nvSpPr>
          <p:spPr bwMode="auto">
            <a:xfrm flipH="1">
              <a:off x="3380651" y="1771627"/>
              <a:ext cx="154488" cy="287378"/>
            </a:xfrm>
            <a:custGeom>
              <a:avLst/>
              <a:gdLst>
                <a:gd name="T0" fmla="*/ 9148 w 139089"/>
                <a:gd name="T1" fmla="*/ 18706 h 258033"/>
                <a:gd name="T2" fmla="*/ 155525 w 139089"/>
                <a:gd name="T3" fmla="*/ 158458 h 258033"/>
                <a:gd name="T4" fmla="*/ 153494 w 139089"/>
                <a:gd name="T5" fmla="*/ 376303 h 258033"/>
                <a:gd name="T6" fmla="*/ 159591 w 139089"/>
                <a:gd name="T7" fmla="*/ 396854 h 258033"/>
                <a:gd name="T8" fmla="*/ 192120 w 139089"/>
                <a:gd name="T9" fmla="*/ 197504 h 258033"/>
                <a:gd name="T10" fmla="*/ 9148 w 139089"/>
                <a:gd name="T11" fmla="*/ 208 h 258033"/>
                <a:gd name="T12" fmla="*/ 9148 w 139089"/>
                <a:gd name="T13" fmla="*/ 18706 h 258033"/>
                <a:gd name="T14" fmla="*/ 9148 w 139089"/>
                <a:gd name="T15" fmla="*/ 18706 h 2580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9089" h="258033">
                  <a:moveTo>
                    <a:pt x="6011" y="12158"/>
                  </a:moveTo>
                  <a:cubicBezTo>
                    <a:pt x="50091" y="9486"/>
                    <a:pt x="84822" y="69596"/>
                    <a:pt x="102187" y="102991"/>
                  </a:cubicBezTo>
                  <a:cubicBezTo>
                    <a:pt x="115544" y="129706"/>
                    <a:pt x="150274" y="233896"/>
                    <a:pt x="100851" y="244582"/>
                  </a:cubicBezTo>
                  <a:cubicBezTo>
                    <a:pt x="92836" y="245918"/>
                    <a:pt x="95508" y="259276"/>
                    <a:pt x="104858" y="257940"/>
                  </a:cubicBezTo>
                  <a:cubicBezTo>
                    <a:pt x="156953" y="245918"/>
                    <a:pt x="136917" y="161765"/>
                    <a:pt x="126231" y="128370"/>
                  </a:cubicBezTo>
                  <a:cubicBezTo>
                    <a:pt x="111537" y="81618"/>
                    <a:pt x="64785" y="-3871"/>
                    <a:pt x="6011" y="136"/>
                  </a:cubicBezTo>
                  <a:cubicBezTo>
                    <a:pt x="-2004" y="136"/>
                    <a:pt x="-2004" y="13494"/>
                    <a:pt x="6011" y="12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8" name="Freeform: Shape 125"/>
            <p:cNvSpPr>
              <a:spLocks/>
            </p:cNvSpPr>
            <p:nvPr/>
          </p:nvSpPr>
          <p:spPr bwMode="auto">
            <a:xfrm flipH="1">
              <a:off x="2457948" y="3329179"/>
              <a:ext cx="850749" cy="228631"/>
            </a:xfrm>
            <a:custGeom>
              <a:avLst/>
              <a:gdLst>
                <a:gd name="T0" fmla="*/ 145 w 764155"/>
                <a:gd name="T1" fmla="*/ 70821 h 206816"/>
                <a:gd name="T2" fmla="*/ 593219 w 764155"/>
                <a:gd name="T3" fmla="*/ 306228 h 206816"/>
                <a:gd name="T4" fmla="*/ 1026226 w 764155"/>
                <a:gd name="T5" fmla="*/ 232414 h 206816"/>
                <a:gd name="T6" fmla="*/ 1173984 w 764155"/>
                <a:gd name="T7" fmla="*/ 8978 h 206816"/>
                <a:gd name="T8" fmla="*/ 1153462 w 764155"/>
                <a:gd name="T9" fmla="*/ 8978 h 206816"/>
                <a:gd name="T10" fmla="*/ 964663 w 764155"/>
                <a:gd name="T11" fmla="*/ 230420 h 206816"/>
                <a:gd name="T12" fmla="*/ 576803 w 764155"/>
                <a:gd name="T13" fmla="*/ 286277 h 206816"/>
                <a:gd name="T14" fmla="*/ 229986 w 764155"/>
                <a:gd name="T15" fmla="*/ 258347 h 206816"/>
                <a:gd name="T16" fmla="*/ 74021 w 764155"/>
                <a:gd name="T17" fmla="*/ 182539 h 206816"/>
                <a:gd name="T18" fmla="*/ 20664 w 764155"/>
                <a:gd name="T19" fmla="*/ 64836 h 206816"/>
                <a:gd name="T20" fmla="*/ 145 w 764155"/>
                <a:gd name="T21" fmla="*/ 70821 h 206816"/>
                <a:gd name="T22" fmla="*/ 145 w 764155"/>
                <a:gd name="T23" fmla="*/ 70821 h 2068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4155" h="206816">
                  <a:moveTo>
                    <a:pt x="94" y="47420"/>
                  </a:moveTo>
                  <a:cubicBezTo>
                    <a:pt x="25473" y="214392"/>
                    <a:pt x="257898" y="210384"/>
                    <a:pt x="386132" y="205041"/>
                  </a:cubicBezTo>
                  <a:cubicBezTo>
                    <a:pt x="479636" y="201034"/>
                    <a:pt x="579819" y="189012"/>
                    <a:pt x="667980" y="155617"/>
                  </a:cubicBezTo>
                  <a:cubicBezTo>
                    <a:pt x="732097" y="131574"/>
                    <a:pt x="761484" y="71464"/>
                    <a:pt x="764156" y="6011"/>
                  </a:cubicBezTo>
                  <a:cubicBezTo>
                    <a:pt x="764156" y="-2004"/>
                    <a:pt x="750798" y="-2004"/>
                    <a:pt x="750798" y="6011"/>
                  </a:cubicBezTo>
                  <a:cubicBezTo>
                    <a:pt x="746791" y="87493"/>
                    <a:pt x="704046" y="132909"/>
                    <a:pt x="627907" y="154282"/>
                  </a:cubicBezTo>
                  <a:cubicBezTo>
                    <a:pt x="545089" y="176990"/>
                    <a:pt x="460935" y="187676"/>
                    <a:pt x="375446" y="191683"/>
                  </a:cubicBezTo>
                  <a:cubicBezTo>
                    <a:pt x="297971" y="195691"/>
                    <a:pt x="224504" y="194355"/>
                    <a:pt x="149700" y="172982"/>
                  </a:cubicBezTo>
                  <a:cubicBezTo>
                    <a:pt x="113634" y="162296"/>
                    <a:pt x="76233" y="147603"/>
                    <a:pt x="48181" y="122223"/>
                  </a:cubicBezTo>
                  <a:cubicBezTo>
                    <a:pt x="25473" y="102186"/>
                    <a:pt x="18795" y="72800"/>
                    <a:pt x="13451" y="43413"/>
                  </a:cubicBezTo>
                  <a:cubicBezTo>
                    <a:pt x="12116" y="35398"/>
                    <a:pt x="-1242" y="39405"/>
                    <a:pt x="94" y="474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9" name="Freeform: Shape 126"/>
            <p:cNvSpPr>
              <a:spLocks/>
            </p:cNvSpPr>
            <p:nvPr/>
          </p:nvSpPr>
          <p:spPr bwMode="auto">
            <a:xfrm flipH="1">
              <a:off x="2455831" y="1117487"/>
              <a:ext cx="154490" cy="157185"/>
            </a:xfrm>
            <a:custGeom>
              <a:avLst/>
              <a:gdLst>
                <a:gd name="T0" fmla="*/ 1726 w 138200"/>
                <a:gd name="T1" fmla="*/ 85028 h 141289"/>
                <a:gd name="T2" fmla="*/ 166515 w 138200"/>
                <a:gd name="T3" fmla="*/ 203704 h 141289"/>
                <a:gd name="T4" fmla="*/ 162343 w 138200"/>
                <a:gd name="T5" fmla="*/ 27734 h 141289"/>
                <a:gd name="T6" fmla="*/ 1726 w 138200"/>
                <a:gd name="T7" fmla="*/ 85028 h 1412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200" h="141289">
                  <a:moveTo>
                    <a:pt x="1105" y="55507"/>
                  </a:moveTo>
                  <a:cubicBezTo>
                    <a:pt x="14463" y="123631"/>
                    <a:pt x="49193" y="158361"/>
                    <a:pt x="106631" y="132981"/>
                  </a:cubicBezTo>
                  <a:cubicBezTo>
                    <a:pt x="164069" y="106266"/>
                    <a:pt x="130675" y="48828"/>
                    <a:pt x="103960" y="18105"/>
                  </a:cubicBezTo>
                  <a:cubicBezTo>
                    <a:pt x="78580" y="-13954"/>
                    <a:pt x="-10917" y="-4603"/>
                    <a:pt x="1105" y="55507"/>
                  </a:cubicBezTo>
                  <a:close/>
                </a:path>
              </a:pathLst>
            </a:custGeom>
            <a:solidFill>
              <a:srgbClr val="FF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0" name="Freeform: Shape 127"/>
            <p:cNvSpPr>
              <a:spLocks/>
            </p:cNvSpPr>
            <p:nvPr/>
          </p:nvSpPr>
          <p:spPr bwMode="auto">
            <a:xfrm flipH="1">
              <a:off x="2491809" y="1130189"/>
              <a:ext cx="110047" cy="125430"/>
            </a:xfrm>
            <a:custGeom>
              <a:avLst/>
              <a:gdLst>
                <a:gd name="T0" fmla="*/ 15745 w 98962"/>
                <a:gd name="T1" fmla="*/ 23791 h 112575"/>
                <a:gd name="T2" fmla="*/ 121958 w 98962"/>
                <a:gd name="T3" fmla="*/ 155542 h 112575"/>
                <a:gd name="T4" fmla="*/ 136254 w 98962"/>
                <a:gd name="T5" fmla="*/ 169953 h 112575"/>
                <a:gd name="T6" fmla="*/ 5532 w 98962"/>
                <a:gd name="T7" fmla="*/ 5265 h 112575"/>
                <a:gd name="T8" fmla="*/ 15745 w 98962"/>
                <a:gd name="T9" fmla="*/ 23791 h 112575"/>
                <a:gd name="T10" fmla="*/ 15745 w 98962"/>
                <a:gd name="T11" fmla="*/ 23791 h 1125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962" h="112575">
                  <a:moveTo>
                    <a:pt x="10297" y="15438"/>
                  </a:moveTo>
                  <a:cubicBezTo>
                    <a:pt x="46362" y="-591"/>
                    <a:pt x="105137" y="70205"/>
                    <a:pt x="79757" y="100928"/>
                  </a:cubicBezTo>
                  <a:cubicBezTo>
                    <a:pt x="74414" y="107606"/>
                    <a:pt x="83764" y="116957"/>
                    <a:pt x="89107" y="110278"/>
                  </a:cubicBezTo>
                  <a:cubicBezTo>
                    <a:pt x="125173" y="66197"/>
                    <a:pt x="54377" y="-17956"/>
                    <a:pt x="3618" y="3416"/>
                  </a:cubicBezTo>
                  <a:cubicBezTo>
                    <a:pt x="-4397" y="7423"/>
                    <a:pt x="2282" y="19445"/>
                    <a:pt x="10297" y="154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1" name="Freeform: Shape 128"/>
            <p:cNvSpPr>
              <a:spLocks/>
            </p:cNvSpPr>
            <p:nvPr/>
          </p:nvSpPr>
          <p:spPr bwMode="auto">
            <a:xfrm flipH="1">
              <a:off x="2189179" y="1658899"/>
              <a:ext cx="353421" cy="96850"/>
            </a:xfrm>
            <a:custGeom>
              <a:avLst/>
              <a:gdLst>
                <a:gd name="T0" fmla="*/ 1911 w 317830"/>
                <a:gd name="T1" fmla="*/ 6865 h 86504"/>
                <a:gd name="T2" fmla="*/ 175508 w 317830"/>
                <a:gd name="T3" fmla="*/ 134896 h 86504"/>
                <a:gd name="T4" fmla="*/ 483896 w 317830"/>
                <a:gd name="T5" fmla="*/ 25754 h 86504"/>
                <a:gd name="T6" fmla="*/ 465515 w 317830"/>
                <a:gd name="T7" fmla="*/ 15261 h 86504"/>
                <a:gd name="T8" fmla="*/ 212269 w 317830"/>
                <a:gd name="T9" fmla="*/ 113906 h 86504"/>
                <a:gd name="T10" fmla="*/ 20293 w 317830"/>
                <a:gd name="T11" fmla="*/ 13162 h 86504"/>
                <a:gd name="T12" fmla="*/ 1911 w 317830"/>
                <a:gd name="T13" fmla="*/ 6865 h 86504"/>
                <a:gd name="T14" fmla="*/ 1911 w 317830"/>
                <a:gd name="T15" fmla="*/ 6865 h 86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7830" h="86504">
                  <a:moveTo>
                    <a:pt x="1250" y="4369"/>
                  </a:moveTo>
                  <a:cubicBezTo>
                    <a:pt x="-10772" y="68486"/>
                    <a:pt x="66703" y="83179"/>
                    <a:pt x="114791" y="85851"/>
                  </a:cubicBezTo>
                  <a:cubicBezTo>
                    <a:pt x="181579" y="89858"/>
                    <a:pt x="276419" y="76500"/>
                    <a:pt x="316492" y="16391"/>
                  </a:cubicBezTo>
                  <a:cubicBezTo>
                    <a:pt x="321835" y="9712"/>
                    <a:pt x="309813" y="3033"/>
                    <a:pt x="304470" y="9712"/>
                  </a:cubicBezTo>
                  <a:cubicBezTo>
                    <a:pt x="271076" y="60471"/>
                    <a:pt x="194937" y="69822"/>
                    <a:pt x="138834" y="72493"/>
                  </a:cubicBezTo>
                  <a:cubicBezTo>
                    <a:pt x="97426" y="73829"/>
                    <a:pt x="2586" y="68486"/>
                    <a:pt x="13272" y="8376"/>
                  </a:cubicBezTo>
                  <a:cubicBezTo>
                    <a:pt x="15943" y="361"/>
                    <a:pt x="2586" y="-3646"/>
                    <a:pt x="1250" y="4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2" name="Freeform: Shape 129"/>
            <p:cNvSpPr>
              <a:spLocks/>
            </p:cNvSpPr>
            <p:nvPr/>
          </p:nvSpPr>
          <p:spPr bwMode="auto">
            <a:xfrm flipH="1">
              <a:off x="2161668" y="1938338"/>
              <a:ext cx="427491" cy="119078"/>
            </a:xfrm>
            <a:custGeom>
              <a:avLst/>
              <a:gdLst>
                <a:gd name="T0" fmla="*/ 0 w 384705"/>
                <a:gd name="T1" fmla="*/ 9266 h 106867"/>
                <a:gd name="T2" fmla="*/ 228111 w 384705"/>
                <a:gd name="T3" fmla="*/ 163702 h 106867"/>
                <a:gd name="T4" fmla="*/ 584536 w 384705"/>
                <a:gd name="T5" fmla="*/ 29858 h 106867"/>
                <a:gd name="T6" fmla="*/ 566205 w 384705"/>
                <a:gd name="T7" fmla="*/ 19562 h 106867"/>
                <a:gd name="T8" fmla="*/ 264772 w 384705"/>
                <a:gd name="T9" fmla="*/ 145168 h 106867"/>
                <a:gd name="T10" fmla="*/ 20369 w 384705"/>
                <a:gd name="T11" fmla="*/ 9266 h 106867"/>
                <a:gd name="T12" fmla="*/ 0 w 384705"/>
                <a:gd name="T13" fmla="*/ 9266 h 106867"/>
                <a:gd name="T14" fmla="*/ 0 w 384705"/>
                <a:gd name="T15" fmla="*/ 9266 h 1068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4705" h="106867">
                  <a:moveTo>
                    <a:pt x="0" y="6011"/>
                  </a:moveTo>
                  <a:cubicBezTo>
                    <a:pt x="1335" y="84822"/>
                    <a:pt x="88161" y="102187"/>
                    <a:pt x="149606" y="106194"/>
                  </a:cubicBezTo>
                  <a:cubicBezTo>
                    <a:pt x="237767" y="110201"/>
                    <a:pt x="328600" y="98179"/>
                    <a:pt x="383367" y="19369"/>
                  </a:cubicBezTo>
                  <a:cubicBezTo>
                    <a:pt x="388710" y="12690"/>
                    <a:pt x="376688" y="6011"/>
                    <a:pt x="371345" y="12690"/>
                  </a:cubicBezTo>
                  <a:cubicBezTo>
                    <a:pt x="325928" y="78143"/>
                    <a:pt x="248453" y="95508"/>
                    <a:pt x="173650" y="94172"/>
                  </a:cubicBezTo>
                  <a:cubicBezTo>
                    <a:pt x="114876" y="92836"/>
                    <a:pt x="16029" y="86157"/>
                    <a:pt x="13358" y="6011"/>
                  </a:cubicBezTo>
                  <a:cubicBezTo>
                    <a:pt x="13358" y="-2004"/>
                    <a:pt x="0" y="-2004"/>
                    <a:pt x="0" y="60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51220" name="Freeform: Shape 509"/>
          <p:cNvSpPr>
            <a:spLocks/>
          </p:cNvSpPr>
          <p:nvPr/>
        </p:nvSpPr>
        <p:spPr bwMode="auto">
          <a:xfrm>
            <a:off x="457200" y="6837363"/>
            <a:ext cx="3744913" cy="11112"/>
          </a:xfrm>
          <a:custGeom>
            <a:avLst/>
            <a:gdLst>
              <a:gd name="T0" fmla="*/ 0 w 4992721"/>
              <a:gd name="T1" fmla="*/ 5172 h 11381"/>
              <a:gd name="T2" fmla="*/ 197536 w 4992721"/>
              <a:gd name="T3" fmla="*/ 2689 h 11381"/>
              <a:gd name="T4" fmla="*/ 395107 w 4992721"/>
              <a:gd name="T5" fmla="*/ 1757 h 11381"/>
              <a:gd name="T6" fmla="*/ 790178 w 4992721"/>
              <a:gd name="T7" fmla="*/ 0 h 11381"/>
              <a:gd name="T8" fmla="*/ 1185250 w 4992721"/>
              <a:gd name="T9" fmla="*/ 1757 h 11381"/>
              <a:gd name="T10" fmla="*/ 1382821 w 4992721"/>
              <a:gd name="T11" fmla="*/ 2585 h 11381"/>
              <a:gd name="T12" fmla="*/ 1580357 w 4992721"/>
              <a:gd name="T13" fmla="*/ 5172 h 11381"/>
              <a:gd name="T14" fmla="*/ 1382821 w 4992721"/>
              <a:gd name="T15" fmla="*/ 7654 h 11381"/>
              <a:gd name="T16" fmla="*/ 1185250 w 4992721"/>
              <a:gd name="T17" fmla="*/ 8585 h 11381"/>
              <a:gd name="T18" fmla="*/ 790178 w 4992721"/>
              <a:gd name="T19" fmla="*/ 10344 h 11381"/>
              <a:gd name="T20" fmla="*/ 395107 w 4992721"/>
              <a:gd name="T21" fmla="*/ 8585 h 11381"/>
              <a:gd name="T22" fmla="*/ 197536 w 4992721"/>
              <a:gd name="T23" fmla="*/ 7654 h 11381"/>
              <a:gd name="T24" fmla="*/ 0 w 4992721"/>
              <a:gd name="T25" fmla="*/ 5172 h 113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992721" h="11381">
                <a:moveTo>
                  <a:pt x="0" y="5691"/>
                </a:moveTo>
                <a:lnTo>
                  <a:pt x="624062" y="2959"/>
                </a:lnTo>
                <a:lnTo>
                  <a:pt x="1248237" y="1935"/>
                </a:lnTo>
                <a:lnTo>
                  <a:pt x="2496361" y="0"/>
                </a:lnTo>
                <a:lnTo>
                  <a:pt x="3744485" y="1935"/>
                </a:lnTo>
                <a:lnTo>
                  <a:pt x="4368660" y="2845"/>
                </a:lnTo>
                <a:lnTo>
                  <a:pt x="4992722" y="5691"/>
                </a:lnTo>
                <a:lnTo>
                  <a:pt x="4368660" y="8422"/>
                </a:lnTo>
                <a:lnTo>
                  <a:pt x="3744485" y="9447"/>
                </a:lnTo>
                <a:lnTo>
                  <a:pt x="2496361" y="11382"/>
                </a:lnTo>
                <a:lnTo>
                  <a:pt x="1248237" y="9447"/>
                </a:lnTo>
                <a:lnTo>
                  <a:pt x="624062" y="8422"/>
                </a:lnTo>
                <a:lnTo>
                  <a:pt x="0" y="569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1137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55295"/>
      </p:ext>
    </p:extLst>
  </p:cSld>
  <p:clrMapOvr>
    <a:masterClrMapping/>
  </p:clrMapOvr>
  <p:transition spd="slow" advTm="1067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640524" y="2224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49" y="32321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1" y="442597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49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49" y="3665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2000250" y="3214710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00034" y="500042"/>
            <a:ext cx="7858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200" b="1" dirty="0"/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6.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500034" y="1529408"/>
            <a:ext cx="807249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-Ma-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251531" y="1844824"/>
            <a:ext cx="3357563" cy="3890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Qua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Oval 21"/>
          <p:cNvSpPr>
            <a:spLocks noChangeArrowheads="1"/>
          </p:cNvSpPr>
          <p:nvPr/>
        </p:nvSpPr>
        <p:spPr bwMode="auto">
          <a:xfrm>
            <a:off x="4139954" y="1268768"/>
            <a:ext cx="4706937" cy="553878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</a:p>
          <a:p>
            <a:pPr algn="ctr">
              <a:lnSpc>
                <a:spcPct val="130000"/>
              </a:lnSpc>
            </a:pP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</a:p>
          <a:p>
            <a:pPr algn="ctr">
              <a:lnSpc>
                <a:spcPct val="130000"/>
              </a:lnSpc>
            </a:pP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endParaRPr lang="en-US" sz="4000" b="1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000" b="1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764706"/>
            <a:ext cx="36724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436096" y="1412798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Nội</a:t>
            </a:r>
            <a:r>
              <a:rPr lang="en-US" sz="32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 dung:</a:t>
            </a:r>
            <a:endParaRPr lang="en-US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510"/>
          <p:cNvSpPr txBox="1">
            <a:spLocks noChangeArrowheads="1"/>
          </p:cNvSpPr>
          <p:nvPr/>
        </p:nvSpPr>
        <p:spPr bwMode="auto">
          <a:xfrm>
            <a:off x="2852738" y="685800"/>
            <a:ext cx="6042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204" name="Graphic 6"/>
          <p:cNvGrpSpPr>
            <a:grpSpLocks/>
          </p:cNvGrpSpPr>
          <p:nvPr/>
        </p:nvGrpSpPr>
        <p:grpSpPr bwMode="auto">
          <a:xfrm flipH="1">
            <a:off x="4970463" y="7480300"/>
            <a:ext cx="3487737" cy="4641850"/>
            <a:chOff x="3543300" y="881062"/>
            <a:chExt cx="5104754" cy="5095875"/>
          </a:xfrm>
        </p:grpSpPr>
        <p:sp>
          <p:nvSpPr>
            <p:cNvPr id="51655" name="Freeform: Shape 136"/>
            <p:cNvSpPr>
              <a:spLocks/>
            </p:cNvSpPr>
            <p:nvPr/>
          </p:nvSpPr>
          <p:spPr bwMode="auto">
            <a:xfrm>
              <a:off x="3724534" y="1004800"/>
              <a:ext cx="2514039" cy="4513788"/>
            </a:xfrm>
            <a:custGeom>
              <a:avLst/>
              <a:gdLst>
                <a:gd name="T0" fmla="*/ 0 w 2512695"/>
                <a:gd name="T1" fmla="*/ 0 h 4513897"/>
                <a:gd name="T2" fmla="*/ 2518075 w 2512695"/>
                <a:gd name="T3" fmla="*/ 0 h 4513897"/>
                <a:gd name="T4" fmla="*/ 2518075 w 2512695"/>
                <a:gd name="T5" fmla="*/ 4513462 h 4513897"/>
                <a:gd name="T6" fmla="*/ 0 w 2512695"/>
                <a:gd name="T7" fmla="*/ 4513462 h 45138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12695" h="4513897">
                  <a:moveTo>
                    <a:pt x="0" y="0"/>
                  </a:moveTo>
                  <a:lnTo>
                    <a:pt x="2512695" y="0"/>
                  </a:lnTo>
                  <a:lnTo>
                    <a:pt x="2512695" y="4513898"/>
                  </a:lnTo>
                  <a:lnTo>
                    <a:pt x="0" y="4513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6" name="Freeform: Shape 137"/>
            <p:cNvSpPr>
              <a:spLocks/>
            </p:cNvSpPr>
            <p:nvPr/>
          </p:nvSpPr>
          <p:spPr bwMode="auto">
            <a:xfrm>
              <a:off x="3824444" y="1135507"/>
              <a:ext cx="2286335" cy="4248886"/>
            </a:xfrm>
            <a:custGeom>
              <a:avLst/>
              <a:gdLst>
                <a:gd name="T0" fmla="*/ 0 w 2286000"/>
                <a:gd name="T1" fmla="*/ 0 h 4248150"/>
                <a:gd name="T2" fmla="*/ 2287340 w 2286000"/>
                <a:gd name="T3" fmla="*/ 0 h 4248150"/>
                <a:gd name="T4" fmla="*/ 2287340 w 2286000"/>
                <a:gd name="T5" fmla="*/ 4251094 h 4248150"/>
                <a:gd name="T6" fmla="*/ 0 w 2286000"/>
                <a:gd name="T7" fmla="*/ 4251094 h 4248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86000" h="4248150">
                  <a:moveTo>
                    <a:pt x="0" y="0"/>
                  </a:moveTo>
                  <a:lnTo>
                    <a:pt x="2286000" y="0"/>
                  </a:lnTo>
                  <a:lnTo>
                    <a:pt x="2286000" y="4248150"/>
                  </a:lnTo>
                  <a:lnTo>
                    <a:pt x="0" y="4248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7" name="Freeform: Shape 138"/>
            <p:cNvSpPr>
              <a:spLocks/>
            </p:cNvSpPr>
            <p:nvPr/>
          </p:nvSpPr>
          <p:spPr bwMode="auto">
            <a:xfrm>
              <a:off x="6238573" y="928117"/>
              <a:ext cx="104557" cy="4630553"/>
            </a:xfrm>
            <a:custGeom>
              <a:avLst/>
              <a:gdLst>
                <a:gd name="T0" fmla="*/ 101125 w 105727"/>
                <a:gd name="T1" fmla="*/ 4629047 h 4631055"/>
                <a:gd name="T2" fmla="*/ 0 w 105727"/>
                <a:gd name="T3" fmla="*/ 4588108 h 4631055"/>
                <a:gd name="T4" fmla="*/ 0 w 105727"/>
                <a:gd name="T5" fmla="*/ 0 h 4631055"/>
                <a:gd name="T6" fmla="*/ 101125 w 105727"/>
                <a:gd name="T7" fmla="*/ 0 h 46310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727" h="4631055">
                  <a:moveTo>
                    <a:pt x="105728" y="4631055"/>
                  </a:moveTo>
                  <a:lnTo>
                    <a:pt x="0" y="4590098"/>
                  </a:lnTo>
                  <a:lnTo>
                    <a:pt x="0" y="0"/>
                  </a:lnTo>
                  <a:lnTo>
                    <a:pt x="105728" y="0"/>
                  </a:lnTo>
                  <a:lnTo>
                    <a:pt x="105728" y="463105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8" name="Freeform: Shape 139"/>
            <p:cNvSpPr>
              <a:spLocks/>
            </p:cNvSpPr>
            <p:nvPr/>
          </p:nvSpPr>
          <p:spPr bwMode="auto">
            <a:xfrm>
              <a:off x="4384411" y="2967165"/>
              <a:ext cx="1726368" cy="1047407"/>
            </a:xfrm>
            <a:custGeom>
              <a:avLst/>
              <a:gdLst>
                <a:gd name="T0" fmla="*/ 0 w 1725930"/>
                <a:gd name="T1" fmla="*/ 916819 h 1045918"/>
                <a:gd name="T2" fmla="*/ 594011 w 1725930"/>
                <a:gd name="T3" fmla="*/ 362173 h 1045918"/>
                <a:gd name="T4" fmla="*/ 864794 w 1725930"/>
                <a:gd name="T5" fmla="*/ 251052 h 1045918"/>
                <a:gd name="T6" fmla="*/ 992561 w 1725930"/>
                <a:gd name="T7" fmla="*/ 326730 h 1045918"/>
                <a:gd name="T8" fmla="*/ 1258576 w 1725930"/>
                <a:gd name="T9" fmla="*/ 239558 h 1045918"/>
                <a:gd name="T10" fmla="*/ 1468339 w 1725930"/>
                <a:gd name="T11" fmla="*/ 31686 h 1045918"/>
                <a:gd name="T12" fmla="*/ 1727682 w 1725930"/>
                <a:gd name="T13" fmla="*/ 77666 h 1045918"/>
                <a:gd name="T14" fmla="*/ 1727682 w 1725930"/>
                <a:gd name="T15" fmla="*/ 681166 h 1045918"/>
                <a:gd name="T16" fmla="*/ 863841 w 1725930"/>
                <a:gd name="T17" fmla="*/ 1051886 h 1045918"/>
                <a:gd name="T18" fmla="*/ 0 w 1725930"/>
                <a:gd name="T19" fmla="*/ 916819 h 10459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25930" h="1045918">
                  <a:moveTo>
                    <a:pt x="0" y="911616"/>
                  </a:moveTo>
                  <a:lnTo>
                    <a:pt x="593407" y="360118"/>
                  </a:lnTo>
                  <a:cubicBezTo>
                    <a:pt x="668655" y="290586"/>
                    <a:pt x="766762" y="215338"/>
                    <a:pt x="863918" y="249628"/>
                  </a:cubicBezTo>
                  <a:cubicBezTo>
                    <a:pt x="910590" y="265821"/>
                    <a:pt x="945832" y="305826"/>
                    <a:pt x="991553" y="324876"/>
                  </a:cubicBezTo>
                  <a:cubicBezTo>
                    <a:pt x="1082993" y="362976"/>
                    <a:pt x="1186815" y="307731"/>
                    <a:pt x="1257300" y="238198"/>
                  </a:cubicBezTo>
                  <a:cubicBezTo>
                    <a:pt x="1327785" y="168666"/>
                    <a:pt x="1383030" y="81988"/>
                    <a:pt x="1466850" y="31506"/>
                  </a:cubicBezTo>
                  <a:cubicBezTo>
                    <a:pt x="1551623" y="-18977"/>
                    <a:pt x="1684020" y="-12309"/>
                    <a:pt x="1725930" y="77226"/>
                  </a:cubicBezTo>
                  <a:lnTo>
                    <a:pt x="1725930" y="677301"/>
                  </a:lnTo>
                  <a:lnTo>
                    <a:pt x="862965" y="1045918"/>
                  </a:lnTo>
                  <a:lnTo>
                    <a:pt x="0" y="91161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9" name="Freeform: Shape 140"/>
            <p:cNvSpPr>
              <a:spLocks/>
            </p:cNvSpPr>
            <p:nvPr/>
          </p:nvSpPr>
          <p:spPr bwMode="auto">
            <a:xfrm>
              <a:off x="3824444" y="3495225"/>
              <a:ext cx="1373196" cy="890559"/>
            </a:xfrm>
            <a:custGeom>
              <a:avLst/>
              <a:gdLst>
                <a:gd name="T0" fmla="*/ 0 w 1371600"/>
                <a:gd name="T1" fmla="*/ 37917 h 889224"/>
                <a:gd name="T2" fmla="*/ 596174 w 1371600"/>
                <a:gd name="T3" fmla="*/ 201774 h 889224"/>
                <a:gd name="T4" fmla="*/ 705267 w 1371600"/>
                <a:gd name="T5" fmla="*/ 303347 h 889224"/>
                <a:gd name="T6" fmla="*/ 905266 w 1371600"/>
                <a:gd name="T7" fmla="*/ 302388 h 889224"/>
                <a:gd name="T8" fmla="*/ 1377996 w 1371600"/>
                <a:gd name="T9" fmla="*/ 532364 h 889224"/>
                <a:gd name="T10" fmla="*/ 644979 w 1371600"/>
                <a:gd name="T11" fmla="*/ 894576 h 889224"/>
                <a:gd name="T12" fmla="*/ 957 w 1371600"/>
                <a:gd name="T13" fmla="*/ 889786 h 889224"/>
                <a:gd name="T14" fmla="*/ 0 w 1371600"/>
                <a:gd name="T15" fmla="*/ 37917 h 889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1600" h="889224">
                  <a:moveTo>
                    <a:pt x="0" y="37689"/>
                  </a:moveTo>
                  <a:cubicBezTo>
                    <a:pt x="219075" y="-51846"/>
                    <a:pt x="437198" y="24354"/>
                    <a:pt x="593408" y="200567"/>
                  </a:cubicBezTo>
                  <a:cubicBezTo>
                    <a:pt x="626745" y="237714"/>
                    <a:pt x="656273" y="280577"/>
                    <a:pt x="701993" y="301532"/>
                  </a:cubicBezTo>
                  <a:cubicBezTo>
                    <a:pt x="762952" y="329154"/>
                    <a:pt x="834390" y="308199"/>
                    <a:pt x="901065" y="300579"/>
                  </a:cubicBezTo>
                  <a:cubicBezTo>
                    <a:pt x="1088708" y="282482"/>
                    <a:pt x="1270635" y="370112"/>
                    <a:pt x="1371600" y="529179"/>
                  </a:cubicBezTo>
                  <a:lnTo>
                    <a:pt x="641985" y="889224"/>
                  </a:lnTo>
                  <a:lnTo>
                    <a:pt x="953" y="884462"/>
                  </a:lnTo>
                  <a:lnTo>
                    <a:pt x="0" y="3768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0" name="Freeform: Shape 141"/>
            <p:cNvSpPr>
              <a:spLocks/>
            </p:cNvSpPr>
            <p:nvPr/>
          </p:nvSpPr>
          <p:spPr bwMode="auto">
            <a:xfrm>
              <a:off x="3824444" y="3510910"/>
              <a:ext cx="2286335" cy="1871741"/>
            </a:xfrm>
            <a:custGeom>
              <a:avLst/>
              <a:gdLst>
                <a:gd name="T0" fmla="*/ 2287340 w 2286000"/>
                <a:gd name="T1" fmla="*/ 25735 h 1871675"/>
                <a:gd name="T2" fmla="*/ 1883244 w 2286000"/>
                <a:gd name="T3" fmla="*/ 129573 h 1871675"/>
                <a:gd name="T4" fmla="*/ 1470568 w 2286000"/>
                <a:gd name="T5" fmla="*/ 368683 h 1871675"/>
                <a:gd name="T6" fmla="*/ 1154154 w 2286000"/>
                <a:gd name="T7" fmla="*/ 415363 h 1871675"/>
                <a:gd name="T8" fmla="*/ 612818 w 2286000"/>
                <a:gd name="T9" fmla="*/ 761169 h 1871675"/>
                <a:gd name="T10" fmla="*/ 283057 w 2286000"/>
                <a:gd name="T11" fmla="*/ 643043 h 1871675"/>
                <a:gd name="T12" fmla="*/ 0 w 2286000"/>
                <a:gd name="T13" fmla="*/ 609697 h 1871675"/>
                <a:gd name="T14" fmla="*/ 0 w 2286000"/>
                <a:gd name="T15" fmla="*/ 1871940 h 1871675"/>
                <a:gd name="T16" fmla="*/ 2287340 w 2286000"/>
                <a:gd name="T17" fmla="*/ 1871940 h 1871675"/>
                <a:gd name="T18" fmla="*/ 2287340 w 2286000"/>
                <a:gd name="T19" fmla="*/ 25735 h 18716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86000" h="1871675">
                  <a:moveTo>
                    <a:pt x="2286000" y="25731"/>
                  </a:moveTo>
                  <a:cubicBezTo>
                    <a:pt x="2142173" y="-43802"/>
                    <a:pt x="2015490" y="40018"/>
                    <a:pt x="1882140" y="129553"/>
                  </a:cubicBezTo>
                  <a:cubicBezTo>
                    <a:pt x="1748790" y="219088"/>
                    <a:pt x="1625918" y="332436"/>
                    <a:pt x="1469708" y="368631"/>
                  </a:cubicBezTo>
                  <a:cubicBezTo>
                    <a:pt x="1365885" y="392443"/>
                    <a:pt x="1253490" y="379108"/>
                    <a:pt x="1153478" y="415303"/>
                  </a:cubicBezTo>
                  <a:cubicBezTo>
                    <a:pt x="948690" y="488646"/>
                    <a:pt x="829627" y="748678"/>
                    <a:pt x="612458" y="761061"/>
                  </a:cubicBezTo>
                  <a:cubicBezTo>
                    <a:pt x="494348" y="767728"/>
                    <a:pt x="388620" y="696291"/>
                    <a:pt x="282893" y="642951"/>
                  </a:cubicBezTo>
                  <a:cubicBezTo>
                    <a:pt x="177165" y="589611"/>
                    <a:pt x="94298" y="538176"/>
                    <a:pt x="0" y="609613"/>
                  </a:cubicBezTo>
                  <a:lnTo>
                    <a:pt x="0" y="1871676"/>
                  </a:lnTo>
                  <a:lnTo>
                    <a:pt x="2286000" y="1871676"/>
                  </a:lnTo>
                  <a:lnTo>
                    <a:pt x="2286000" y="2573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1" name="Freeform: Shape 142"/>
            <p:cNvSpPr>
              <a:spLocks/>
            </p:cNvSpPr>
            <p:nvPr/>
          </p:nvSpPr>
          <p:spPr bwMode="auto">
            <a:xfrm>
              <a:off x="3824444" y="2357193"/>
              <a:ext cx="2337453" cy="45312"/>
            </a:xfrm>
            <a:custGeom>
              <a:avLst/>
              <a:gdLst>
                <a:gd name="T0" fmla="*/ 0 w 2335530"/>
                <a:gd name="T1" fmla="*/ 0 h 44767"/>
                <a:gd name="T2" fmla="*/ 2343232 w 2335530"/>
                <a:gd name="T3" fmla="*/ 0 h 44767"/>
                <a:gd name="T4" fmla="*/ 2343232 w 2335530"/>
                <a:gd name="T5" fmla="*/ 46987 h 44767"/>
                <a:gd name="T6" fmla="*/ 0 w 2335530"/>
                <a:gd name="T7" fmla="*/ 46987 h 447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5530" h="44767">
                  <a:moveTo>
                    <a:pt x="0" y="0"/>
                  </a:moveTo>
                  <a:lnTo>
                    <a:pt x="2335530" y="0"/>
                  </a:lnTo>
                  <a:lnTo>
                    <a:pt x="2335530" y="44767"/>
                  </a:lnTo>
                  <a:lnTo>
                    <a:pt x="0" y="447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2" name="Freeform: Shape 143"/>
            <p:cNvSpPr>
              <a:spLocks/>
            </p:cNvSpPr>
            <p:nvPr/>
          </p:nvSpPr>
          <p:spPr bwMode="auto">
            <a:xfrm>
              <a:off x="3824444" y="3369745"/>
              <a:ext cx="2337453" cy="43570"/>
            </a:xfrm>
            <a:custGeom>
              <a:avLst/>
              <a:gdLst>
                <a:gd name="T0" fmla="*/ 0 w 2335530"/>
                <a:gd name="T1" fmla="*/ 0 h 44767"/>
                <a:gd name="T2" fmla="*/ 2343232 w 2335530"/>
                <a:gd name="T3" fmla="*/ 0 h 44767"/>
                <a:gd name="T4" fmla="*/ 2343232 w 2335530"/>
                <a:gd name="T5" fmla="*/ 40168 h 44767"/>
                <a:gd name="T6" fmla="*/ 0 w 2335530"/>
                <a:gd name="T7" fmla="*/ 40168 h 447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5530" h="44767">
                  <a:moveTo>
                    <a:pt x="0" y="0"/>
                  </a:moveTo>
                  <a:lnTo>
                    <a:pt x="2335530" y="0"/>
                  </a:lnTo>
                  <a:lnTo>
                    <a:pt x="2335530" y="44768"/>
                  </a:lnTo>
                  <a:lnTo>
                    <a:pt x="0" y="44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3" name="Freeform: Shape 144"/>
            <p:cNvSpPr>
              <a:spLocks/>
            </p:cNvSpPr>
            <p:nvPr/>
          </p:nvSpPr>
          <p:spPr bwMode="auto">
            <a:xfrm>
              <a:off x="3824444" y="4380555"/>
              <a:ext cx="2337453" cy="45312"/>
            </a:xfrm>
            <a:custGeom>
              <a:avLst/>
              <a:gdLst>
                <a:gd name="T0" fmla="*/ 0 w 2335530"/>
                <a:gd name="T1" fmla="*/ 0 h 44767"/>
                <a:gd name="T2" fmla="*/ 2343232 w 2335530"/>
                <a:gd name="T3" fmla="*/ 0 h 44767"/>
                <a:gd name="T4" fmla="*/ 2343232 w 2335530"/>
                <a:gd name="T5" fmla="*/ 46988 h 44767"/>
                <a:gd name="T6" fmla="*/ 0 w 2335530"/>
                <a:gd name="T7" fmla="*/ 46988 h 447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5530" h="44767">
                  <a:moveTo>
                    <a:pt x="0" y="0"/>
                  </a:moveTo>
                  <a:lnTo>
                    <a:pt x="2335530" y="0"/>
                  </a:lnTo>
                  <a:lnTo>
                    <a:pt x="2335530" y="44768"/>
                  </a:lnTo>
                  <a:lnTo>
                    <a:pt x="0" y="44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4" name="Freeform: Shape 145"/>
            <p:cNvSpPr>
              <a:spLocks/>
            </p:cNvSpPr>
            <p:nvPr/>
          </p:nvSpPr>
          <p:spPr bwMode="auto">
            <a:xfrm>
              <a:off x="4909525" y="2379849"/>
              <a:ext cx="116176" cy="3123053"/>
            </a:xfrm>
            <a:custGeom>
              <a:avLst/>
              <a:gdLst>
                <a:gd name="T0" fmla="*/ 0 w 115252"/>
                <a:gd name="T1" fmla="*/ 0 h 3124200"/>
                <a:gd name="T2" fmla="*/ 118993 w 115252"/>
                <a:gd name="T3" fmla="*/ 0 h 3124200"/>
                <a:gd name="T4" fmla="*/ 118993 w 115252"/>
                <a:gd name="T5" fmla="*/ 3119614 h 3124200"/>
                <a:gd name="T6" fmla="*/ 0 w 115252"/>
                <a:gd name="T7" fmla="*/ 3119614 h 3124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252" h="3124200">
                  <a:moveTo>
                    <a:pt x="0" y="0"/>
                  </a:moveTo>
                  <a:lnTo>
                    <a:pt x="115253" y="0"/>
                  </a:lnTo>
                  <a:lnTo>
                    <a:pt x="115253" y="3124200"/>
                  </a:lnTo>
                  <a:lnTo>
                    <a:pt x="0" y="3124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5" name="Freeform: Shape 146"/>
            <p:cNvSpPr>
              <a:spLocks/>
            </p:cNvSpPr>
            <p:nvPr/>
          </p:nvSpPr>
          <p:spPr bwMode="auto">
            <a:xfrm>
              <a:off x="4265911" y="1135507"/>
              <a:ext cx="51117" cy="1244342"/>
            </a:xfrm>
            <a:custGeom>
              <a:avLst/>
              <a:gdLst>
                <a:gd name="T0" fmla="*/ 0 w 52387"/>
                <a:gd name="T1" fmla="*/ 0 h 1244917"/>
                <a:gd name="T2" fmla="*/ 47490 w 52387"/>
                <a:gd name="T3" fmla="*/ 0 h 1244917"/>
                <a:gd name="T4" fmla="*/ 47490 w 52387"/>
                <a:gd name="T5" fmla="*/ 1242620 h 1244917"/>
                <a:gd name="T6" fmla="*/ 0 w 52387"/>
                <a:gd name="T7" fmla="*/ 1242620 h 12449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387" h="1244917">
                  <a:moveTo>
                    <a:pt x="0" y="0"/>
                  </a:moveTo>
                  <a:lnTo>
                    <a:pt x="52388" y="0"/>
                  </a:lnTo>
                  <a:lnTo>
                    <a:pt x="52388" y="1244918"/>
                  </a:lnTo>
                  <a:lnTo>
                    <a:pt x="0" y="12449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6" name="Freeform: Shape 147"/>
            <p:cNvSpPr>
              <a:spLocks/>
            </p:cNvSpPr>
            <p:nvPr/>
          </p:nvSpPr>
          <p:spPr bwMode="auto">
            <a:xfrm>
              <a:off x="4716673" y="1135507"/>
              <a:ext cx="53441" cy="1244342"/>
            </a:xfrm>
            <a:custGeom>
              <a:avLst/>
              <a:gdLst>
                <a:gd name="T0" fmla="*/ 0 w 52387"/>
                <a:gd name="T1" fmla="*/ 0 h 1244917"/>
                <a:gd name="T2" fmla="*/ 56732 w 52387"/>
                <a:gd name="T3" fmla="*/ 0 h 1244917"/>
                <a:gd name="T4" fmla="*/ 56732 w 52387"/>
                <a:gd name="T5" fmla="*/ 1242620 h 1244917"/>
                <a:gd name="T6" fmla="*/ 0 w 52387"/>
                <a:gd name="T7" fmla="*/ 1242620 h 12449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387" h="1244917">
                  <a:moveTo>
                    <a:pt x="0" y="0"/>
                  </a:moveTo>
                  <a:lnTo>
                    <a:pt x="52387" y="0"/>
                  </a:lnTo>
                  <a:lnTo>
                    <a:pt x="52387" y="1244918"/>
                  </a:lnTo>
                  <a:lnTo>
                    <a:pt x="0" y="12449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7" name="Freeform: Shape 148"/>
            <p:cNvSpPr>
              <a:spLocks/>
            </p:cNvSpPr>
            <p:nvPr/>
          </p:nvSpPr>
          <p:spPr bwMode="auto">
            <a:xfrm>
              <a:off x="5167434" y="1135507"/>
              <a:ext cx="53441" cy="1244342"/>
            </a:xfrm>
            <a:custGeom>
              <a:avLst/>
              <a:gdLst>
                <a:gd name="T0" fmla="*/ 0 w 52387"/>
                <a:gd name="T1" fmla="*/ 0 h 1244917"/>
                <a:gd name="T2" fmla="*/ 56733 w 52387"/>
                <a:gd name="T3" fmla="*/ 0 h 1244917"/>
                <a:gd name="T4" fmla="*/ 56733 w 52387"/>
                <a:gd name="T5" fmla="*/ 1242620 h 1244917"/>
                <a:gd name="T6" fmla="*/ 0 w 52387"/>
                <a:gd name="T7" fmla="*/ 1242620 h 12449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387" h="1244917">
                  <a:moveTo>
                    <a:pt x="0" y="0"/>
                  </a:moveTo>
                  <a:lnTo>
                    <a:pt x="52388" y="0"/>
                  </a:lnTo>
                  <a:lnTo>
                    <a:pt x="52388" y="1244918"/>
                  </a:lnTo>
                  <a:lnTo>
                    <a:pt x="0" y="12449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8" name="Freeform: Shape 149"/>
            <p:cNvSpPr>
              <a:spLocks/>
            </p:cNvSpPr>
            <p:nvPr/>
          </p:nvSpPr>
          <p:spPr bwMode="auto">
            <a:xfrm>
              <a:off x="5618195" y="1135507"/>
              <a:ext cx="53441" cy="1244342"/>
            </a:xfrm>
            <a:custGeom>
              <a:avLst/>
              <a:gdLst>
                <a:gd name="T0" fmla="*/ 0 w 52387"/>
                <a:gd name="T1" fmla="*/ 0 h 1244917"/>
                <a:gd name="T2" fmla="*/ 56732 w 52387"/>
                <a:gd name="T3" fmla="*/ 0 h 1244917"/>
                <a:gd name="T4" fmla="*/ 56732 w 52387"/>
                <a:gd name="T5" fmla="*/ 1242620 h 1244917"/>
                <a:gd name="T6" fmla="*/ 0 w 52387"/>
                <a:gd name="T7" fmla="*/ 1242620 h 12449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387" h="1244917">
                  <a:moveTo>
                    <a:pt x="0" y="0"/>
                  </a:moveTo>
                  <a:lnTo>
                    <a:pt x="52387" y="0"/>
                  </a:lnTo>
                  <a:lnTo>
                    <a:pt x="52387" y="1244918"/>
                  </a:lnTo>
                  <a:lnTo>
                    <a:pt x="0" y="12449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69" name="Freeform: Shape 150"/>
            <p:cNvSpPr>
              <a:spLocks/>
            </p:cNvSpPr>
            <p:nvPr/>
          </p:nvSpPr>
          <p:spPr bwMode="auto">
            <a:xfrm>
              <a:off x="3617652" y="928117"/>
              <a:ext cx="106882" cy="4616611"/>
            </a:xfrm>
            <a:custGeom>
              <a:avLst/>
              <a:gdLst>
                <a:gd name="T0" fmla="*/ 0 w 106680"/>
                <a:gd name="T1" fmla="*/ 0 h 4617720"/>
                <a:gd name="T2" fmla="*/ 107490 w 106680"/>
                <a:gd name="T3" fmla="*/ 0 h 4617720"/>
                <a:gd name="T4" fmla="*/ 107490 w 106680"/>
                <a:gd name="T5" fmla="*/ 4613286 h 4617720"/>
                <a:gd name="T6" fmla="*/ 0 w 106680"/>
                <a:gd name="T7" fmla="*/ 4613286 h 46177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680" h="4617720">
                  <a:moveTo>
                    <a:pt x="0" y="0"/>
                  </a:moveTo>
                  <a:lnTo>
                    <a:pt x="106680" y="0"/>
                  </a:lnTo>
                  <a:lnTo>
                    <a:pt x="106680" y="4617720"/>
                  </a:lnTo>
                  <a:lnTo>
                    <a:pt x="0" y="4617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0" name="Freeform: Shape 151"/>
            <p:cNvSpPr>
              <a:spLocks/>
            </p:cNvSpPr>
            <p:nvPr/>
          </p:nvSpPr>
          <p:spPr bwMode="auto">
            <a:xfrm>
              <a:off x="3617652" y="881062"/>
              <a:ext cx="2725478" cy="123738"/>
            </a:xfrm>
            <a:custGeom>
              <a:avLst/>
              <a:gdLst>
                <a:gd name="T0" fmla="*/ 0 w 2725102"/>
                <a:gd name="T1" fmla="*/ 0 h 122872"/>
                <a:gd name="T2" fmla="*/ 2726607 w 2725102"/>
                <a:gd name="T3" fmla="*/ 0 h 122872"/>
                <a:gd name="T4" fmla="*/ 2726607 w 2725102"/>
                <a:gd name="T5" fmla="*/ 126373 h 122872"/>
                <a:gd name="T6" fmla="*/ 0 w 2725102"/>
                <a:gd name="T7" fmla="*/ 126373 h 1228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25102" h="122872">
                  <a:moveTo>
                    <a:pt x="0" y="0"/>
                  </a:moveTo>
                  <a:lnTo>
                    <a:pt x="2725103" y="0"/>
                  </a:lnTo>
                  <a:lnTo>
                    <a:pt x="2725103" y="122873"/>
                  </a:lnTo>
                  <a:lnTo>
                    <a:pt x="0" y="122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1" name="Freeform: Shape 152"/>
            <p:cNvSpPr>
              <a:spLocks/>
            </p:cNvSpPr>
            <p:nvPr/>
          </p:nvSpPr>
          <p:spPr bwMode="auto">
            <a:xfrm>
              <a:off x="3543300" y="5574356"/>
              <a:ext cx="2871860" cy="113280"/>
            </a:xfrm>
            <a:custGeom>
              <a:avLst/>
              <a:gdLst>
                <a:gd name="T0" fmla="*/ 0 w 2872740"/>
                <a:gd name="T1" fmla="*/ 0 h 114300"/>
                <a:gd name="T2" fmla="*/ 2869222 w 2872740"/>
                <a:gd name="T3" fmla="*/ 0 h 114300"/>
                <a:gd name="T4" fmla="*/ 2869222 w 2872740"/>
                <a:gd name="T5" fmla="*/ 110274 h 114300"/>
                <a:gd name="T6" fmla="*/ 0 w 2872740"/>
                <a:gd name="T7" fmla="*/ 110274 h 114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2740" h="114300">
                  <a:moveTo>
                    <a:pt x="0" y="0"/>
                  </a:moveTo>
                  <a:lnTo>
                    <a:pt x="2872740" y="0"/>
                  </a:lnTo>
                  <a:lnTo>
                    <a:pt x="2872740" y="114300"/>
                  </a:lnTo>
                  <a:lnTo>
                    <a:pt x="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2" name="Freeform: Shape 153"/>
            <p:cNvSpPr>
              <a:spLocks/>
            </p:cNvSpPr>
            <p:nvPr/>
          </p:nvSpPr>
          <p:spPr bwMode="auto">
            <a:xfrm>
              <a:off x="3543300" y="5518588"/>
              <a:ext cx="2871860" cy="55769"/>
            </a:xfrm>
            <a:custGeom>
              <a:avLst/>
              <a:gdLst>
                <a:gd name="T0" fmla="*/ 2691323 w 2872740"/>
                <a:gd name="T1" fmla="*/ 0 h 56197"/>
                <a:gd name="T2" fmla="*/ 2869222 w 2872740"/>
                <a:gd name="T3" fmla="*/ 54505 h 56197"/>
                <a:gd name="T4" fmla="*/ 0 w 2872740"/>
                <a:gd name="T5" fmla="*/ 54505 h 56197"/>
                <a:gd name="T6" fmla="*/ 181704 w 2872740"/>
                <a:gd name="T7" fmla="*/ 0 h 56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2740" h="56197">
                  <a:moveTo>
                    <a:pt x="2694623" y="0"/>
                  </a:moveTo>
                  <a:lnTo>
                    <a:pt x="2872740" y="56198"/>
                  </a:lnTo>
                  <a:lnTo>
                    <a:pt x="0" y="56198"/>
                  </a:lnTo>
                  <a:lnTo>
                    <a:pt x="181928" y="0"/>
                  </a:lnTo>
                  <a:lnTo>
                    <a:pt x="269462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3" name="Freeform: Shape 154"/>
            <p:cNvSpPr>
              <a:spLocks/>
            </p:cNvSpPr>
            <p:nvPr/>
          </p:nvSpPr>
          <p:spPr bwMode="auto">
            <a:xfrm>
              <a:off x="7985854" y="4554832"/>
              <a:ext cx="476319" cy="298015"/>
            </a:xfrm>
            <a:custGeom>
              <a:avLst/>
              <a:gdLst>
                <a:gd name="T0" fmla="*/ 89409 w 475729"/>
                <a:gd name="T1" fmla="*/ 36491 h 297563"/>
                <a:gd name="T2" fmla="*/ 332546 w 475729"/>
                <a:gd name="T3" fmla="*/ 6784 h 297563"/>
                <a:gd name="T4" fmla="*/ 453158 w 475729"/>
                <a:gd name="T5" fmla="*/ 60450 h 297563"/>
                <a:gd name="T6" fmla="*/ 454115 w 475729"/>
                <a:gd name="T7" fmla="*/ 180237 h 297563"/>
                <a:gd name="T8" fmla="*/ 378494 w 475729"/>
                <a:gd name="T9" fmla="*/ 199403 h 297563"/>
                <a:gd name="T10" fmla="*/ 190876 w 475729"/>
                <a:gd name="T11" fmla="*/ 226236 h 297563"/>
                <a:gd name="T12" fmla="*/ 106640 w 475729"/>
                <a:gd name="T13" fmla="*/ 296192 h 297563"/>
                <a:gd name="T14" fmla="*/ 15700 w 475729"/>
                <a:gd name="T15" fmla="*/ 255943 h 297563"/>
                <a:gd name="T16" fmla="*/ 5171 w 475729"/>
                <a:gd name="T17" fmla="*/ 151488 h 297563"/>
                <a:gd name="T18" fmla="*/ 89409 w 475729"/>
                <a:gd name="T19" fmla="*/ 36491 h 2975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5729" h="297563">
                  <a:moveTo>
                    <a:pt x="88967" y="36271"/>
                  </a:moveTo>
                  <a:cubicBezTo>
                    <a:pt x="162309" y="-1829"/>
                    <a:pt x="248987" y="-6591"/>
                    <a:pt x="330902" y="6744"/>
                  </a:cubicBezTo>
                  <a:cubicBezTo>
                    <a:pt x="374717" y="14364"/>
                    <a:pt x="420437" y="27699"/>
                    <a:pt x="450917" y="60084"/>
                  </a:cubicBezTo>
                  <a:cubicBezTo>
                    <a:pt x="481397" y="92469"/>
                    <a:pt x="486159" y="151524"/>
                    <a:pt x="451870" y="179146"/>
                  </a:cubicBezTo>
                  <a:cubicBezTo>
                    <a:pt x="431867" y="196291"/>
                    <a:pt x="403292" y="198196"/>
                    <a:pt x="376622" y="198196"/>
                  </a:cubicBezTo>
                  <a:cubicBezTo>
                    <a:pt x="312804" y="197244"/>
                    <a:pt x="241367" y="186766"/>
                    <a:pt x="189932" y="224866"/>
                  </a:cubicBezTo>
                  <a:cubicBezTo>
                    <a:pt x="160404" y="246774"/>
                    <a:pt x="141354" y="282969"/>
                    <a:pt x="106112" y="294399"/>
                  </a:cubicBezTo>
                  <a:cubicBezTo>
                    <a:pt x="70869" y="305829"/>
                    <a:pt x="33722" y="284874"/>
                    <a:pt x="15624" y="254394"/>
                  </a:cubicBezTo>
                  <a:cubicBezTo>
                    <a:pt x="-568" y="222009"/>
                    <a:pt x="-4378" y="184861"/>
                    <a:pt x="5147" y="150571"/>
                  </a:cubicBezTo>
                  <a:cubicBezTo>
                    <a:pt x="13719" y="101041"/>
                    <a:pt x="45152" y="59131"/>
                    <a:pt x="88967" y="3627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4" name="Freeform: Shape 155"/>
            <p:cNvSpPr>
              <a:spLocks/>
            </p:cNvSpPr>
            <p:nvPr/>
          </p:nvSpPr>
          <p:spPr bwMode="auto">
            <a:xfrm>
              <a:off x="7862707" y="3596306"/>
              <a:ext cx="343880" cy="709310"/>
            </a:xfrm>
            <a:custGeom>
              <a:avLst/>
              <a:gdLst>
                <a:gd name="T0" fmla="*/ 43027 w 343549"/>
                <a:gd name="T1" fmla="*/ 667441 h 709578"/>
                <a:gd name="T2" fmla="*/ 217052 w 343549"/>
                <a:gd name="T3" fmla="*/ 671244 h 709578"/>
                <a:gd name="T4" fmla="*/ 290678 w 343549"/>
                <a:gd name="T5" fmla="*/ 520976 h 709578"/>
                <a:gd name="T6" fmla="*/ 335618 w 343549"/>
                <a:gd name="T7" fmla="*/ 141503 h 709578"/>
                <a:gd name="T8" fmla="*/ 286853 w 343549"/>
                <a:gd name="T9" fmla="*/ 37839 h 709578"/>
                <a:gd name="T10" fmla="*/ 181674 w 343549"/>
                <a:gd name="T11" fmla="*/ 2648 h 709578"/>
                <a:gd name="T12" fmla="*/ 89880 w 343549"/>
                <a:gd name="T13" fmla="*/ 98707 h 709578"/>
                <a:gd name="T14" fmla="*/ 0 w 343549"/>
                <a:gd name="T15" fmla="*/ 487691 h 709578"/>
                <a:gd name="T16" fmla="*/ 43027 w 343549"/>
                <a:gd name="T17" fmla="*/ 667441 h 7095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3549" h="709578">
                  <a:moveTo>
                    <a:pt x="42863" y="668449"/>
                  </a:moveTo>
                  <a:cubicBezTo>
                    <a:pt x="87630" y="733220"/>
                    <a:pt x="175260" y="711312"/>
                    <a:pt x="216217" y="672260"/>
                  </a:cubicBezTo>
                  <a:cubicBezTo>
                    <a:pt x="257175" y="633207"/>
                    <a:pt x="274320" y="576057"/>
                    <a:pt x="289560" y="521764"/>
                  </a:cubicBezTo>
                  <a:cubicBezTo>
                    <a:pt x="324803" y="397939"/>
                    <a:pt x="360997" y="267447"/>
                    <a:pt x="334328" y="141717"/>
                  </a:cubicBezTo>
                  <a:cubicBezTo>
                    <a:pt x="327660" y="103617"/>
                    <a:pt x="311467" y="67422"/>
                    <a:pt x="285750" y="37895"/>
                  </a:cubicBezTo>
                  <a:cubicBezTo>
                    <a:pt x="259080" y="10272"/>
                    <a:pt x="218122" y="-6873"/>
                    <a:pt x="180975" y="2652"/>
                  </a:cubicBezTo>
                  <a:cubicBezTo>
                    <a:pt x="137160" y="14082"/>
                    <a:pt x="109538" y="57897"/>
                    <a:pt x="89535" y="98855"/>
                  </a:cubicBezTo>
                  <a:cubicBezTo>
                    <a:pt x="31432" y="220774"/>
                    <a:pt x="953" y="353172"/>
                    <a:pt x="0" y="488427"/>
                  </a:cubicBezTo>
                  <a:cubicBezTo>
                    <a:pt x="0" y="550339"/>
                    <a:pt x="6667" y="616062"/>
                    <a:pt x="42863" y="668449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5" name="Freeform: Shape 156"/>
            <p:cNvSpPr>
              <a:spLocks/>
            </p:cNvSpPr>
            <p:nvPr/>
          </p:nvSpPr>
          <p:spPr bwMode="auto">
            <a:xfrm>
              <a:off x="7263241" y="3805439"/>
              <a:ext cx="566937" cy="585573"/>
            </a:xfrm>
            <a:custGeom>
              <a:avLst/>
              <a:gdLst>
                <a:gd name="T0" fmla="*/ 519511 w 566969"/>
                <a:gd name="T1" fmla="*/ 553007 h 585520"/>
                <a:gd name="T2" fmla="*/ 555697 w 566969"/>
                <a:gd name="T3" fmla="*/ 337666 h 585520"/>
                <a:gd name="T4" fmla="*/ 428090 w 566969"/>
                <a:gd name="T5" fmla="*/ 152813 h 585520"/>
                <a:gd name="T6" fmla="*/ 199542 w 566969"/>
                <a:gd name="T7" fmla="*/ 17510 h 585520"/>
                <a:gd name="T8" fmla="*/ 96697 w 566969"/>
                <a:gd name="T9" fmla="*/ 357 h 585520"/>
                <a:gd name="T10" fmla="*/ 10035 w 566969"/>
                <a:gd name="T11" fmla="*/ 52765 h 585520"/>
                <a:gd name="T12" fmla="*/ 33844 w 566969"/>
                <a:gd name="T13" fmla="*/ 199502 h 585520"/>
                <a:gd name="T14" fmla="*/ 184306 w 566969"/>
                <a:gd name="T15" fmla="*/ 428186 h 585520"/>
                <a:gd name="T16" fmla="*/ 349049 w 566969"/>
                <a:gd name="T17" fmla="*/ 569208 h 585520"/>
                <a:gd name="T18" fmla="*/ 525222 w 566969"/>
                <a:gd name="T19" fmla="*/ 544431 h 5855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6969" h="585520">
                  <a:moveTo>
                    <a:pt x="519627" y="552807"/>
                  </a:moveTo>
                  <a:cubicBezTo>
                    <a:pt x="568204" y="494705"/>
                    <a:pt x="577729" y="409932"/>
                    <a:pt x="555821" y="337542"/>
                  </a:cubicBezTo>
                  <a:cubicBezTo>
                    <a:pt x="533914" y="265152"/>
                    <a:pt x="484384" y="203240"/>
                    <a:pt x="428186" y="152757"/>
                  </a:cubicBezTo>
                  <a:cubicBezTo>
                    <a:pt x="361511" y="93702"/>
                    <a:pt x="283406" y="47982"/>
                    <a:pt x="199586" y="17502"/>
                  </a:cubicBezTo>
                  <a:cubicBezTo>
                    <a:pt x="167202" y="4167"/>
                    <a:pt x="131959" y="-1548"/>
                    <a:pt x="96717" y="357"/>
                  </a:cubicBezTo>
                  <a:cubicBezTo>
                    <a:pt x="61474" y="2262"/>
                    <a:pt x="29089" y="22265"/>
                    <a:pt x="10039" y="52745"/>
                  </a:cubicBezTo>
                  <a:cubicBezTo>
                    <a:pt x="-13774" y="98465"/>
                    <a:pt x="9086" y="154662"/>
                    <a:pt x="33852" y="199430"/>
                  </a:cubicBezTo>
                  <a:cubicBezTo>
                    <a:pt x="77667" y="279440"/>
                    <a:pt x="128149" y="355640"/>
                    <a:pt x="184346" y="428030"/>
                  </a:cubicBezTo>
                  <a:cubicBezTo>
                    <a:pt x="229114" y="486132"/>
                    <a:pt x="280549" y="543282"/>
                    <a:pt x="349129" y="569000"/>
                  </a:cubicBezTo>
                  <a:cubicBezTo>
                    <a:pt x="417709" y="595670"/>
                    <a:pt x="489146" y="591860"/>
                    <a:pt x="525342" y="544235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6" name="Freeform: Shape 157"/>
            <p:cNvSpPr>
              <a:spLocks/>
            </p:cNvSpPr>
            <p:nvPr/>
          </p:nvSpPr>
          <p:spPr bwMode="auto">
            <a:xfrm>
              <a:off x="7902208" y="4645457"/>
              <a:ext cx="339233" cy="590801"/>
            </a:xfrm>
            <a:custGeom>
              <a:avLst/>
              <a:gdLst>
                <a:gd name="T0" fmla="*/ 1340 w 338512"/>
                <a:gd name="T1" fmla="*/ 589414 h 591264"/>
                <a:gd name="T2" fmla="*/ 5182 w 338512"/>
                <a:gd name="T3" fmla="*/ 559979 h 591264"/>
                <a:gd name="T4" fmla="*/ 12866 w 338512"/>
                <a:gd name="T5" fmla="*/ 480220 h 591264"/>
                <a:gd name="T6" fmla="*/ 31119 w 338512"/>
                <a:gd name="T7" fmla="*/ 364378 h 591264"/>
                <a:gd name="T8" fmla="*/ 74348 w 338512"/>
                <a:gd name="T9" fmla="*/ 226697 h 591264"/>
                <a:gd name="T10" fmla="*/ 145435 w 338512"/>
                <a:gd name="T11" fmla="*/ 101361 h 591264"/>
                <a:gd name="T12" fmla="*/ 235736 w 338512"/>
                <a:gd name="T13" fmla="*/ 27300 h 591264"/>
                <a:gd name="T14" fmla="*/ 311626 w 338512"/>
                <a:gd name="T15" fmla="*/ 4508 h 591264"/>
                <a:gd name="T16" fmla="*/ 341407 w 338512"/>
                <a:gd name="T17" fmla="*/ 710 h 591264"/>
                <a:gd name="T18" fmla="*/ 311626 w 338512"/>
                <a:gd name="T19" fmla="*/ 710 h 591264"/>
                <a:gd name="T20" fmla="*/ 232854 w 338512"/>
                <a:gd name="T21" fmla="*/ 20653 h 591264"/>
                <a:gd name="T22" fmla="*/ 137751 w 338512"/>
                <a:gd name="T23" fmla="*/ 94716 h 591264"/>
                <a:gd name="T24" fmla="*/ 63781 w 338512"/>
                <a:gd name="T25" fmla="*/ 221951 h 591264"/>
                <a:gd name="T26" fmla="*/ 21513 w 338512"/>
                <a:gd name="T27" fmla="*/ 361529 h 591264"/>
                <a:gd name="T28" fmla="*/ 6142 w 338512"/>
                <a:gd name="T29" fmla="*/ 479270 h 591264"/>
                <a:gd name="T30" fmla="*/ 2300 w 338512"/>
                <a:gd name="T31" fmla="*/ 559030 h 591264"/>
                <a:gd name="T32" fmla="*/ 1340 w 338512"/>
                <a:gd name="T33" fmla="*/ 589414 h 5912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8512" h="591264">
                  <a:moveTo>
                    <a:pt x="1328" y="591264"/>
                  </a:moveTo>
                  <a:cubicBezTo>
                    <a:pt x="3233" y="581739"/>
                    <a:pt x="5138" y="572214"/>
                    <a:pt x="5138" y="561737"/>
                  </a:cubicBezTo>
                  <a:cubicBezTo>
                    <a:pt x="7043" y="540782"/>
                    <a:pt x="9900" y="514112"/>
                    <a:pt x="12758" y="481727"/>
                  </a:cubicBezTo>
                  <a:cubicBezTo>
                    <a:pt x="16568" y="442674"/>
                    <a:pt x="22283" y="403622"/>
                    <a:pt x="30855" y="365522"/>
                  </a:cubicBezTo>
                  <a:cubicBezTo>
                    <a:pt x="41333" y="318849"/>
                    <a:pt x="55620" y="272177"/>
                    <a:pt x="73718" y="227409"/>
                  </a:cubicBezTo>
                  <a:cubicBezTo>
                    <a:pt x="90863" y="182642"/>
                    <a:pt x="114675" y="139779"/>
                    <a:pt x="144203" y="101679"/>
                  </a:cubicBezTo>
                  <a:cubicBezTo>
                    <a:pt x="168015" y="70247"/>
                    <a:pt x="198495" y="45482"/>
                    <a:pt x="233738" y="27384"/>
                  </a:cubicBezTo>
                  <a:cubicBezTo>
                    <a:pt x="257550" y="15954"/>
                    <a:pt x="282315" y="8334"/>
                    <a:pt x="308985" y="4524"/>
                  </a:cubicBezTo>
                  <a:cubicBezTo>
                    <a:pt x="318510" y="4524"/>
                    <a:pt x="328988" y="2619"/>
                    <a:pt x="338513" y="714"/>
                  </a:cubicBezTo>
                  <a:cubicBezTo>
                    <a:pt x="328988" y="-238"/>
                    <a:pt x="318510" y="-238"/>
                    <a:pt x="308985" y="714"/>
                  </a:cubicBezTo>
                  <a:cubicBezTo>
                    <a:pt x="282315" y="2619"/>
                    <a:pt x="255645" y="9287"/>
                    <a:pt x="230880" y="20717"/>
                  </a:cubicBezTo>
                  <a:cubicBezTo>
                    <a:pt x="193733" y="37862"/>
                    <a:pt x="162300" y="63579"/>
                    <a:pt x="136583" y="95012"/>
                  </a:cubicBezTo>
                  <a:cubicBezTo>
                    <a:pt x="106103" y="134064"/>
                    <a:pt x="81338" y="176927"/>
                    <a:pt x="63240" y="222647"/>
                  </a:cubicBezTo>
                  <a:cubicBezTo>
                    <a:pt x="45143" y="268367"/>
                    <a:pt x="30855" y="315039"/>
                    <a:pt x="21330" y="362664"/>
                  </a:cubicBezTo>
                  <a:cubicBezTo>
                    <a:pt x="13710" y="401717"/>
                    <a:pt x="8948" y="441722"/>
                    <a:pt x="6090" y="480774"/>
                  </a:cubicBezTo>
                  <a:cubicBezTo>
                    <a:pt x="3233" y="515064"/>
                    <a:pt x="2280" y="541734"/>
                    <a:pt x="2280" y="560784"/>
                  </a:cubicBezTo>
                  <a:cubicBezTo>
                    <a:pt x="-577" y="572214"/>
                    <a:pt x="-577" y="581739"/>
                    <a:pt x="1328" y="5912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7" name="Freeform: Shape 158"/>
            <p:cNvSpPr>
              <a:spLocks/>
            </p:cNvSpPr>
            <p:nvPr/>
          </p:nvSpPr>
          <p:spPr bwMode="auto">
            <a:xfrm>
              <a:off x="7902208" y="3854237"/>
              <a:ext cx="157999" cy="1319281"/>
            </a:xfrm>
            <a:custGeom>
              <a:avLst/>
              <a:gdLst>
                <a:gd name="T0" fmla="*/ 6211 w 156469"/>
                <a:gd name="T1" fmla="*/ 1319489 h 1319212"/>
                <a:gd name="T2" fmla="*/ 7202 w 156469"/>
                <a:gd name="T3" fmla="*/ 1306149 h 1319212"/>
                <a:gd name="T4" fmla="*/ 7202 w 156469"/>
                <a:gd name="T5" fmla="*/ 1267089 h 1319212"/>
                <a:gd name="T6" fmla="*/ 9182 w 156469"/>
                <a:gd name="T7" fmla="*/ 1124186 h 1319212"/>
                <a:gd name="T8" fmla="*/ 43843 w 156469"/>
                <a:gd name="T9" fmla="*/ 691659 h 1319212"/>
                <a:gd name="T10" fmla="*/ 118117 w 156469"/>
                <a:gd name="T11" fmla="*/ 190540 h 1319212"/>
                <a:gd name="T12" fmla="*/ 135942 w 156469"/>
                <a:gd name="T13" fmla="*/ 111466 h 1319212"/>
                <a:gd name="T14" fmla="*/ 150795 w 156469"/>
                <a:gd name="T15" fmla="*/ 51447 h 1319212"/>
                <a:gd name="T16" fmla="*/ 160698 w 156469"/>
                <a:gd name="T17" fmla="*/ 13339 h 1319212"/>
                <a:gd name="T18" fmla="*/ 162680 w 156469"/>
                <a:gd name="T19" fmla="*/ 0 h 1319212"/>
                <a:gd name="T20" fmla="*/ 157728 w 156469"/>
                <a:gd name="T21" fmla="*/ 12386 h 1319212"/>
                <a:gd name="T22" fmla="*/ 145845 w 156469"/>
                <a:gd name="T23" fmla="*/ 49542 h 1319212"/>
                <a:gd name="T24" fmla="*/ 129009 w 156469"/>
                <a:gd name="T25" fmla="*/ 108609 h 1319212"/>
                <a:gd name="T26" fmla="*/ 109203 w 156469"/>
                <a:gd name="T27" fmla="*/ 187682 h 1319212"/>
                <a:gd name="T28" fmla="*/ 30969 w 156469"/>
                <a:gd name="T29" fmla="*/ 652599 h 1319212"/>
                <a:gd name="T30" fmla="*/ 272 w 156469"/>
                <a:gd name="T31" fmla="*/ 1123234 h 1319212"/>
                <a:gd name="T32" fmla="*/ 2250 w 156469"/>
                <a:gd name="T33" fmla="*/ 1266137 h 1319212"/>
                <a:gd name="T34" fmla="*/ 4232 w 156469"/>
                <a:gd name="T35" fmla="*/ 1305197 h 1319212"/>
                <a:gd name="T36" fmla="*/ 6211 w 156469"/>
                <a:gd name="T37" fmla="*/ 1319489 h 13192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6469" h="1319212">
                  <a:moveTo>
                    <a:pt x="5974" y="1319213"/>
                  </a:moveTo>
                  <a:cubicBezTo>
                    <a:pt x="6927" y="1314450"/>
                    <a:pt x="6927" y="1310640"/>
                    <a:pt x="6927" y="1305877"/>
                  </a:cubicBezTo>
                  <a:cubicBezTo>
                    <a:pt x="6927" y="1295400"/>
                    <a:pt x="6927" y="1283017"/>
                    <a:pt x="6927" y="1266825"/>
                  </a:cubicBezTo>
                  <a:cubicBezTo>
                    <a:pt x="6927" y="1233488"/>
                    <a:pt x="6927" y="1183957"/>
                    <a:pt x="8832" y="1123950"/>
                  </a:cubicBezTo>
                  <a:cubicBezTo>
                    <a:pt x="11689" y="1003935"/>
                    <a:pt x="22167" y="874395"/>
                    <a:pt x="42170" y="691515"/>
                  </a:cubicBezTo>
                  <a:cubicBezTo>
                    <a:pt x="61220" y="520065"/>
                    <a:pt x="86937" y="320040"/>
                    <a:pt x="113607" y="190500"/>
                  </a:cubicBezTo>
                  <a:cubicBezTo>
                    <a:pt x="119322" y="160972"/>
                    <a:pt x="125037" y="134302"/>
                    <a:pt x="130752" y="111442"/>
                  </a:cubicBezTo>
                  <a:cubicBezTo>
                    <a:pt x="136467" y="88582"/>
                    <a:pt x="140277" y="67627"/>
                    <a:pt x="145039" y="51435"/>
                  </a:cubicBezTo>
                  <a:cubicBezTo>
                    <a:pt x="149802" y="35242"/>
                    <a:pt x="151707" y="23813"/>
                    <a:pt x="154564" y="13335"/>
                  </a:cubicBezTo>
                  <a:cubicBezTo>
                    <a:pt x="155517" y="8572"/>
                    <a:pt x="156470" y="4763"/>
                    <a:pt x="156470" y="0"/>
                  </a:cubicBezTo>
                  <a:cubicBezTo>
                    <a:pt x="154564" y="3810"/>
                    <a:pt x="152660" y="8572"/>
                    <a:pt x="151707" y="12382"/>
                  </a:cubicBezTo>
                  <a:cubicBezTo>
                    <a:pt x="148849" y="21907"/>
                    <a:pt x="145039" y="34290"/>
                    <a:pt x="140277" y="49530"/>
                  </a:cubicBezTo>
                  <a:cubicBezTo>
                    <a:pt x="135514" y="64770"/>
                    <a:pt x="129799" y="85725"/>
                    <a:pt x="124085" y="108585"/>
                  </a:cubicBezTo>
                  <a:cubicBezTo>
                    <a:pt x="118370" y="131445"/>
                    <a:pt x="111702" y="158115"/>
                    <a:pt x="105035" y="187642"/>
                  </a:cubicBezTo>
                  <a:cubicBezTo>
                    <a:pt x="71697" y="340995"/>
                    <a:pt x="46932" y="496252"/>
                    <a:pt x="29787" y="652463"/>
                  </a:cubicBezTo>
                  <a:cubicBezTo>
                    <a:pt x="9785" y="835342"/>
                    <a:pt x="1212" y="1002030"/>
                    <a:pt x="260" y="1122998"/>
                  </a:cubicBezTo>
                  <a:cubicBezTo>
                    <a:pt x="-693" y="1183005"/>
                    <a:pt x="1212" y="1232535"/>
                    <a:pt x="2164" y="1265873"/>
                  </a:cubicBezTo>
                  <a:cubicBezTo>
                    <a:pt x="3117" y="1282065"/>
                    <a:pt x="4070" y="1294448"/>
                    <a:pt x="4070" y="1304925"/>
                  </a:cubicBezTo>
                  <a:cubicBezTo>
                    <a:pt x="4070" y="1310640"/>
                    <a:pt x="5022" y="1315402"/>
                    <a:pt x="5974" y="13192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8" name="Freeform: Shape 159"/>
            <p:cNvSpPr>
              <a:spLocks/>
            </p:cNvSpPr>
            <p:nvPr/>
          </p:nvSpPr>
          <p:spPr bwMode="auto">
            <a:xfrm>
              <a:off x="7479328" y="3951832"/>
              <a:ext cx="429849" cy="901015"/>
            </a:xfrm>
            <a:custGeom>
              <a:avLst/>
              <a:gdLst>
                <a:gd name="T0" fmla="*/ 427657 w 430344"/>
                <a:gd name="T1" fmla="*/ 900865 h 901065"/>
                <a:gd name="T2" fmla="*/ 427657 w 430344"/>
                <a:gd name="T3" fmla="*/ 859916 h 901065"/>
                <a:gd name="T4" fmla="*/ 415331 w 430344"/>
                <a:gd name="T5" fmla="*/ 750402 h 901065"/>
                <a:gd name="T6" fmla="*/ 380251 w 430344"/>
                <a:gd name="T7" fmla="*/ 590418 h 901065"/>
                <a:gd name="T8" fmla="*/ 313882 w 430344"/>
                <a:gd name="T9" fmla="*/ 400915 h 901065"/>
                <a:gd name="T10" fmla="*/ 118567 w 430344"/>
                <a:gd name="T11" fmla="*/ 94277 h 901065"/>
                <a:gd name="T12" fmla="*/ 72110 w 430344"/>
                <a:gd name="T13" fmla="*/ 51423 h 901065"/>
                <a:gd name="T14" fmla="*/ 52200 w 430344"/>
                <a:gd name="T15" fmla="*/ 34282 h 901065"/>
                <a:gd name="T16" fmla="*/ 34185 w 430344"/>
                <a:gd name="T17" fmla="*/ 21904 h 901065"/>
                <a:gd name="T18" fmla="*/ 52 w 430344"/>
                <a:gd name="T19" fmla="*/ 0 h 901065"/>
                <a:gd name="T20" fmla="*/ 110983 w 430344"/>
                <a:gd name="T21" fmla="*/ 99989 h 901065"/>
                <a:gd name="T22" fmla="*/ 301556 w 430344"/>
                <a:gd name="T23" fmla="*/ 404725 h 901065"/>
                <a:gd name="T24" fmla="*/ 368873 w 430344"/>
                <a:gd name="T25" fmla="*/ 592323 h 901065"/>
                <a:gd name="T26" fmla="*/ 406798 w 430344"/>
                <a:gd name="T27" fmla="*/ 750402 h 901065"/>
                <a:gd name="T28" fmla="*/ 422915 w 430344"/>
                <a:gd name="T29" fmla="*/ 858963 h 901065"/>
                <a:gd name="T30" fmla="*/ 427657 w 430344"/>
                <a:gd name="T31" fmla="*/ 900865 h 9010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0344" h="901065">
                  <a:moveTo>
                    <a:pt x="429630" y="901065"/>
                  </a:moveTo>
                  <a:cubicBezTo>
                    <a:pt x="430582" y="887730"/>
                    <a:pt x="430582" y="874395"/>
                    <a:pt x="429630" y="860108"/>
                  </a:cubicBezTo>
                  <a:cubicBezTo>
                    <a:pt x="427725" y="834390"/>
                    <a:pt x="424867" y="796290"/>
                    <a:pt x="417247" y="750570"/>
                  </a:cubicBezTo>
                  <a:cubicBezTo>
                    <a:pt x="408675" y="696278"/>
                    <a:pt x="396292" y="642938"/>
                    <a:pt x="382005" y="590550"/>
                  </a:cubicBezTo>
                  <a:cubicBezTo>
                    <a:pt x="364860" y="525780"/>
                    <a:pt x="342000" y="462915"/>
                    <a:pt x="315330" y="401003"/>
                  </a:cubicBezTo>
                  <a:cubicBezTo>
                    <a:pt x="259132" y="269558"/>
                    <a:pt x="183885" y="161925"/>
                    <a:pt x="119115" y="94297"/>
                  </a:cubicBezTo>
                  <a:cubicBezTo>
                    <a:pt x="104827" y="79058"/>
                    <a:pt x="88635" y="64770"/>
                    <a:pt x="72442" y="51435"/>
                  </a:cubicBezTo>
                  <a:cubicBezTo>
                    <a:pt x="65775" y="45720"/>
                    <a:pt x="59107" y="40005"/>
                    <a:pt x="52440" y="34290"/>
                  </a:cubicBezTo>
                  <a:lnTo>
                    <a:pt x="34342" y="21908"/>
                  </a:lnTo>
                  <a:cubicBezTo>
                    <a:pt x="23865" y="13335"/>
                    <a:pt x="12435" y="6668"/>
                    <a:pt x="52" y="0"/>
                  </a:cubicBezTo>
                  <a:cubicBezTo>
                    <a:pt x="-1853" y="2858"/>
                    <a:pt x="48630" y="32385"/>
                    <a:pt x="111495" y="100013"/>
                  </a:cubicBezTo>
                  <a:cubicBezTo>
                    <a:pt x="192457" y="189547"/>
                    <a:pt x="257227" y="293370"/>
                    <a:pt x="302947" y="404813"/>
                  </a:cubicBezTo>
                  <a:cubicBezTo>
                    <a:pt x="329617" y="465772"/>
                    <a:pt x="351525" y="528638"/>
                    <a:pt x="370575" y="592455"/>
                  </a:cubicBezTo>
                  <a:cubicBezTo>
                    <a:pt x="385815" y="644843"/>
                    <a:pt x="398197" y="697230"/>
                    <a:pt x="408675" y="750570"/>
                  </a:cubicBezTo>
                  <a:cubicBezTo>
                    <a:pt x="417247" y="796290"/>
                    <a:pt x="422010" y="833438"/>
                    <a:pt x="424867" y="859155"/>
                  </a:cubicBezTo>
                  <a:cubicBezTo>
                    <a:pt x="424867" y="874395"/>
                    <a:pt x="426772" y="887730"/>
                    <a:pt x="429630" y="9010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79" name="Freeform: Shape 160"/>
            <p:cNvSpPr>
              <a:spLocks/>
            </p:cNvSpPr>
            <p:nvPr/>
          </p:nvSpPr>
          <p:spPr bwMode="auto">
            <a:xfrm>
              <a:off x="7600151" y="5419249"/>
              <a:ext cx="629671" cy="440923"/>
            </a:xfrm>
            <a:custGeom>
              <a:avLst/>
              <a:gdLst>
                <a:gd name="T0" fmla="*/ 0 w 631507"/>
                <a:gd name="T1" fmla="*/ 0 h 441007"/>
                <a:gd name="T2" fmla="*/ 32010 w 631507"/>
                <a:gd name="T3" fmla="*/ 440671 h 441007"/>
                <a:gd name="T4" fmla="*/ 592185 w 631507"/>
                <a:gd name="T5" fmla="*/ 440671 h 441007"/>
                <a:gd name="T6" fmla="*/ 624196 w 631507"/>
                <a:gd name="T7" fmla="*/ 0 h 4410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1507" h="441007">
                  <a:moveTo>
                    <a:pt x="0" y="0"/>
                  </a:moveTo>
                  <a:lnTo>
                    <a:pt x="32385" y="441007"/>
                  </a:lnTo>
                  <a:lnTo>
                    <a:pt x="599123" y="441007"/>
                  </a:lnTo>
                  <a:lnTo>
                    <a:pt x="6315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0" name="Freeform: Shape 161"/>
            <p:cNvSpPr>
              <a:spLocks/>
            </p:cNvSpPr>
            <p:nvPr/>
          </p:nvSpPr>
          <p:spPr bwMode="auto">
            <a:xfrm>
              <a:off x="7544387" y="5244971"/>
              <a:ext cx="752818" cy="174278"/>
            </a:xfrm>
            <a:custGeom>
              <a:avLst/>
              <a:gdLst>
                <a:gd name="T0" fmla="*/ 0 w 753427"/>
                <a:gd name="T1" fmla="*/ 0 h 173354"/>
                <a:gd name="T2" fmla="*/ 750994 w 753427"/>
                <a:gd name="T3" fmla="*/ 0 h 173354"/>
                <a:gd name="T4" fmla="*/ 750994 w 753427"/>
                <a:gd name="T5" fmla="*/ 177081 h 173354"/>
                <a:gd name="T6" fmla="*/ 0 w 753427"/>
                <a:gd name="T7" fmla="*/ 177081 h 1733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3427" h="173354">
                  <a:moveTo>
                    <a:pt x="0" y="0"/>
                  </a:moveTo>
                  <a:lnTo>
                    <a:pt x="753428" y="0"/>
                  </a:lnTo>
                  <a:lnTo>
                    <a:pt x="753428" y="173355"/>
                  </a:lnTo>
                  <a:lnTo>
                    <a:pt x="0" y="173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1" name="Freeform: Shape 162"/>
            <p:cNvSpPr>
              <a:spLocks/>
            </p:cNvSpPr>
            <p:nvPr/>
          </p:nvSpPr>
          <p:spPr bwMode="auto">
            <a:xfrm>
              <a:off x="7544387" y="5842744"/>
              <a:ext cx="741199" cy="48798"/>
            </a:xfrm>
            <a:custGeom>
              <a:avLst/>
              <a:gdLst>
                <a:gd name="T0" fmla="*/ 0 w 740092"/>
                <a:gd name="T1" fmla="*/ 0 h 48577"/>
                <a:gd name="T2" fmla="*/ 0 w 740092"/>
                <a:gd name="T3" fmla="*/ 49467 h 48577"/>
                <a:gd name="T4" fmla="*/ 35454 w 740092"/>
                <a:gd name="T5" fmla="*/ 49467 h 48577"/>
                <a:gd name="T6" fmla="*/ 744530 w 740092"/>
                <a:gd name="T7" fmla="*/ 49467 h 48577"/>
                <a:gd name="T8" fmla="*/ 744530 w 740092"/>
                <a:gd name="T9" fmla="*/ 0 h 48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0092" h="48577">
                  <a:moveTo>
                    <a:pt x="0" y="0"/>
                  </a:moveTo>
                  <a:lnTo>
                    <a:pt x="0" y="48577"/>
                  </a:lnTo>
                  <a:lnTo>
                    <a:pt x="35242" y="48577"/>
                  </a:lnTo>
                  <a:lnTo>
                    <a:pt x="740092" y="48577"/>
                  </a:lnTo>
                  <a:lnTo>
                    <a:pt x="7400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2" name="Freeform: Shape 163"/>
            <p:cNvSpPr>
              <a:spLocks/>
            </p:cNvSpPr>
            <p:nvPr/>
          </p:nvSpPr>
          <p:spPr bwMode="auto">
            <a:xfrm>
              <a:off x="7579239" y="5891542"/>
              <a:ext cx="678465" cy="85395"/>
            </a:xfrm>
            <a:custGeom>
              <a:avLst/>
              <a:gdLst>
                <a:gd name="T0" fmla="*/ 34346 w 678180"/>
                <a:gd name="T1" fmla="*/ 87293 h 84772"/>
                <a:gd name="T2" fmla="*/ 0 w 678180"/>
                <a:gd name="T3" fmla="*/ 0 h 84772"/>
                <a:gd name="T4" fmla="*/ 679320 w 678180"/>
                <a:gd name="T5" fmla="*/ 0 h 84772"/>
                <a:gd name="T6" fmla="*/ 639248 w 678180"/>
                <a:gd name="T7" fmla="*/ 87293 h 847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8180" h="84772">
                  <a:moveTo>
                    <a:pt x="34290" y="84773"/>
                  </a:moveTo>
                  <a:lnTo>
                    <a:pt x="0" y="0"/>
                  </a:lnTo>
                  <a:lnTo>
                    <a:pt x="678180" y="0"/>
                  </a:lnTo>
                  <a:lnTo>
                    <a:pt x="638175" y="84773"/>
                  </a:lnTo>
                  <a:lnTo>
                    <a:pt x="34290" y="8477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3" name="Freeform: Shape 164"/>
            <p:cNvSpPr>
              <a:spLocks/>
            </p:cNvSpPr>
            <p:nvPr/>
          </p:nvSpPr>
          <p:spPr bwMode="auto">
            <a:xfrm>
              <a:off x="7607121" y="5501160"/>
              <a:ext cx="611084" cy="123736"/>
            </a:xfrm>
            <a:custGeom>
              <a:avLst/>
              <a:gdLst>
                <a:gd name="T0" fmla="*/ 611558 w 610926"/>
                <a:gd name="T1" fmla="*/ 61736 h 123825"/>
                <a:gd name="T2" fmla="*/ 608697 w 610926"/>
                <a:gd name="T3" fmla="*/ 65534 h 123825"/>
                <a:gd name="T4" fmla="*/ 600116 w 610926"/>
                <a:gd name="T5" fmla="*/ 76933 h 123825"/>
                <a:gd name="T6" fmla="*/ 566744 w 610926"/>
                <a:gd name="T7" fmla="*/ 117770 h 123825"/>
                <a:gd name="T8" fmla="*/ 564838 w 610926"/>
                <a:gd name="T9" fmla="*/ 119671 h 123825"/>
                <a:gd name="T10" fmla="*/ 563885 w 610926"/>
                <a:gd name="T11" fmla="*/ 117770 h 123825"/>
                <a:gd name="T12" fmla="*/ 482839 w 610926"/>
                <a:gd name="T13" fmla="*/ 5699 h 123825"/>
                <a:gd name="T14" fmla="*/ 487605 w 610926"/>
                <a:gd name="T15" fmla="*/ 5699 h 123825"/>
                <a:gd name="T16" fmla="*/ 407511 w 610926"/>
                <a:gd name="T17" fmla="*/ 118721 h 123825"/>
                <a:gd name="T18" fmla="*/ 404654 w 610926"/>
                <a:gd name="T19" fmla="*/ 122520 h 123825"/>
                <a:gd name="T20" fmla="*/ 401792 w 610926"/>
                <a:gd name="T21" fmla="*/ 118721 h 123825"/>
                <a:gd name="T22" fmla="*/ 307395 w 610926"/>
                <a:gd name="T23" fmla="*/ 6647 h 123825"/>
                <a:gd name="T24" fmla="*/ 313118 w 610926"/>
                <a:gd name="T25" fmla="*/ 6647 h 123825"/>
                <a:gd name="T26" fmla="*/ 307395 w 610926"/>
                <a:gd name="T27" fmla="*/ 13295 h 123825"/>
                <a:gd name="T28" fmla="*/ 222537 w 610926"/>
                <a:gd name="T29" fmla="*/ 119671 h 123825"/>
                <a:gd name="T30" fmla="*/ 219677 w 610926"/>
                <a:gd name="T31" fmla="*/ 123469 h 123825"/>
                <a:gd name="T32" fmla="*/ 216815 w 610926"/>
                <a:gd name="T33" fmla="*/ 119671 h 123825"/>
                <a:gd name="T34" fmla="*/ 136721 w 610926"/>
                <a:gd name="T35" fmla="*/ 6647 h 123825"/>
                <a:gd name="T36" fmla="*/ 141492 w 610926"/>
                <a:gd name="T37" fmla="*/ 6647 h 123825"/>
                <a:gd name="T38" fmla="*/ 43280 w 610926"/>
                <a:gd name="T39" fmla="*/ 118721 h 123825"/>
                <a:gd name="T40" fmla="*/ 41375 w 610926"/>
                <a:gd name="T41" fmla="*/ 120619 h 123825"/>
                <a:gd name="T42" fmla="*/ 40419 w 610926"/>
                <a:gd name="T43" fmla="*/ 118721 h 123825"/>
                <a:gd name="T44" fmla="*/ 9911 w 610926"/>
                <a:gd name="T45" fmla="*/ 67432 h 123825"/>
                <a:gd name="T46" fmla="*/ 2283 w 610926"/>
                <a:gd name="T47" fmla="*/ 54136 h 123825"/>
                <a:gd name="T48" fmla="*/ 374 w 610926"/>
                <a:gd name="T49" fmla="*/ 49386 h 123825"/>
                <a:gd name="T50" fmla="*/ 3235 w 610926"/>
                <a:gd name="T51" fmla="*/ 54136 h 123825"/>
                <a:gd name="T52" fmla="*/ 11816 w 610926"/>
                <a:gd name="T53" fmla="*/ 67432 h 123825"/>
                <a:gd name="T54" fmla="*/ 44233 w 610926"/>
                <a:gd name="T55" fmla="*/ 117770 h 123825"/>
                <a:gd name="T56" fmla="*/ 41375 w 610926"/>
                <a:gd name="T57" fmla="*/ 117770 h 123825"/>
                <a:gd name="T58" fmla="*/ 138630 w 610926"/>
                <a:gd name="T59" fmla="*/ 4751 h 123825"/>
                <a:gd name="T60" fmla="*/ 141492 w 610926"/>
                <a:gd name="T61" fmla="*/ 1901 h 123825"/>
                <a:gd name="T62" fmla="*/ 143397 w 610926"/>
                <a:gd name="T63" fmla="*/ 4751 h 123825"/>
                <a:gd name="T64" fmla="*/ 224443 w 610926"/>
                <a:gd name="T65" fmla="*/ 116821 h 123825"/>
                <a:gd name="T66" fmla="*/ 218724 w 610926"/>
                <a:gd name="T67" fmla="*/ 116821 h 123825"/>
                <a:gd name="T68" fmla="*/ 303581 w 610926"/>
                <a:gd name="T69" fmla="*/ 10446 h 123825"/>
                <a:gd name="T70" fmla="*/ 309304 w 610926"/>
                <a:gd name="T71" fmla="*/ 3798 h 123825"/>
                <a:gd name="T72" fmla="*/ 312165 w 610926"/>
                <a:gd name="T73" fmla="*/ 0 h 123825"/>
                <a:gd name="T74" fmla="*/ 315023 w 610926"/>
                <a:gd name="T75" fmla="*/ 3798 h 123825"/>
                <a:gd name="T76" fmla="*/ 409420 w 610926"/>
                <a:gd name="T77" fmla="*/ 115872 h 123825"/>
                <a:gd name="T78" fmla="*/ 402745 w 610926"/>
                <a:gd name="T79" fmla="*/ 115872 h 123825"/>
                <a:gd name="T80" fmla="*/ 483791 w 610926"/>
                <a:gd name="T81" fmla="*/ 3798 h 123825"/>
                <a:gd name="T82" fmla="*/ 485699 w 610926"/>
                <a:gd name="T83" fmla="*/ 949 h 123825"/>
                <a:gd name="T84" fmla="*/ 487605 w 610926"/>
                <a:gd name="T85" fmla="*/ 3798 h 123825"/>
                <a:gd name="T86" fmla="*/ 566744 w 610926"/>
                <a:gd name="T87" fmla="*/ 116821 h 123825"/>
                <a:gd name="T88" fmla="*/ 564838 w 610926"/>
                <a:gd name="T89" fmla="*/ 116821 h 123825"/>
                <a:gd name="T90" fmla="*/ 599164 w 610926"/>
                <a:gd name="T91" fmla="*/ 75980 h 123825"/>
                <a:gd name="T92" fmla="*/ 608697 w 610926"/>
                <a:gd name="T93" fmla="*/ 65534 h 123825"/>
                <a:gd name="T94" fmla="*/ 611558 w 610926"/>
                <a:gd name="T95" fmla="*/ 61736 h 1238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10926" h="123825">
                  <a:moveTo>
                    <a:pt x="610926" y="61913"/>
                  </a:moveTo>
                  <a:cubicBezTo>
                    <a:pt x="609974" y="63817"/>
                    <a:pt x="609021" y="64770"/>
                    <a:pt x="608069" y="65722"/>
                  </a:cubicBezTo>
                  <a:cubicBezTo>
                    <a:pt x="606164" y="68580"/>
                    <a:pt x="603306" y="72390"/>
                    <a:pt x="599496" y="77153"/>
                  </a:cubicBezTo>
                  <a:lnTo>
                    <a:pt x="566159" y="118110"/>
                  </a:lnTo>
                  <a:lnTo>
                    <a:pt x="564254" y="120015"/>
                  </a:lnTo>
                  <a:lnTo>
                    <a:pt x="563301" y="118110"/>
                  </a:lnTo>
                  <a:lnTo>
                    <a:pt x="482339" y="5715"/>
                  </a:lnTo>
                  <a:lnTo>
                    <a:pt x="487101" y="5715"/>
                  </a:lnTo>
                  <a:lnTo>
                    <a:pt x="407091" y="119063"/>
                  </a:lnTo>
                  <a:lnTo>
                    <a:pt x="404234" y="122872"/>
                  </a:lnTo>
                  <a:lnTo>
                    <a:pt x="401376" y="119063"/>
                  </a:lnTo>
                  <a:cubicBezTo>
                    <a:pt x="371849" y="83820"/>
                    <a:pt x="339464" y="45720"/>
                    <a:pt x="307079" y="6667"/>
                  </a:cubicBezTo>
                  <a:lnTo>
                    <a:pt x="312794" y="6667"/>
                  </a:lnTo>
                  <a:lnTo>
                    <a:pt x="307079" y="13335"/>
                  </a:lnTo>
                  <a:cubicBezTo>
                    <a:pt x="277551" y="50482"/>
                    <a:pt x="248976" y="85725"/>
                    <a:pt x="222306" y="120015"/>
                  </a:cubicBezTo>
                  <a:lnTo>
                    <a:pt x="219449" y="123825"/>
                  </a:lnTo>
                  <a:lnTo>
                    <a:pt x="216591" y="120015"/>
                  </a:lnTo>
                  <a:cubicBezTo>
                    <a:pt x="188016" y="79057"/>
                    <a:pt x="161346" y="41910"/>
                    <a:pt x="136581" y="6667"/>
                  </a:cubicBezTo>
                  <a:lnTo>
                    <a:pt x="141344" y="6667"/>
                  </a:lnTo>
                  <a:lnTo>
                    <a:pt x="43236" y="119063"/>
                  </a:lnTo>
                  <a:lnTo>
                    <a:pt x="41331" y="120967"/>
                  </a:lnTo>
                  <a:lnTo>
                    <a:pt x="40379" y="119063"/>
                  </a:lnTo>
                  <a:lnTo>
                    <a:pt x="9899" y="67628"/>
                  </a:lnTo>
                  <a:cubicBezTo>
                    <a:pt x="7041" y="61913"/>
                    <a:pt x="4184" y="57150"/>
                    <a:pt x="2279" y="54292"/>
                  </a:cubicBezTo>
                  <a:cubicBezTo>
                    <a:pt x="374" y="50482"/>
                    <a:pt x="-579" y="49530"/>
                    <a:pt x="374" y="49530"/>
                  </a:cubicBezTo>
                  <a:cubicBezTo>
                    <a:pt x="1326" y="50482"/>
                    <a:pt x="2279" y="52388"/>
                    <a:pt x="3231" y="54292"/>
                  </a:cubicBezTo>
                  <a:cubicBezTo>
                    <a:pt x="5136" y="58103"/>
                    <a:pt x="7994" y="61913"/>
                    <a:pt x="11804" y="67628"/>
                  </a:cubicBezTo>
                  <a:cubicBezTo>
                    <a:pt x="19424" y="80010"/>
                    <a:pt x="30854" y="97155"/>
                    <a:pt x="44189" y="118110"/>
                  </a:cubicBezTo>
                  <a:lnTo>
                    <a:pt x="41331" y="118110"/>
                  </a:lnTo>
                  <a:lnTo>
                    <a:pt x="138486" y="4763"/>
                  </a:lnTo>
                  <a:lnTo>
                    <a:pt x="141344" y="1905"/>
                  </a:lnTo>
                  <a:lnTo>
                    <a:pt x="143249" y="4763"/>
                  </a:lnTo>
                  <a:cubicBezTo>
                    <a:pt x="168014" y="39053"/>
                    <a:pt x="194684" y="77153"/>
                    <a:pt x="224211" y="117157"/>
                  </a:cubicBezTo>
                  <a:lnTo>
                    <a:pt x="218496" y="117157"/>
                  </a:lnTo>
                  <a:lnTo>
                    <a:pt x="303269" y="10478"/>
                  </a:lnTo>
                  <a:lnTo>
                    <a:pt x="308984" y="3810"/>
                  </a:lnTo>
                  <a:lnTo>
                    <a:pt x="311841" y="0"/>
                  </a:lnTo>
                  <a:lnTo>
                    <a:pt x="314699" y="3810"/>
                  </a:lnTo>
                  <a:lnTo>
                    <a:pt x="408996" y="116205"/>
                  </a:lnTo>
                  <a:lnTo>
                    <a:pt x="402329" y="116205"/>
                  </a:lnTo>
                  <a:lnTo>
                    <a:pt x="483291" y="3810"/>
                  </a:lnTo>
                  <a:lnTo>
                    <a:pt x="485196" y="953"/>
                  </a:lnTo>
                  <a:lnTo>
                    <a:pt x="487101" y="3810"/>
                  </a:lnTo>
                  <a:cubicBezTo>
                    <a:pt x="519486" y="49530"/>
                    <a:pt x="546156" y="88582"/>
                    <a:pt x="566159" y="117157"/>
                  </a:cubicBezTo>
                  <a:lnTo>
                    <a:pt x="564254" y="117157"/>
                  </a:lnTo>
                  <a:lnTo>
                    <a:pt x="598544" y="76200"/>
                  </a:lnTo>
                  <a:lnTo>
                    <a:pt x="608069" y="65722"/>
                  </a:lnTo>
                  <a:cubicBezTo>
                    <a:pt x="609974" y="62865"/>
                    <a:pt x="610926" y="61913"/>
                    <a:pt x="610926" y="6191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4" name="Freeform: Shape 165"/>
            <p:cNvSpPr>
              <a:spLocks/>
            </p:cNvSpPr>
            <p:nvPr/>
          </p:nvSpPr>
          <p:spPr bwMode="auto">
            <a:xfrm>
              <a:off x="7604798" y="5412278"/>
              <a:ext cx="634318" cy="8714"/>
            </a:xfrm>
            <a:custGeom>
              <a:avLst/>
              <a:gdLst>
                <a:gd name="T0" fmla="*/ 634177 w 634365"/>
                <a:gd name="T1" fmla="*/ 6516 h 7620"/>
                <a:gd name="T2" fmla="*/ 317090 w 634365"/>
                <a:gd name="T3" fmla="*/ 13032 h 7620"/>
                <a:gd name="T4" fmla="*/ 0 w 634365"/>
                <a:gd name="T5" fmla="*/ 6516 h 7620"/>
                <a:gd name="T6" fmla="*/ 317090 w 634365"/>
                <a:gd name="T7" fmla="*/ 0 h 7620"/>
                <a:gd name="T8" fmla="*/ 634177 w 634365"/>
                <a:gd name="T9" fmla="*/ 6516 h 7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4365" h="7620">
                  <a:moveTo>
                    <a:pt x="634365" y="3810"/>
                  </a:moveTo>
                  <a:cubicBezTo>
                    <a:pt x="634365" y="5715"/>
                    <a:pt x="492443" y="7620"/>
                    <a:pt x="317183" y="7620"/>
                  </a:cubicBezTo>
                  <a:cubicBezTo>
                    <a:pt x="141923" y="7620"/>
                    <a:pt x="0" y="5715"/>
                    <a:pt x="0" y="3810"/>
                  </a:cubicBezTo>
                  <a:cubicBezTo>
                    <a:pt x="0" y="1905"/>
                    <a:pt x="141923" y="0"/>
                    <a:pt x="317183" y="0"/>
                  </a:cubicBezTo>
                  <a:cubicBezTo>
                    <a:pt x="492443" y="0"/>
                    <a:pt x="634365" y="1905"/>
                    <a:pt x="634365" y="381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5" name="Freeform: Shape 166"/>
            <p:cNvSpPr>
              <a:spLocks/>
            </p:cNvSpPr>
            <p:nvPr/>
          </p:nvSpPr>
          <p:spPr bwMode="auto">
            <a:xfrm>
              <a:off x="7576916" y="5893284"/>
              <a:ext cx="690082" cy="6971"/>
            </a:xfrm>
            <a:custGeom>
              <a:avLst/>
              <a:gdLst>
                <a:gd name="T0" fmla="*/ 691504 w 689609"/>
                <a:gd name="T1" fmla="*/ 2671 h 7619"/>
                <a:gd name="T2" fmla="*/ 345753 w 689609"/>
                <a:gd name="T3" fmla="*/ 5340 h 7619"/>
                <a:gd name="T4" fmla="*/ 0 w 689609"/>
                <a:gd name="T5" fmla="*/ 2671 h 7619"/>
                <a:gd name="T6" fmla="*/ 345753 w 689609"/>
                <a:gd name="T7" fmla="*/ 0 h 7619"/>
                <a:gd name="T8" fmla="*/ 691504 w 689609"/>
                <a:gd name="T9" fmla="*/ 2671 h 76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9609" h="7619">
                  <a:moveTo>
                    <a:pt x="689610" y="3810"/>
                  </a:moveTo>
                  <a:cubicBezTo>
                    <a:pt x="689610" y="5715"/>
                    <a:pt x="535305" y="7620"/>
                    <a:pt x="344805" y="7620"/>
                  </a:cubicBezTo>
                  <a:cubicBezTo>
                    <a:pt x="154305" y="7620"/>
                    <a:pt x="0" y="5715"/>
                    <a:pt x="0" y="3810"/>
                  </a:cubicBezTo>
                  <a:cubicBezTo>
                    <a:pt x="0" y="1905"/>
                    <a:pt x="154305" y="0"/>
                    <a:pt x="344805" y="0"/>
                  </a:cubicBezTo>
                  <a:cubicBezTo>
                    <a:pt x="535305" y="0"/>
                    <a:pt x="689610" y="1905"/>
                    <a:pt x="689610" y="381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6" name="Freeform: Shape 167"/>
            <p:cNvSpPr>
              <a:spLocks/>
            </p:cNvSpPr>
            <p:nvPr/>
          </p:nvSpPr>
          <p:spPr bwMode="auto">
            <a:xfrm>
              <a:off x="6575482" y="2665664"/>
              <a:ext cx="620378" cy="536775"/>
            </a:xfrm>
            <a:custGeom>
              <a:avLst/>
              <a:gdLst>
                <a:gd name="T0" fmla="*/ 619334 w 620708"/>
                <a:gd name="T1" fmla="*/ 230521 h 537471"/>
                <a:gd name="T2" fmla="*/ 587018 w 620708"/>
                <a:gd name="T3" fmla="*/ 119655 h 537471"/>
                <a:gd name="T4" fmla="*/ 501475 w 620708"/>
                <a:gd name="T5" fmla="*/ 45745 h 537471"/>
                <a:gd name="T6" fmla="*/ 326587 w 620708"/>
                <a:gd name="T7" fmla="*/ 95018 h 537471"/>
                <a:gd name="T8" fmla="*/ 179265 w 620708"/>
                <a:gd name="T9" fmla="*/ 262 h 537471"/>
                <a:gd name="T10" fmla="*/ 74711 w 620708"/>
                <a:gd name="T11" fmla="*/ 43849 h 537471"/>
                <a:gd name="T12" fmla="*/ 9128 w 620708"/>
                <a:gd name="T13" fmla="*/ 138607 h 537471"/>
                <a:gd name="T14" fmla="*/ 14831 w 620708"/>
                <a:gd name="T15" fmla="*/ 284534 h 537471"/>
                <a:gd name="T16" fmla="*/ 110830 w 620708"/>
                <a:gd name="T17" fmla="*/ 407718 h 537471"/>
                <a:gd name="T18" fmla="*/ 265757 w 620708"/>
                <a:gd name="T19" fmla="*/ 534694 h 537471"/>
                <a:gd name="T20" fmla="*/ 437793 w 620708"/>
                <a:gd name="T21" fmla="*/ 454149 h 537471"/>
                <a:gd name="T22" fmla="*/ 567058 w 620708"/>
                <a:gd name="T23" fmla="*/ 366972 h 537471"/>
                <a:gd name="T24" fmla="*/ 619334 w 620708"/>
                <a:gd name="T25" fmla="*/ 230521 h 5374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20708" h="537471">
                  <a:moveTo>
                    <a:pt x="620653" y="231719"/>
                  </a:moveTo>
                  <a:cubicBezTo>
                    <a:pt x="621606" y="192667"/>
                    <a:pt x="610176" y="153614"/>
                    <a:pt x="588268" y="120277"/>
                  </a:cubicBezTo>
                  <a:cubicBezTo>
                    <a:pt x="568266" y="86939"/>
                    <a:pt x="537785" y="61222"/>
                    <a:pt x="502543" y="45982"/>
                  </a:cubicBezTo>
                  <a:cubicBezTo>
                    <a:pt x="439678" y="21217"/>
                    <a:pt x="368241" y="41219"/>
                    <a:pt x="327283" y="95512"/>
                  </a:cubicBezTo>
                  <a:cubicBezTo>
                    <a:pt x="304423" y="34552"/>
                    <a:pt x="244416" y="-3548"/>
                    <a:pt x="179646" y="262"/>
                  </a:cubicBezTo>
                  <a:cubicBezTo>
                    <a:pt x="140593" y="3119"/>
                    <a:pt x="104398" y="18359"/>
                    <a:pt x="74871" y="44077"/>
                  </a:cubicBezTo>
                  <a:cubicBezTo>
                    <a:pt x="43438" y="68842"/>
                    <a:pt x="20578" y="102179"/>
                    <a:pt x="9148" y="139327"/>
                  </a:cubicBezTo>
                  <a:cubicBezTo>
                    <a:pt x="-5140" y="187904"/>
                    <a:pt x="-2282" y="239339"/>
                    <a:pt x="14863" y="286012"/>
                  </a:cubicBezTo>
                  <a:cubicBezTo>
                    <a:pt x="36771" y="334589"/>
                    <a:pt x="69156" y="376499"/>
                    <a:pt x="111066" y="409837"/>
                  </a:cubicBezTo>
                  <a:cubicBezTo>
                    <a:pt x="177741" y="466034"/>
                    <a:pt x="266323" y="537472"/>
                    <a:pt x="266323" y="537472"/>
                  </a:cubicBezTo>
                  <a:cubicBezTo>
                    <a:pt x="266323" y="537472"/>
                    <a:pt x="357763" y="488894"/>
                    <a:pt x="438725" y="456509"/>
                  </a:cubicBezTo>
                  <a:cubicBezTo>
                    <a:pt x="488256" y="438412"/>
                    <a:pt x="533023" y="407932"/>
                    <a:pt x="568266" y="368879"/>
                  </a:cubicBezTo>
                  <a:cubicBezTo>
                    <a:pt x="600651" y="329827"/>
                    <a:pt x="618748" y="281249"/>
                    <a:pt x="620653" y="23171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7" name="Freeform: Shape 168"/>
            <p:cNvSpPr>
              <a:spLocks/>
            </p:cNvSpPr>
            <p:nvPr/>
          </p:nvSpPr>
          <p:spPr bwMode="auto">
            <a:xfrm>
              <a:off x="8185676" y="2534956"/>
              <a:ext cx="462378" cy="407809"/>
            </a:xfrm>
            <a:custGeom>
              <a:avLst/>
              <a:gdLst>
                <a:gd name="T0" fmla="*/ 459096 w 463057"/>
                <a:gd name="T1" fmla="*/ 208809 h 407741"/>
                <a:gd name="T2" fmla="*/ 443944 w 463057"/>
                <a:gd name="T3" fmla="*/ 123028 h 407741"/>
                <a:gd name="T4" fmla="*/ 386181 w 463057"/>
                <a:gd name="T5" fmla="*/ 61072 h 407741"/>
                <a:gd name="T6" fmla="*/ 297172 w 463057"/>
                <a:gd name="T7" fmla="*/ 54400 h 407741"/>
                <a:gd name="T8" fmla="*/ 252665 w 463057"/>
                <a:gd name="T9" fmla="*/ 83948 h 407741"/>
                <a:gd name="T10" fmla="*/ 150397 w 463057"/>
                <a:gd name="T11" fmla="*/ 72 h 407741"/>
                <a:gd name="T12" fmla="*/ 68962 w 463057"/>
                <a:gd name="T13" fmla="*/ 23900 h 407741"/>
                <a:gd name="T14" fmla="*/ 13095 w 463057"/>
                <a:gd name="T15" fmla="*/ 89667 h 407741"/>
                <a:gd name="T16" fmla="*/ 5519 w 463057"/>
                <a:gd name="T17" fmla="*/ 200229 h 407741"/>
                <a:gd name="T18" fmla="*/ 67068 w 463057"/>
                <a:gd name="T19" fmla="*/ 300309 h 407741"/>
                <a:gd name="T20" fmla="*/ 171230 w 463057"/>
                <a:gd name="T21" fmla="*/ 408014 h 407741"/>
                <a:gd name="T22" fmla="*/ 305693 w 463057"/>
                <a:gd name="T23" fmla="*/ 361309 h 407741"/>
                <a:gd name="T24" fmla="*/ 408910 w 463057"/>
                <a:gd name="T25" fmla="*/ 306028 h 407741"/>
                <a:gd name="T26" fmla="*/ 459096 w 463057"/>
                <a:gd name="T27" fmla="*/ 208809 h 4077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3057" h="407741">
                  <a:moveTo>
                    <a:pt x="461798" y="208669"/>
                  </a:moveTo>
                  <a:cubicBezTo>
                    <a:pt x="465608" y="179142"/>
                    <a:pt x="460846" y="149614"/>
                    <a:pt x="446558" y="122944"/>
                  </a:cubicBezTo>
                  <a:cubicBezTo>
                    <a:pt x="434176" y="96274"/>
                    <a:pt x="413221" y="75319"/>
                    <a:pt x="388455" y="61032"/>
                  </a:cubicBezTo>
                  <a:cubicBezTo>
                    <a:pt x="360833" y="46744"/>
                    <a:pt x="328448" y="44839"/>
                    <a:pt x="298921" y="54364"/>
                  </a:cubicBezTo>
                  <a:cubicBezTo>
                    <a:pt x="281776" y="60079"/>
                    <a:pt x="266536" y="70557"/>
                    <a:pt x="254153" y="83892"/>
                  </a:cubicBezTo>
                  <a:cubicBezTo>
                    <a:pt x="241771" y="36267"/>
                    <a:pt x="199861" y="2929"/>
                    <a:pt x="151283" y="72"/>
                  </a:cubicBezTo>
                  <a:cubicBezTo>
                    <a:pt x="122708" y="-881"/>
                    <a:pt x="94133" y="7692"/>
                    <a:pt x="69368" y="23884"/>
                  </a:cubicBezTo>
                  <a:cubicBezTo>
                    <a:pt x="44603" y="39124"/>
                    <a:pt x="24601" y="62937"/>
                    <a:pt x="13171" y="89607"/>
                  </a:cubicBezTo>
                  <a:cubicBezTo>
                    <a:pt x="-1117" y="124849"/>
                    <a:pt x="-3974" y="162949"/>
                    <a:pt x="5551" y="200097"/>
                  </a:cubicBezTo>
                  <a:cubicBezTo>
                    <a:pt x="17933" y="238197"/>
                    <a:pt x="38888" y="272487"/>
                    <a:pt x="67463" y="300109"/>
                  </a:cubicBezTo>
                  <a:cubicBezTo>
                    <a:pt x="112231" y="347734"/>
                    <a:pt x="172238" y="407742"/>
                    <a:pt x="172238" y="407742"/>
                  </a:cubicBezTo>
                  <a:cubicBezTo>
                    <a:pt x="172238" y="407742"/>
                    <a:pt x="244628" y="379167"/>
                    <a:pt x="307493" y="361069"/>
                  </a:cubicBezTo>
                  <a:cubicBezTo>
                    <a:pt x="345593" y="351544"/>
                    <a:pt x="381788" y="332494"/>
                    <a:pt x="411316" y="305824"/>
                  </a:cubicBezTo>
                  <a:cubicBezTo>
                    <a:pt x="438938" y="281059"/>
                    <a:pt x="456083" y="246769"/>
                    <a:pt x="461798" y="20866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8" name="Freeform: Shape 169"/>
            <p:cNvSpPr>
              <a:spLocks/>
            </p:cNvSpPr>
            <p:nvPr/>
          </p:nvSpPr>
          <p:spPr bwMode="auto">
            <a:xfrm>
              <a:off x="6512748" y="961230"/>
              <a:ext cx="374085" cy="332871"/>
            </a:xfrm>
            <a:custGeom>
              <a:avLst/>
              <a:gdLst>
                <a:gd name="T0" fmla="*/ 362674 w 374021"/>
                <a:gd name="T1" fmla="*/ 71839 h 332524"/>
                <a:gd name="T2" fmla="*/ 315970 w 374021"/>
                <a:gd name="T3" fmla="*/ 18275 h 332524"/>
                <a:gd name="T4" fmla="*/ 249251 w 374021"/>
                <a:gd name="T5" fmla="*/ 102 h 332524"/>
                <a:gd name="T6" fmla="*/ 166323 w 374021"/>
                <a:gd name="T7" fmla="*/ 73752 h 332524"/>
                <a:gd name="T8" fmla="*/ 59571 w 374021"/>
                <a:gd name="T9" fmla="*/ 59405 h 332524"/>
                <a:gd name="T10" fmla="*/ 12867 w 374021"/>
                <a:gd name="T11" fmla="*/ 111055 h 332524"/>
                <a:gd name="T12" fmla="*/ 1429 w 374021"/>
                <a:gd name="T13" fmla="*/ 180877 h 332524"/>
                <a:gd name="T14" fmla="*/ 43367 w 374021"/>
                <a:gd name="T15" fmla="*/ 260265 h 332524"/>
                <a:gd name="T16" fmla="*/ 128199 w 374021"/>
                <a:gd name="T17" fmla="*/ 304264 h 332524"/>
                <a:gd name="T18" fmla="*/ 246389 w 374021"/>
                <a:gd name="T19" fmla="*/ 333914 h 332524"/>
                <a:gd name="T20" fmla="*/ 320736 w 374021"/>
                <a:gd name="T21" fmla="*/ 244005 h 332524"/>
                <a:gd name="T22" fmla="*/ 369346 w 374021"/>
                <a:gd name="T23" fmla="*/ 161747 h 332524"/>
                <a:gd name="T24" fmla="*/ 362674 w 374021"/>
                <a:gd name="T25" fmla="*/ 71839 h 3325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4021" h="332524">
                  <a:moveTo>
                    <a:pt x="362426" y="71539"/>
                  </a:moveTo>
                  <a:cubicBezTo>
                    <a:pt x="352901" y="49632"/>
                    <a:pt x="336709" y="31534"/>
                    <a:pt x="315754" y="18199"/>
                  </a:cubicBezTo>
                  <a:cubicBezTo>
                    <a:pt x="295751" y="4864"/>
                    <a:pt x="272891" y="-851"/>
                    <a:pt x="249079" y="102"/>
                  </a:cubicBezTo>
                  <a:cubicBezTo>
                    <a:pt x="208121" y="2959"/>
                    <a:pt x="173831" y="32487"/>
                    <a:pt x="166211" y="73444"/>
                  </a:cubicBezTo>
                  <a:cubicBezTo>
                    <a:pt x="137636" y="45822"/>
                    <a:pt x="94774" y="40107"/>
                    <a:pt x="59531" y="59157"/>
                  </a:cubicBezTo>
                  <a:cubicBezTo>
                    <a:pt x="38576" y="70587"/>
                    <a:pt x="22384" y="88684"/>
                    <a:pt x="12859" y="110592"/>
                  </a:cubicBezTo>
                  <a:cubicBezTo>
                    <a:pt x="1429" y="132499"/>
                    <a:pt x="-2381" y="156312"/>
                    <a:pt x="1429" y="180124"/>
                  </a:cubicBezTo>
                  <a:cubicBezTo>
                    <a:pt x="6191" y="210604"/>
                    <a:pt x="21431" y="238227"/>
                    <a:pt x="43339" y="259182"/>
                  </a:cubicBezTo>
                  <a:cubicBezTo>
                    <a:pt x="68104" y="280137"/>
                    <a:pt x="96679" y="295377"/>
                    <a:pt x="128111" y="302997"/>
                  </a:cubicBezTo>
                  <a:cubicBezTo>
                    <a:pt x="179546" y="316332"/>
                    <a:pt x="246221" y="332524"/>
                    <a:pt x="246221" y="332524"/>
                  </a:cubicBezTo>
                  <a:cubicBezTo>
                    <a:pt x="246221" y="332524"/>
                    <a:pt x="284321" y="282042"/>
                    <a:pt x="320516" y="242989"/>
                  </a:cubicBezTo>
                  <a:cubicBezTo>
                    <a:pt x="343376" y="220129"/>
                    <a:pt x="359569" y="192507"/>
                    <a:pt x="369094" y="161074"/>
                  </a:cubicBezTo>
                  <a:cubicBezTo>
                    <a:pt x="377666" y="131547"/>
                    <a:pt x="374809" y="100114"/>
                    <a:pt x="362426" y="7153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89" name="Freeform: Shape 170"/>
            <p:cNvSpPr>
              <a:spLocks/>
            </p:cNvSpPr>
            <p:nvPr/>
          </p:nvSpPr>
          <p:spPr bwMode="auto">
            <a:xfrm>
              <a:off x="7488623" y="2479188"/>
              <a:ext cx="260233" cy="224817"/>
            </a:xfrm>
            <a:custGeom>
              <a:avLst/>
              <a:gdLst>
                <a:gd name="T0" fmla="*/ 261624 w 259771"/>
                <a:gd name="T1" fmla="*/ 89365 h 225150"/>
                <a:gd name="T2" fmla="*/ 246275 w 259771"/>
                <a:gd name="T3" fmla="*/ 42967 h 225150"/>
                <a:gd name="T4" fmla="*/ 208863 w 259771"/>
                <a:gd name="T5" fmla="*/ 13616 h 225150"/>
                <a:gd name="T6" fmla="*/ 158980 w 259771"/>
                <a:gd name="T7" fmla="*/ 17402 h 225150"/>
                <a:gd name="T8" fmla="*/ 135957 w 259771"/>
                <a:gd name="T9" fmla="*/ 37288 h 225150"/>
                <a:gd name="T10" fmla="*/ 119649 w 259771"/>
                <a:gd name="T11" fmla="*/ 15509 h 225150"/>
                <a:gd name="T12" fmla="*/ 71685 w 259771"/>
                <a:gd name="T13" fmla="*/ 357 h 225150"/>
                <a:gd name="T14" fmla="*/ 28516 w 259771"/>
                <a:gd name="T15" fmla="*/ 20243 h 225150"/>
                <a:gd name="T16" fmla="*/ 2616 w 259771"/>
                <a:gd name="T17" fmla="*/ 60959 h 225150"/>
                <a:gd name="T18" fmla="*/ 7411 w 259771"/>
                <a:gd name="T19" fmla="*/ 122506 h 225150"/>
                <a:gd name="T20" fmla="*/ 49621 w 259771"/>
                <a:gd name="T21" fmla="*/ 172690 h 225150"/>
                <a:gd name="T22" fmla="*/ 117730 w 259771"/>
                <a:gd name="T23" fmla="*/ 223821 h 225150"/>
                <a:gd name="T24" fmla="*/ 189678 w 259771"/>
                <a:gd name="T25" fmla="*/ 186893 h 225150"/>
                <a:gd name="T26" fmla="*/ 243398 w 259771"/>
                <a:gd name="T27" fmla="*/ 148072 h 225150"/>
                <a:gd name="T28" fmla="*/ 261624 w 259771"/>
                <a:gd name="T29" fmla="*/ 89365 h 2251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9771" h="225150">
                  <a:moveTo>
                    <a:pt x="259771" y="89896"/>
                  </a:moveTo>
                  <a:cubicBezTo>
                    <a:pt x="259771" y="72751"/>
                    <a:pt x="254056" y="56558"/>
                    <a:pt x="244531" y="43223"/>
                  </a:cubicBezTo>
                  <a:cubicBezTo>
                    <a:pt x="235006" y="29888"/>
                    <a:pt x="222624" y="19411"/>
                    <a:pt x="207384" y="13696"/>
                  </a:cubicBezTo>
                  <a:cubicBezTo>
                    <a:pt x="191191" y="7981"/>
                    <a:pt x="173094" y="8933"/>
                    <a:pt x="157854" y="17506"/>
                  </a:cubicBezTo>
                  <a:cubicBezTo>
                    <a:pt x="148329" y="22269"/>
                    <a:pt x="140709" y="28936"/>
                    <a:pt x="134994" y="37508"/>
                  </a:cubicBezTo>
                  <a:cubicBezTo>
                    <a:pt x="131184" y="28936"/>
                    <a:pt x="125469" y="21316"/>
                    <a:pt x="118802" y="15601"/>
                  </a:cubicBezTo>
                  <a:cubicBezTo>
                    <a:pt x="105466" y="4171"/>
                    <a:pt x="88321" y="-1544"/>
                    <a:pt x="71177" y="361"/>
                  </a:cubicBezTo>
                  <a:cubicBezTo>
                    <a:pt x="54984" y="2266"/>
                    <a:pt x="39744" y="8933"/>
                    <a:pt x="28314" y="20363"/>
                  </a:cubicBezTo>
                  <a:cubicBezTo>
                    <a:pt x="15931" y="30841"/>
                    <a:pt x="6406" y="45128"/>
                    <a:pt x="2596" y="61321"/>
                  </a:cubicBezTo>
                  <a:cubicBezTo>
                    <a:pt x="-2166" y="82276"/>
                    <a:pt x="-261" y="103231"/>
                    <a:pt x="7359" y="123233"/>
                  </a:cubicBezTo>
                  <a:cubicBezTo>
                    <a:pt x="16884" y="143236"/>
                    <a:pt x="32124" y="160381"/>
                    <a:pt x="49269" y="173716"/>
                  </a:cubicBezTo>
                  <a:cubicBezTo>
                    <a:pt x="77844" y="196576"/>
                    <a:pt x="116896" y="225151"/>
                    <a:pt x="116896" y="225151"/>
                  </a:cubicBezTo>
                  <a:cubicBezTo>
                    <a:pt x="116896" y="225151"/>
                    <a:pt x="154996" y="203244"/>
                    <a:pt x="188334" y="188003"/>
                  </a:cubicBezTo>
                  <a:cubicBezTo>
                    <a:pt x="209289" y="179431"/>
                    <a:pt x="227387" y="166096"/>
                    <a:pt x="241674" y="148951"/>
                  </a:cubicBezTo>
                  <a:cubicBezTo>
                    <a:pt x="252152" y="130853"/>
                    <a:pt x="259771" y="110851"/>
                    <a:pt x="259771" y="8989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90" name="Freeform: Shape 171"/>
            <p:cNvSpPr>
              <a:spLocks/>
            </p:cNvSpPr>
            <p:nvPr/>
          </p:nvSpPr>
          <p:spPr bwMode="auto">
            <a:xfrm>
              <a:off x="7602474" y="3171069"/>
              <a:ext cx="260233" cy="224819"/>
            </a:xfrm>
            <a:custGeom>
              <a:avLst/>
              <a:gdLst>
                <a:gd name="T0" fmla="*/ 258766 w 260724"/>
                <a:gd name="T1" fmla="*/ 90313 h 225151"/>
                <a:gd name="T2" fmla="*/ 243640 w 260724"/>
                <a:gd name="T3" fmla="*/ 43916 h 225151"/>
                <a:gd name="T4" fmla="*/ 206772 w 260724"/>
                <a:gd name="T5" fmla="*/ 14560 h 225151"/>
                <a:gd name="T6" fmla="*/ 134924 w 260724"/>
                <a:gd name="T7" fmla="*/ 38234 h 225151"/>
                <a:gd name="T8" fmla="*/ 118854 w 260724"/>
                <a:gd name="T9" fmla="*/ 15509 h 225151"/>
                <a:gd name="T10" fmla="*/ 71587 w 260724"/>
                <a:gd name="T11" fmla="*/ 357 h 225151"/>
                <a:gd name="T12" fmla="*/ 28102 w 260724"/>
                <a:gd name="T13" fmla="*/ 20244 h 225151"/>
                <a:gd name="T14" fmla="*/ 2576 w 260724"/>
                <a:gd name="T15" fmla="*/ 60961 h 225151"/>
                <a:gd name="T16" fmla="*/ 7303 w 260724"/>
                <a:gd name="T17" fmla="*/ 122508 h 225151"/>
                <a:gd name="T18" fmla="*/ 49844 w 260724"/>
                <a:gd name="T19" fmla="*/ 172694 h 225151"/>
                <a:gd name="T20" fmla="*/ 116963 w 260724"/>
                <a:gd name="T21" fmla="*/ 223825 h 225151"/>
                <a:gd name="T22" fmla="*/ 187866 w 260724"/>
                <a:gd name="T23" fmla="*/ 186898 h 225151"/>
                <a:gd name="T24" fmla="*/ 240805 w 260724"/>
                <a:gd name="T25" fmla="*/ 148074 h 225151"/>
                <a:gd name="T26" fmla="*/ 258766 w 260724"/>
                <a:gd name="T27" fmla="*/ 90313 h 225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0724" h="225151">
                  <a:moveTo>
                    <a:pt x="260724" y="90848"/>
                  </a:moveTo>
                  <a:cubicBezTo>
                    <a:pt x="260724" y="73703"/>
                    <a:pt x="255009" y="57511"/>
                    <a:pt x="245484" y="44176"/>
                  </a:cubicBezTo>
                  <a:cubicBezTo>
                    <a:pt x="236912" y="30841"/>
                    <a:pt x="223577" y="20364"/>
                    <a:pt x="208337" y="14648"/>
                  </a:cubicBezTo>
                  <a:cubicBezTo>
                    <a:pt x="181667" y="5123"/>
                    <a:pt x="152139" y="15601"/>
                    <a:pt x="135946" y="38461"/>
                  </a:cubicBezTo>
                  <a:cubicBezTo>
                    <a:pt x="132137" y="29889"/>
                    <a:pt x="126421" y="22269"/>
                    <a:pt x="119754" y="15601"/>
                  </a:cubicBezTo>
                  <a:cubicBezTo>
                    <a:pt x="106419" y="4171"/>
                    <a:pt x="89274" y="-1544"/>
                    <a:pt x="72129" y="361"/>
                  </a:cubicBezTo>
                  <a:cubicBezTo>
                    <a:pt x="55937" y="2266"/>
                    <a:pt x="40696" y="8933"/>
                    <a:pt x="28314" y="20364"/>
                  </a:cubicBezTo>
                  <a:cubicBezTo>
                    <a:pt x="15931" y="30841"/>
                    <a:pt x="6406" y="45128"/>
                    <a:pt x="2596" y="61321"/>
                  </a:cubicBezTo>
                  <a:cubicBezTo>
                    <a:pt x="-2166" y="82276"/>
                    <a:pt x="-261" y="103231"/>
                    <a:pt x="7359" y="123233"/>
                  </a:cubicBezTo>
                  <a:cubicBezTo>
                    <a:pt x="16884" y="143236"/>
                    <a:pt x="32124" y="160381"/>
                    <a:pt x="50221" y="173716"/>
                  </a:cubicBezTo>
                  <a:cubicBezTo>
                    <a:pt x="78796" y="196576"/>
                    <a:pt x="117849" y="225151"/>
                    <a:pt x="117849" y="225151"/>
                  </a:cubicBezTo>
                  <a:cubicBezTo>
                    <a:pt x="117849" y="225151"/>
                    <a:pt x="155949" y="203243"/>
                    <a:pt x="189287" y="188004"/>
                  </a:cubicBezTo>
                  <a:cubicBezTo>
                    <a:pt x="210242" y="179431"/>
                    <a:pt x="228339" y="166096"/>
                    <a:pt x="242627" y="148951"/>
                  </a:cubicBezTo>
                  <a:cubicBezTo>
                    <a:pt x="254056" y="132758"/>
                    <a:pt x="260724" y="111803"/>
                    <a:pt x="260724" y="90848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05" name="Graphic 6"/>
          <p:cNvGrpSpPr>
            <a:grpSpLocks/>
          </p:cNvGrpSpPr>
          <p:nvPr/>
        </p:nvGrpSpPr>
        <p:grpSpPr bwMode="auto">
          <a:xfrm flipH="1">
            <a:off x="5584825" y="-1792288"/>
            <a:ext cx="1200150" cy="1282700"/>
            <a:chOff x="6669405" y="928687"/>
            <a:chExt cx="1755457" cy="1407795"/>
          </a:xfrm>
        </p:grpSpPr>
        <p:sp>
          <p:nvSpPr>
            <p:cNvPr id="51650" name="Freeform: Shape 173"/>
            <p:cNvSpPr>
              <a:spLocks/>
            </p:cNvSpPr>
            <p:nvPr/>
          </p:nvSpPr>
          <p:spPr bwMode="auto">
            <a:xfrm>
              <a:off x="6866777" y="932172"/>
              <a:ext cx="1551118" cy="1400826"/>
            </a:xfrm>
            <a:custGeom>
              <a:avLst/>
              <a:gdLst>
                <a:gd name="T0" fmla="*/ 741901 w 1550670"/>
                <a:gd name="T1" fmla="*/ 369254 h 1401127"/>
                <a:gd name="T2" fmla="*/ 452962 w 1550670"/>
                <a:gd name="T3" fmla="*/ 0 h 1401127"/>
                <a:gd name="T4" fmla="*/ 382393 w 1550670"/>
                <a:gd name="T5" fmla="*/ 464420 h 1401127"/>
                <a:gd name="T6" fmla="*/ 1909 w 1550670"/>
                <a:gd name="T7" fmla="*/ 452050 h 1401127"/>
                <a:gd name="T8" fmla="*/ 240306 w 1550670"/>
                <a:gd name="T9" fmla="*/ 764202 h 1401127"/>
                <a:gd name="T10" fmla="*/ 0 w 1550670"/>
                <a:gd name="T11" fmla="*/ 1078255 h 1401127"/>
                <a:gd name="T12" fmla="*/ 397653 w 1550670"/>
                <a:gd name="T13" fmla="*/ 1000218 h 1401127"/>
                <a:gd name="T14" fmla="*/ 454867 w 1550670"/>
                <a:gd name="T15" fmla="*/ 1399924 h 1401127"/>
                <a:gd name="T16" fmla="*/ 776231 w 1550670"/>
                <a:gd name="T17" fmla="*/ 1087772 h 1401127"/>
                <a:gd name="T18" fmla="*/ 1181512 w 1550670"/>
                <a:gd name="T19" fmla="*/ 1368519 h 1401127"/>
                <a:gd name="T20" fmla="*/ 1092827 w 1550670"/>
                <a:gd name="T21" fmla="*/ 960249 h 1401127"/>
                <a:gd name="T22" fmla="*/ 1552462 w 1550670"/>
                <a:gd name="T23" fmla="*/ 887919 h 1401127"/>
                <a:gd name="T24" fmla="*/ 1194863 w 1550670"/>
                <a:gd name="T25" fmla="*/ 676648 h 1401127"/>
                <a:gd name="T26" fmla="*/ 1403700 w 1550670"/>
                <a:gd name="T27" fmla="*/ 317863 h 1401127"/>
                <a:gd name="T28" fmla="*/ 1046101 w 1550670"/>
                <a:gd name="T29" fmla="*/ 457761 h 1401127"/>
                <a:gd name="T30" fmla="*/ 1002234 w 1550670"/>
                <a:gd name="T31" fmla="*/ 15228 h 1401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50670" h="1401127">
                  <a:moveTo>
                    <a:pt x="741045" y="369570"/>
                  </a:moveTo>
                  <a:lnTo>
                    <a:pt x="452438" y="0"/>
                  </a:lnTo>
                  <a:lnTo>
                    <a:pt x="381953" y="464820"/>
                  </a:lnTo>
                  <a:lnTo>
                    <a:pt x="1905" y="452438"/>
                  </a:lnTo>
                  <a:lnTo>
                    <a:pt x="240030" y="764858"/>
                  </a:lnTo>
                  <a:lnTo>
                    <a:pt x="0" y="1079183"/>
                  </a:lnTo>
                  <a:lnTo>
                    <a:pt x="397193" y="1001078"/>
                  </a:lnTo>
                  <a:lnTo>
                    <a:pt x="454343" y="1401128"/>
                  </a:lnTo>
                  <a:lnTo>
                    <a:pt x="775335" y="1088708"/>
                  </a:lnTo>
                  <a:lnTo>
                    <a:pt x="1180148" y="1369695"/>
                  </a:lnTo>
                  <a:lnTo>
                    <a:pt x="1091565" y="961073"/>
                  </a:lnTo>
                  <a:lnTo>
                    <a:pt x="1550670" y="888683"/>
                  </a:lnTo>
                  <a:lnTo>
                    <a:pt x="1193483" y="677228"/>
                  </a:lnTo>
                  <a:lnTo>
                    <a:pt x="1402080" y="318135"/>
                  </a:lnTo>
                  <a:lnTo>
                    <a:pt x="1044893" y="458153"/>
                  </a:lnTo>
                  <a:lnTo>
                    <a:pt x="1001078" y="15240"/>
                  </a:lnTo>
                  <a:lnTo>
                    <a:pt x="741045" y="36957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1" name="Freeform: Shape 174"/>
            <p:cNvSpPr>
              <a:spLocks/>
            </p:cNvSpPr>
            <p:nvPr/>
          </p:nvSpPr>
          <p:spPr bwMode="auto">
            <a:xfrm>
              <a:off x="6859812" y="928687"/>
              <a:ext cx="1565050" cy="1407795"/>
            </a:xfrm>
            <a:custGeom>
              <a:avLst/>
              <a:gdLst>
                <a:gd name="T0" fmla="*/ 1006912 w 1564957"/>
                <a:gd name="T1" fmla="*/ 18098 h 1407795"/>
                <a:gd name="T2" fmla="*/ 1008817 w 1564957"/>
                <a:gd name="T3" fmla="*/ 19050 h 1407795"/>
                <a:gd name="T4" fmla="*/ 1049779 w 1564957"/>
                <a:gd name="T5" fmla="*/ 460058 h 1407795"/>
                <a:gd name="T6" fmla="*/ 1413678 w 1564957"/>
                <a:gd name="T7" fmla="*/ 317183 h 1407795"/>
                <a:gd name="T8" fmla="*/ 1202197 w 1564957"/>
                <a:gd name="T9" fmla="*/ 681990 h 1407795"/>
                <a:gd name="T10" fmla="*/ 1558476 w 1564957"/>
                <a:gd name="T11" fmla="*/ 888683 h 1407795"/>
                <a:gd name="T12" fmla="*/ 1557524 w 1564957"/>
                <a:gd name="T13" fmla="*/ 893445 h 1407795"/>
                <a:gd name="T14" fmla="*/ 1100268 w 1564957"/>
                <a:gd name="T15" fmla="*/ 962025 h 1407795"/>
                <a:gd name="T16" fmla="*/ 1190767 w 1564957"/>
                <a:gd name="T17" fmla="*/ 1378268 h 1407795"/>
                <a:gd name="T18" fmla="*/ 824011 w 1564957"/>
                <a:gd name="T19" fmla="*/ 1122998 h 1407795"/>
                <a:gd name="T20" fmla="*/ 783049 w 1564957"/>
                <a:gd name="T21" fmla="*/ 1092518 h 1407795"/>
                <a:gd name="T22" fmla="*/ 458206 w 1564957"/>
                <a:gd name="T23" fmla="*/ 1407795 h 1407795"/>
                <a:gd name="T24" fmla="*/ 400098 w 1564957"/>
                <a:gd name="T25" fmla="*/ 1002983 h 1407795"/>
                <a:gd name="T26" fmla="*/ 7620 w 1564957"/>
                <a:gd name="T27" fmla="*/ 1085850 h 1407795"/>
                <a:gd name="T28" fmla="*/ 4763 w 1564957"/>
                <a:gd name="T29" fmla="*/ 1081088 h 1407795"/>
                <a:gd name="T30" fmla="*/ 244822 w 1564957"/>
                <a:gd name="T31" fmla="*/ 769620 h 1407795"/>
                <a:gd name="T32" fmla="*/ 2857 w 1564957"/>
                <a:gd name="T33" fmla="*/ 453390 h 1407795"/>
                <a:gd name="T34" fmla="*/ 388666 w 1564957"/>
                <a:gd name="T35" fmla="*/ 466725 h 1407795"/>
                <a:gd name="T36" fmla="*/ 458206 w 1564957"/>
                <a:gd name="T37" fmla="*/ 3810 h 1407795"/>
                <a:gd name="T38" fmla="*/ 461064 w 1564957"/>
                <a:gd name="T39" fmla="*/ 2858 h 1407795"/>
                <a:gd name="T40" fmla="*/ 458206 w 1564957"/>
                <a:gd name="T41" fmla="*/ 3810 h 1407795"/>
                <a:gd name="T42" fmla="*/ 391523 w 1564957"/>
                <a:gd name="T43" fmla="*/ 468630 h 1407795"/>
                <a:gd name="T44" fmla="*/ 388666 w 1564957"/>
                <a:gd name="T45" fmla="*/ 470535 h 1407795"/>
                <a:gd name="T46" fmla="*/ 9527 w 1564957"/>
                <a:gd name="T47" fmla="*/ 454343 h 1407795"/>
                <a:gd name="T48" fmla="*/ 248632 w 1564957"/>
                <a:gd name="T49" fmla="*/ 768668 h 1407795"/>
                <a:gd name="T50" fmla="*/ 7620 w 1564957"/>
                <a:gd name="T51" fmla="*/ 1084898 h 1407795"/>
                <a:gd name="T52" fmla="*/ 401050 w 1564957"/>
                <a:gd name="T53" fmla="*/ 1002030 h 1407795"/>
                <a:gd name="T54" fmla="*/ 403908 w 1564957"/>
                <a:gd name="T55" fmla="*/ 1004888 h 1407795"/>
                <a:gd name="T56" fmla="*/ 456301 w 1564957"/>
                <a:gd name="T57" fmla="*/ 1402080 h 1407795"/>
                <a:gd name="T58" fmla="*/ 780189 w 1564957"/>
                <a:gd name="T59" fmla="*/ 1086803 h 1407795"/>
                <a:gd name="T60" fmla="*/ 826868 w 1564957"/>
                <a:gd name="T61" fmla="*/ 1119188 h 1407795"/>
                <a:gd name="T62" fmla="*/ 1182192 w 1564957"/>
                <a:gd name="T63" fmla="*/ 1372553 h 1407795"/>
                <a:gd name="T64" fmla="*/ 1092647 w 1564957"/>
                <a:gd name="T65" fmla="*/ 961073 h 1407795"/>
                <a:gd name="T66" fmla="*/ 1554664 w 1564957"/>
                <a:gd name="T67" fmla="*/ 888683 h 1407795"/>
                <a:gd name="T68" fmla="*/ 1196482 w 1564957"/>
                <a:gd name="T69" fmla="*/ 682943 h 1407795"/>
                <a:gd name="T70" fmla="*/ 1195530 w 1564957"/>
                <a:gd name="T71" fmla="*/ 680085 h 1407795"/>
                <a:gd name="T72" fmla="*/ 1407010 w 1564957"/>
                <a:gd name="T73" fmla="*/ 324803 h 1407795"/>
                <a:gd name="T74" fmla="*/ 1046921 w 1564957"/>
                <a:gd name="T75" fmla="*/ 464820 h 1407795"/>
                <a:gd name="T76" fmla="*/ 1004055 w 1564957"/>
                <a:gd name="T77" fmla="*/ 19050 h 1407795"/>
                <a:gd name="T78" fmla="*/ 747801 w 1564957"/>
                <a:gd name="T79" fmla="*/ 373380 h 14077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64957" h="1407795">
                  <a:moveTo>
                    <a:pt x="747713" y="373380"/>
                  </a:moveTo>
                  <a:lnTo>
                    <a:pt x="1006792" y="18098"/>
                  </a:lnTo>
                  <a:lnTo>
                    <a:pt x="1008697" y="15240"/>
                  </a:lnTo>
                  <a:lnTo>
                    <a:pt x="1008697" y="19050"/>
                  </a:lnTo>
                  <a:cubicBezTo>
                    <a:pt x="1020127" y="140970"/>
                    <a:pt x="1035367" y="290513"/>
                    <a:pt x="1052513" y="461963"/>
                  </a:cubicBezTo>
                  <a:lnTo>
                    <a:pt x="1049655" y="460058"/>
                  </a:lnTo>
                  <a:lnTo>
                    <a:pt x="1406842" y="320040"/>
                  </a:lnTo>
                  <a:lnTo>
                    <a:pt x="1413510" y="317183"/>
                  </a:lnTo>
                  <a:lnTo>
                    <a:pt x="1409700" y="322898"/>
                  </a:lnTo>
                  <a:cubicBezTo>
                    <a:pt x="1344930" y="434340"/>
                    <a:pt x="1275398" y="555308"/>
                    <a:pt x="1202055" y="681990"/>
                  </a:cubicBezTo>
                  <a:lnTo>
                    <a:pt x="1201102" y="678180"/>
                  </a:lnTo>
                  <a:lnTo>
                    <a:pt x="1558290" y="888683"/>
                  </a:lnTo>
                  <a:lnTo>
                    <a:pt x="1564957" y="892493"/>
                  </a:lnTo>
                  <a:lnTo>
                    <a:pt x="1557338" y="893445"/>
                  </a:lnTo>
                  <a:lnTo>
                    <a:pt x="1098232" y="965835"/>
                  </a:lnTo>
                  <a:lnTo>
                    <a:pt x="1100138" y="962025"/>
                  </a:lnTo>
                  <a:cubicBezTo>
                    <a:pt x="1128713" y="1092518"/>
                    <a:pt x="1158240" y="1230630"/>
                    <a:pt x="1188720" y="1370648"/>
                  </a:cubicBezTo>
                  <a:lnTo>
                    <a:pt x="1190625" y="1378268"/>
                  </a:lnTo>
                  <a:lnTo>
                    <a:pt x="1183957" y="1373505"/>
                  </a:lnTo>
                  <a:lnTo>
                    <a:pt x="823913" y="1122998"/>
                  </a:lnTo>
                  <a:lnTo>
                    <a:pt x="779145" y="1092518"/>
                  </a:lnTo>
                  <a:lnTo>
                    <a:pt x="782955" y="1092518"/>
                  </a:lnTo>
                  <a:lnTo>
                    <a:pt x="461963" y="1403985"/>
                  </a:lnTo>
                  <a:lnTo>
                    <a:pt x="458152" y="1407795"/>
                  </a:lnTo>
                  <a:lnTo>
                    <a:pt x="457200" y="1402080"/>
                  </a:lnTo>
                  <a:cubicBezTo>
                    <a:pt x="437197" y="1265873"/>
                    <a:pt x="418147" y="1132523"/>
                    <a:pt x="400050" y="1002983"/>
                  </a:cubicBezTo>
                  <a:lnTo>
                    <a:pt x="403860" y="1005840"/>
                  </a:lnTo>
                  <a:lnTo>
                    <a:pt x="7620" y="1085850"/>
                  </a:lnTo>
                  <a:lnTo>
                    <a:pt x="0" y="1086803"/>
                  </a:lnTo>
                  <a:lnTo>
                    <a:pt x="4763" y="1081088"/>
                  </a:lnTo>
                  <a:lnTo>
                    <a:pt x="244792" y="766763"/>
                  </a:lnTo>
                  <a:lnTo>
                    <a:pt x="244792" y="769620"/>
                  </a:lnTo>
                  <a:lnTo>
                    <a:pt x="5715" y="457200"/>
                  </a:lnTo>
                  <a:lnTo>
                    <a:pt x="2857" y="453390"/>
                  </a:lnTo>
                  <a:lnTo>
                    <a:pt x="7620" y="453390"/>
                  </a:lnTo>
                  <a:lnTo>
                    <a:pt x="388620" y="466725"/>
                  </a:lnTo>
                  <a:lnTo>
                    <a:pt x="386715" y="468630"/>
                  </a:lnTo>
                  <a:cubicBezTo>
                    <a:pt x="414338" y="287655"/>
                    <a:pt x="438150" y="132398"/>
                    <a:pt x="458152" y="3810"/>
                  </a:cubicBezTo>
                  <a:lnTo>
                    <a:pt x="459105" y="0"/>
                  </a:lnTo>
                  <a:lnTo>
                    <a:pt x="461010" y="2858"/>
                  </a:lnTo>
                  <a:lnTo>
                    <a:pt x="747713" y="373380"/>
                  </a:lnTo>
                  <a:cubicBezTo>
                    <a:pt x="741045" y="364808"/>
                    <a:pt x="643890" y="241935"/>
                    <a:pt x="458152" y="3810"/>
                  </a:cubicBezTo>
                  <a:lnTo>
                    <a:pt x="461010" y="2858"/>
                  </a:lnTo>
                  <a:cubicBezTo>
                    <a:pt x="441960" y="131445"/>
                    <a:pt x="418147" y="286703"/>
                    <a:pt x="391477" y="468630"/>
                  </a:cubicBezTo>
                  <a:lnTo>
                    <a:pt x="391477" y="470535"/>
                  </a:lnTo>
                  <a:lnTo>
                    <a:pt x="388620" y="470535"/>
                  </a:lnTo>
                  <a:lnTo>
                    <a:pt x="7620" y="458153"/>
                  </a:lnTo>
                  <a:lnTo>
                    <a:pt x="9525" y="454343"/>
                  </a:lnTo>
                  <a:lnTo>
                    <a:pt x="247650" y="766763"/>
                  </a:lnTo>
                  <a:lnTo>
                    <a:pt x="248602" y="768668"/>
                  </a:lnTo>
                  <a:lnTo>
                    <a:pt x="247650" y="770573"/>
                  </a:lnTo>
                  <a:lnTo>
                    <a:pt x="7620" y="1084898"/>
                  </a:lnTo>
                  <a:lnTo>
                    <a:pt x="4763" y="1080135"/>
                  </a:lnTo>
                  <a:lnTo>
                    <a:pt x="401002" y="1002030"/>
                  </a:lnTo>
                  <a:lnTo>
                    <a:pt x="403860" y="1002030"/>
                  </a:lnTo>
                  <a:lnTo>
                    <a:pt x="403860" y="1004888"/>
                  </a:lnTo>
                  <a:cubicBezTo>
                    <a:pt x="422910" y="1135380"/>
                    <a:pt x="441960" y="1267778"/>
                    <a:pt x="461010" y="1403985"/>
                  </a:cubicBezTo>
                  <a:lnTo>
                    <a:pt x="456247" y="1402080"/>
                  </a:lnTo>
                  <a:lnTo>
                    <a:pt x="778192" y="1088708"/>
                  </a:lnTo>
                  <a:lnTo>
                    <a:pt x="780097" y="1086803"/>
                  </a:lnTo>
                  <a:lnTo>
                    <a:pt x="782002" y="1088708"/>
                  </a:lnTo>
                  <a:lnTo>
                    <a:pt x="826770" y="1119188"/>
                  </a:lnTo>
                  <a:lnTo>
                    <a:pt x="1186815" y="1369695"/>
                  </a:lnTo>
                  <a:lnTo>
                    <a:pt x="1182052" y="1372553"/>
                  </a:lnTo>
                  <a:cubicBezTo>
                    <a:pt x="1151573" y="1231583"/>
                    <a:pt x="1122045" y="1093470"/>
                    <a:pt x="1093470" y="963930"/>
                  </a:cubicBezTo>
                  <a:lnTo>
                    <a:pt x="1092517" y="961073"/>
                  </a:lnTo>
                  <a:lnTo>
                    <a:pt x="1095375" y="961073"/>
                  </a:lnTo>
                  <a:lnTo>
                    <a:pt x="1554480" y="888683"/>
                  </a:lnTo>
                  <a:lnTo>
                    <a:pt x="1553527" y="893445"/>
                  </a:lnTo>
                  <a:lnTo>
                    <a:pt x="1196340" y="682943"/>
                  </a:lnTo>
                  <a:lnTo>
                    <a:pt x="1194435" y="681990"/>
                  </a:lnTo>
                  <a:lnTo>
                    <a:pt x="1195388" y="680085"/>
                  </a:lnTo>
                  <a:lnTo>
                    <a:pt x="1403985" y="320993"/>
                  </a:lnTo>
                  <a:lnTo>
                    <a:pt x="1406842" y="324803"/>
                  </a:lnTo>
                  <a:lnTo>
                    <a:pt x="1049655" y="463868"/>
                  </a:lnTo>
                  <a:lnTo>
                    <a:pt x="1046797" y="464820"/>
                  </a:lnTo>
                  <a:lnTo>
                    <a:pt x="1046797" y="461963"/>
                  </a:lnTo>
                  <a:cubicBezTo>
                    <a:pt x="1030605" y="290513"/>
                    <a:pt x="1015365" y="140970"/>
                    <a:pt x="1003935" y="19050"/>
                  </a:cubicBezTo>
                  <a:lnTo>
                    <a:pt x="1006792" y="20003"/>
                  </a:lnTo>
                  <a:lnTo>
                    <a:pt x="747713" y="37338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2" name="Freeform: Shape 175"/>
            <p:cNvSpPr>
              <a:spLocks/>
            </p:cNvSpPr>
            <p:nvPr/>
          </p:nvSpPr>
          <p:spPr bwMode="auto">
            <a:xfrm>
              <a:off x="7366015" y="1472291"/>
              <a:ext cx="459763" cy="388538"/>
            </a:xfrm>
            <a:custGeom>
              <a:avLst/>
              <a:gdLst>
                <a:gd name="T0" fmla="*/ 457800 w 459961"/>
                <a:gd name="T1" fmla="*/ 124768 h 388282"/>
                <a:gd name="T2" fmla="*/ 421665 w 459961"/>
                <a:gd name="T3" fmla="*/ 47411 h 388282"/>
                <a:gd name="T4" fmla="*/ 350351 w 459961"/>
                <a:gd name="T5" fmla="*/ 2528 h 388282"/>
                <a:gd name="T6" fmla="*/ 228640 w 459961"/>
                <a:gd name="T7" fmla="*/ 58874 h 388282"/>
                <a:gd name="T8" fmla="*/ 109785 w 459961"/>
                <a:gd name="T9" fmla="*/ 5393 h 388282"/>
                <a:gd name="T10" fmla="*/ 38467 w 459961"/>
                <a:gd name="T11" fmla="*/ 49321 h 388282"/>
                <a:gd name="T12" fmla="*/ 1384 w 459961"/>
                <a:gd name="T13" fmla="*/ 126677 h 388282"/>
                <a:gd name="T14" fmla="*/ 22303 w 459961"/>
                <a:gd name="T15" fmla="*/ 233641 h 388282"/>
                <a:gd name="T16" fmla="*/ 105979 w 459961"/>
                <a:gd name="T17" fmla="*/ 313862 h 388282"/>
                <a:gd name="T18" fmla="*/ 233394 w 459961"/>
                <a:gd name="T19" fmla="*/ 389308 h 388282"/>
                <a:gd name="T20" fmla="*/ 350351 w 459961"/>
                <a:gd name="T21" fmla="*/ 310997 h 388282"/>
                <a:gd name="T22" fmla="*/ 434979 w 459961"/>
                <a:gd name="T23" fmla="*/ 231730 h 388282"/>
                <a:gd name="T24" fmla="*/ 457800 w 459961"/>
                <a:gd name="T25" fmla="*/ 124768 h 3882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59961" h="388282">
                  <a:moveTo>
                    <a:pt x="458588" y="124440"/>
                  </a:moveTo>
                  <a:cubicBezTo>
                    <a:pt x="454778" y="95865"/>
                    <a:pt x="442395" y="68243"/>
                    <a:pt x="422393" y="47287"/>
                  </a:cubicBezTo>
                  <a:cubicBezTo>
                    <a:pt x="404295" y="25380"/>
                    <a:pt x="378578" y="10140"/>
                    <a:pt x="350955" y="2520"/>
                  </a:cubicBezTo>
                  <a:cubicBezTo>
                    <a:pt x="302378" y="-7958"/>
                    <a:pt x="251895" y="14902"/>
                    <a:pt x="229035" y="58718"/>
                  </a:cubicBezTo>
                  <a:cubicBezTo>
                    <a:pt x="205223" y="16807"/>
                    <a:pt x="156645" y="-4148"/>
                    <a:pt x="109973" y="5377"/>
                  </a:cubicBezTo>
                  <a:cubicBezTo>
                    <a:pt x="82350" y="12045"/>
                    <a:pt x="56633" y="27285"/>
                    <a:pt x="38535" y="49193"/>
                  </a:cubicBezTo>
                  <a:cubicBezTo>
                    <a:pt x="18533" y="70147"/>
                    <a:pt x="5198" y="97770"/>
                    <a:pt x="1388" y="126345"/>
                  </a:cubicBezTo>
                  <a:cubicBezTo>
                    <a:pt x="-3375" y="163493"/>
                    <a:pt x="4245" y="200640"/>
                    <a:pt x="22343" y="233025"/>
                  </a:cubicBezTo>
                  <a:cubicBezTo>
                    <a:pt x="43298" y="265410"/>
                    <a:pt x="72825" y="293033"/>
                    <a:pt x="106163" y="313035"/>
                  </a:cubicBezTo>
                  <a:cubicBezTo>
                    <a:pt x="161408" y="346372"/>
                    <a:pt x="233798" y="388283"/>
                    <a:pt x="233798" y="388283"/>
                  </a:cubicBezTo>
                  <a:cubicBezTo>
                    <a:pt x="233798" y="388283"/>
                    <a:pt x="295710" y="342562"/>
                    <a:pt x="350955" y="310177"/>
                  </a:cubicBezTo>
                  <a:cubicBezTo>
                    <a:pt x="385245" y="291127"/>
                    <a:pt x="413820" y="264458"/>
                    <a:pt x="435728" y="231120"/>
                  </a:cubicBezTo>
                  <a:cubicBezTo>
                    <a:pt x="455730" y="198735"/>
                    <a:pt x="463350" y="161587"/>
                    <a:pt x="458588" y="12444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3" name="Freeform: Shape 176"/>
            <p:cNvSpPr>
              <a:spLocks/>
            </p:cNvSpPr>
            <p:nvPr/>
          </p:nvSpPr>
          <p:spPr bwMode="auto">
            <a:xfrm>
              <a:off x="6671726" y="1632585"/>
              <a:ext cx="169509" cy="169006"/>
            </a:xfrm>
            <a:custGeom>
              <a:avLst/>
              <a:gdLst>
                <a:gd name="T0" fmla="*/ 169405 w 169544"/>
                <a:gd name="T1" fmla="*/ 83699 h 169545"/>
                <a:gd name="T2" fmla="*/ 84704 w 169544"/>
                <a:gd name="T3" fmla="*/ 167399 h 169545"/>
                <a:gd name="T4" fmla="*/ 0 w 169544"/>
                <a:gd name="T5" fmla="*/ 83699 h 169545"/>
                <a:gd name="T6" fmla="*/ 84704 w 169544"/>
                <a:gd name="T7" fmla="*/ 0 h 169545"/>
                <a:gd name="T8" fmla="*/ 169405 w 169544"/>
                <a:gd name="T9" fmla="*/ 83699 h 169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544" h="169545">
                  <a:moveTo>
                    <a:pt x="169545" y="84773"/>
                  </a:moveTo>
                  <a:cubicBezTo>
                    <a:pt x="169545" y="131591"/>
                    <a:pt x="131591" y="169545"/>
                    <a:pt x="84772" y="169545"/>
                  </a:cubicBezTo>
                  <a:cubicBezTo>
                    <a:pt x="37954" y="169545"/>
                    <a:pt x="0" y="131591"/>
                    <a:pt x="0" y="84773"/>
                  </a:cubicBezTo>
                  <a:cubicBezTo>
                    <a:pt x="0" y="37954"/>
                    <a:pt x="37954" y="0"/>
                    <a:pt x="84772" y="0"/>
                  </a:cubicBezTo>
                  <a:cubicBezTo>
                    <a:pt x="131591" y="0"/>
                    <a:pt x="169545" y="37954"/>
                    <a:pt x="169545" y="8477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54" name="Freeform: Shape 177"/>
            <p:cNvSpPr>
              <a:spLocks/>
            </p:cNvSpPr>
            <p:nvPr/>
          </p:nvSpPr>
          <p:spPr bwMode="auto">
            <a:xfrm>
              <a:off x="6669405" y="1629100"/>
              <a:ext cx="174152" cy="175975"/>
            </a:xfrm>
            <a:custGeom>
              <a:avLst/>
              <a:gdLst>
                <a:gd name="T0" fmla="*/ 175599 w 173354"/>
                <a:gd name="T1" fmla="*/ 89150 h 175523"/>
                <a:gd name="T2" fmla="*/ 171718 w 173354"/>
                <a:gd name="T3" fmla="*/ 68941 h 175523"/>
                <a:gd name="T4" fmla="*/ 139702 w 173354"/>
                <a:gd name="T5" fmla="*/ 22747 h 175523"/>
                <a:gd name="T6" fmla="*/ 60150 w 173354"/>
                <a:gd name="T7" fmla="*/ 11201 h 175523"/>
                <a:gd name="T8" fmla="*/ 21343 w 173354"/>
                <a:gd name="T9" fmla="*/ 40070 h 175523"/>
                <a:gd name="T10" fmla="*/ 38806 w 173354"/>
                <a:gd name="T11" fmla="*/ 155552 h 175523"/>
                <a:gd name="T12" fmla="*/ 60150 w 173354"/>
                <a:gd name="T13" fmla="*/ 167100 h 175523"/>
                <a:gd name="T14" fmla="*/ 139702 w 173354"/>
                <a:gd name="T15" fmla="*/ 155552 h 175523"/>
                <a:gd name="T16" fmla="*/ 171718 w 173354"/>
                <a:gd name="T17" fmla="*/ 109359 h 175523"/>
                <a:gd name="T18" fmla="*/ 175599 w 173354"/>
                <a:gd name="T19" fmla="*/ 89150 h 175523"/>
                <a:gd name="T20" fmla="*/ 175599 w 173354"/>
                <a:gd name="T21" fmla="*/ 93961 h 175523"/>
                <a:gd name="T22" fmla="*/ 173659 w 173354"/>
                <a:gd name="T23" fmla="*/ 109359 h 175523"/>
                <a:gd name="T24" fmla="*/ 142613 w 173354"/>
                <a:gd name="T25" fmla="*/ 158440 h 175523"/>
                <a:gd name="T26" fmla="*/ 105748 w 173354"/>
                <a:gd name="T27" fmla="*/ 175761 h 175523"/>
                <a:gd name="T28" fmla="*/ 59179 w 173354"/>
                <a:gd name="T29" fmla="*/ 171912 h 175523"/>
                <a:gd name="T30" fmla="*/ 17463 w 173354"/>
                <a:gd name="T31" fmla="*/ 141118 h 175523"/>
                <a:gd name="T32" fmla="*/ 17463 w 173354"/>
                <a:gd name="T33" fmla="*/ 36221 h 175523"/>
                <a:gd name="T34" fmla="*/ 59179 w 173354"/>
                <a:gd name="T35" fmla="*/ 5426 h 175523"/>
                <a:gd name="T36" fmla="*/ 105748 w 173354"/>
                <a:gd name="T37" fmla="*/ 1576 h 175523"/>
                <a:gd name="T38" fmla="*/ 174629 w 173354"/>
                <a:gd name="T39" fmla="*/ 67016 h 175523"/>
                <a:gd name="T40" fmla="*/ 176569 w 173354"/>
                <a:gd name="T41" fmla="*/ 82414 h 175523"/>
                <a:gd name="T42" fmla="*/ 175599 w 173354"/>
                <a:gd name="T43" fmla="*/ 89150 h 1755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3354" h="175523">
                  <a:moveTo>
                    <a:pt x="172402" y="88238"/>
                  </a:moveTo>
                  <a:cubicBezTo>
                    <a:pt x="171450" y="88238"/>
                    <a:pt x="172402" y="80618"/>
                    <a:pt x="168592" y="68235"/>
                  </a:cubicBezTo>
                  <a:cubicBezTo>
                    <a:pt x="163830" y="50138"/>
                    <a:pt x="152400" y="33945"/>
                    <a:pt x="137160" y="22515"/>
                  </a:cubicBezTo>
                  <a:cubicBezTo>
                    <a:pt x="115252" y="5370"/>
                    <a:pt x="85725" y="1560"/>
                    <a:pt x="59055" y="11085"/>
                  </a:cubicBezTo>
                  <a:cubicBezTo>
                    <a:pt x="43815" y="16800"/>
                    <a:pt x="30480" y="26325"/>
                    <a:pt x="20955" y="39660"/>
                  </a:cubicBezTo>
                  <a:cubicBezTo>
                    <a:pt x="-5715" y="75855"/>
                    <a:pt x="1905" y="127290"/>
                    <a:pt x="38100" y="153960"/>
                  </a:cubicBezTo>
                  <a:cubicBezTo>
                    <a:pt x="44767" y="158723"/>
                    <a:pt x="51435" y="162533"/>
                    <a:pt x="59055" y="165390"/>
                  </a:cubicBezTo>
                  <a:cubicBezTo>
                    <a:pt x="85725" y="174915"/>
                    <a:pt x="114300" y="170153"/>
                    <a:pt x="137160" y="153960"/>
                  </a:cubicBezTo>
                  <a:cubicBezTo>
                    <a:pt x="152400" y="142530"/>
                    <a:pt x="162877" y="126338"/>
                    <a:pt x="168592" y="108240"/>
                  </a:cubicBezTo>
                  <a:cubicBezTo>
                    <a:pt x="171450" y="94905"/>
                    <a:pt x="171450" y="87285"/>
                    <a:pt x="172402" y="88238"/>
                  </a:cubicBezTo>
                  <a:cubicBezTo>
                    <a:pt x="172402" y="89190"/>
                    <a:pt x="172402" y="91095"/>
                    <a:pt x="172402" y="93000"/>
                  </a:cubicBezTo>
                  <a:cubicBezTo>
                    <a:pt x="172402" y="98715"/>
                    <a:pt x="171450" y="103478"/>
                    <a:pt x="170498" y="108240"/>
                  </a:cubicBezTo>
                  <a:cubicBezTo>
                    <a:pt x="165735" y="127290"/>
                    <a:pt x="155257" y="144435"/>
                    <a:pt x="140017" y="156818"/>
                  </a:cubicBezTo>
                  <a:cubicBezTo>
                    <a:pt x="129540" y="165390"/>
                    <a:pt x="117157" y="171105"/>
                    <a:pt x="103823" y="173963"/>
                  </a:cubicBezTo>
                  <a:cubicBezTo>
                    <a:pt x="88582" y="176820"/>
                    <a:pt x="72390" y="175868"/>
                    <a:pt x="58102" y="170153"/>
                  </a:cubicBezTo>
                  <a:cubicBezTo>
                    <a:pt x="41910" y="164438"/>
                    <a:pt x="27623" y="153960"/>
                    <a:pt x="17145" y="139673"/>
                  </a:cubicBezTo>
                  <a:cubicBezTo>
                    <a:pt x="-5715" y="109193"/>
                    <a:pt x="-5715" y="66330"/>
                    <a:pt x="17145" y="35850"/>
                  </a:cubicBezTo>
                  <a:cubicBezTo>
                    <a:pt x="27623" y="21563"/>
                    <a:pt x="41910" y="11085"/>
                    <a:pt x="58102" y="5370"/>
                  </a:cubicBezTo>
                  <a:cubicBezTo>
                    <a:pt x="72390" y="-345"/>
                    <a:pt x="88582" y="-1297"/>
                    <a:pt x="103823" y="1560"/>
                  </a:cubicBezTo>
                  <a:cubicBezTo>
                    <a:pt x="137160" y="8228"/>
                    <a:pt x="163830" y="32993"/>
                    <a:pt x="171450" y="66330"/>
                  </a:cubicBezTo>
                  <a:cubicBezTo>
                    <a:pt x="172402" y="71093"/>
                    <a:pt x="173355" y="76808"/>
                    <a:pt x="173355" y="81570"/>
                  </a:cubicBezTo>
                  <a:cubicBezTo>
                    <a:pt x="172402" y="84428"/>
                    <a:pt x="172402" y="86333"/>
                    <a:pt x="172402" y="8823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06" name="Graphic 6"/>
          <p:cNvGrpSpPr>
            <a:grpSpLocks/>
          </p:cNvGrpSpPr>
          <p:nvPr/>
        </p:nvGrpSpPr>
        <p:grpSpPr bwMode="auto">
          <a:xfrm flipH="1">
            <a:off x="9305925" y="2235200"/>
            <a:ext cx="2381250" cy="4637088"/>
            <a:chOff x="3543300" y="881062"/>
            <a:chExt cx="3484412" cy="5090160"/>
          </a:xfrm>
        </p:grpSpPr>
        <p:sp>
          <p:nvSpPr>
            <p:cNvPr id="51573" name="Freeform: Shape 179"/>
            <p:cNvSpPr>
              <a:spLocks/>
            </p:cNvSpPr>
            <p:nvPr/>
          </p:nvSpPr>
          <p:spPr bwMode="auto">
            <a:xfrm>
              <a:off x="4697801" y="1402102"/>
              <a:ext cx="1744530" cy="1643279"/>
            </a:xfrm>
            <a:custGeom>
              <a:avLst/>
              <a:gdLst>
                <a:gd name="T0" fmla="*/ 1440347 w 1746512"/>
                <a:gd name="T1" fmla="*/ 327188 h 1643464"/>
                <a:gd name="T2" fmla="*/ 1354062 w 1746512"/>
                <a:gd name="T3" fmla="*/ 63465 h 1643464"/>
                <a:gd name="T4" fmla="*/ 1070555 w 1746512"/>
                <a:gd name="T5" fmla="*/ 5387 h 1643464"/>
                <a:gd name="T6" fmla="*/ 789894 w 1746512"/>
                <a:gd name="T7" fmla="*/ 100597 h 1643464"/>
                <a:gd name="T8" fmla="*/ 343299 w 1746512"/>
                <a:gd name="T9" fmla="*/ 96787 h 1643464"/>
                <a:gd name="T10" fmla="*/ 252272 w 1746512"/>
                <a:gd name="T11" fmla="*/ 272919 h 1643464"/>
                <a:gd name="T12" fmla="*/ 6691 w 1746512"/>
                <a:gd name="T13" fmla="*/ 415730 h 1643464"/>
                <a:gd name="T14" fmla="*/ 11434 w 1746512"/>
                <a:gd name="T15" fmla="*/ 535693 h 1643464"/>
                <a:gd name="T16" fmla="*/ 453287 w 1746512"/>
                <a:gd name="T17" fmla="*/ 694689 h 1643464"/>
                <a:gd name="T18" fmla="*/ 931172 w 1746512"/>
                <a:gd name="T19" fmla="*/ 1552503 h 1643464"/>
                <a:gd name="T20" fmla="*/ 1442243 w 1746512"/>
                <a:gd name="T21" fmla="*/ 1548697 h 1643464"/>
                <a:gd name="T22" fmla="*/ 1503875 w 1746512"/>
                <a:gd name="T23" fmla="*/ 1039338 h 1643464"/>
                <a:gd name="T24" fmla="*/ 1572145 w 1746512"/>
                <a:gd name="T25" fmla="*/ 955554 h 1643464"/>
                <a:gd name="T26" fmla="*/ 1730490 w 1746512"/>
                <a:gd name="T27" fmla="*/ 746100 h 1643464"/>
                <a:gd name="T28" fmla="*/ 1440347 w 1746512"/>
                <a:gd name="T29" fmla="*/ 327188 h 1643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46512" h="1643464">
                  <a:moveTo>
                    <a:pt x="1446903" y="327336"/>
                  </a:moveTo>
                  <a:cubicBezTo>
                    <a:pt x="1484051" y="234943"/>
                    <a:pt x="1440236" y="123501"/>
                    <a:pt x="1360226" y="63493"/>
                  </a:cubicBezTo>
                  <a:cubicBezTo>
                    <a:pt x="1280216" y="3486"/>
                    <a:pt x="1173536" y="-8897"/>
                    <a:pt x="1075428" y="5391"/>
                  </a:cubicBezTo>
                  <a:cubicBezTo>
                    <a:pt x="977321" y="19678"/>
                    <a:pt x="883976" y="61588"/>
                    <a:pt x="793488" y="100641"/>
                  </a:cubicBezTo>
                  <a:cubicBezTo>
                    <a:pt x="670616" y="-24137"/>
                    <a:pt x="469638" y="-26042"/>
                    <a:pt x="344861" y="96831"/>
                  </a:cubicBezTo>
                  <a:cubicBezTo>
                    <a:pt x="296283" y="144456"/>
                    <a:pt x="264851" y="206368"/>
                    <a:pt x="253421" y="273043"/>
                  </a:cubicBezTo>
                  <a:cubicBezTo>
                    <a:pt x="145788" y="244468"/>
                    <a:pt x="35298" y="308286"/>
                    <a:pt x="6723" y="415918"/>
                  </a:cubicBezTo>
                  <a:cubicBezTo>
                    <a:pt x="-3754" y="455923"/>
                    <a:pt x="-1849" y="497833"/>
                    <a:pt x="11486" y="535933"/>
                  </a:cubicBezTo>
                  <a:lnTo>
                    <a:pt x="455351" y="695001"/>
                  </a:lnTo>
                  <a:lnTo>
                    <a:pt x="935411" y="1553203"/>
                  </a:lnTo>
                  <a:cubicBezTo>
                    <a:pt x="1076381" y="1675123"/>
                    <a:pt x="1308791" y="1673218"/>
                    <a:pt x="1448808" y="1549393"/>
                  </a:cubicBezTo>
                  <a:cubicBezTo>
                    <a:pt x="1587873" y="1425568"/>
                    <a:pt x="1616448" y="1194111"/>
                    <a:pt x="1510721" y="1039806"/>
                  </a:cubicBezTo>
                  <a:cubicBezTo>
                    <a:pt x="1538343" y="1015993"/>
                    <a:pt x="1561203" y="987418"/>
                    <a:pt x="1579301" y="955986"/>
                  </a:cubicBezTo>
                  <a:cubicBezTo>
                    <a:pt x="1656453" y="909313"/>
                    <a:pt x="1717413" y="835018"/>
                    <a:pt x="1738368" y="746436"/>
                  </a:cubicBezTo>
                  <a:cubicBezTo>
                    <a:pt x="1783136" y="559746"/>
                    <a:pt x="1637403" y="351148"/>
                    <a:pt x="1446903" y="32733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4" name="Freeform: Shape 180"/>
            <p:cNvSpPr>
              <a:spLocks/>
            </p:cNvSpPr>
            <p:nvPr/>
          </p:nvSpPr>
          <p:spPr bwMode="auto">
            <a:xfrm>
              <a:off x="4748906" y="1717514"/>
              <a:ext cx="1291555" cy="2244480"/>
            </a:xfrm>
            <a:custGeom>
              <a:avLst/>
              <a:gdLst>
                <a:gd name="T0" fmla="*/ 1089229 w 1291052"/>
                <a:gd name="T1" fmla="*/ 1791886 h 2244665"/>
                <a:gd name="T2" fmla="*/ 1044391 w 1291052"/>
                <a:gd name="T3" fmla="*/ 1558604 h 2244665"/>
                <a:gd name="T4" fmla="*/ 1292427 w 1291052"/>
                <a:gd name="T5" fmla="*/ 1092031 h 2244665"/>
                <a:gd name="T6" fmla="*/ 1154099 w 1291052"/>
                <a:gd name="T7" fmla="*/ 388365 h 2244665"/>
                <a:gd name="T8" fmla="*/ 695233 w 1291052"/>
                <a:gd name="T9" fmla="*/ 11299 h 2244665"/>
                <a:gd name="T10" fmla="*/ 65604 w 1291052"/>
                <a:gd name="T11" fmla="*/ 312189 h 2244665"/>
                <a:gd name="T12" fmla="*/ 5500 w 1291052"/>
                <a:gd name="T13" fmla="*/ 455969 h 2244665"/>
                <a:gd name="T14" fmla="*/ 6457 w 1291052"/>
                <a:gd name="T15" fmla="*/ 487393 h 2244665"/>
                <a:gd name="T16" fmla="*/ 242089 w 1291052"/>
                <a:gd name="T17" fmla="*/ 1497664 h 2244665"/>
                <a:gd name="T18" fmla="*/ 342257 w 1291052"/>
                <a:gd name="T19" fmla="*/ 1948997 h 2244665"/>
                <a:gd name="T20" fmla="*/ 765827 w 1291052"/>
                <a:gd name="T21" fmla="*/ 2240366 h 2244665"/>
                <a:gd name="T22" fmla="*/ 765827 w 1291052"/>
                <a:gd name="T23" fmla="*/ 2240366 h 2244665"/>
                <a:gd name="T24" fmla="*/ 1091137 w 1291052"/>
                <a:gd name="T25" fmla="*/ 1810932 h 2244665"/>
                <a:gd name="T26" fmla="*/ 1089229 w 1291052"/>
                <a:gd name="T27" fmla="*/ 1791886 h 22446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91052" h="2244665">
                  <a:moveTo>
                    <a:pt x="1087533" y="1792478"/>
                  </a:moveTo>
                  <a:cubicBezTo>
                    <a:pt x="1060863" y="1652461"/>
                    <a:pt x="1041813" y="1558163"/>
                    <a:pt x="1042765" y="1559116"/>
                  </a:cubicBezTo>
                  <a:cubicBezTo>
                    <a:pt x="1042765" y="1560068"/>
                    <a:pt x="1305655" y="1459103"/>
                    <a:pt x="1290415" y="1092391"/>
                  </a:cubicBezTo>
                  <a:cubicBezTo>
                    <a:pt x="1282795" y="910463"/>
                    <a:pt x="1215168" y="621856"/>
                    <a:pt x="1152303" y="388493"/>
                  </a:cubicBezTo>
                  <a:cubicBezTo>
                    <a:pt x="1096105" y="178943"/>
                    <a:pt x="901795" y="-54419"/>
                    <a:pt x="694150" y="11303"/>
                  </a:cubicBezTo>
                  <a:lnTo>
                    <a:pt x="65500" y="312293"/>
                  </a:lnTo>
                  <a:cubicBezTo>
                    <a:pt x="2635" y="332296"/>
                    <a:pt x="-8795" y="391351"/>
                    <a:pt x="5492" y="456121"/>
                  </a:cubicBezTo>
                  <a:lnTo>
                    <a:pt x="6445" y="487553"/>
                  </a:lnTo>
                  <a:lnTo>
                    <a:pt x="241713" y="1498156"/>
                  </a:lnTo>
                  <a:lnTo>
                    <a:pt x="341725" y="1949641"/>
                  </a:lnTo>
                  <a:cubicBezTo>
                    <a:pt x="386493" y="2142046"/>
                    <a:pt x="569372" y="2267776"/>
                    <a:pt x="764635" y="2241106"/>
                  </a:cubicBezTo>
                  <a:cubicBezTo>
                    <a:pt x="973233" y="2212531"/>
                    <a:pt x="1118965" y="2020126"/>
                    <a:pt x="1089438" y="1811528"/>
                  </a:cubicBezTo>
                  <a:cubicBezTo>
                    <a:pt x="1089438" y="1804861"/>
                    <a:pt x="1088485" y="1798193"/>
                    <a:pt x="1087533" y="1792478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5" name="Freeform: Shape 181"/>
            <p:cNvSpPr>
              <a:spLocks/>
            </p:cNvSpPr>
            <p:nvPr/>
          </p:nvSpPr>
          <p:spPr bwMode="auto">
            <a:xfrm>
              <a:off x="5752416" y="2428498"/>
              <a:ext cx="92918" cy="88874"/>
            </a:xfrm>
            <a:custGeom>
              <a:avLst/>
              <a:gdLst>
                <a:gd name="T0" fmla="*/ 94134 w 92225"/>
                <a:gd name="T1" fmla="*/ 31405 h 90031"/>
                <a:gd name="T2" fmla="*/ 57820 w 92225"/>
                <a:gd name="T3" fmla="*/ 83865 h 90031"/>
                <a:gd name="T4" fmla="*/ 897 w 92225"/>
                <a:gd name="T5" fmla="*/ 54922 h 90031"/>
                <a:gd name="T6" fmla="*/ 897 w 92225"/>
                <a:gd name="T7" fmla="*/ 54017 h 90031"/>
                <a:gd name="T8" fmla="*/ 37208 w 92225"/>
                <a:gd name="T9" fmla="*/ 1557 h 90031"/>
                <a:gd name="T10" fmla="*/ 94134 w 92225"/>
                <a:gd name="T11" fmla="*/ 31405 h 90031"/>
                <a:gd name="T12" fmla="*/ 94134 w 92225"/>
                <a:gd name="T13" fmla="*/ 31405 h 900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25" h="90031">
                  <a:moveTo>
                    <a:pt x="91357" y="33073"/>
                  </a:moveTo>
                  <a:cubicBezTo>
                    <a:pt x="96119" y="57838"/>
                    <a:pt x="80879" y="82603"/>
                    <a:pt x="56114" y="88318"/>
                  </a:cubicBezTo>
                  <a:cubicBezTo>
                    <a:pt x="32302" y="94985"/>
                    <a:pt x="7536" y="81650"/>
                    <a:pt x="869" y="57838"/>
                  </a:cubicBezTo>
                  <a:cubicBezTo>
                    <a:pt x="869" y="57838"/>
                    <a:pt x="869" y="56885"/>
                    <a:pt x="869" y="56885"/>
                  </a:cubicBezTo>
                  <a:cubicBezTo>
                    <a:pt x="-3893" y="32120"/>
                    <a:pt x="11347" y="7355"/>
                    <a:pt x="36111" y="1640"/>
                  </a:cubicBezTo>
                  <a:cubicBezTo>
                    <a:pt x="59924" y="-5027"/>
                    <a:pt x="84689" y="9260"/>
                    <a:pt x="91357" y="33073"/>
                  </a:cubicBezTo>
                  <a:cubicBezTo>
                    <a:pt x="91357" y="33073"/>
                    <a:pt x="91357" y="33073"/>
                    <a:pt x="91357" y="3307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6" name="Freeform: Shape 182"/>
            <p:cNvSpPr>
              <a:spLocks/>
            </p:cNvSpPr>
            <p:nvPr/>
          </p:nvSpPr>
          <p:spPr bwMode="auto">
            <a:xfrm>
              <a:off x="5682728" y="2273407"/>
              <a:ext cx="181189" cy="69704"/>
            </a:xfrm>
            <a:custGeom>
              <a:avLst/>
              <a:gdLst>
                <a:gd name="T0" fmla="*/ 179351 w 181611"/>
                <a:gd name="T1" fmla="*/ 33781 h 68864"/>
                <a:gd name="T2" fmla="*/ 86872 w 181611"/>
                <a:gd name="T3" fmla="*/ 32782 h 68864"/>
                <a:gd name="T4" fmla="*/ 999 w 181611"/>
                <a:gd name="T5" fmla="*/ 71775 h 68864"/>
                <a:gd name="T6" fmla="*/ 14210 w 181611"/>
                <a:gd name="T7" fmla="*/ 41779 h 68864"/>
                <a:gd name="T8" fmla="*/ 81210 w 181611"/>
                <a:gd name="T9" fmla="*/ 2787 h 68864"/>
                <a:gd name="T10" fmla="*/ 155761 w 181611"/>
                <a:gd name="T11" fmla="*/ 11785 h 68864"/>
                <a:gd name="T12" fmla="*/ 179351 w 181611"/>
                <a:gd name="T13" fmla="*/ 33781 h 688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1611" h="68864">
                  <a:moveTo>
                    <a:pt x="181029" y="32182"/>
                  </a:moveTo>
                  <a:cubicBezTo>
                    <a:pt x="176267" y="38850"/>
                    <a:pt x="137214" y="20752"/>
                    <a:pt x="87684" y="31230"/>
                  </a:cubicBezTo>
                  <a:cubicBezTo>
                    <a:pt x="38154" y="41707"/>
                    <a:pt x="7674" y="73140"/>
                    <a:pt x="1007" y="68377"/>
                  </a:cubicBezTo>
                  <a:cubicBezTo>
                    <a:pt x="-1851" y="66472"/>
                    <a:pt x="1007" y="54090"/>
                    <a:pt x="14342" y="39802"/>
                  </a:cubicBezTo>
                  <a:cubicBezTo>
                    <a:pt x="32439" y="20752"/>
                    <a:pt x="56252" y="7417"/>
                    <a:pt x="81969" y="2655"/>
                  </a:cubicBezTo>
                  <a:cubicBezTo>
                    <a:pt x="107687" y="-3060"/>
                    <a:pt x="134357" y="750"/>
                    <a:pt x="157217" y="11227"/>
                  </a:cubicBezTo>
                  <a:cubicBezTo>
                    <a:pt x="176267" y="19800"/>
                    <a:pt x="183887" y="29325"/>
                    <a:pt x="181029" y="321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7" name="Freeform: Shape 183"/>
            <p:cNvSpPr>
              <a:spLocks/>
            </p:cNvSpPr>
            <p:nvPr/>
          </p:nvSpPr>
          <p:spPr bwMode="auto">
            <a:xfrm>
              <a:off x="5324995" y="2501688"/>
              <a:ext cx="92918" cy="90616"/>
            </a:xfrm>
            <a:custGeom>
              <a:avLst/>
              <a:gdLst>
                <a:gd name="T0" fmla="*/ 94134 w 92225"/>
                <a:gd name="T1" fmla="*/ 33907 h 90100"/>
                <a:gd name="T2" fmla="*/ 57820 w 92225"/>
                <a:gd name="T3" fmla="*/ 90428 h 90100"/>
                <a:gd name="T4" fmla="*/ 897 w 92225"/>
                <a:gd name="T5" fmla="*/ 59244 h 90100"/>
                <a:gd name="T6" fmla="*/ 897 w 92225"/>
                <a:gd name="T7" fmla="*/ 58270 h 90100"/>
                <a:gd name="T8" fmla="*/ 37208 w 92225"/>
                <a:gd name="T9" fmla="*/ 1749 h 90100"/>
                <a:gd name="T10" fmla="*/ 94134 w 92225"/>
                <a:gd name="T11" fmla="*/ 33907 h 90100"/>
                <a:gd name="T12" fmla="*/ 94134 w 92225"/>
                <a:gd name="T13" fmla="*/ 33907 h 90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25" h="90100">
                  <a:moveTo>
                    <a:pt x="91357" y="33141"/>
                  </a:moveTo>
                  <a:cubicBezTo>
                    <a:pt x="96119" y="57906"/>
                    <a:pt x="80879" y="82671"/>
                    <a:pt x="56114" y="88386"/>
                  </a:cubicBezTo>
                  <a:cubicBezTo>
                    <a:pt x="32301" y="95054"/>
                    <a:pt x="7536" y="81719"/>
                    <a:pt x="869" y="57906"/>
                  </a:cubicBezTo>
                  <a:cubicBezTo>
                    <a:pt x="869" y="57906"/>
                    <a:pt x="869" y="56954"/>
                    <a:pt x="869" y="56954"/>
                  </a:cubicBezTo>
                  <a:cubicBezTo>
                    <a:pt x="-3893" y="32189"/>
                    <a:pt x="11346" y="7424"/>
                    <a:pt x="36111" y="1709"/>
                  </a:cubicBezTo>
                  <a:cubicBezTo>
                    <a:pt x="59924" y="-4959"/>
                    <a:pt x="84689" y="8376"/>
                    <a:pt x="91357" y="33141"/>
                  </a:cubicBezTo>
                  <a:cubicBezTo>
                    <a:pt x="91357" y="32189"/>
                    <a:pt x="91357" y="33141"/>
                    <a:pt x="91357" y="3314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8" name="Freeform: Shape 184"/>
            <p:cNvSpPr>
              <a:spLocks/>
            </p:cNvSpPr>
            <p:nvPr/>
          </p:nvSpPr>
          <p:spPr bwMode="auto">
            <a:xfrm>
              <a:off x="5213494" y="2360537"/>
              <a:ext cx="181189" cy="67961"/>
            </a:xfrm>
            <a:custGeom>
              <a:avLst/>
              <a:gdLst>
                <a:gd name="T0" fmla="*/ 180423 w 181341"/>
                <a:gd name="T1" fmla="*/ 30876 h 68442"/>
                <a:gd name="T2" fmla="*/ 87392 w 181341"/>
                <a:gd name="T3" fmla="*/ 29950 h 68442"/>
                <a:gd name="T4" fmla="*/ 1003 w 181341"/>
                <a:gd name="T5" fmla="*/ 66064 h 68442"/>
                <a:gd name="T6" fmla="*/ 14294 w 181341"/>
                <a:gd name="T7" fmla="*/ 38284 h 68442"/>
                <a:gd name="T8" fmla="*/ 81693 w 181341"/>
                <a:gd name="T9" fmla="*/ 2170 h 68442"/>
                <a:gd name="T10" fmla="*/ 156690 w 181341"/>
                <a:gd name="T11" fmla="*/ 10505 h 68442"/>
                <a:gd name="T12" fmla="*/ 180423 w 181341"/>
                <a:gd name="T13" fmla="*/ 30876 h 68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1341" h="68442">
                  <a:moveTo>
                    <a:pt x="181029" y="31760"/>
                  </a:moveTo>
                  <a:cubicBezTo>
                    <a:pt x="176267" y="38427"/>
                    <a:pt x="137214" y="20330"/>
                    <a:pt x="87684" y="30807"/>
                  </a:cubicBezTo>
                  <a:cubicBezTo>
                    <a:pt x="38154" y="41285"/>
                    <a:pt x="7674" y="72717"/>
                    <a:pt x="1007" y="67955"/>
                  </a:cubicBezTo>
                  <a:cubicBezTo>
                    <a:pt x="-1851" y="66050"/>
                    <a:pt x="1007" y="53667"/>
                    <a:pt x="14342" y="39380"/>
                  </a:cubicBezTo>
                  <a:cubicBezTo>
                    <a:pt x="32439" y="20330"/>
                    <a:pt x="56252" y="6995"/>
                    <a:pt x="81969" y="2232"/>
                  </a:cubicBezTo>
                  <a:cubicBezTo>
                    <a:pt x="107687" y="-2530"/>
                    <a:pt x="134357" y="327"/>
                    <a:pt x="157217" y="10805"/>
                  </a:cubicBezTo>
                  <a:cubicBezTo>
                    <a:pt x="176267" y="19377"/>
                    <a:pt x="182934" y="28902"/>
                    <a:pt x="181029" y="3176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9" name="Freeform: Shape 185"/>
            <p:cNvSpPr>
              <a:spLocks/>
            </p:cNvSpPr>
            <p:nvPr/>
          </p:nvSpPr>
          <p:spPr bwMode="auto">
            <a:xfrm>
              <a:off x="5534060" y="2299545"/>
              <a:ext cx="225326" cy="404285"/>
            </a:xfrm>
            <a:custGeom>
              <a:avLst/>
              <a:gdLst>
                <a:gd name="T0" fmla="*/ 108224 w 223710"/>
                <a:gd name="T1" fmla="*/ 402743 h 404580"/>
                <a:gd name="T2" fmla="*/ 187629 w 223710"/>
                <a:gd name="T3" fmla="*/ 372352 h 404580"/>
                <a:gd name="T4" fmla="*/ 212138 w 223710"/>
                <a:gd name="T5" fmla="*/ 355257 h 404580"/>
                <a:gd name="T6" fmla="*/ 195472 w 223710"/>
                <a:gd name="T7" fmla="*/ 320117 h 404580"/>
                <a:gd name="T8" fmla="*/ 137633 w 223710"/>
                <a:gd name="T9" fmla="*/ 231793 h 404580"/>
                <a:gd name="T10" fmla="*/ 389 w 223710"/>
                <a:gd name="T11" fmla="*/ 60 h 404580"/>
                <a:gd name="T12" fmla="*/ 156260 w 223710"/>
                <a:gd name="T13" fmla="*/ 221345 h 404580"/>
                <a:gd name="T14" fmla="*/ 213117 w 223710"/>
                <a:gd name="T15" fmla="*/ 309671 h 404580"/>
                <a:gd name="T16" fmla="*/ 229783 w 223710"/>
                <a:gd name="T17" fmla="*/ 357156 h 404580"/>
                <a:gd name="T18" fmla="*/ 212138 w 223710"/>
                <a:gd name="T19" fmla="*/ 379950 h 404580"/>
                <a:gd name="T20" fmla="*/ 190571 w 223710"/>
                <a:gd name="T21" fmla="*/ 387548 h 404580"/>
                <a:gd name="T22" fmla="*/ 108224 w 223710"/>
                <a:gd name="T23" fmla="*/ 402743 h 4045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3710" h="404580">
                  <a:moveTo>
                    <a:pt x="105152" y="403920"/>
                  </a:moveTo>
                  <a:cubicBezTo>
                    <a:pt x="104199" y="401063"/>
                    <a:pt x="133727" y="389633"/>
                    <a:pt x="182304" y="373440"/>
                  </a:cubicBezTo>
                  <a:cubicBezTo>
                    <a:pt x="194687" y="369630"/>
                    <a:pt x="205164" y="364868"/>
                    <a:pt x="206117" y="356295"/>
                  </a:cubicBezTo>
                  <a:cubicBezTo>
                    <a:pt x="207069" y="347723"/>
                    <a:pt x="199449" y="334388"/>
                    <a:pt x="189924" y="321053"/>
                  </a:cubicBezTo>
                  <a:lnTo>
                    <a:pt x="133727" y="232470"/>
                  </a:lnTo>
                  <a:cubicBezTo>
                    <a:pt x="54669" y="107693"/>
                    <a:pt x="-5338" y="2918"/>
                    <a:pt x="377" y="60"/>
                  </a:cubicBezTo>
                  <a:cubicBezTo>
                    <a:pt x="5139" y="-2797"/>
                    <a:pt x="73719" y="96263"/>
                    <a:pt x="151824" y="221993"/>
                  </a:cubicBezTo>
                  <a:cubicBezTo>
                    <a:pt x="170874" y="253425"/>
                    <a:pt x="188972" y="282953"/>
                    <a:pt x="207069" y="310575"/>
                  </a:cubicBezTo>
                  <a:cubicBezTo>
                    <a:pt x="214689" y="323910"/>
                    <a:pt x="226119" y="338198"/>
                    <a:pt x="223262" y="358200"/>
                  </a:cubicBezTo>
                  <a:cubicBezTo>
                    <a:pt x="221357" y="367725"/>
                    <a:pt x="214689" y="376298"/>
                    <a:pt x="206117" y="381060"/>
                  </a:cubicBezTo>
                  <a:cubicBezTo>
                    <a:pt x="199449" y="383918"/>
                    <a:pt x="192782" y="386775"/>
                    <a:pt x="185162" y="388680"/>
                  </a:cubicBezTo>
                  <a:cubicBezTo>
                    <a:pt x="136584" y="400110"/>
                    <a:pt x="106104" y="406778"/>
                    <a:pt x="105152" y="4039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0" name="Freeform: Shape 186"/>
            <p:cNvSpPr>
              <a:spLocks/>
            </p:cNvSpPr>
            <p:nvPr/>
          </p:nvSpPr>
          <p:spPr bwMode="auto">
            <a:xfrm>
              <a:off x="5290152" y="3245782"/>
              <a:ext cx="518015" cy="148121"/>
            </a:xfrm>
            <a:custGeom>
              <a:avLst/>
              <a:gdLst>
                <a:gd name="T0" fmla="*/ 496793 w 519112"/>
                <a:gd name="T1" fmla="*/ 29714 h 149066"/>
                <a:gd name="T2" fmla="*/ 0 w 519112"/>
                <a:gd name="T3" fmla="*/ 0 h 149066"/>
                <a:gd name="T4" fmla="*/ 514739 w 519112"/>
                <a:gd name="T5" fmla="*/ 117929 h 149066"/>
                <a:gd name="T6" fmla="*/ 496793 w 519112"/>
                <a:gd name="T7" fmla="*/ 29714 h 1490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9112" h="149066">
                  <a:moveTo>
                    <a:pt x="501015" y="30480"/>
                  </a:moveTo>
                  <a:cubicBezTo>
                    <a:pt x="334328" y="66675"/>
                    <a:pt x="160973" y="56198"/>
                    <a:pt x="0" y="0"/>
                  </a:cubicBezTo>
                  <a:cubicBezTo>
                    <a:pt x="0" y="0"/>
                    <a:pt x="170498" y="226695"/>
                    <a:pt x="519113" y="120967"/>
                  </a:cubicBezTo>
                  <a:lnTo>
                    <a:pt x="501015" y="30480"/>
                  </a:ln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1" name="Freeform: Shape 187"/>
            <p:cNvSpPr>
              <a:spLocks/>
            </p:cNvSpPr>
            <p:nvPr/>
          </p:nvSpPr>
          <p:spPr bwMode="auto">
            <a:xfrm>
              <a:off x="5141484" y="2231584"/>
              <a:ext cx="225325" cy="81902"/>
            </a:xfrm>
            <a:custGeom>
              <a:avLst/>
              <a:gdLst>
                <a:gd name="T0" fmla="*/ 225910 w 225067"/>
                <a:gd name="T1" fmla="*/ 27763 h 81887"/>
                <a:gd name="T2" fmla="*/ 113954 w 225067"/>
                <a:gd name="T3" fmla="*/ 55406 h 81887"/>
                <a:gd name="T4" fmla="*/ 1043 w 225067"/>
                <a:gd name="T5" fmla="*/ 78282 h 81887"/>
                <a:gd name="T6" fmla="*/ 21138 w 225067"/>
                <a:gd name="T7" fmla="*/ 43968 h 81887"/>
                <a:gd name="T8" fmla="*/ 191462 w 225067"/>
                <a:gd name="T9" fmla="*/ 4887 h 81887"/>
                <a:gd name="T10" fmla="*/ 225910 w 225067"/>
                <a:gd name="T11" fmla="*/ 27763 h 818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5067" h="81887">
                  <a:moveTo>
                    <a:pt x="224877" y="27743"/>
                  </a:moveTo>
                  <a:cubicBezTo>
                    <a:pt x="222019" y="42031"/>
                    <a:pt x="171537" y="41078"/>
                    <a:pt x="113434" y="55366"/>
                  </a:cubicBezTo>
                  <a:cubicBezTo>
                    <a:pt x="56284" y="68701"/>
                    <a:pt x="10564" y="90608"/>
                    <a:pt x="1039" y="78226"/>
                  </a:cubicBezTo>
                  <a:cubicBezTo>
                    <a:pt x="-2771" y="72511"/>
                    <a:pt x="3897" y="59176"/>
                    <a:pt x="21042" y="43936"/>
                  </a:cubicBezTo>
                  <a:cubicBezTo>
                    <a:pt x="68667" y="5836"/>
                    <a:pt x="131532" y="-8452"/>
                    <a:pt x="190587" y="4883"/>
                  </a:cubicBezTo>
                  <a:cubicBezTo>
                    <a:pt x="214399" y="11551"/>
                    <a:pt x="226782" y="21076"/>
                    <a:pt x="224877" y="2774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2" name="Freeform: Shape 188"/>
            <p:cNvSpPr>
              <a:spLocks/>
            </p:cNvSpPr>
            <p:nvPr/>
          </p:nvSpPr>
          <p:spPr bwMode="auto">
            <a:xfrm>
              <a:off x="5636269" y="2128770"/>
              <a:ext cx="199773" cy="73190"/>
            </a:xfrm>
            <a:custGeom>
              <a:avLst/>
              <a:gdLst>
                <a:gd name="T0" fmla="*/ 196812 w 200453"/>
                <a:gd name="T1" fmla="*/ 35679 h 72506"/>
                <a:gd name="T2" fmla="*/ 100029 w 200453"/>
                <a:gd name="T3" fmla="*/ 55459 h 72506"/>
                <a:gd name="T4" fmla="*/ 2306 w 200453"/>
                <a:gd name="T5" fmla="*/ 72271 h 72506"/>
                <a:gd name="T6" fmla="*/ 16401 w 200453"/>
                <a:gd name="T7" fmla="*/ 39636 h 72506"/>
                <a:gd name="T8" fmla="*/ 91571 w 200453"/>
                <a:gd name="T9" fmla="*/ 3044 h 72506"/>
                <a:gd name="T10" fmla="*/ 173321 w 200453"/>
                <a:gd name="T11" fmla="*/ 9967 h 72506"/>
                <a:gd name="T12" fmla="*/ 196812 w 200453"/>
                <a:gd name="T13" fmla="*/ 35679 h 725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0453" h="72506">
                  <a:moveTo>
                    <a:pt x="199505" y="34365"/>
                  </a:moveTo>
                  <a:cubicBezTo>
                    <a:pt x="191885" y="47700"/>
                    <a:pt x="149023" y="43890"/>
                    <a:pt x="101398" y="53415"/>
                  </a:cubicBezTo>
                  <a:cubicBezTo>
                    <a:pt x="52821" y="62940"/>
                    <a:pt x="13768" y="79132"/>
                    <a:pt x="2338" y="69607"/>
                  </a:cubicBezTo>
                  <a:cubicBezTo>
                    <a:pt x="-3377" y="64845"/>
                    <a:pt x="1385" y="52462"/>
                    <a:pt x="16625" y="38175"/>
                  </a:cubicBezTo>
                  <a:cubicBezTo>
                    <a:pt x="38533" y="20077"/>
                    <a:pt x="64250" y="7695"/>
                    <a:pt x="92825" y="2932"/>
                  </a:cubicBezTo>
                  <a:cubicBezTo>
                    <a:pt x="120448" y="-2783"/>
                    <a:pt x="149023" y="75"/>
                    <a:pt x="175693" y="9600"/>
                  </a:cubicBezTo>
                  <a:cubicBezTo>
                    <a:pt x="195696" y="18172"/>
                    <a:pt x="203316" y="27697"/>
                    <a:pt x="199505" y="3436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3" name="Freeform: Shape 189"/>
            <p:cNvSpPr>
              <a:spLocks/>
            </p:cNvSpPr>
            <p:nvPr/>
          </p:nvSpPr>
          <p:spPr bwMode="auto">
            <a:xfrm>
              <a:off x="4948679" y="1632127"/>
              <a:ext cx="1228837" cy="561120"/>
            </a:xfrm>
            <a:custGeom>
              <a:avLst/>
              <a:gdLst>
                <a:gd name="T0" fmla="*/ 20011 w 1228725"/>
                <a:gd name="T1" fmla="*/ 163331 h 560812"/>
                <a:gd name="T2" fmla="*/ 310627 w 1228725"/>
                <a:gd name="T3" fmla="*/ 359022 h 560812"/>
                <a:gd name="T4" fmla="*/ 354458 w 1228725"/>
                <a:gd name="T5" fmla="*/ 345658 h 560812"/>
                <a:gd name="T6" fmla="*/ 513585 w 1228725"/>
                <a:gd name="T7" fmla="*/ 304609 h 560812"/>
                <a:gd name="T8" fmla="*/ 637454 w 1228725"/>
                <a:gd name="T9" fmla="*/ 428706 h 560812"/>
                <a:gd name="T10" fmla="*/ 884244 w 1228725"/>
                <a:gd name="T11" fmla="*/ 406751 h 560812"/>
                <a:gd name="T12" fmla="*/ 1050039 w 1228725"/>
                <a:gd name="T13" fmla="*/ 505074 h 560812"/>
                <a:gd name="T14" fmla="*/ 1229173 w 1228725"/>
                <a:gd name="T15" fmla="*/ 549941 h 560812"/>
                <a:gd name="T16" fmla="*/ 1172003 w 1228725"/>
                <a:gd name="T17" fmla="*/ 390522 h 560812"/>
                <a:gd name="T18" fmla="*/ 1051944 w 1228725"/>
                <a:gd name="T19" fmla="*/ 275970 h 560812"/>
                <a:gd name="T20" fmla="*/ 964282 w 1228725"/>
                <a:gd name="T21" fmla="*/ 246379 h 560812"/>
                <a:gd name="T22" fmla="*/ 835647 w 1228725"/>
                <a:gd name="T23" fmla="*/ 94599 h 560812"/>
                <a:gd name="T24" fmla="*/ 606010 w 1228725"/>
                <a:gd name="T25" fmla="*/ 1050 h 560812"/>
                <a:gd name="T26" fmla="*/ 395432 w 1228725"/>
                <a:gd name="T27" fmla="*/ 40187 h 560812"/>
                <a:gd name="T28" fmla="*/ 239166 w 1228725"/>
                <a:gd name="T29" fmla="*/ 14413 h 560812"/>
                <a:gd name="T30" fmla="*/ 0 w 1228725"/>
                <a:gd name="T31" fmla="*/ 191014 h 5608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28725" h="560812">
                  <a:moveTo>
                    <a:pt x="20003" y="162971"/>
                  </a:moveTo>
                  <a:cubicBezTo>
                    <a:pt x="46672" y="297274"/>
                    <a:pt x="176213" y="384904"/>
                    <a:pt x="310515" y="358234"/>
                  </a:cubicBezTo>
                  <a:cubicBezTo>
                    <a:pt x="325755" y="355376"/>
                    <a:pt x="340042" y="350614"/>
                    <a:pt x="354330" y="344899"/>
                  </a:cubicBezTo>
                  <a:cubicBezTo>
                    <a:pt x="406717" y="323944"/>
                    <a:pt x="461010" y="284891"/>
                    <a:pt x="513397" y="303941"/>
                  </a:cubicBezTo>
                  <a:cubicBezTo>
                    <a:pt x="568643" y="324896"/>
                    <a:pt x="585788" y="398239"/>
                    <a:pt x="637222" y="427766"/>
                  </a:cubicBezTo>
                  <a:cubicBezTo>
                    <a:pt x="710565" y="469676"/>
                    <a:pt x="800100" y="398239"/>
                    <a:pt x="883920" y="405859"/>
                  </a:cubicBezTo>
                  <a:cubicBezTo>
                    <a:pt x="948690" y="411574"/>
                    <a:pt x="999172" y="463009"/>
                    <a:pt x="1049655" y="503966"/>
                  </a:cubicBezTo>
                  <a:cubicBezTo>
                    <a:pt x="1100138" y="544924"/>
                    <a:pt x="1170623" y="580166"/>
                    <a:pt x="1228725" y="548734"/>
                  </a:cubicBezTo>
                  <a:cubicBezTo>
                    <a:pt x="1213485" y="494441"/>
                    <a:pt x="1198245" y="439196"/>
                    <a:pt x="1171575" y="389666"/>
                  </a:cubicBezTo>
                  <a:cubicBezTo>
                    <a:pt x="1144905" y="340136"/>
                    <a:pt x="1103948" y="295369"/>
                    <a:pt x="1051560" y="275366"/>
                  </a:cubicBezTo>
                  <a:cubicBezTo>
                    <a:pt x="1022985" y="263936"/>
                    <a:pt x="991553" y="260126"/>
                    <a:pt x="963930" y="245839"/>
                  </a:cubicBezTo>
                  <a:cubicBezTo>
                    <a:pt x="904875" y="215359"/>
                    <a:pt x="878205" y="145826"/>
                    <a:pt x="835343" y="94391"/>
                  </a:cubicBezTo>
                  <a:cubicBezTo>
                    <a:pt x="778193" y="27716"/>
                    <a:pt x="692468" y="-6574"/>
                    <a:pt x="605790" y="1046"/>
                  </a:cubicBezTo>
                  <a:cubicBezTo>
                    <a:pt x="534353" y="7714"/>
                    <a:pt x="466725" y="42956"/>
                    <a:pt x="395288" y="40099"/>
                  </a:cubicBezTo>
                  <a:cubicBezTo>
                    <a:pt x="342900" y="37241"/>
                    <a:pt x="291465" y="13429"/>
                    <a:pt x="239078" y="14381"/>
                  </a:cubicBezTo>
                  <a:cubicBezTo>
                    <a:pt x="136208" y="15334"/>
                    <a:pt x="58103" y="104869"/>
                    <a:pt x="0" y="190594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4" name="Freeform: Shape 190"/>
            <p:cNvSpPr>
              <a:spLocks/>
            </p:cNvSpPr>
            <p:nvPr/>
          </p:nvSpPr>
          <p:spPr bwMode="auto">
            <a:xfrm>
              <a:off x="4453893" y="1727970"/>
              <a:ext cx="861811" cy="1488188"/>
            </a:xfrm>
            <a:custGeom>
              <a:avLst/>
              <a:gdLst>
                <a:gd name="T0" fmla="*/ 858860 w 862207"/>
                <a:gd name="T1" fmla="*/ 144461 h 1487341"/>
                <a:gd name="T2" fmla="*/ 683922 w 862207"/>
                <a:gd name="T3" fmla="*/ 95772 h 1487341"/>
                <a:gd name="T4" fmla="*/ 420564 w 862207"/>
                <a:gd name="T5" fmla="*/ 6989 h 1487341"/>
                <a:gd name="T6" fmla="*/ 254182 w 862207"/>
                <a:gd name="T7" fmla="*/ 225607 h 1487341"/>
                <a:gd name="T8" fmla="*/ 12691 w 862207"/>
                <a:gd name="T9" fmla="*/ 460458 h 1487341"/>
                <a:gd name="T10" fmla="*/ 92553 w 862207"/>
                <a:gd name="T11" fmla="*/ 807958 h 1487341"/>
                <a:gd name="T12" fmla="*/ 145797 w 862207"/>
                <a:gd name="T13" fmla="*/ 886241 h 1487341"/>
                <a:gd name="T14" fmla="*/ 86850 w 862207"/>
                <a:gd name="T15" fmla="*/ 975026 h 1487341"/>
                <a:gd name="T16" fmla="*/ 214251 w 862207"/>
                <a:gd name="T17" fmla="*/ 1207011 h 1487341"/>
                <a:gd name="T18" fmla="*/ 383486 w 862207"/>
                <a:gd name="T19" fmla="*/ 1319662 h 1487341"/>
                <a:gd name="T20" fmla="*/ 536555 w 862207"/>
                <a:gd name="T21" fmla="*/ 1490548 h 1487341"/>
                <a:gd name="T22" fmla="*/ 487116 w 862207"/>
                <a:gd name="T23" fmla="*/ 943521 h 1487341"/>
                <a:gd name="T24" fmla="*/ 510885 w 862207"/>
                <a:gd name="T25" fmla="*/ 948295 h 1487341"/>
                <a:gd name="T26" fmla="*/ 564128 w 862207"/>
                <a:gd name="T27" fmla="*/ 653301 h 1487341"/>
                <a:gd name="T28" fmla="*/ 658251 w 862207"/>
                <a:gd name="T29" fmla="*/ 503418 h 1487341"/>
                <a:gd name="T30" fmla="*/ 664906 w 862207"/>
                <a:gd name="T31" fmla="*/ 250429 h 1487341"/>
                <a:gd name="T32" fmla="*/ 858860 w 862207"/>
                <a:gd name="T33" fmla="*/ 144461 h 14873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62207" h="1487341">
                  <a:moveTo>
                    <a:pt x="860440" y="144133"/>
                  </a:moveTo>
                  <a:cubicBezTo>
                    <a:pt x="813768" y="140323"/>
                    <a:pt x="716612" y="129845"/>
                    <a:pt x="685180" y="95555"/>
                  </a:cubicBezTo>
                  <a:cubicBezTo>
                    <a:pt x="616600" y="22213"/>
                    <a:pt x="513730" y="-16840"/>
                    <a:pt x="421337" y="6973"/>
                  </a:cubicBezTo>
                  <a:cubicBezTo>
                    <a:pt x="323230" y="34595"/>
                    <a:pt x="255602" y="123178"/>
                    <a:pt x="254650" y="225095"/>
                  </a:cubicBezTo>
                  <a:cubicBezTo>
                    <a:pt x="141302" y="247955"/>
                    <a:pt x="46052" y="341300"/>
                    <a:pt x="12715" y="459410"/>
                  </a:cubicBezTo>
                  <a:cubicBezTo>
                    <a:pt x="-19670" y="581330"/>
                    <a:pt x="10810" y="710870"/>
                    <a:pt x="92725" y="806120"/>
                  </a:cubicBezTo>
                  <a:cubicBezTo>
                    <a:pt x="112727" y="830885"/>
                    <a:pt x="129872" y="857555"/>
                    <a:pt x="146065" y="884225"/>
                  </a:cubicBezTo>
                  <a:cubicBezTo>
                    <a:pt x="123205" y="911848"/>
                    <a:pt x="104155" y="941375"/>
                    <a:pt x="87010" y="972808"/>
                  </a:cubicBezTo>
                  <a:cubicBezTo>
                    <a:pt x="10810" y="1138543"/>
                    <a:pt x="214645" y="1204265"/>
                    <a:pt x="214645" y="1204265"/>
                  </a:cubicBezTo>
                  <a:cubicBezTo>
                    <a:pt x="214645" y="1316660"/>
                    <a:pt x="317515" y="1316660"/>
                    <a:pt x="384190" y="1316660"/>
                  </a:cubicBezTo>
                  <a:cubicBezTo>
                    <a:pt x="448007" y="1316660"/>
                    <a:pt x="486107" y="1493825"/>
                    <a:pt x="537543" y="1487158"/>
                  </a:cubicBezTo>
                  <a:lnTo>
                    <a:pt x="488012" y="941375"/>
                  </a:lnTo>
                  <a:cubicBezTo>
                    <a:pt x="495632" y="944233"/>
                    <a:pt x="504205" y="946138"/>
                    <a:pt x="511825" y="946138"/>
                  </a:cubicBezTo>
                  <a:cubicBezTo>
                    <a:pt x="636602" y="948995"/>
                    <a:pt x="605170" y="712775"/>
                    <a:pt x="565165" y="651815"/>
                  </a:cubicBezTo>
                  <a:cubicBezTo>
                    <a:pt x="600407" y="605143"/>
                    <a:pt x="636602" y="557518"/>
                    <a:pt x="659462" y="502273"/>
                  </a:cubicBezTo>
                  <a:cubicBezTo>
                    <a:pt x="682322" y="447028"/>
                    <a:pt x="685180" y="307963"/>
                    <a:pt x="666130" y="249860"/>
                  </a:cubicBezTo>
                  <a:cubicBezTo>
                    <a:pt x="709945" y="243193"/>
                    <a:pt x="881395" y="146038"/>
                    <a:pt x="860440" y="1441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5" name="Freeform: Shape 191"/>
            <p:cNvSpPr>
              <a:spLocks/>
            </p:cNvSpPr>
            <p:nvPr/>
          </p:nvSpPr>
          <p:spPr bwMode="auto">
            <a:xfrm>
              <a:off x="4751229" y="2616700"/>
              <a:ext cx="262492" cy="317155"/>
            </a:xfrm>
            <a:custGeom>
              <a:avLst/>
              <a:gdLst>
                <a:gd name="T0" fmla="*/ 213478 w 260975"/>
                <a:gd name="T1" fmla="*/ 82905 h 316283"/>
                <a:gd name="T2" fmla="*/ 39956 w 260975"/>
                <a:gd name="T3" fmla="*/ 24159 h 316283"/>
                <a:gd name="T4" fmla="*/ 7785 w 260975"/>
                <a:gd name="T5" fmla="*/ 181137 h 316283"/>
                <a:gd name="T6" fmla="*/ 267094 w 260975"/>
                <a:gd name="T7" fmla="*/ 292851 h 316283"/>
                <a:gd name="T8" fmla="*/ 213478 w 260975"/>
                <a:gd name="T9" fmla="*/ 82905 h 316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975" h="316283">
                  <a:moveTo>
                    <a:pt x="208585" y="81997"/>
                  </a:moveTo>
                  <a:cubicBezTo>
                    <a:pt x="189535" y="7703"/>
                    <a:pt x="97142" y="-26587"/>
                    <a:pt x="39040" y="23895"/>
                  </a:cubicBezTo>
                  <a:cubicBezTo>
                    <a:pt x="7607" y="51518"/>
                    <a:pt x="-11443" y="99143"/>
                    <a:pt x="7607" y="179153"/>
                  </a:cubicBezTo>
                  <a:cubicBezTo>
                    <a:pt x="59042" y="391560"/>
                    <a:pt x="261925" y="295358"/>
                    <a:pt x="260972" y="289643"/>
                  </a:cubicBezTo>
                  <a:cubicBezTo>
                    <a:pt x="260020" y="285833"/>
                    <a:pt x="230492" y="169628"/>
                    <a:pt x="208585" y="81997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6" name="Freeform: Shape 192"/>
            <p:cNvSpPr>
              <a:spLocks/>
            </p:cNvSpPr>
            <p:nvPr/>
          </p:nvSpPr>
          <p:spPr bwMode="auto">
            <a:xfrm>
              <a:off x="4811626" y="2682919"/>
              <a:ext cx="116147" cy="184717"/>
            </a:xfrm>
            <a:custGeom>
              <a:avLst/>
              <a:gdLst>
                <a:gd name="T0" fmla="*/ 110723 w 117847"/>
                <a:gd name="T1" fmla="*/ 161193 h 184174"/>
                <a:gd name="T2" fmla="*/ 102635 w 117847"/>
                <a:gd name="T3" fmla="*/ 168904 h 184174"/>
                <a:gd name="T4" fmla="*/ 76571 w 117847"/>
                <a:gd name="T5" fmla="*/ 176614 h 184174"/>
                <a:gd name="T6" fmla="*/ 18154 w 117847"/>
                <a:gd name="T7" fmla="*/ 104330 h 184174"/>
                <a:gd name="T8" fmla="*/ 15459 w 117847"/>
                <a:gd name="T9" fmla="*/ 48430 h 184174"/>
                <a:gd name="T10" fmla="*/ 35230 w 117847"/>
                <a:gd name="T11" fmla="*/ 12770 h 184174"/>
                <a:gd name="T12" fmla="*/ 57699 w 117847"/>
                <a:gd name="T13" fmla="*/ 17589 h 184174"/>
                <a:gd name="T14" fmla="*/ 63091 w 117847"/>
                <a:gd name="T15" fmla="*/ 27227 h 184174"/>
                <a:gd name="T16" fmla="*/ 63091 w 117847"/>
                <a:gd name="T17" fmla="*/ 13733 h 184174"/>
                <a:gd name="T18" fmla="*/ 52306 w 117847"/>
                <a:gd name="T19" fmla="*/ 2167 h 184174"/>
                <a:gd name="T20" fmla="*/ 31635 w 117847"/>
                <a:gd name="T21" fmla="*/ 2167 h 184174"/>
                <a:gd name="T22" fmla="*/ 2877 w 117847"/>
                <a:gd name="T23" fmla="*/ 44575 h 184174"/>
                <a:gd name="T24" fmla="*/ 4676 w 117847"/>
                <a:gd name="T25" fmla="*/ 107220 h 184174"/>
                <a:gd name="T26" fmla="*/ 76571 w 117847"/>
                <a:gd name="T27" fmla="*/ 186252 h 184174"/>
                <a:gd name="T28" fmla="*/ 107128 w 117847"/>
                <a:gd name="T29" fmla="*/ 172758 h 184174"/>
                <a:gd name="T30" fmla="*/ 110723 w 117847"/>
                <a:gd name="T31" fmla="*/ 161193 h 1841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7847" h="184174">
                  <a:moveTo>
                    <a:pt x="117349" y="159306"/>
                  </a:moveTo>
                  <a:cubicBezTo>
                    <a:pt x="116397" y="159306"/>
                    <a:pt x="114492" y="163116"/>
                    <a:pt x="108777" y="166926"/>
                  </a:cubicBezTo>
                  <a:cubicBezTo>
                    <a:pt x="101157" y="172641"/>
                    <a:pt x="90679" y="175498"/>
                    <a:pt x="81154" y="174546"/>
                  </a:cubicBezTo>
                  <a:cubicBezTo>
                    <a:pt x="56389" y="171688"/>
                    <a:pt x="28767" y="141208"/>
                    <a:pt x="19242" y="103108"/>
                  </a:cubicBezTo>
                  <a:cubicBezTo>
                    <a:pt x="14479" y="85011"/>
                    <a:pt x="13527" y="65961"/>
                    <a:pt x="16384" y="47863"/>
                  </a:cubicBezTo>
                  <a:cubicBezTo>
                    <a:pt x="17337" y="33576"/>
                    <a:pt x="24957" y="20241"/>
                    <a:pt x="37339" y="12621"/>
                  </a:cubicBezTo>
                  <a:cubicBezTo>
                    <a:pt x="45912" y="7858"/>
                    <a:pt x="55437" y="9763"/>
                    <a:pt x="61152" y="17383"/>
                  </a:cubicBezTo>
                  <a:cubicBezTo>
                    <a:pt x="65914" y="23098"/>
                    <a:pt x="64962" y="26908"/>
                    <a:pt x="66867" y="26908"/>
                  </a:cubicBezTo>
                  <a:cubicBezTo>
                    <a:pt x="67819" y="26908"/>
                    <a:pt x="70677" y="22146"/>
                    <a:pt x="66867" y="13573"/>
                  </a:cubicBezTo>
                  <a:cubicBezTo>
                    <a:pt x="64009" y="8811"/>
                    <a:pt x="60199" y="4048"/>
                    <a:pt x="55437" y="2143"/>
                  </a:cubicBezTo>
                  <a:cubicBezTo>
                    <a:pt x="48769" y="-714"/>
                    <a:pt x="41149" y="-714"/>
                    <a:pt x="33529" y="2143"/>
                  </a:cubicBezTo>
                  <a:cubicBezTo>
                    <a:pt x="17337" y="6906"/>
                    <a:pt x="5907" y="25003"/>
                    <a:pt x="3049" y="44053"/>
                  </a:cubicBezTo>
                  <a:cubicBezTo>
                    <a:pt x="-1713" y="65008"/>
                    <a:pt x="-761" y="85963"/>
                    <a:pt x="4954" y="105966"/>
                  </a:cubicBezTo>
                  <a:cubicBezTo>
                    <a:pt x="16384" y="148828"/>
                    <a:pt x="48769" y="183118"/>
                    <a:pt x="81154" y="184071"/>
                  </a:cubicBezTo>
                  <a:cubicBezTo>
                    <a:pt x="93537" y="185023"/>
                    <a:pt x="104967" y="179308"/>
                    <a:pt x="113539" y="170736"/>
                  </a:cubicBezTo>
                  <a:cubicBezTo>
                    <a:pt x="118302" y="164068"/>
                    <a:pt x="118302" y="159306"/>
                    <a:pt x="117349" y="159306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7" name="Freeform: Shape 193"/>
            <p:cNvSpPr>
              <a:spLocks/>
            </p:cNvSpPr>
            <p:nvPr/>
          </p:nvSpPr>
          <p:spPr bwMode="auto">
            <a:xfrm>
              <a:off x="4465507" y="1609472"/>
              <a:ext cx="504079" cy="684846"/>
            </a:xfrm>
            <a:custGeom>
              <a:avLst/>
              <a:gdLst>
                <a:gd name="T0" fmla="*/ 120254 w 504800"/>
                <a:gd name="T1" fmla="*/ 687504 h 683962"/>
                <a:gd name="T2" fmla="*/ 109836 w 504800"/>
                <a:gd name="T3" fmla="*/ 681761 h 683962"/>
                <a:gd name="T4" fmla="*/ 82371 w 504800"/>
                <a:gd name="T5" fmla="*/ 660698 h 683962"/>
                <a:gd name="T6" fmla="*/ 11342 w 504800"/>
                <a:gd name="T7" fmla="*/ 557294 h 683962"/>
                <a:gd name="T8" fmla="*/ 924 w 504800"/>
                <a:gd name="T9" fmla="*/ 469210 h 683962"/>
                <a:gd name="T10" fmla="*/ 37860 w 504800"/>
                <a:gd name="T11" fmla="*/ 374424 h 683962"/>
                <a:gd name="T12" fmla="*/ 134460 w 504800"/>
                <a:gd name="T13" fmla="*/ 319850 h 683962"/>
                <a:gd name="T14" fmla="*/ 247160 w 504800"/>
                <a:gd name="T15" fmla="*/ 357190 h 683962"/>
                <a:gd name="T16" fmla="*/ 237691 w 504800"/>
                <a:gd name="T17" fmla="*/ 363893 h 683962"/>
                <a:gd name="T18" fmla="*/ 236743 w 504800"/>
                <a:gd name="T19" fmla="*/ 361977 h 683962"/>
                <a:gd name="T20" fmla="*/ 214961 w 504800"/>
                <a:gd name="T21" fmla="*/ 134108 h 683962"/>
                <a:gd name="T22" fmla="*/ 345656 w 504800"/>
                <a:gd name="T23" fmla="*/ 4854 h 683962"/>
                <a:gd name="T24" fmla="*/ 468776 w 504800"/>
                <a:gd name="T25" fmla="*/ 24004 h 683962"/>
                <a:gd name="T26" fmla="*/ 495295 w 504800"/>
                <a:gd name="T27" fmla="*/ 46982 h 683962"/>
                <a:gd name="T28" fmla="*/ 501923 w 504800"/>
                <a:gd name="T29" fmla="*/ 56557 h 683962"/>
                <a:gd name="T30" fmla="*/ 466880 w 504800"/>
                <a:gd name="T31" fmla="*/ 27834 h 683962"/>
                <a:gd name="T32" fmla="*/ 348498 w 504800"/>
                <a:gd name="T33" fmla="*/ 12514 h 683962"/>
                <a:gd name="T34" fmla="*/ 225379 w 504800"/>
                <a:gd name="T35" fmla="*/ 137938 h 683962"/>
                <a:gd name="T36" fmla="*/ 247160 w 504800"/>
                <a:gd name="T37" fmla="*/ 357190 h 683962"/>
                <a:gd name="T38" fmla="*/ 248109 w 504800"/>
                <a:gd name="T39" fmla="*/ 359106 h 683962"/>
                <a:gd name="T40" fmla="*/ 263261 w 504800"/>
                <a:gd name="T41" fmla="*/ 391659 h 683962"/>
                <a:gd name="T42" fmla="*/ 238638 w 504800"/>
                <a:gd name="T43" fmla="*/ 365807 h 683962"/>
                <a:gd name="T44" fmla="*/ 135406 w 504800"/>
                <a:gd name="T45" fmla="*/ 331340 h 683962"/>
                <a:gd name="T46" fmla="*/ 45436 w 504800"/>
                <a:gd name="T47" fmla="*/ 381126 h 683962"/>
                <a:gd name="T48" fmla="*/ 9445 w 504800"/>
                <a:gd name="T49" fmla="*/ 470168 h 683962"/>
                <a:gd name="T50" fmla="*/ 17969 w 504800"/>
                <a:gd name="T51" fmla="*/ 554423 h 683962"/>
                <a:gd name="T52" fmla="*/ 85213 w 504800"/>
                <a:gd name="T53" fmla="*/ 657825 h 683962"/>
                <a:gd name="T54" fmla="*/ 120254 w 504800"/>
                <a:gd name="T55" fmla="*/ 687504 h 6839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04800" h="683962">
                  <a:moveTo>
                    <a:pt x="120943" y="683962"/>
                  </a:moveTo>
                  <a:cubicBezTo>
                    <a:pt x="117133" y="682057"/>
                    <a:pt x="113323" y="680152"/>
                    <a:pt x="110466" y="678247"/>
                  </a:cubicBezTo>
                  <a:cubicBezTo>
                    <a:pt x="100941" y="671580"/>
                    <a:pt x="92368" y="664912"/>
                    <a:pt x="82843" y="657292"/>
                  </a:cubicBezTo>
                  <a:cubicBezTo>
                    <a:pt x="50458" y="629670"/>
                    <a:pt x="25693" y="593475"/>
                    <a:pt x="11406" y="554422"/>
                  </a:cubicBezTo>
                  <a:cubicBezTo>
                    <a:pt x="1881" y="526800"/>
                    <a:pt x="-1929" y="496320"/>
                    <a:pt x="928" y="466792"/>
                  </a:cubicBezTo>
                  <a:cubicBezTo>
                    <a:pt x="3786" y="432502"/>
                    <a:pt x="17121" y="400117"/>
                    <a:pt x="38076" y="372495"/>
                  </a:cubicBezTo>
                  <a:cubicBezTo>
                    <a:pt x="61888" y="342015"/>
                    <a:pt x="97131" y="322965"/>
                    <a:pt x="135231" y="318202"/>
                  </a:cubicBezTo>
                  <a:cubicBezTo>
                    <a:pt x="177141" y="312487"/>
                    <a:pt x="218098" y="325822"/>
                    <a:pt x="248578" y="355350"/>
                  </a:cubicBezTo>
                  <a:lnTo>
                    <a:pt x="239053" y="362017"/>
                  </a:lnTo>
                  <a:lnTo>
                    <a:pt x="238101" y="360112"/>
                  </a:lnTo>
                  <a:cubicBezTo>
                    <a:pt x="201906" y="286770"/>
                    <a:pt x="191428" y="201997"/>
                    <a:pt x="216193" y="133417"/>
                  </a:cubicBezTo>
                  <a:cubicBezTo>
                    <a:pt x="240958" y="64837"/>
                    <a:pt x="294298" y="17212"/>
                    <a:pt x="347638" y="4830"/>
                  </a:cubicBezTo>
                  <a:cubicBezTo>
                    <a:pt x="389548" y="-5648"/>
                    <a:pt x="434316" y="1020"/>
                    <a:pt x="471463" y="23880"/>
                  </a:cubicBezTo>
                  <a:cubicBezTo>
                    <a:pt x="480988" y="29595"/>
                    <a:pt x="490513" y="37215"/>
                    <a:pt x="498133" y="46740"/>
                  </a:cubicBezTo>
                  <a:cubicBezTo>
                    <a:pt x="500991" y="49597"/>
                    <a:pt x="502896" y="53407"/>
                    <a:pt x="504801" y="56265"/>
                  </a:cubicBezTo>
                  <a:cubicBezTo>
                    <a:pt x="494323" y="45787"/>
                    <a:pt x="481941" y="35310"/>
                    <a:pt x="469558" y="27690"/>
                  </a:cubicBezTo>
                  <a:cubicBezTo>
                    <a:pt x="433363" y="6735"/>
                    <a:pt x="390501" y="1972"/>
                    <a:pt x="350496" y="12450"/>
                  </a:cubicBezTo>
                  <a:cubicBezTo>
                    <a:pt x="300013" y="25785"/>
                    <a:pt x="248578" y="71505"/>
                    <a:pt x="226671" y="137227"/>
                  </a:cubicBezTo>
                  <a:cubicBezTo>
                    <a:pt x="204763" y="202950"/>
                    <a:pt x="213336" y="283912"/>
                    <a:pt x="248578" y="355350"/>
                  </a:cubicBezTo>
                  <a:lnTo>
                    <a:pt x="249531" y="357255"/>
                  </a:lnTo>
                  <a:lnTo>
                    <a:pt x="264771" y="389640"/>
                  </a:lnTo>
                  <a:lnTo>
                    <a:pt x="240006" y="363922"/>
                  </a:lnTo>
                  <a:cubicBezTo>
                    <a:pt x="212383" y="337252"/>
                    <a:pt x="174283" y="324870"/>
                    <a:pt x="136183" y="329632"/>
                  </a:cubicBezTo>
                  <a:cubicBezTo>
                    <a:pt x="100941" y="333442"/>
                    <a:pt x="68556" y="351540"/>
                    <a:pt x="45696" y="379162"/>
                  </a:cubicBezTo>
                  <a:cubicBezTo>
                    <a:pt x="25693" y="404880"/>
                    <a:pt x="13311" y="435360"/>
                    <a:pt x="9501" y="467745"/>
                  </a:cubicBezTo>
                  <a:cubicBezTo>
                    <a:pt x="6643" y="496320"/>
                    <a:pt x="9501" y="524895"/>
                    <a:pt x="18073" y="551565"/>
                  </a:cubicBezTo>
                  <a:cubicBezTo>
                    <a:pt x="32361" y="590617"/>
                    <a:pt x="55221" y="625860"/>
                    <a:pt x="85701" y="654435"/>
                  </a:cubicBezTo>
                  <a:cubicBezTo>
                    <a:pt x="107608" y="674437"/>
                    <a:pt x="120943" y="683962"/>
                    <a:pt x="120943" y="68396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8" name="Freeform: Shape 194"/>
            <p:cNvSpPr>
              <a:spLocks/>
            </p:cNvSpPr>
            <p:nvPr/>
          </p:nvSpPr>
          <p:spPr bwMode="auto">
            <a:xfrm>
              <a:off x="5501539" y="2794446"/>
              <a:ext cx="183513" cy="158578"/>
            </a:xfrm>
            <a:custGeom>
              <a:avLst/>
              <a:gdLst>
                <a:gd name="T0" fmla="*/ 6024 w 182046"/>
                <a:gd name="T1" fmla="*/ 0 h 157765"/>
                <a:gd name="T2" fmla="*/ 3074 w 182046"/>
                <a:gd name="T3" fmla="*/ 80701 h 157765"/>
                <a:gd name="T4" fmla="*/ 46352 w 182046"/>
                <a:gd name="T5" fmla="*/ 147788 h 157765"/>
                <a:gd name="T6" fmla="*/ 125038 w 182046"/>
                <a:gd name="T7" fmla="*/ 157510 h 157765"/>
                <a:gd name="T8" fmla="*/ 126019 w 182046"/>
                <a:gd name="T9" fmla="*/ 157510 h 157765"/>
                <a:gd name="T10" fmla="*/ 185035 w 182046"/>
                <a:gd name="T11" fmla="*/ 87506 h 157765"/>
                <a:gd name="T12" fmla="*/ 187987 w 182046"/>
                <a:gd name="T13" fmla="*/ 17501 h 157765"/>
                <a:gd name="T14" fmla="*/ 6024 w 182046"/>
                <a:gd name="T15" fmla="*/ 0 h 1577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2046" h="157765">
                  <a:moveTo>
                    <a:pt x="5834" y="0"/>
                  </a:moveTo>
                  <a:cubicBezTo>
                    <a:pt x="-833" y="25718"/>
                    <a:pt x="-1786" y="53340"/>
                    <a:pt x="2977" y="79058"/>
                  </a:cubicBezTo>
                  <a:cubicBezTo>
                    <a:pt x="7739" y="105728"/>
                    <a:pt x="22979" y="129540"/>
                    <a:pt x="44886" y="144780"/>
                  </a:cubicBezTo>
                  <a:cubicBezTo>
                    <a:pt x="67747" y="158115"/>
                    <a:pt x="95369" y="160973"/>
                    <a:pt x="121086" y="154305"/>
                  </a:cubicBezTo>
                  <a:lnTo>
                    <a:pt x="122039" y="154305"/>
                  </a:lnTo>
                  <a:cubicBezTo>
                    <a:pt x="154424" y="146685"/>
                    <a:pt x="177284" y="118110"/>
                    <a:pt x="179189" y="85725"/>
                  </a:cubicBezTo>
                  <a:lnTo>
                    <a:pt x="182047" y="17145"/>
                  </a:lnTo>
                  <a:cubicBezTo>
                    <a:pt x="134422" y="13335"/>
                    <a:pt x="53459" y="3810"/>
                    <a:pt x="5834" y="0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9" name="Freeform: Shape 195"/>
            <p:cNvSpPr>
              <a:spLocks/>
            </p:cNvSpPr>
            <p:nvPr/>
          </p:nvSpPr>
          <p:spPr bwMode="auto">
            <a:xfrm>
              <a:off x="5496893" y="2787476"/>
              <a:ext cx="185835" cy="169034"/>
            </a:xfrm>
            <a:custGeom>
              <a:avLst/>
              <a:gdLst>
                <a:gd name="T0" fmla="*/ 177942 w 186928"/>
                <a:gd name="T1" fmla="*/ 134479 h 168678"/>
                <a:gd name="T2" fmla="*/ 163986 w 186928"/>
                <a:gd name="T3" fmla="*/ 146007 h 168678"/>
                <a:gd name="T4" fmla="*/ 146307 w 186928"/>
                <a:gd name="T5" fmla="*/ 158494 h 168678"/>
                <a:gd name="T6" fmla="*/ 118396 w 186928"/>
                <a:gd name="T7" fmla="*/ 168100 h 168678"/>
                <a:gd name="T8" fmla="*/ 82108 w 186928"/>
                <a:gd name="T9" fmla="*/ 169060 h 168678"/>
                <a:gd name="T10" fmla="*/ 43031 w 186928"/>
                <a:gd name="T11" fmla="*/ 154651 h 168678"/>
                <a:gd name="T12" fmla="*/ 234 w 186928"/>
                <a:gd name="T13" fmla="*/ 69161 h 168678"/>
                <a:gd name="T14" fmla="*/ 5815 w 186928"/>
                <a:gd name="T15" fmla="*/ 4803 h 168678"/>
                <a:gd name="T16" fmla="*/ 6746 w 186928"/>
                <a:gd name="T17" fmla="*/ 0 h 168678"/>
                <a:gd name="T18" fmla="*/ 11398 w 186928"/>
                <a:gd name="T19" fmla="*/ 0 h 168678"/>
                <a:gd name="T20" fmla="*/ 134213 w 186928"/>
                <a:gd name="T21" fmla="*/ 14408 h 168678"/>
                <a:gd name="T22" fmla="*/ 182594 w 186928"/>
                <a:gd name="T23" fmla="*/ 23053 h 168678"/>
                <a:gd name="T24" fmla="*/ 133282 w 186928"/>
                <a:gd name="T25" fmla="*/ 22092 h 168678"/>
                <a:gd name="T26" fmla="*/ 9537 w 186928"/>
                <a:gd name="T27" fmla="*/ 11526 h 168678"/>
                <a:gd name="T28" fmla="*/ 15119 w 186928"/>
                <a:gd name="T29" fmla="*/ 6723 h 168678"/>
                <a:gd name="T30" fmla="*/ 10467 w 186928"/>
                <a:gd name="T31" fmla="*/ 68200 h 168678"/>
                <a:gd name="T32" fmla="*/ 47685 w 186928"/>
                <a:gd name="T33" fmla="*/ 145045 h 168678"/>
                <a:gd name="T34" fmla="*/ 115604 w 186928"/>
                <a:gd name="T35" fmla="*/ 159454 h 168678"/>
                <a:gd name="T36" fmla="*/ 141656 w 186928"/>
                <a:gd name="T37" fmla="*/ 151770 h 168678"/>
                <a:gd name="T38" fmla="*/ 160264 w 186928"/>
                <a:gd name="T39" fmla="*/ 141203 h 168678"/>
                <a:gd name="T40" fmla="*/ 177942 w 186928"/>
                <a:gd name="T41" fmla="*/ 134479 h 1686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6928" h="168678">
                  <a:moveTo>
                    <a:pt x="182166" y="133350"/>
                  </a:moveTo>
                  <a:cubicBezTo>
                    <a:pt x="182166" y="134302"/>
                    <a:pt x="176451" y="138113"/>
                    <a:pt x="167878" y="144780"/>
                  </a:cubicBezTo>
                  <a:cubicBezTo>
                    <a:pt x="162163" y="149542"/>
                    <a:pt x="155496" y="153352"/>
                    <a:pt x="149781" y="157163"/>
                  </a:cubicBezTo>
                  <a:cubicBezTo>
                    <a:pt x="141208" y="161925"/>
                    <a:pt x="130731" y="165735"/>
                    <a:pt x="121206" y="166688"/>
                  </a:cubicBezTo>
                  <a:cubicBezTo>
                    <a:pt x="108823" y="168592"/>
                    <a:pt x="96441" y="169545"/>
                    <a:pt x="84058" y="167640"/>
                  </a:cubicBezTo>
                  <a:cubicBezTo>
                    <a:pt x="69771" y="165735"/>
                    <a:pt x="55483" y="160972"/>
                    <a:pt x="44053" y="153352"/>
                  </a:cubicBezTo>
                  <a:cubicBezTo>
                    <a:pt x="17383" y="133350"/>
                    <a:pt x="1191" y="101917"/>
                    <a:pt x="238" y="68580"/>
                  </a:cubicBezTo>
                  <a:cubicBezTo>
                    <a:pt x="-714" y="47625"/>
                    <a:pt x="1191" y="25717"/>
                    <a:pt x="5953" y="4763"/>
                  </a:cubicBezTo>
                  <a:lnTo>
                    <a:pt x="6906" y="0"/>
                  </a:lnTo>
                  <a:lnTo>
                    <a:pt x="11668" y="0"/>
                  </a:lnTo>
                  <a:cubicBezTo>
                    <a:pt x="62151" y="5715"/>
                    <a:pt x="106918" y="10477"/>
                    <a:pt x="137398" y="14288"/>
                  </a:cubicBezTo>
                  <a:cubicBezTo>
                    <a:pt x="154543" y="15240"/>
                    <a:pt x="170736" y="18097"/>
                    <a:pt x="186928" y="22860"/>
                  </a:cubicBezTo>
                  <a:cubicBezTo>
                    <a:pt x="169783" y="23813"/>
                    <a:pt x="153591" y="23813"/>
                    <a:pt x="136446" y="21907"/>
                  </a:cubicBezTo>
                  <a:cubicBezTo>
                    <a:pt x="105013" y="20002"/>
                    <a:pt x="61198" y="16192"/>
                    <a:pt x="9763" y="11430"/>
                  </a:cubicBezTo>
                  <a:lnTo>
                    <a:pt x="15478" y="6667"/>
                  </a:lnTo>
                  <a:cubicBezTo>
                    <a:pt x="10716" y="26670"/>
                    <a:pt x="9763" y="46672"/>
                    <a:pt x="10716" y="67627"/>
                  </a:cubicBezTo>
                  <a:cubicBezTo>
                    <a:pt x="11668" y="97155"/>
                    <a:pt x="25003" y="125730"/>
                    <a:pt x="48816" y="143827"/>
                  </a:cubicBezTo>
                  <a:cubicBezTo>
                    <a:pt x="68818" y="157163"/>
                    <a:pt x="93583" y="161925"/>
                    <a:pt x="118348" y="158115"/>
                  </a:cubicBezTo>
                  <a:cubicBezTo>
                    <a:pt x="127873" y="157163"/>
                    <a:pt x="136446" y="154305"/>
                    <a:pt x="145018" y="150495"/>
                  </a:cubicBezTo>
                  <a:cubicBezTo>
                    <a:pt x="152638" y="146685"/>
                    <a:pt x="158353" y="142875"/>
                    <a:pt x="164068" y="140017"/>
                  </a:cubicBezTo>
                  <a:cubicBezTo>
                    <a:pt x="170736" y="137160"/>
                    <a:pt x="176451" y="134302"/>
                    <a:pt x="182166" y="13335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0" name="Freeform: Shape 196"/>
            <p:cNvSpPr>
              <a:spLocks/>
            </p:cNvSpPr>
            <p:nvPr/>
          </p:nvSpPr>
          <p:spPr bwMode="auto">
            <a:xfrm>
              <a:off x="5178651" y="2625414"/>
              <a:ext cx="322888" cy="115012"/>
            </a:xfrm>
            <a:custGeom>
              <a:avLst/>
              <a:gdLst>
                <a:gd name="T0" fmla="*/ 325734 w 321945"/>
                <a:gd name="T1" fmla="*/ 79641 h 115615"/>
                <a:gd name="T2" fmla="*/ 284294 w 321945"/>
                <a:gd name="T3" fmla="*/ 41399 h 115615"/>
                <a:gd name="T4" fmla="*/ 228398 w 321945"/>
                <a:gd name="T5" fmla="*/ 14347 h 115615"/>
                <a:gd name="T6" fmla="*/ 80951 w 321945"/>
                <a:gd name="T7" fmla="*/ 29272 h 115615"/>
                <a:gd name="T8" fmla="*/ 32766 w 321945"/>
                <a:gd name="T9" fmla="*/ 67515 h 115615"/>
                <a:gd name="T10" fmla="*/ 0 w 321945"/>
                <a:gd name="T11" fmla="*/ 113221 h 115615"/>
                <a:gd name="T12" fmla="*/ 5783 w 321945"/>
                <a:gd name="T13" fmla="*/ 99231 h 115615"/>
                <a:gd name="T14" fmla="*/ 28911 w 321945"/>
                <a:gd name="T15" fmla="*/ 64717 h 115615"/>
                <a:gd name="T16" fmla="*/ 229363 w 321945"/>
                <a:gd name="T17" fmla="*/ 9683 h 115615"/>
                <a:gd name="T18" fmla="*/ 286221 w 321945"/>
                <a:gd name="T19" fmla="*/ 38600 h 115615"/>
                <a:gd name="T20" fmla="*/ 317060 w 321945"/>
                <a:gd name="T21" fmla="*/ 67515 h 115615"/>
                <a:gd name="T22" fmla="*/ 325734 w 321945"/>
                <a:gd name="T23" fmla="*/ 79641 h 1156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1945" h="115615">
                  <a:moveTo>
                    <a:pt x="321945" y="81325"/>
                  </a:moveTo>
                  <a:cubicBezTo>
                    <a:pt x="309563" y="67038"/>
                    <a:pt x="295275" y="53703"/>
                    <a:pt x="280988" y="42273"/>
                  </a:cubicBezTo>
                  <a:cubicBezTo>
                    <a:pt x="263842" y="29890"/>
                    <a:pt x="245745" y="20365"/>
                    <a:pt x="225742" y="14650"/>
                  </a:cubicBezTo>
                  <a:cubicBezTo>
                    <a:pt x="177165" y="-1542"/>
                    <a:pt x="123825" y="4173"/>
                    <a:pt x="80010" y="29890"/>
                  </a:cubicBezTo>
                  <a:cubicBezTo>
                    <a:pt x="61913" y="40368"/>
                    <a:pt x="45720" y="52750"/>
                    <a:pt x="32385" y="68943"/>
                  </a:cubicBezTo>
                  <a:cubicBezTo>
                    <a:pt x="20002" y="83230"/>
                    <a:pt x="9525" y="99423"/>
                    <a:pt x="0" y="115615"/>
                  </a:cubicBezTo>
                  <a:cubicBezTo>
                    <a:pt x="952" y="110853"/>
                    <a:pt x="2858" y="106090"/>
                    <a:pt x="5715" y="101328"/>
                  </a:cubicBezTo>
                  <a:cubicBezTo>
                    <a:pt x="12383" y="88945"/>
                    <a:pt x="20002" y="76563"/>
                    <a:pt x="28575" y="66085"/>
                  </a:cubicBezTo>
                  <a:cubicBezTo>
                    <a:pt x="76200" y="7983"/>
                    <a:pt x="155258" y="-14877"/>
                    <a:pt x="226695" y="9888"/>
                  </a:cubicBezTo>
                  <a:cubicBezTo>
                    <a:pt x="246697" y="16555"/>
                    <a:pt x="265747" y="27033"/>
                    <a:pt x="282892" y="39415"/>
                  </a:cubicBezTo>
                  <a:cubicBezTo>
                    <a:pt x="294322" y="47988"/>
                    <a:pt x="303847" y="58465"/>
                    <a:pt x="313372" y="68943"/>
                  </a:cubicBezTo>
                  <a:cubicBezTo>
                    <a:pt x="317183" y="72753"/>
                    <a:pt x="320040" y="76563"/>
                    <a:pt x="321945" y="81325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1" name="Freeform: Shape 197"/>
            <p:cNvSpPr>
              <a:spLocks/>
            </p:cNvSpPr>
            <p:nvPr/>
          </p:nvSpPr>
          <p:spPr bwMode="auto">
            <a:xfrm>
              <a:off x="5501539" y="2794446"/>
              <a:ext cx="183513" cy="158578"/>
            </a:xfrm>
            <a:custGeom>
              <a:avLst/>
              <a:gdLst>
                <a:gd name="T0" fmla="*/ 6024 w 182046"/>
                <a:gd name="T1" fmla="*/ 0 h 157765"/>
                <a:gd name="T2" fmla="*/ 3074 w 182046"/>
                <a:gd name="T3" fmla="*/ 80701 h 157765"/>
                <a:gd name="T4" fmla="*/ 46352 w 182046"/>
                <a:gd name="T5" fmla="*/ 147788 h 157765"/>
                <a:gd name="T6" fmla="*/ 125038 w 182046"/>
                <a:gd name="T7" fmla="*/ 157510 h 157765"/>
                <a:gd name="T8" fmla="*/ 126019 w 182046"/>
                <a:gd name="T9" fmla="*/ 157510 h 157765"/>
                <a:gd name="T10" fmla="*/ 185035 w 182046"/>
                <a:gd name="T11" fmla="*/ 87506 h 157765"/>
                <a:gd name="T12" fmla="*/ 187987 w 182046"/>
                <a:gd name="T13" fmla="*/ 17501 h 157765"/>
                <a:gd name="T14" fmla="*/ 6024 w 182046"/>
                <a:gd name="T15" fmla="*/ 0 h 1577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2046" h="157765">
                  <a:moveTo>
                    <a:pt x="5834" y="0"/>
                  </a:moveTo>
                  <a:cubicBezTo>
                    <a:pt x="-833" y="25718"/>
                    <a:pt x="-1786" y="53340"/>
                    <a:pt x="2977" y="79058"/>
                  </a:cubicBezTo>
                  <a:cubicBezTo>
                    <a:pt x="7739" y="105728"/>
                    <a:pt x="22979" y="129540"/>
                    <a:pt x="44886" y="144780"/>
                  </a:cubicBezTo>
                  <a:cubicBezTo>
                    <a:pt x="67747" y="158115"/>
                    <a:pt x="95369" y="160973"/>
                    <a:pt x="121086" y="154305"/>
                  </a:cubicBezTo>
                  <a:lnTo>
                    <a:pt x="122039" y="154305"/>
                  </a:lnTo>
                  <a:cubicBezTo>
                    <a:pt x="154424" y="146685"/>
                    <a:pt x="177284" y="118110"/>
                    <a:pt x="179189" y="85725"/>
                  </a:cubicBezTo>
                  <a:lnTo>
                    <a:pt x="182047" y="17145"/>
                  </a:lnTo>
                  <a:cubicBezTo>
                    <a:pt x="134422" y="13335"/>
                    <a:pt x="53459" y="3810"/>
                    <a:pt x="5834" y="0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2" name="Freeform: Shape 198"/>
            <p:cNvSpPr>
              <a:spLocks/>
            </p:cNvSpPr>
            <p:nvPr/>
          </p:nvSpPr>
          <p:spPr bwMode="auto">
            <a:xfrm>
              <a:off x="5496893" y="2787476"/>
              <a:ext cx="185835" cy="169034"/>
            </a:xfrm>
            <a:custGeom>
              <a:avLst/>
              <a:gdLst>
                <a:gd name="T0" fmla="*/ 177942 w 186928"/>
                <a:gd name="T1" fmla="*/ 134479 h 168678"/>
                <a:gd name="T2" fmla="*/ 163986 w 186928"/>
                <a:gd name="T3" fmla="*/ 146007 h 168678"/>
                <a:gd name="T4" fmla="*/ 146307 w 186928"/>
                <a:gd name="T5" fmla="*/ 158494 h 168678"/>
                <a:gd name="T6" fmla="*/ 118396 w 186928"/>
                <a:gd name="T7" fmla="*/ 168100 h 168678"/>
                <a:gd name="T8" fmla="*/ 82108 w 186928"/>
                <a:gd name="T9" fmla="*/ 169060 h 168678"/>
                <a:gd name="T10" fmla="*/ 43031 w 186928"/>
                <a:gd name="T11" fmla="*/ 154651 h 168678"/>
                <a:gd name="T12" fmla="*/ 234 w 186928"/>
                <a:gd name="T13" fmla="*/ 69161 h 168678"/>
                <a:gd name="T14" fmla="*/ 5815 w 186928"/>
                <a:gd name="T15" fmla="*/ 4803 h 168678"/>
                <a:gd name="T16" fmla="*/ 6746 w 186928"/>
                <a:gd name="T17" fmla="*/ 0 h 168678"/>
                <a:gd name="T18" fmla="*/ 11398 w 186928"/>
                <a:gd name="T19" fmla="*/ 0 h 168678"/>
                <a:gd name="T20" fmla="*/ 134213 w 186928"/>
                <a:gd name="T21" fmla="*/ 14408 h 168678"/>
                <a:gd name="T22" fmla="*/ 182594 w 186928"/>
                <a:gd name="T23" fmla="*/ 23053 h 168678"/>
                <a:gd name="T24" fmla="*/ 133282 w 186928"/>
                <a:gd name="T25" fmla="*/ 22092 h 168678"/>
                <a:gd name="T26" fmla="*/ 9537 w 186928"/>
                <a:gd name="T27" fmla="*/ 11526 h 168678"/>
                <a:gd name="T28" fmla="*/ 15119 w 186928"/>
                <a:gd name="T29" fmla="*/ 6723 h 168678"/>
                <a:gd name="T30" fmla="*/ 10467 w 186928"/>
                <a:gd name="T31" fmla="*/ 68200 h 168678"/>
                <a:gd name="T32" fmla="*/ 47685 w 186928"/>
                <a:gd name="T33" fmla="*/ 145045 h 168678"/>
                <a:gd name="T34" fmla="*/ 115604 w 186928"/>
                <a:gd name="T35" fmla="*/ 159454 h 168678"/>
                <a:gd name="T36" fmla="*/ 141656 w 186928"/>
                <a:gd name="T37" fmla="*/ 151770 h 168678"/>
                <a:gd name="T38" fmla="*/ 160264 w 186928"/>
                <a:gd name="T39" fmla="*/ 141203 h 168678"/>
                <a:gd name="T40" fmla="*/ 177942 w 186928"/>
                <a:gd name="T41" fmla="*/ 134479 h 1686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6928" h="168678">
                  <a:moveTo>
                    <a:pt x="182166" y="133350"/>
                  </a:moveTo>
                  <a:cubicBezTo>
                    <a:pt x="182166" y="134302"/>
                    <a:pt x="176451" y="138113"/>
                    <a:pt x="167878" y="144780"/>
                  </a:cubicBezTo>
                  <a:cubicBezTo>
                    <a:pt x="162163" y="149542"/>
                    <a:pt x="155496" y="153352"/>
                    <a:pt x="149781" y="157163"/>
                  </a:cubicBezTo>
                  <a:cubicBezTo>
                    <a:pt x="141208" y="161925"/>
                    <a:pt x="130731" y="165735"/>
                    <a:pt x="121206" y="166688"/>
                  </a:cubicBezTo>
                  <a:cubicBezTo>
                    <a:pt x="108823" y="168592"/>
                    <a:pt x="96441" y="169545"/>
                    <a:pt x="84058" y="167640"/>
                  </a:cubicBezTo>
                  <a:cubicBezTo>
                    <a:pt x="69771" y="165735"/>
                    <a:pt x="55483" y="160972"/>
                    <a:pt x="44053" y="153352"/>
                  </a:cubicBezTo>
                  <a:cubicBezTo>
                    <a:pt x="17383" y="133350"/>
                    <a:pt x="1191" y="101917"/>
                    <a:pt x="238" y="68580"/>
                  </a:cubicBezTo>
                  <a:cubicBezTo>
                    <a:pt x="-714" y="47625"/>
                    <a:pt x="1191" y="25717"/>
                    <a:pt x="5953" y="4763"/>
                  </a:cubicBezTo>
                  <a:lnTo>
                    <a:pt x="6906" y="0"/>
                  </a:lnTo>
                  <a:lnTo>
                    <a:pt x="11668" y="0"/>
                  </a:lnTo>
                  <a:cubicBezTo>
                    <a:pt x="62151" y="5715"/>
                    <a:pt x="106918" y="10477"/>
                    <a:pt x="137398" y="14288"/>
                  </a:cubicBezTo>
                  <a:cubicBezTo>
                    <a:pt x="154543" y="15240"/>
                    <a:pt x="170736" y="18097"/>
                    <a:pt x="186928" y="22860"/>
                  </a:cubicBezTo>
                  <a:cubicBezTo>
                    <a:pt x="169783" y="23813"/>
                    <a:pt x="153591" y="23813"/>
                    <a:pt x="136446" y="21907"/>
                  </a:cubicBezTo>
                  <a:cubicBezTo>
                    <a:pt x="105013" y="20002"/>
                    <a:pt x="61198" y="16192"/>
                    <a:pt x="9763" y="11430"/>
                  </a:cubicBezTo>
                  <a:lnTo>
                    <a:pt x="15478" y="6667"/>
                  </a:lnTo>
                  <a:cubicBezTo>
                    <a:pt x="10716" y="26670"/>
                    <a:pt x="9763" y="46672"/>
                    <a:pt x="10716" y="67627"/>
                  </a:cubicBezTo>
                  <a:cubicBezTo>
                    <a:pt x="11668" y="97155"/>
                    <a:pt x="25003" y="125730"/>
                    <a:pt x="48816" y="143827"/>
                  </a:cubicBezTo>
                  <a:cubicBezTo>
                    <a:pt x="68818" y="157163"/>
                    <a:pt x="93583" y="161925"/>
                    <a:pt x="118348" y="158115"/>
                  </a:cubicBezTo>
                  <a:cubicBezTo>
                    <a:pt x="127873" y="157163"/>
                    <a:pt x="136446" y="154305"/>
                    <a:pt x="145018" y="150495"/>
                  </a:cubicBezTo>
                  <a:cubicBezTo>
                    <a:pt x="152638" y="146685"/>
                    <a:pt x="158353" y="142875"/>
                    <a:pt x="164068" y="140017"/>
                  </a:cubicBezTo>
                  <a:cubicBezTo>
                    <a:pt x="170736" y="137160"/>
                    <a:pt x="176451" y="134302"/>
                    <a:pt x="182166" y="13335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3" name="Freeform: Shape 199"/>
            <p:cNvSpPr>
              <a:spLocks/>
            </p:cNvSpPr>
            <p:nvPr/>
          </p:nvSpPr>
          <p:spPr bwMode="auto">
            <a:xfrm>
              <a:off x="5178651" y="2625414"/>
              <a:ext cx="322888" cy="115012"/>
            </a:xfrm>
            <a:custGeom>
              <a:avLst/>
              <a:gdLst>
                <a:gd name="T0" fmla="*/ 325734 w 321945"/>
                <a:gd name="T1" fmla="*/ 79641 h 115615"/>
                <a:gd name="T2" fmla="*/ 284294 w 321945"/>
                <a:gd name="T3" fmla="*/ 41399 h 115615"/>
                <a:gd name="T4" fmla="*/ 228398 w 321945"/>
                <a:gd name="T5" fmla="*/ 14347 h 115615"/>
                <a:gd name="T6" fmla="*/ 80951 w 321945"/>
                <a:gd name="T7" fmla="*/ 29272 h 115615"/>
                <a:gd name="T8" fmla="*/ 32766 w 321945"/>
                <a:gd name="T9" fmla="*/ 67515 h 115615"/>
                <a:gd name="T10" fmla="*/ 0 w 321945"/>
                <a:gd name="T11" fmla="*/ 113221 h 115615"/>
                <a:gd name="T12" fmla="*/ 5783 w 321945"/>
                <a:gd name="T13" fmla="*/ 99231 h 115615"/>
                <a:gd name="T14" fmla="*/ 28911 w 321945"/>
                <a:gd name="T15" fmla="*/ 64717 h 115615"/>
                <a:gd name="T16" fmla="*/ 229363 w 321945"/>
                <a:gd name="T17" fmla="*/ 9683 h 115615"/>
                <a:gd name="T18" fmla="*/ 286221 w 321945"/>
                <a:gd name="T19" fmla="*/ 38600 h 115615"/>
                <a:gd name="T20" fmla="*/ 317060 w 321945"/>
                <a:gd name="T21" fmla="*/ 67515 h 115615"/>
                <a:gd name="T22" fmla="*/ 325734 w 321945"/>
                <a:gd name="T23" fmla="*/ 79641 h 1156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1945" h="115615">
                  <a:moveTo>
                    <a:pt x="321945" y="81325"/>
                  </a:moveTo>
                  <a:cubicBezTo>
                    <a:pt x="309563" y="67038"/>
                    <a:pt x="295275" y="53703"/>
                    <a:pt x="280988" y="42273"/>
                  </a:cubicBezTo>
                  <a:cubicBezTo>
                    <a:pt x="263842" y="29890"/>
                    <a:pt x="245745" y="20365"/>
                    <a:pt x="225742" y="14650"/>
                  </a:cubicBezTo>
                  <a:cubicBezTo>
                    <a:pt x="177165" y="-1542"/>
                    <a:pt x="123825" y="4173"/>
                    <a:pt x="80010" y="29890"/>
                  </a:cubicBezTo>
                  <a:cubicBezTo>
                    <a:pt x="61913" y="40368"/>
                    <a:pt x="45720" y="52750"/>
                    <a:pt x="32385" y="68943"/>
                  </a:cubicBezTo>
                  <a:cubicBezTo>
                    <a:pt x="20002" y="83230"/>
                    <a:pt x="9525" y="99423"/>
                    <a:pt x="0" y="115615"/>
                  </a:cubicBezTo>
                  <a:cubicBezTo>
                    <a:pt x="952" y="110853"/>
                    <a:pt x="2858" y="106090"/>
                    <a:pt x="5715" y="101328"/>
                  </a:cubicBezTo>
                  <a:cubicBezTo>
                    <a:pt x="12383" y="88945"/>
                    <a:pt x="20002" y="76563"/>
                    <a:pt x="28575" y="66085"/>
                  </a:cubicBezTo>
                  <a:cubicBezTo>
                    <a:pt x="76200" y="7983"/>
                    <a:pt x="155258" y="-14877"/>
                    <a:pt x="226695" y="9888"/>
                  </a:cubicBezTo>
                  <a:cubicBezTo>
                    <a:pt x="246697" y="16555"/>
                    <a:pt x="265747" y="27033"/>
                    <a:pt x="282892" y="39415"/>
                  </a:cubicBezTo>
                  <a:cubicBezTo>
                    <a:pt x="294322" y="47988"/>
                    <a:pt x="303847" y="58465"/>
                    <a:pt x="313372" y="68943"/>
                  </a:cubicBezTo>
                  <a:cubicBezTo>
                    <a:pt x="317183" y="72753"/>
                    <a:pt x="320040" y="76563"/>
                    <a:pt x="321945" y="81325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4" name="Freeform: Shape 200"/>
            <p:cNvSpPr>
              <a:spLocks/>
            </p:cNvSpPr>
            <p:nvPr/>
          </p:nvSpPr>
          <p:spPr bwMode="auto">
            <a:xfrm>
              <a:off x="4762843" y="2893775"/>
              <a:ext cx="274107" cy="268362"/>
            </a:xfrm>
            <a:custGeom>
              <a:avLst/>
              <a:gdLst>
                <a:gd name="T0" fmla="*/ 58365 w 274914"/>
                <a:gd name="T1" fmla="*/ 11215 h 267682"/>
                <a:gd name="T2" fmla="*/ 35772 w 274914"/>
                <a:gd name="T3" fmla="*/ 29499 h 267682"/>
                <a:gd name="T4" fmla="*/ 3766 w 274914"/>
                <a:gd name="T5" fmla="*/ 103588 h 267682"/>
                <a:gd name="T6" fmla="*/ 4706 w 274914"/>
                <a:gd name="T7" fmla="*/ 159398 h 267682"/>
                <a:gd name="T8" fmla="*/ 32947 w 274914"/>
                <a:gd name="T9" fmla="*/ 216169 h 267682"/>
                <a:gd name="T10" fmla="*/ 90371 w 274914"/>
                <a:gd name="T11" fmla="*/ 255619 h 267682"/>
                <a:gd name="T12" fmla="*/ 163797 w 274914"/>
                <a:gd name="T13" fmla="*/ 261392 h 267682"/>
                <a:gd name="T14" fmla="*/ 227809 w 274914"/>
                <a:gd name="T15" fmla="*/ 224828 h 267682"/>
                <a:gd name="T16" fmla="*/ 260758 w 274914"/>
                <a:gd name="T17" fmla="*/ 163248 h 267682"/>
                <a:gd name="T18" fmla="*/ 240989 w 274914"/>
                <a:gd name="T19" fmla="*/ 47780 h 267682"/>
                <a:gd name="T20" fmla="*/ 176035 w 274914"/>
                <a:gd name="T21" fmla="*/ 3519 h 267682"/>
                <a:gd name="T22" fmla="*/ 146853 w 274914"/>
                <a:gd name="T23" fmla="*/ 2555 h 267682"/>
                <a:gd name="T24" fmla="*/ 154383 w 274914"/>
                <a:gd name="T25" fmla="*/ 634 h 267682"/>
                <a:gd name="T26" fmla="*/ 176976 w 274914"/>
                <a:gd name="T27" fmla="*/ 1594 h 267682"/>
                <a:gd name="T28" fmla="*/ 245697 w 274914"/>
                <a:gd name="T29" fmla="*/ 44894 h 267682"/>
                <a:gd name="T30" fmla="*/ 267348 w 274914"/>
                <a:gd name="T31" fmla="*/ 164209 h 267682"/>
                <a:gd name="T32" fmla="*/ 233460 w 274914"/>
                <a:gd name="T33" fmla="*/ 228677 h 267682"/>
                <a:gd name="T34" fmla="*/ 166621 w 274914"/>
                <a:gd name="T35" fmla="*/ 267166 h 267682"/>
                <a:gd name="T36" fmla="*/ 90371 w 274914"/>
                <a:gd name="T37" fmla="*/ 261392 h 267682"/>
                <a:gd name="T38" fmla="*/ 31066 w 274914"/>
                <a:gd name="T39" fmla="*/ 220018 h 267682"/>
                <a:gd name="T40" fmla="*/ 2826 w 274914"/>
                <a:gd name="T41" fmla="*/ 160359 h 267682"/>
                <a:gd name="T42" fmla="*/ 2826 w 274914"/>
                <a:gd name="T43" fmla="*/ 102627 h 267682"/>
                <a:gd name="T44" fmla="*/ 37654 w 274914"/>
                <a:gd name="T45" fmla="*/ 27575 h 267682"/>
                <a:gd name="T46" fmla="*/ 55540 w 274914"/>
                <a:gd name="T47" fmla="*/ 14104 h 267682"/>
                <a:gd name="T48" fmla="*/ 58365 w 274914"/>
                <a:gd name="T49" fmla="*/ 11215 h 2676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4914" h="267682">
                  <a:moveTo>
                    <a:pt x="59055" y="11103"/>
                  </a:moveTo>
                  <a:cubicBezTo>
                    <a:pt x="50483" y="15866"/>
                    <a:pt x="42862" y="22533"/>
                    <a:pt x="36195" y="29201"/>
                  </a:cubicBezTo>
                  <a:cubicBezTo>
                    <a:pt x="18097" y="50156"/>
                    <a:pt x="6667" y="74921"/>
                    <a:pt x="3810" y="102543"/>
                  </a:cubicBezTo>
                  <a:cubicBezTo>
                    <a:pt x="953" y="120641"/>
                    <a:pt x="953" y="139691"/>
                    <a:pt x="4762" y="157788"/>
                  </a:cubicBezTo>
                  <a:cubicBezTo>
                    <a:pt x="9525" y="178743"/>
                    <a:pt x="19050" y="197793"/>
                    <a:pt x="33337" y="213986"/>
                  </a:cubicBezTo>
                  <a:cubicBezTo>
                    <a:pt x="49530" y="232083"/>
                    <a:pt x="69533" y="245418"/>
                    <a:pt x="91440" y="253038"/>
                  </a:cubicBezTo>
                  <a:cubicBezTo>
                    <a:pt x="115253" y="262563"/>
                    <a:pt x="140970" y="264468"/>
                    <a:pt x="165735" y="258753"/>
                  </a:cubicBezTo>
                  <a:cubicBezTo>
                    <a:pt x="190500" y="253038"/>
                    <a:pt x="213360" y="240656"/>
                    <a:pt x="230505" y="222558"/>
                  </a:cubicBezTo>
                  <a:cubicBezTo>
                    <a:pt x="246697" y="205413"/>
                    <a:pt x="258128" y="184458"/>
                    <a:pt x="263842" y="161598"/>
                  </a:cubicBezTo>
                  <a:cubicBezTo>
                    <a:pt x="273367" y="122546"/>
                    <a:pt x="266700" y="80636"/>
                    <a:pt x="243840" y="47298"/>
                  </a:cubicBezTo>
                  <a:cubicBezTo>
                    <a:pt x="227647" y="25391"/>
                    <a:pt x="204787" y="9198"/>
                    <a:pt x="178117" y="3483"/>
                  </a:cubicBezTo>
                  <a:cubicBezTo>
                    <a:pt x="168592" y="1578"/>
                    <a:pt x="158115" y="1578"/>
                    <a:pt x="148590" y="2531"/>
                  </a:cubicBezTo>
                  <a:cubicBezTo>
                    <a:pt x="151447" y="1578"/>
                    <a:pt x="153353" y="1578"/>
                    <a:pt x="156210" y="626"/>
                  </a:cubicBezTo>
                  <a:cubicBezTo>
                    <a:pt x="163830" y="-327"/>
                    <a:pt x="171450" y="-327"/>
                    <a:pt x="179070" y="1578"/>
                  </a:cubicBezTo>
                  <a:cubicBezTo>
                    <a:pt x="206692" y="6341"/>
                    <a:pt x="231458" y="22533"/>
                    <a:pt x="248603" y="44441"/>
                  </a:cubicBezTo>
                  <a:cubicBezTo>
                    <a:pt x="272415" y="78731"/>
                    <a:pt x="280987" y="121593"/>
                    <a:pt x="270510" y="162551"/>
                  </a:cubicBezTo>
                  <a:cubicBezTo>
                    <a:pt x="264795" y="186363"/>
                    <a:pt x="253365" y="208271"/>
                    <a:pt x="236220" y="226368"/>
                  </a:cubicBezTo>
                  <a:cubicBezTo>
                    <a:pt x="218122" y="245418"/>
                    <a:pt x="194310" y="258753"/>
                    <a:pt x="168592" y="264468"/>
                  </a:cubicBezTo>
                  <a:cubicBezTo>
                    <a:pt x="142875" y="270183"/>
                    <a:pt x="115253" y="268278"/>
                    <a:pt x="91440" y="258753"/>
                  </a:cubicBezTo>
                  <a:cubicBezTo>
                    <a:pt x="68580" y="250181"/>
                    <a:pt x="47625" y="235893"/>
                    <a:pt x="31433" y="217796"/>
                  </a:cubicBezTo>
                  <a:cubicBezTo>
                    <a:pt x="17145" y="200651"/>
                    <a:pt x="6667" y="180648"/>
                    <a:pt x="2858" y="158741"/>
                  </a:cubicBezTo>
                  <a:cubicBezTo>
                    <a:pt x="-953" y="139691"/>
                    <a:pt x="-953" y="120641"/>
                    <a:pt x="2858" y="101591"/>
                  </a:cubicBezTo>
                  <a:cubicBezTo>
                    <a:pt x="6667" y="73968"/>
                    <a:pt x="18097" y="48251"/>
                    <a:pt x="38100" y="27296"/>
                  </a:cubicBezTo>
                  <a:cubicBezTo>
                    <a:pt x="43815" y="22533"/>
                    <a:pt x="49530" y="17771"/>
                    <a:pt x="56197" y="13961"/>
                  </a:cubicBezTo>
                  <a:cubicBezTo>
                    <a:pt x="56197" y="13008"/>
                    <a:pt x="57150" y="12056"/>
                    <a:pt x="59055" y="1110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5" name="Freeform: Shape 201"/>
            <p:cNvSpPr>
              <a:spLocks/>
            </p:cNvSpPr>
            <p:nvPr/>
          </p:nvSpPr>
          <p:spPr bwMode="auto">
            <a:xfrm>
              <a:off x="4491060" y="3427014"/>
              <a:ext cx="2090647" cy="2544208"/>
            </a:xfrm>
            <a:custGeom>
              <a:avLst/>
              <a:gdLst>
                <a:gd name="T0" fmla="*/ 552354 w 2090737"/>
                <a:gd name="T1" fmla="*/ 28535 h 2545080"/>
                <a:gd name="T2" fmla="*/ 224750 w 2090737"/>
                <a:gd name="T3" fmla="*/ 150287 h 2545080"/>
                <a:gd name="T4" fmla="*/ 0 w 2090737"/>
                <a:gd name="T5" fmla="*/ 814224 h 2545080"/>
                <a:gd name="T6" fmla="*/ 320937 w 2090737"/>
                <a:gd name="T7" fmla="*/ 1929024 h 2545080"/>
                <a:gd name="T8" fmla="*/ 131421 w 2090737"/>
                <a:gd name="T9" fmla="*/ 2541594 h 2545080"/>
                <a:gd name="T10" fmla="*/ 2090378 w 2090737"/>
                <a:gd name="T11" fmla="*/ 2541594 h 2545080"/>
                <a:gd name="T12" fmla="*/ 1911339 w 2090737"/>
                <a:gd name="T13" fmla="*/ 2005120 h 2545080"/>
                <a:gd name="T14" fmla="*/ 2049428 w 2090737"/>
                <a:gd name="T15" fmla="*/ 1136678 h 2545080"/>
                <a:gd name="T16" fmla="*/ 1829437 w 2090737"/>
                <a:gd name="T17" fmla="*/ 24733 h 2545080"/>
                <a:gd name="T18" fmla="*/ 1325652 w 2090737"/>
                <a:gd name="T19" fmla="*/ 0 h 2545080"/>
                <a:gd name="T20" fmla="*/ 552354 w 2090737"/>
                <a:gd name="T21" fmla="*/ 28535 h 25450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90737" h="2545080">
                  <a:moveTo>
                    <a:pt x="552450" y="28575"/>
                  </a:moveTo>
                  <a:lnTo>
                    <a:pt x="224790" y="150495"/>
                  </a:lnTo>
                  <a:lnTo>
                    <a:pt x="0" y="815340"/>
                  </a:lnTo>
                  <a:lnTo>
                    <a:pt x="320993" y="1931670"/>
                  </a:lnTo>
                  <a:lnTo>
                    <a:pt x="131445" y="2545080"/>
                  </a:lnTo>
                  <a:lnTo>
                    <a:pt x="2090738" y="2545080"/>
                  </a:lnTo>
                  <a:lnTo>
                    <a:pt x="1911667" y="2007870"/>
                  </a:lnTo>
                  <a:cubicBezTo>
                    <a:pt x="1940242" y="1809750"/>
                    <a:pt x="2066925" y="1350645"/>
                    <a:pt x="2049780" y="1138238"/>
                  </a:cubicBezTo>
                  <a:cubicBezTo>
                    <a:pt x="2012633" y="677227"/>
                    <a:pt x="1829753" y="24765"/>
                    <a:pt x="1829753" y="24765"/>
                  </a:cubicBezTo>
                  <a:lnTo>
                    <a:pt x="1325880" y="0"/>
                  </a:lnTo>
                  <a:cubicBezTo>
                    <a:pt x="1209675" y="296227"/>
                    <a:pt x="691515" y="319088"/>
                    <a:pt x="552450" y="2857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6" name="Freeform: Shape 202"/>
            <p:cNvSpPr>
              <a:spLocks/>
            </p:cNvSpPr>
            <p:nvPr/>
          </p:nvSpPr>
          <p:spPr bwMode="auto">
            <a:xfrm>
              <a:off x="5712927" y="3606502"/>
              <a:ext cx="720112" cy="1627596"/>
            </a:xfrm>
            <a:custGeom>
              <a:avLst/>
              <a:gdLst>
                <a:gd name="T0" fmla="*/ 0 w 721042"/>
                <a:gd name="T1" fmla="*/ 0 h 1626869"/>
                <a:gd name="T2" fmla="*/ 7580 w 721042"/>
                <a:gd name="T3" fmla="*/ 14312 h 1626869"/>
                <a:gd name="T4" fmla="*/ 152563 w 721042"/>
                <a:gd name="T5" fmla="*/ 234735 h 1626869"/>
                <a:gd name="T6" fmla="*/ 292807 w 721042"/>
                <a:gd name="T7" fmla="*/ 351148 h 1626869"/>
                <a:gd name="T8" fmla="*/ 717330 w 721042"/>
                <a:gd name="T9" fmla="*/ 1629780 h 1626869"/>
                <a:gd name="T10" fmla="*/ 587508 w 721042"/>
                <a:gd name="T11" fmla="*/ 951341 h 1626869"/>
                <a:gd name="T12" fmla="*/ 369562 w 721042"/>
                <a:gd name="T13" fmla="*/ 143131 h 1626869"/>
                <a:gd name="T14" fmla="*/ 3790 w 721042"/>
                <a:gd name="T15" fmla="*/ 3818 h 16268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1042" h="1626869">
                  <a:moveTo>
                    <a:pt x="0" y="0"/>
                  </a:moveTo>
                  <a:cubicBezTo>
                    <a:pt x="0" y="0"/>
                    <a:pt x="2858" y="5715"/>
                    <a:pt x="7620" y="14288"/>
                  </a:cubicBezTo>
                  <a:cubicBezTo>
                    <a:pt x="30480" y="59055"/>
                    <a:pt x="100013" y="192405"/>
                    <a:pt x="153353" y="234315"/>
                  </a:cubicBezTo>
                  <a:cubicBezTo>
                    <a:pt x="217170" y="284797"/>
                    <a:pt x="294323" y="350520"/>
                    <a:pt x="294323" y="350520"/>
                  </a:cubicBezTo>
                  <a:cubicBezTo>
                    <a:pt x="369570" y="836295"/>
                    <a:pt x="517208" y="1257300"/>
                    <a:pt x="721043" y="1626870"/>
                  </a:cubicBezTo>
                  <a:lnTo>
                    <a:pt x="590550" y="949642"/>
                  </a:lnTo>
                  <a:lnTo>
                    <a:pt x="371475" y="142875"/>
                  </a:lnTo>
                  <a:lnTo>
                    <a:pt x="3810" y="38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7" name="Freeform: Shape 203"/>
            <p:cNvSpPr>
              <a:spLocks/>
            </p:cNvSpPr>
            <p:nvPr/>
          </p:nvSpPr>
          <p:spPr bwMode="auto">
            <a:xfrm>
              <a:off x="4667604" y="5150453"/>
              <a:ext cx="1033708" cy="765006"/>
            </a:xfrm>
            <a:custGeom>
              <a:avLst/>
              <a:gdLst>
                <a:gd name="T0" fmla="*/ 416639 w 1033462"/>
                <a:gd name="T1" fmla="*/ 181063 h 763905"/>
                <a:gd name="T2" fmla="*/ 0 w 1033462"/>
                <a:gd name="T3" fmla="*/ 768319 h 763905"/>
                <a:gd name="T4" fmla="*/ 558697 w 1033462"/>
                <a:gd name="T5" fmla="*/ 355420 h 763905"/>
                <a:gd name="T6" fmla="*/ 605414 w 1033462"/>
                <a:gd name="T7" fmla="*/ 285485 h 763905"/>
                <a:gd name="T8" fmla="*/ 751286 w 1033462"/>
                <a:gd name="T9" fmla="*/ 217468 h 763905"/>
                <a:gd name="T10" fmla="*/ 1034447 w 1033462"/>
                <a:gd name="T11" fmla="*/ 0 h 763905"/>
                <a:gd name="T12" fmla="*/ 416639 w 1033462"/>
                <a:gd name="T13" fmla="*/ 181063 h 7639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3462" h="763905">
                  <a:moveTo>
                    <a:pt x="416243" y="180023"/>
                  </a:moveTo>
                  <a:lnTo>
                    <a:pt x="0" y="763905"/>
                  </a:lnTo>
                  <a:cubicBezTo>
                    <a:pt x="230505" y="705803"/>
                    <a:pt x="448628" y="564833"/>
                    <a:pt x="558165" y="353378"/>
                  </a:cubicBezTo>
                  <a:cubicBezTo>
                    <a:pt x="571500" y="328613"/>
                    <a:pt x="582930" y="301943"/>
                    <a:pt x="604838" y="283845"/>
                  </a:cubicBezTo>
                  <a:cubicBezTo>
                    <a:pt x="643890" y="248603"/>
                    <a:pt x="701040" y="231458"/>
                    <a:pt x="750570" y="216218"/>
                  </a:cubicBezTo>
                  <a:cubicBezTo>
                    <a:pt x="905828" y="166688"/>
                    <a:pt x="976313" y="113348"/>
                    <a:pt x="1033463" y="0"/>
                  </a:cubicBezTo>
                  <a:cubicBezTo>
                    <a:pt x="888682" y="182880"/>
                    <a:pt x="629603" y="248603"/>
                    <a:pt x="416243" y="1800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8" name="Freeform: Shape 204"/>
            <p:cNvSpPr>
              <a:spLocks/>
            </p:cNvSpPr>
            <p:nvPr/>
          </p:nvSpPr>
          <p:spPr bwMode="auto">
            <a:xfrm>
              <a:off x="6314568" y="3451410"/>
              <a:ext cx="645778" cy="885245"/>
            </a:xfrm>
            <a:custGeom>
              <a:avLst/>
              <a:gdLst>
                <a:gd name="T0" fmla="*/ 0 w 645795"/>
                <a:gd name="T1" fmla="*/ 1215 h 885134"/>
                <a:gd name="T2" fmla="*/ 304768 w 645795"/>
                <a:gd name="T3" fmla="*/ 192763 h 885134"/>
                <a:gd name="T4" fmla="*/ 645727 w 645795"/>
                <a:gd name="T5" fmla="*/ 690220 h 885134"/>
                <a:gd name="T6" fmla="*/ 189527 w 645795"/>
                <a:gd name="T7" fmla="*/ 885579 h 885134"/>
                <a:gd name="T8" fmla="*/ 1905 w 645795"/>
                <a:gd name="T9" fmla="*/ 68878 h 885134"/>
                <a:gd name="T10" fmla="*/ 0 w 645795"/>
                <a:gd name="T11" fmla="*/ 1215 h 885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5795" h="885134">
                  <a:moveTo>
                    <a:pt x="0" y="1215"/>
                  </a:moveTo>
                  <a:cubicBezTo>
                    <a:pt x="0" y="1215"/>
                    <a:pt x="131445" y="-27360"/>
                    <a:pt x="304800" y="192667"/>
                  </a:cubicBezTo>
                  <a:cubicBezTo>
                    <a:pt x="456247" y="385072"/>
                    <a:pt x="645795" y="689872"/>
                    <a:pt x="645795" y="689872"/>
                  </a:cubicBezTo>
                  <a:lnTo>
                    <a:pt x="189547" y="885135"/>
                  </a:lnTo>
                  <a:lnTo>
                    <a:pt x="1905" y="68842"/>
                  </a:lnTo>
                  <a:lnTo>
                    <a:pt x="0" y="1215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9" name="Freeform: Shape 205"/>
            <p:cNvSpPr>
              <a:spLocks/>
            </p:cNvSpPr>
            <p:nvPr/>
          </p:nvSpPr>
          <p:spPr bwMode="auto">
            <a:xfrm>
              <a:off x="4017180" y="3545511"/>
              <a:ext cx="796768" cy="1256420"/>
            </a:xfrm>
            <a:custGeom>
              <a:avLst/>
              <a:gdLst>
                <a:gd name="T0" fmla="*/ 0 w 796290"/>
                <a:gd name="T1" fmla="*/ 1069333 h 1255395"/>
                <a:gd name="T2" fmla="*/ 312216 w 796290"/>
                <a:gd name="T3" fmla="*/ 194946 h 1255395"/>
                <a:gd name="T4" fmla="*/ 798204 w 796290"/>
                <a:gd name="T5" fmla="*/ 0 h 1255395"/>
                <a:gd name="T6" fmla="*/ 782927 w 796290"/>
                <a:gd name="T7" fmla="*/ 1259501 h 1255395"/>
                <a:gd name="T8" fmla="*/ 0 w 796290"/>
                <a:gd name="T9" fmla="*/ 1069333 h 1255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6290" h="1255395">
                  <a:moveTo>
                    <a:pt x="0" y="1065848"/>
                  </a:moveTo>
                  <a:cubicBezTo>
                    <a:pt x="0" y="1065848"/>
                    <a:pt x="157162" y="313373"/>
                    <a:pt x="311468" y="194310"/>
                  </a:cubicBezTo>
                  <a:cubicBezTo>
                    <a:pt x="469583" y="73343"/>
                    <a:pt x="796290" y="0"/>
                    <a:pt x="796290" y="0"/>
                  </a:cubicBezTo>
                  <a:lnTo>
                    <a:pt x="781050" y="1255395"/>
                  </a:lnTo>
                  <a:lnTo>
                    <a:pt x="0" y="1065848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0" name="Freeform: Shape 206"/>
            <p:cNvSpPr>
              <a:spLocks/>
            </p:cNvSpPr>
            <p:nvPr/>
          </p:nvSpPr>
          <p:spPr bwMode="auto">
            <a:xfrm>
              <a:off x="4660634" y="4083976"/>
              <a:ext cx="65042" cy="697043"/>
            </a:xfrm>
            <a:custGeom>
              <a:avLst/>
              <a:gdLst>
                <a:gd name="T0" fmla="*/ 0 w 64806"/>
                <a:gd name="T1" fmla="*/ 0 h 696277"/>
                <a:gd name="T2" fmla="*/ 2898 w 64806"/>
                <a:gd name="T3" fmla="*/ 6696 h 696277"/>
                <a:gd name="T4" fmla="*/ 8698 w 64806"/>
                <a:gd name="T5" fmla="*/ 26786 h 696277"/>
                <a:gd name="T6" fmla="*/ 25128 w 64806"/>
                <a:gd name="T7" fmla="*/ 100453 h 696277"/>
                <a:gd name="T8" fmla="*/ 58953 w 64806"/>
                <a:gd name="T9" fmla="*/ 347282 h 696277"/>
                <a:gd name="T10" fmla="*/ 63786 w 64806"/>
                <a:gd name="T11" fmla="*/ 596980 h 696277"/>
                <a:gd name="T12" fmla="*/ 58953 w 64806"/>
                <a:gd name="T13" fmla="*/ 672559 h 696277"/>
                <a:gd name="T14" fmla="*/ 57021 w 64806"/>
                <a:gd name="T15" fmla="*/ 692650 h 696277"/>
                <a:gd name="T16" fmla="*/ 56054 w 64806"/>
                <a:gd name="T17" fmla="*/ 699348 h 696277"/>
                <a:gd name="T18" fmla="*/ 56054 w 64806"/>
                <a:gd name="T19" fmla="*/ 692650 h 696277"/>
                <a:gd name="T20" fmla="*/ 57021 w 64806"/>
                <a:gd name="T21" fmla="*/ 671602 h 696277"/>
                <a:gd name="T22" fmla="*/ 59920 w 64806"/>
                <a:gd name="T23" fmla="*/ 596024 h 696277"/>
                <a:gd name="T24" fmla="*/ 53155 w 64806"/>
                <a:gd name="T25" fmla="*/ 347282 h 696277"/>
                <a:gd name="T26" fmla="*/ 21262 w 64806"/>
                <a:gd name="T27" fmla="*/ 100453 h 696277"/>
                <a:gd name="T28" fmla="*/ 6764 w 64806"/>
                <a:gd name="T29" fmla="*/ 26786 h 696277"/>
                <a:gd name="T30" fmla="*/ 1933 w 64806"/>
                <a:gd name="T31" fmla="*/ 6696 h 696277"/>
                <a:gd name="T32" fmla="*/ 0 w 64806"/>
                <a:gd name="T33" fmla="*/ 0 h 6962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806" h="696277">
                  <a:moveTo>
                    <a:pt x="0" y="0"/>
                  </a:moveTo>
                  <a:cubicBezTo>
                    <a:pt x="952" y="1905"/>
                    <a:pt x="1905" y="4763"/>
                    <a:pt x="2857" y="6668"/>
                  </a:cubicBezTo>
                  <a:cubicBezTo>
                    <a:pt x="3810" y="11430"/>
                    <a:pt x="5715" y="18098"/>
                    <a:pt x="8573" y="26670"/>
                  </a:cubicBezTo>
                  <a:cubicBezTo>
                    <a:pt x="13335" y="43815"/>
                    <a:pt x="19050" y="68580"/>
                    <a:pt x="24765" y="100013"/>
                  </a:cubicBezTo>
                  <a:cubicBezTo>
                    <a:pt x="40957" y="180975"/>
                    <a:pt x="51435" y="262890"/>
                    <a:pt x="58102" y="345758"/>
                  </a:cubicBezTo>
                  <a:cubicBezTo>
                    <a:pt x="64770" y="428625"/>
                    <a:pt x="66675" y="511493"/>
                    <a:pt x="62865" y="594360"/>
                  </a:cubicBezTo>
                  <a:cubicBezTo>
                    <a:pt x="61913" y="625793"/>
                    <a:pt x="60007" y="651510"/>
                    <a:pt x="58102" y="669608"/>
                  </a:cubicBezTo>
                  <a:cubicBezTo>
                    <a:pt x="57150" y="678180"/>
                    <a:pt x="57150" y="684848"/>
                    <a:pt x="56198" y="689610"/>
                  </a:cubicBezTo>
                  <a:cubicBezTo>
                    <a:pt x="56198" y="692468"/>
                    <a:pt x="56198" y="694373"/>
                    <a:pt x="55245" y="696278"/>
                  </a:cubicBezTo>
                  <a:cubicBezTo>
                    <a:pt x="55245" y="694373"/>
                    <a:pt x="55245" y="691515"/>
                    <a:pt x="55245" y="689610"/>
                  </a:cubicBezTo>
                  <a:cubicBezTo>
                    <a:pt x="55245" y="683895"/>
                    <a:pt x="55245" y="678180"/>
                    <a:pt x="56198" y="668655"/>
                  </a:cubicBezTo>
                  <a:cubicBezTo>
                    <a:pt x="57150" y="650558"/>
                    <a:pt x="59055" y="625793"/>
                    <a:pt x="59055" y="593408"/>
                  </a:cubicBezTo>
                  <a:cubicBezTo>
                    <a:pt x="60960" y="510540"/>
                    <a:pt x="59055" y="428625"/>
                    <a:pt x="52388" y="345758"/>
                  </a:cubicBezTo>
                  <a:cubicBezTo>
                    <a:pt x="45720" y="263843"/>
                    <a:pt x="35242" y="181928"/>
                    <a:pt x="20955" y="100013"/>
                  </a:cubicBezTo>
                  <a:cubicBezTo>
                    <a:pt x="15240" y="68580"/>
                    <a:pt x="9525" y="43815"/>
                    <a:pt x="6667" y="26670"/>
                  </a:cubicBezTo>
                  <a:cubicBezTo>
                    <a:pt x="4763" y="18098"/>
                    <a:pt x="3810" y="11430"/>
                    <a:pt x="1905" y="6668"/>
                  </a:cubicBezTo>
                  <a:cubicBezTo>
                    <a:pt x="0" y="4763"/>
                    <a:pt x="0" y="285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1" name="Freeform: Shape 207"/>
            <p:cNvSpPr>
              <a:spLocks/>
            </p:cNvSpPr>
            <p:nvPr/>
          </p:nvSpPr>
          <p:spPr bwMode="auto">
            <a:xfrm>
              <a:off x="5408621" y="4824586"/>
              <a:ext cx="406515" cy="508842"/>
            </a:xfrm>
            <a:custGeom>
              <a:avLst/>
              <a:gdLst>
                <a:gd name="T0" fmla="*/ 411668 w 404812"/>
                <a:gd name="T1" fmla="*/ 0 h 508634"/>
                <a:gd name="T2" fmla="*/ 411668 w 404812"/>
                <a:gd name="T3" fmla="*/ 6679 h 508634"/>
                <a:gd name="T4" fmla="*/ 411668 w 404812"/>
                <a:gd name="T5" fmla="*/ 27666 h 508634"/>
                <a:gd name="T6" fmla="*/ 402950 w 404812"/>
                <a:gd name="T7" fmla="*/ 103038 h 508634"/>
                <a:gd name="T8" fmla="*/ 99769 w 404812"/>
                <a:gd name="T9" fmla="*/ 478939 h 508634"/>
                <a:gd name="T10" fmla="*/ 27122 w 404812"/>
                <a:gd name="T11" fmla="*/ 503744 h 508634"/>
                <a:gd name="T12" fmla="*/ 6780 w 404812"/>
                <a:gd name="T13" fmla="*/ 508514 h 508634"/>
                <a:gd name="T14" fmla="*/ 0 w 404812"/>
                <a:gd name="T15" fmla="*/ 509467 h 508634"/>
                <a:gd name="T16" fmla="*/ 6780 w 404812"/>
                <a:gd name="T17" fmla="*/ 507558 h 508634"/>
                <a:gd name="T18" fmla="*/ 27122 w 404812"/>
                <a:gd name="T19" fmla="*/ 501835 h 508634"/>
                <a:gd name="T20" fmla="*/ 97832 w 404812"/>
                <a:gd name="T21" fmla="*/ 475121 h 508634"/>
                <a:gd name="T22" fmla="*/ 399076 w 404812"/>
                <a:gd name="T23" fmla="*/ 102085 h 508634"/>
                <a:gd name="T24" fmla="*/ 409730 w 404812"/>
                <a:gd name="T25" fmla="*/ 27666 h 508634"/>
                <a:gd name="T26" fmla="*/ 410699 w 404812"/>
                <a:gd name="T27" fmla="*/ 7632 h 508634"/>
                <a:gd name="T28" fmla="*/ 411668 w 404812"/>
                <a:gd name="T29" fmla="*/ 0 h 5086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4812" h="508634">
                  <a:moveTo>
                    <a:pt x="404813" y="0"/>
                  </a:moveTo>
                  <a:cubicBezTo>
                    <a:pt x="404813" y="1905"/>
                    <a:pt x="404813" y="4763"/>
                    <a:pt x="404813" y="6667"/>
                  </a:cubicBezTo>
                  <a:cubicBezTo>
                    <a:pt x="404813" y="11430"/>
                    <a:pt x="404813" y="18097"/>
                    <a:pt x="404813" y="27622"/>
                  </a:cubicBezTo>
                  <a:cubicBezTo>
                    <a:pt x="403860" y="52388"/>
                    <a:pt x="401003" y="78105"/>
                    <a:pt x="396240" y="102870"/>
                  </a:cubicBezTo>
                  <a:cubicBezTo>
                    <a:pt x="364808" y="269557"/>
                    <a:pt x="253365" y="409575"/>
                    <a:pt x="98108" y="478155"/>
                  </a:cubicBezTo>
                  <a:cubicBezTo>
                    <a:pt x="75248" y="488632"/>
                    <a:pt x="51435" y="497205"/>
                    <a:pt x="26670" y="502920"/>
                  </a:cubicBezTo>
                  <a:cubicBezTo>
                    <a:pt x="18098" y="505778"/>
                    <a:pt x="11430" y="506730"/>
                    <a:pt x="6668" y="507682"/>
                  </a:cubicBezTo>
                  <a:cubicBezTo>
                    <a:pt x="4763" y="508635"/>
                    <a:pt x="1905" y="508635"/>
                    <a:pt x="0" y="508635"/>
                  </a:cubicBezTo>
                  <a:cubicBezTo>
                    <a:pt x="1905" y="507682"/>
                    <a:pt x="4763" y="506730"/>
                    <a:pt x="6668" y="506730"/>
                  </a:cubicBezTo>
                  <a:cubicBezTo>
                    <a:pt x="11430" y="504825"/>
                    <a:pt x="18098" y="503872"/>
                    <a:pt x="26670" y="501015"/>
                  </a:cubicBezTo>
                  <a:cubicBezTo>
                    <a:pt x="50483" y="493395"/>
                    <a:pt x="74295" y="484822"/>
                    <a:pt x="96203" y="474345"/>
                  </a:cubicBezTo>
                  <a:cubicBezTo>
                    <a:pt x="248603" y="404813"/>
                    <a:pt x="359093" y="266700"/>
                    <a:pt x="392430" y="101917"/>
                  </a:cubicBezTo>
                  <a:cubicBezTo>
                    <a:pt x="397193" y="77153"/>
                    <a:pt x="401003" y="52388"/>
                    <a:pt x="402908" y="27622"/>
                  </a:cubicBezTo>
                  <a:cubicBezTo>
                    <a:pt x="403860" y="19050"/>
                    <a:pt x="403860" y="11430"/>
                    <a:pt x="403860" y="7620"/>
                  </a:cubicBezTo>
                  <a:cubicBezTo>
                    <a:pt x="403860" y="4763"/>
                    <a:pt x="403860" y="1905"/>
                    <a:pt x="4048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2" name="Freeform: Shape 208"/>
            <p:cNvSpPr>
              <a:spLocks/>
            </p:cNvSpPr>
            <p:nvPr/>
          </p:nvSpPr>
          <p:spPr bwMode="auto">
            <a:xfrm>
              <a:off x="4216953" y="3948053"/>
              <a:ext cx="448327" cy="221312"/>
            </a:xfrm>
            <a:custGeom>
              <a:avLst/>
              <a:gdLst>
                <a:gd name="T0" fmla="*/ 450289 w 447675"/>
                <a:gd name="T1" fmla="*/ 222310 h 220980"/>
                <a:gd name="T2" fmla="*/ 434000 w 447675"/>
                <a:gd name="T3" fmla="*/ 210812 h 220980"/>
                <a:gd name="T4" fmla="*/ 389930 w 447675"/>
                <a:gd name="T5" fmla="*/ 179191 h 220980"/>
                <a:gd name="T6" fmla="*/ 236641 w 447675"/>
                <a:gd name="T7" fmla="*/ 88158 h 220980"/>
                <a:gd name="T8" fmla="*/ 70897 w 447675"/>
                <a:gd name="T9" fmla="*/ 21082 h 220980"/>
                <a:gd name="T10" fmla="*/ 19162 w 447675"/>
                <a:gd name="T11" fmla="*/ 5751 h 220980"/>
                <a:gd name="T12" fmla="*/ 0 w 447675"/>
                <a:gd name="T13" fmla="*/ 0 h 220980"/>
                <a:gd name="T14" fmla="*/ 19162 w 447675"/>
                <a:gd name="T15" fmla="*/ 3834 h 220980"/>
                <a:gd name="T16" fmla="*/ 71854 w 447675"/>
                <a:gd name="T17" fmla="*/ 17249 h 220980"/>
                <a:gd name="T18" fmla="*/ 238556 w 447675"/>
                <a:gd name="T19" fmla="*/ 82408 h 220980"/>
                <a:gd name="T20" fmla="*/ 391846 w 447675"/>
                <a:gd name="T21" fmla="*/ 175357 h 220980"/>
                <a:gd name="T22" fmla="*/ 434961 w 447675"/>
                <a:gd name="T23" fmla="*/ 208895 h 220980"/>
                <a:gd name="T24" fmla="*/ 450289 w 447675"/>
                <a:gd name="T25" fmla="*/ 222310 h 2209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7675" h="220980">
                  <a:moveTo>
                    <a:pt x="447675" y="220980"/>
                  </a:moveTo>
                  <a:cubicBezTo>
                    <a:pt x="441960" y="217170"/>
                    <a:pt x="436245" y="213360"/>
                    <a:pt x="431482" y="209550"/>
                  </a:cubicBezTo>
                  <a:cubicBezTo>
                    <a:pt x="421005" y="201930"/>
                    <a:pt x="406717" y="191453"/>
                    <a:pt x="387667" y="178118"/>
                  </a:cubicBezTo>
                  <a:cubicBezTo>
                    <a:pt x="339090" y="144780"/>
                    <a:pt x="287655" y="114300"/>
                    <a:pt x="235267" y="87630"/>
                  </a:cubicBezTo>
                  <a:cubicBezTo>
                    <a:pt x="181927" y="61913"/>
                    <a:pt x="126682" y="39053"/>
                    <a:pt x="70485" y="20955"/>
                  </a:cubicBezTo>
                  <a:cubicBezTo>
                    <a:pt x="48577" y="14288"/>
                    <a:pt x="31432" y="9525"/>
                    <a:pt x="19050" y="5715"/>
                  </a:cubicBezTo>
                  <a:cubicBezTo>
                    <a:pt x="12382" y="3810"/>
                    <a:pt x="6667" y="1905"/>
                    <a:pt x="0" y="0"/>
                  </a:cubicBezTo>
                  <a:cubicBezTo>
                    <a:pt x="6667" y="953"/>
                    <a:pt x="13335" y="1905"/>
                    <a:pt x="19050" y="3810"/>
                  </a:cubicBezTo>
                  <a:cubicBezTo>
                    <a:pt x="31432" y="6668"/>
                    <a:pt x="49530" y="11430"/>
                    <a:pt x="71438" y="17145"/>
                  </a:cubicBezTo>
                  <a:cubicBezTo>
                    <a:pt x="128588" y="34290"/>
                    <a:pt x="183832" y="56197"/>
                    <a:pt x="237172" y="81915"/>
                  </a:cubicBezTo>
                  <a:cubicBezTo>
                    <a:pt x="290513" y="108585"/>
                    <a:pt x="341947" y="139065"/>
                    <a:pt x="389572" y="174307"/>
                  </a:cubicBezTo>
                  <a:cubicBezTo>
                    <a:pt x="407670" y="187643"/>
                    <a:pt x="422910" y="199072"/>
                    <a:pt x="432435" y="207645"/>
                  </a:cubicBezTo>
                  <a:cubicBezTo>
                    <a:pt x="438150" y="211455"/>
                    <a:pt x="442913" y="216218"/>
                    <a:pt x="447675" y="2209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3" name="Freeform: Shape 209"/>
            <p:cNvSpPr>
              <a:spLocks/>
            </p:cNvSpPr>
            <p:nvPr/>
          </p:nvSpPr>
          <p:spPr bwMode="auto">
            <a:xfrm>
              <a:off x="4707093" y="3747654"/>
              <a:ext cx="1117336" cy="207370"/>
            </a:xfrm>
            <a:custGeom>
              <a:avLst/>
              <a:gdLst>
                <a:gd name="T0" fmla="*/ 1117499 w 1117282"/>
                <a:gd name="T1" fmla="*/ 0 h 207645"/>
                <a:gd name="T2" fmla="*/ 1114641 w 1117282"/>
                <a:gd name="T3" fmla="*/ 949 h 207645"/>
                <a:gd name="T4" fmla="*/ 1106065 w 1117282"/>
                <a:gd name="T5" fmla="*/ 2842 h 207645"/>
                <a:gd name="T6" fmla="*/ 1073676 w 1117282"/>
                <a:gd name="T7" fmla="*/ 8528 h 207645"/>
                <a:gd name="T8" fmla="*/ 953637 w 1117282"/>
                <a:gd name="T9" fmla="*/ 27476 h 207645"/>
                <a:gd name="T10" fmla="*/ 557321 w 1117282"/>
                <a:gd name="T11" fmla="*/ 95695 h 207645"/>
                <a:gd name="T12" fmla="*/ 162909 w 1117282"/>
                <a:gd name="T13" fmla="*/ 173386 h 207645"/>
                <a:gd name="T14" fmla="*/ 43823 w 1117282"/>
                <a:gd name="T15" fmla="*/ 198019 h 207645"/>
                <a:gd name="T16" fmla="*/ 11434 w 1117282"/>
                <a:gd name="T17" fmla="*/ 204653 h 207645"/>
                <a:gd name="T18" fmla="*/ 2858 w 1117282"/>
                <a:gd name="T19" fmla="*/ 206547 h 207645"/>
                <a:gd name="T20" fmla="*/ 0 w 1117282"/>
                <a:gd name="T21" fmla="*/ 206547 h 207645"/>
                <a:gd name="T22" fmla="*/ 2858 w 1117282"/>
                <a:gd name="T23" fmla="*/ 205600 h 207645"/>
                <a:gd name="T24" fmla="*/ 11434 w 1117282"/>
                <a:gd name="T25" fmla="*/ 203706 h 207645"/>
                <a:gd name="T26" fmla="*/ 43823 w 1117282"/>
                <a:gd name="T27" fmla="*/ 196126 h 207645"/>
                <a:gd name="T28" fmla="*/ 162909 w 1117282"/>
                <a:gd name="T29" fmla="*/ 169595 h 207645"/>
                <a:gd name="T30" fmla="*/ 556368 w 1117282"/>
                <a:gd name="T31" fmla="*/ 90009 h 207645"/>
                <a:gd name="T32" fmla="*/ 952684 w 1117282"/>
                <a:gd name="T33" fmla="*/ 23688 h 207645"/>
                <a:gd name="T34" fmla="*/ 1073676 w 1117282"/>
                <a:gd name="T35" fmla="*/ 6632 h 207645"/>
                <a:gd name="T36" fmla="*/ 1107018 w 1117282"/>
                <a:gd name="T37" fmla="*/ 2842 h 207645"/>
                <a:gd name="T38" fmla="*/ 1115594 w 1117282"/>
                <a:gd name="T39" fmla="*/ 1893 h 207645"/>
                <a:gd name="T40" fmla="*/ 1117499 w 1117282"/>
                <a:gd name="T41" fmla="*/ 0 h 2076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17282" h="207645">
                  <a:moveTo>
                    <a:pt x="1117283" y="0"/>
                  </a:moveTo>
                  <a:cubicBezTo>
                    <a:pt x="1116330" y="0"/>
                    <a:pt x="1115378" y="953"/>
                    <a:pt x="1114425" y="953"/>
                  </a:cubicBezTo>
                  <a:lnTo>
                    <a:pt x="1105853" y="2858"/>
                  </a:lnTo>
                  <a:lnTo>
                    <a:pt x="1073468" y="8572"/>
                  </a:lnTo>
                  <a:lnTo>
                    <a:pt x="953453" y="27622"/>
                  </a:lnTo>
                  <a:cubicBezTo>
                    <a:pt x="851535" y="43815"/>
                    <a:pt x="711518" y="67628"/>
                    <a:pt x="557213" y="96203"/>
                  </a:cubicBezTo>
                  <a:cubicBezTo>
                    <a:pt x="402907" y="124778"/>
                    <a:pt x="263843" y="153353"/>
                    <a:pt x="162877" y="174308"/>
                  </a:cubicBezTo>
                  <a:lnTo>
                    <a:pt x="43815" y="199072"/>
                  </a:lnTo>
                  <a:lnTo>
                    <a:pt x="11430" y="205740"/>
                  </a:lnTo>
                  <a:lnTo>
                    <a:pt x="2858" y="207645"/>
                  </a:lnTo>
                  <a:lnTo>
                    <a:pt x="0" y="207645"/>
                  </a:lnTo>
                  <a:cubicBezTo>
                    <a:pt x="0" y="207645"/>
                    <a:pt x="952" y="207645"/>
                    <a:pt x="2858" y="206693"/>
                  </a:cubicBezTo>
                  <a:lnTo>
                    <a:pt x="11430" y="204788"/>
                  </a:lnTo>
                  <a:lnTo>
                    <a:pt x="43815" y="197168"/>
                  </a:lnTo>
                  <a:cubicBezTo>
                    <a:pt x="71438" y="190500"/>
                    <a:pt x="112395" y="180975"/>
                    <a:pt x="162877" y="170497"/>
                  </a:cubicBezTo>
                  <a:cubicBezTo>
                    <a:pt x="262890" y="148590"/>
                    <a:pt x="401955" y="119063"/>
                    <a:pt x="556260" y="90488"/>
                  </a:cubicBezTo>
                  <a:cubicBezTo>
                    <a:pt x="710565" y="61913"/>
                    <a:pt x="850582" y="39053"/>
                    <a:pt x="952500" y="23813"/>
                  </a:cubicBezTo>
                  <a:cubicBezTo>
                    <a:pt x="1002982" y="16193"/>
                    <a:pt x="1044893" y="10478"/>
                    <a:pt x="1073468" y="6668"/>
                  </a:cubicBezTo>
                  <a:lnTo>
                    <a:pt x="1106805" y="2858"/>
                  </a:lnTo>
                  <a:lnTo>
                    <a:pt x="1115378" y="1905"/>
                  </a:lnTo>
                  <a:cubicBezTo>
                    <a:pt x="1115378" y="0"/>
                    <a:pt x="1116330" y="0"/>
                    <a:pt x="1117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4" name="Freeform: Shape 210"/>
            <p:cNvSpPr>
              <a:spLocks/>
            </p:cNvSpPr>
            <p:nvPr/>
          </p:nvSpPr>
          <p:spPr bwMode="auto">
            <a:xfrm>
              <a:off x="6446977" y="3650067"/>
              <a:ext cx="160282" cy="182973"/>
            </a:xfrm>
            <a:custGeom>
              <a:avLst/>
              <a:gdLst>
                <a:gd name="T0" fmla="*/ 158151 w 160992"/>
                <a:gd name="T1" fmla="*/ 0 h 181944"/>
                <a:gd name="T2" fmla="*/ 81416 w 160992"/>
                <a:gd name="T3" fmla="*/ 95475 h 181944"/>
                <a:gd name="T4" fmla="*/ 0 w 160992"/>
                <a:gd name="T5" fmla="*/ 186079 h 181944"/>
                <a:gd name="T6" fmla="*/ 76737 w 160992"/>
                <a:gd name="T7" fmla="*/ 90605 h 181944"/>
                <a:gd name="T8" fmla="*/ 158151 w 160992"/>
                <a:gd name="T9" fmla="*/ 0 h 1819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0992" h="181944">
                  <a:moveTo>
                    <a:pt x="160973" y="0"/>
                  </a:moveTo>
                  <a:cubicBezTo>
                    <a:pt x="161925" y="953"/>
                    <a:pt x="127635" y="42863"/>
                    <a:pt x="82868" y="93345"/>
                  </a:cubicBezTo>
                  <a:cubicBezTo>
                    <a:pt x="38100" y="143828"/>
                    <a:pt x="953" y="182880"/>
                    <a:pt x="0" y="181928"/>
                  </a:cubicBezTo>
                  <a:cubicBezTo>
                    <a:pt x="24765" y="149543"/>
                    <a:pt x="50483" y="118110"/>
                    <a:pt x="78105" y="88583"/>
                  </a:cubicBezTo>
                  <a:cubicBezTo>
                    <a:pt x="103823" y="57150"/>
                    <a:pt x="131445" y="27623"/>
                    <a:pt x="160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5" name="Freeform: Shape 211"/>
            <p:cNvSpPr>
              <a:spLocks/>
            </p:cNvSpPr>
            <p:nvPr/>
          </p:nvSpPr>
          <p:spPr bwMode="auto">
            <a:xfrm>
              <a:off x="4121712" y="4580620"/>
              <a:ext cx="1305493" cy="1348779"/>
            </a:xfrm>
            <a:custGeom>
              <a:avLst/>
              <a:gdLst>
                <a:gd name="T0" fmla="*/ 955823 w 1306532"/>
                <a:gd name="T1" fmla="*/ 0 h 1349233"/>
                <a:gd name="T2" fmla="*/ 560843 w 1306532"/>
                <a:gd name="T3" fmla="*/ 482270 h 1349233"/>
                <a:gd name="T4" fmla="*/ 568439 w 1306532"/>
                <a:gd name="T5" fmla="*/ 191197 h 1349233"/>
                <a:gd name="T6" fmla="*/ 1603 w 1306532"/>
                <a:gd name="T7" fmla="*/ 57074 h 1349233"/>
                <a:gd name="T8" fmla="*/ 651 w 1306532"/>
                <a:gd name="T9" fmla="*/ 563120 h 1349233"/>
                <a:gd name="T10" fmla="*/ 65217 w 1306532"/>
                <a:gd name="T11" fmla="*/ 1096756 h 1349233"/>
                <a:gd name="T12" fmla="*/ 624457 w 1306532"/>
                <a:gd name="T13" fmla="*/ 1284145 h 1349233"/>
                <a:gd name="T14" fmla="*/ 1302381 w 1306532"/>
                <a:gd name="T15" fmla="*/ 127463 h 1349233"/>
                <a:gd name="T16" fmla="*/ 955823 w 1306532"/>
                <a:gd name="T17" fmla="*/ 0 h 13492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6532" h="1349233">
                  <a:moveTo>
                    <a:pt x="958870" y="0"/>
                  </a:moveTo>
                  <a:lnTo>
                    <a:pt x="562630" y="482918"/>
                  </a:lnTo>
                  <a:lnTo>
                    <a:pt x="570250" y="191453"/>
                  </a:lnTo>
                  <a:lnTo>
                    <a:pt x="1607" y="57150"/>
                  </a:lnTo>
                  <a:cubicBezTo>
                    <a:pt x="1607" y="57150"/>
                    <a:pt x="-1250" y="220028"/>
                    <a:pt x="655" y="563880"/>
                  </a:cubicBezTo>
                  <a:cubicBezTo>
                    <a:pt x="655" y="655320"/>
                    <a:pt x="27325" y="958215"/>
                    <a:pt x="65425" y="1098233"/>
                  </a:cubicBezTo>
                  <a:cubicBezTo>
                    <a:pt x="114002" y="1280160"/>
                    <a:pt x="441662" y="1443038"/>
                    <a:pt x="626447" y="1285875"/>
                  </a:cubicBezTo>
                  <a:cubicBezTo>
                    <a:pt x="785515" y="1149668"/>
                    <a:pt x="1306532" y="127635"/>
                    <a:pt x="1306532" y="127635"/>
                  </a:cubicBezTo>
                  <a:lnTo>
                    <a:pt x="958870" y="0"/>
                  </a:ln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6" name="Freeform: Shape 212"/>
            <p:cNvSpPr>
              <a:spLocks/>
            </p:cNvSpPr>
            <p:nvPr/>
          </p:nvSpPr>
          <p:spPr bwMode="auto">
            <a:xfrm>
              <a:off x="4546811" y="4580620"/>
              <a:ext cx="534277" cy="651736"/>
            </a:xfrm>
            <a:custGeom>
              <a:avLst/>
              <a:gdLst>
                <a:gd name="T0" fmla="*/ 534052 w 534352"/>
                <a:gd name="T1" fmla="*/ 0 h 652462"/>
                <a:gd name="T2" fmla="*/ 529294 w 534352"/>
                <a:gd name="T3" fmla="*/ 7588 h 652462"/>
                <a:gd name="T4" fmla="*/ 515014 w 534352"/>
                <a:gd name="T5" fmla="*/ 27498 h 652462"/>
                <a:gd name="T6" fmla="*/ 458849 w 534352"/>
                <a:gd name="T7" fmla="*/ 97672 h 652462"/>
                <a:gd name="T8" fmla="*/ 268453 w 534352"/>
                <a:gd name="T9" fmla="*/ 326204 h 652462"/>
                <a:gd name="T10" fmla="*/ 78061 w 534352"/>
                <a:gd name="T11" fmla="*/ 554737 h 652462"/>
                <a:gd name="T12" fmla="*/ 20943 w 534352"/>
                <a:gd name="T13" fmla="*/ 623960 h 652462"/>
                <a:gd name="T14" fmla="*/ 5711 w 534352"/>
                <a:gd name="T15" fmla="*/ 642925 h 652462"/>
                <a:gd name="T16" fmla="*/ 0 w 534352"/>
                <a:gd name="T17" fmla="*/ 649564 h 652462"/>
                <a:gd name="T18" fmla="*/ 4759 w 534352"/>
                <a:gd name="T19" fmla="*/ 641977 h 652462"/>
                <a:gd name="T20" fmla="*/ 19038 w 534352"/>
                <a:gd name="T21" fmla="*/ 622064 h 652462"/>
                <a:gd name="T22" fmla="*/ 75203 w 534352"/>
                <a:gd name="T23" fmla="*/ 550944 h 652462"/>
                <a:gd name="T24" fmla="*/ 264647 w 534352"/>
                <a:gd name="T25" fmla="*/ 321463 h 652462"/>
                <a:gd name="T26" fmla="*/ 534052 w 534352"/>
                <a:gd name="T27" fmla="*/ 0 h 6524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4352" h="652462">
                  <a:moveTo>
                    <a:pt x="534352" y="0"/>
                  </a:moveTo>
                  <a:cubicBezTo>
                    <a:pt x="533400" y="2858"/>
                    <a:pt x="531495" y="4763"/>
                    <a:pt x="529590" y="7620"/>
                  </a:cubicBezTo>
                  <a:cubicBezTo>
                    <a:pt x="526733" y="12383"/>
                    <a:pt x="521970" y="19050"/>
                    <a:pt x="515302" y="27622"/>
                  </a:cubicBezTo>
                  <a:cubicBezTo>
                    <a:pt x="501967" y="44768"/>
                    <a:pt x="482917" y="68580"/>
                    <a:pt x="459105" y="98108"/>
                  </a:cubicBezTo>
                  <a:cubicBezTo>
                    <a:pt x="410527" y="157163"/>
                    <a:pt x="343852" y="238125"/>
                    <a:pt x="268605" y="327660"/>
                  </a:cubicBezTo>
                  <a:lnTo>
                    <a:pt x="78105" y="557213"/>
                  </a:lnTo>
                  <a:lnTo>
                    <a:pt x="20955" y="626745"/>
                  </a:lnTo>
                  <a:lnTo>
                    <a:pt x="5715" y="645795"/>
                  </a:lnTo>
                  <a:cubicBezTo>
                    <a:pt x="3810" y="647700"/>
                    <a:pt x="1905" y="650558"/>
                    <a:pt x="0" y="652463"/>
                  </a:cubicBezTo>
                  <a:cubicBezTo>
                    <a:pt x="952" y="649605"/>
                    <a:pt x="2857" y="647700"/>
                    <a:pt x="4763" y="644843"/>
                  </a:cubicBezTo>
                  <a:cubicBezTo>
                    <a:pt x="8572" y="640080"/>
                    <a:pt x="13335" y="633413"/>
                    <a:pt x="19050" y="624840"/>
                  </a:cubicBezTo>
                  <a:cubicBezTo>
                    <a:pt x="32385" y="607695"/>
                    <a:pt x="51435" y="583883"/>
                    <a:pt x="75247" y="553403"/>
                  </a:cubicBezTo>
                  <a:cubicBezTo>
                    <a:pt x="122872" y="493395"/>
                    <a:pt x="190500" y="412433"/>
                    <a:pt x="264795" y="322897"/>
                  </a:cubicBezTo>
                  <a:lnTo>
                    <a:pt x="534352" y="0"/>
                  </a:ln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7" name="Freeform: Shape 213"/>
            <p:cNvSpPr>
              <a:spLocks/>
            </p:cNvSpPr>
            <p:nvPr/>
          </p:nvSpPr>
          <p:spPr bwMode="auto">
            <a:xfrm>
              <a:off x="5794229" y="3979420"/>
              <a:ext cx="134731" cy="440881"/>
            </a:xfrm>
            <a:custGeom>
              <a:avLst/>
              <a:gdLst>
                <a:gd name="T0" fmla="*/ 86947 w 134831"/>
                <a:gd name="T1" fmla="*/ 0 h 441959"/>
                <a:gd name="T2" fmla="*/ 3375 w 134831"/>
                <a:gd name="T3" fmla="*/ 125451 h 441959"/>
                <a:gd name="T4" fmla="*/ 3375 w 134831"/>
                <a:gd name="T5" fmla="*/ 437664 h 441959"/>
                <a:gd name="T6" fmla="*/ 134432 w 134831"/>
                <a:gd name="T7" fmla="*/ 420685 h 441959"/>
                <a:gd name="T8" fmla="*/ 86947 w 134831"/>
                <a:gd name="T9" fmla="*/ 0 h 4419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31" h="441959">
                  <a:moveTo>
                    <a:pt x="87207" y="0"/>
                  </a:moveTo>
                  <a:cubicBezTo>
                    <a:pt x="87207" y="0"/>
                    <a:pt x="11007" y="38100"/>
                    <a:pt x="3387" y="126682"/>
                  </a:cubicBezTo>
                  <a:cubicBezTo>
                    <a:pt x="-4233" y="215265"/>
                    <a:pt x="3387" y="441960"/>
                    <a:pt x="3387" y="441960"/>
                  </a:cubicBezTo>
                  <a:lnTo>
                    <a:pt x="134832" y="424815"/>
                  </a:lnTo>
                  <a:lnTo>
                    <a:pt x="87207" y="0"/>
                  </a:ln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8" name="Freeform: Shape 214"/>
            <p:cNvSpPr>
              <a:spLocks/>
            </p:cNvSpPr>
            <p:nvPr/>
          </p:nvSpPr>
          <p:spPr bwMode="auto">
            <a:xfrm>
              <a:off x="5174005" y="3892290"/>
              <a:ext cx="696882" cy="714469"/>
            </a:xfrm>
            <a:custGeom>
              <a:avLst/>
              <a:gdLst>
                <a:gd name="T0" fmla="*/ 693668 w 697420"/>
                <a:gd name="T1" fmla="*/ 307765 h 713664"/>
                <a:gd name="T2" fmla="*/ 657585 w 697420"/>
                <a:gd name="T3" fmla="*/ 165201 h 713664"/>
                <a:gd name="T4" fmla="*/ 578771 w 697420"/>
                <a:gd name="T5" fmla="*/ 81001 h 713664"/>
                <a:gd name="T6" fmla="*/ 461026 w 697420"/>
                <a:gd name="T7" fmla="*/ 17852 h 713664"/>
                <a:gd name="T8" fmla="*/ 17577 w 697420"/>
                <a:gd name="T9" fmla="*/ 243659 h 713664"/>
                <a:gd name="T10" fmla="*/ 7132 w 697420"/>
                <a:gd name="T11" fmla="*/ 425451 h 713664"/>
                <a:gd name="T12" fmla="*/ 6183 w 697420"/>
                <a:gd name="T13" fmla="*/ 421624 h 713664"/>
                <a:gd name="T14" fmla="*/ 8084 w 697420"/>
                <a:gd name="T15" fmla="*/ 429279 h 713664"/>
                <a:gd name="T16" fmla="*/ 9033 w 697420"/>
                <a:gd name="T17" fmla="*/ 433105 h 713664"/>
                <a:gd name="T18" fmla="*/ 118234 w 697420"/>
                <a:gd name="T19" fmla="*/ 639775 h 713664"/>
                <a:gd name="T20" fmla="*/ 272062 w 697420"/>
                <a:gd name="T21" fmla="*/ 704837 h 713664"/>
                <a:gd name="T22" fmla="*/ 525596 w 697420"/>
                <a:gd name="T23" fmla="*/ 685703 h 713664"/>
                <a:gd name="T24" fmla="*/ 665181 w 697420"/>
                <a:gd name="T25" fmla="*/ 523045 h 713664"/>
                <a:gd name="T26" fmla="*/ 693668 w 697420"/>
                <a:gd name="T27" fmla="*/ 307765 h 7136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97420" h="713664">
                  <a:moveTo>
                    <a:pt x="695813" y="306380"/>
                  </a:moveTo>
                  <a:cubicBezTo>
                    <a:pt x="692956" y="256850"/>
                    <a:pt x="684383" y="207320"/>
                    <a:pt x="659618" y="164457"/>
                  </a:cubicBezTo>
                  <a:cubicBezTo>
                    <a:pt x="638663" y="131120"/>
                    <a:pt x="611993" y="102545"/>
                    <a:pt x="580561" y="80637"/>
                  </a:cubicBezTo>
                  <a:cubicBezTo>
                    <a:pt x="545318" y="53015"/>
                    <a:pt x="505313" y="32060"/>
                    <a:pt x="462451" y="17772"/>
                  </a:cubicBezTo>
                  <a:cubicBezTo>
                    <a:pt x="277666" y="-43188"/>
                    <a:pt x="78593" y="57777"/>
                    <a:pt x="17633" y="242562"/>
                  </a:cubicBezTo>
                  <a:cubicBezTo>
                    <a:pt x="-1417" y="300665"/>
                    <a:pt x="-5227" y="363530"/>
                    <a:pt x="7156" y="423537"/>
                  </a:cubicBezTo>
                  <a:lnTo>
                    <a:pt x="6203" y="419727"/>
                  </a:lnTo>
                  <a:cubicBezTo>
                    <a:pt x="6203" y="422585"/>
                    <a:pt x="7156" y="424490"/>
                    <a:pt x="8108" y="427347"/>
                  </a:cubicBezTo>
                  <a:cubicBezTo>
                    <a:pt x="8108" y="430205"/>
                    <a:pt x="9061" y="430205"/>
                    <a:pt x="9061" y="431157"/>
                  </a:cubicBezTo>
                  <a:cubicBezTo>
                    <a:pt x="27158" y="514025"/>
                    <a:pt x="52876" y="580700"/>
                    <a:pt x="118598" y="636897"/>
                  </a:cubicBezTo>
                  <a:cubicBezTo>
                    <a:pt x="161461" y="674045"/>
                    <a:pt x="217658" y="691190"/>
                    <a:pt x="272903" y="701667"/>
                  </a:cubicBezTo>
                  <a:cubicBezTo>
                    <a:pt x="357676" y="718812"/>
                    <a:pt x="450068" y="721670"/>
                    <a:pt x="527221" y="682617"/>
                  </a:cubicBezTo>
                  <a:cubicBezTo>
                    <a:pt x="591991" y="647375"/>
                    <a:pt x="641521" y="590225"/>
                    <a:pt x="667238" y="520692"/>
                  </a:cubicBezTo>
                  <a:cubicBezTo>
                    <a:pt x="692003" y="452112"/>
                    <a:pt x="701528" y="378770"/>
                    <a:pt x="695813" y="306380"/>
                  </a:cubicBezTo>
                  <a:close/>
                </a:path>
              </a:pathLst>
            </a:custGeom>
            <a:solidFill>
              <a:srgbClr val="FFB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09" name="Freeform: Shape 215"/>
            <p:cNvSpPr>
              <a:spLocks/>
            </p:cNvSpPr>
            <p:nvPr/>
          </p:nvSpPr>
          <p:spPr bwMode="auto">
            <a:xfrm>
              <a:off x="5174005" y="3892290"/>
              <a:ext cx="689913" cy="571576"/>
            </a:xfrm>
            <a:custGeom>
              <a:avLst/>
              <a:gdLst>
                <a:gd name="T0" fmla="*/ 685849 w 691010"/>
                <a:gd name="T1" fmla="*/ 254098 h 571974"/>
                <a:gd name="T2" fmla="*/ 647991 w 691010"/>
                <a:gd name="T3" fmla="*/ 385177 h 571974"/>
                <a:gd name="T4" fmla="*/ 598774 w 691010"/>
                <a:gd name="T5" fmla="*/ 457366 h 571974"/>
                <a:gd name="T6" fmla="*/ 539148 w 691010"/>
                <a:gd name="T7" fmla="*/ 482062 h 571974"/>
                <a:gd name="T8" fmla="*/ 502235 w 691010"/>
                <a:gd name="T9" fmla="*/ 520056 h 571974"/>
                <a:gd name="T10" fmla="*/ 378250 w 691010"/>
                <a:gd name="T11" fmla="*/ 537153 h 571974"/>
                <a:gd name="T12" fmla="*/ 347014 w 691010"/>
                <a:gd name="T13" fmla="*/ 559950 h 571974"/>
                <a:gd name="T14" fmla="*/ 311049 w 691010"/>
                <a:gd name="T15" fmla="*/ 569448 h 571974"/>
                <a:gd name="T16" fmla="*/ 274137 w 691010"/>
                <a:gd name="T17" fmla="*/ 541903 h 571974"/>
                <a:gd name="T18" fmla="*/ 217349 w 691010"/>
                <a:gd name="T19" fmla="*/ 534303 h 571974"/>
                <a:gd name="T20" fmla="*/ 73487 w 691010"/>
                <a:gd name="T21" fmla="*/ 434569 h 571974"/>
                <a:gd name="T22" fmla="*/ 27110 w 691010"/>
                <a:gd name="T23" fmla="*/ 457366 h 571974"/>
                <a:gd name="T24" fmla="*/ 6287 w 691010"/>
                <a:gd name="T25" fmla="*/ 418422 h 571974"/>
                <a:gd name="T26" fmla="*/ 7232 w 691010"/>
                <a:gd name="T27" fmla="*/ 422221 h 571974"/>
                <a:gd name="T28" fmla="*/ 278869 w 691010"/>
                <a:gd name="T29" fmla="*/ 7136 h 571974"/>
                <a:gd name="T30" fmla="*/ 458697 w 691010"/>
                <a:gd name="T31" fmla="*/ 17585 h 571974"/>
                <a:gd name="T32" fmla="*/ 576060 w 691010"/>
                <a:gd name="T33" fmla="*/ 80274 h 571974"/>
                <a:gd name="T34" fmla="*/ 654616 w 691010"/>
                <a:gd name="T35" fmla="*/ 163862 h 571974"/>
                <a:gd name="T36" fmla="*/ 685849 w 691010"/>
                <a:gd name="T37" fmla="*/ 254098 h 5719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1010" h="571974">
                  <a:moveTo>
                    <a:pt x="690222" y="254806"/>
                  </a:moveTo>
                  <a:cubicBezTo>
                    <a:pt x="695937" y="300526"/>
                    <a:pt x="669267" y="343389"/>
                    <a:pt x="652122" y="386251"/>
                  </a:cubicBezTo>
                  <a:cubicBezTo>
                    <a:pt x="641645" y="413873"/>
                    <a:pt x="629262" y="443401"/>
                    <a:pt x="602592" y="458641"/>
                  </a:cubicBezTo>
                  <a:cubicBezTo>
                    <a:pt x="583542" y="469118"/>
                    <a:pt x="559730" y="470071"/>
                    <a:pt x="542585" y="483406"/>
                  </a:cubicBezTo>
                  <a:cubicBezTo>
                    <a:pt x="528297" y="493883"/>
                    <a:pt x="519725" y="511028"/>
                    <a:pt x="505437" y="521506"/>
                  </a:cubicBezTo>
                  <a:cubicBezTo>
                    <a:pt x="470195" y="546271"/>
                    <a:pt x="418760" y="520553"/>
                    <a:pt x="380660" y="538651"/>
                  </a:cubicBezTo>
                  <a:cubicBezTo>
                    <a:pt x="369230" y="545318"/>
                    <a:pt x="358752" y="552939"/>
                    <a:pt x="349227" y="561511"/>
                  </a:cubicBezTo>
                  <a:cubicBezTo>
                    <a:pt x="338750" y="570083"/>
                    <a:pt x="325415" y="573893"/>
                    <a:pt x="313032" y="571036"/>
                  </a:cubicBezTo>
                  <a:cubicBezTo>
                    <a:pt x="297792" y="567226"/>
                    <a:pt x="290172" y="551986"/>
                    <a:pt x="275885" y="543414"/>
                  </a:cubicBezTo>
                  <a:cubicBezTo>
                    <a:pt x="258740" y="532936"/>
                    <a:pt x="238737" y="535793"/>
                    <a:pt x="218735" y="535793"/>
                  </a:cubicBezTo>
                  <a:cubicBezTo>
                    <a:pt x="154917" y="532936"/>
                    <a:pt x="98720" y="493883"/>
                    <a:pt x="73955" y="435781"/>
                  </a:cubicBezTo>
                  <a:cubicBezTo>
                    <a:pt x="73955" y="435781"/>
                    <a:pt x="42522" y="473881"/>
                    <a:pt x="27282" y="458641"/>
                  </a:cubicBezTo>
                  <a:cubicBezTo>
                    <a:pt x="16805" y="447211"/>
                    <a:pt x="9185" y="433876"/>
                    <a:pt x="6327" y="419589"/>
                  </a:cubicBezTo>
                  <a:lnTo>
                    <a:pt x="7280" y="423398"/>
                  </a:lnTo>
                  <a:cubicBezTo>
                    <a:pt x="-31773" y="232898"/>
                    <a:pt x="90147" y="47161"/>
                    <a:pt x="280647" y="7156"/>
                  </a:cubicBezTo>
                  <a:cubicBezTo>
                    <a:pt x="340655" y="-5227"/>
                    <a:pt x="403520" y="-1417"/>
                    <a:pt x="461622" y="17633"/>
                  </a:cubicBezTo>
                  <a:cubicBezTo>
                    <a:pt x="504485" y="31921"/>
                    <a:pt x="544490" y="52876"/>
                    <a:pt x="579732" y="80498"/>
                  </a:cubicBezTo>
                  <a:cubicBezTo>
                    <a:pt x="612117" y="103358"/>
                    <a:pt x="638787" y="131933"/>
                    <a:pt x="658790" y="164318"/>
                  </a:cubicBezTo>
                  <a:cubicBezTo>
                    <a:pt x="675935" y="192893"/>
                    <a:pt x="686412" y="223373"/>
                    <a:pt x="690222" y="254806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0" name="Freeform: Shape 216"/>
            <p:cNvSpPr>
              <a:spLocks/>
            </p:cNvSpPr>
            <p:nvPr/>
          </p:nvSpPr>
          <p:spPr bwMode="auto">
            <a:xfrm>
              <a:off x="5387715" y="3923656"/>
              <a:ext cx="413484" cy="210856"/>
            </a:xfrm>
            <a:custGeom>
              <a:avLst/>
              <a:gdLst>
                <a:gd name="T0" fmla="*/ 412701 w 413388"/>
                <a:gd name="T1" fmla="*/ 165757 h 210845"/>
                <a:gd name="T2" fmla="*/ 395540 w 413388"/>
                <a:gd name="T3" fmla="*/ 132411 h 210845"/>
                <a:gd name="T4" fmla="*/ 224882 w 413388"/>
                <a:gd name="T5" fmla="*/ 10467 h 210845"/>
                <a:gd name="T6" fmla="*/ 22764 w 413388"/>
                <a:gd name="T7" fmla="*/ 26660 h 210845"/>
                <a:gd name="T8" fmla="*/ 837 w 413388"/>
                <a:gd name="T9" fmla="*/ 63815 h 210845"/>
                <a:gd name="T10" fmla="*/ 34206 w 413388"/>
                <a:gd name="T11" fmla="*/ 95256 h 210845"/>
                <a:gd name="T12" fmla="*/ 81875 w 413388"/>
                <a:gd name="T13" fmla="*/ 94303 h 210845"/>
                <a:gd name="T14" fmla="*/ 129544 w 413388"/>
                <a:gd name="T15" fmla="*/ 84774 h 210845"/>
                <a:gd name="T16" fmla="*/ 238230 w 413388"/>
                <a:gd name="T17" fmla="*/ 114310 h 210845"/>
                <a:gd name="T18" fmla="*/ 327849 w 413388"/>
                <a:gd name="T19" fmla="*/ 185763 h 210845"/>
                <a:gd name="T20" fmla="*/ 364078 w 413388"/>
                <a:gd name="T21" fmla="*/ 208627 h 210845"/>
                <a:gd name="T22" fmla="*/ 404121 w 413388"/>
                <a:gd name="T23" fmla="*/ 201003 h 210845"/>
                <a:gd name="T24" fmla="*/ 412701 w 413388"/>
                <a:gd name="T25" fmla="*/ 165757 h 2108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3388" h="210845">
                  <a:moveTo>
                    <a:pt x="412317" y="165721"/>
                  </a:moveTo>
                  <a:cubicBezTo>
                    <a:pt x="409460" y="153338"/>
                    <a:pt x="403745" y="141908"/>
                    <a:pt x="395172" y="132383"/>
                  </a:cubicBezTo>
                  <a:cubicBezTo>
                    <a:pt x="353262" y="74281"/>
                    <a:pt x="293254" y="31418"/>
                    <a:pt x="224674" y="10463"/>
                  </a:cubicBezTo>
                  <a:cubicBezTo>
                    <a:pt x="157047" y="-9539"/>
                    <a:pt x="89420" y="938"/>
                    <a:pt x="22744" y="26656"/>
                  </a:cubicBezTo>
                  <a:cubicBezTo>
                    <a:pt x="6552" y="31418"/>
                    <a:pt x="-2973" y="47611"/>
                    <a:pt x="837" y="63803"/>
                  </a:cubicBezTo>
                  <a:cubicBezTo>
                    <a:pt x="5599" y="79043"/>
                    <a:pt x="17982" y="91426"/>
                    <a:pt x="34174" y="95236"/>
                  </a:cubicBezTo>
                  <a:cubicBezTo>
                    <a:pt x="50367" y="99046"/>
                    <a:pt x="66560" y="99046"/>
                    <a:pt x="81799" y="94283"/>
                  </a:cubicBezTo>
                  <a:cubicBezTo>
                    <a:pt x="97992" y="91426"/>
                    <a:pt x="113232" y="86663"/>
                    <a:pt x="129424" y="84758"/>
                  </a:cubicBezTo>
                  <a:cubicBezTo>
                    <a:pt x="167524" y="82853"/>
                    <a:pt x="205624" y="93331"/>
                    <a:pt x="238010" y="114286"/>
                  </a:cubicBezTo>
                  <a:cubicBezTo>
                    <a:pt x="269442" y="136193"/>
                    <a:pt x="298970" y="160006"/>
                    <a:pt x="327545" y="185723"/>
                  </a:cubicBezTo>
                  <a:cubicBezTo>
                    <a:pt x="338022" y="195248"/>
                    <a:pt x="350404" y="202868"/>
                    <a:pt x="363740" y="208583"/>
                  </a:cubicBezTo>
                  <a:cubicBezTo>
                    <a:pt x="377074" y="213346"/>
                    <a:pt x="392315" y="210488"/>
                    <a:pt x="403745" y="200963"/>
                  </a:cubicBezTo>
                  <a:cubicBezTo>
                    <a:pt x="412317" y="191438"/>
                    <a:pt x="415174" y="179056"/>
                    <a:pt x="412317" y="1657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1" name="Freeform: Shape 217"/>
            <p:cNvSpPr>
              <a:spLocks/>
            </p:cNvSpPr>
            <p:nvPr/>
          </p:nvSpPr>
          <p:spPr bwMode="auto">
            <a:xfrm>
              <a:off x="5262277" y="4228613"/>
              <a:ext cx="350763" cy="162062"/>
            </a:xfrm>
            <a:custGeom>
              <a:avLst/>
              <a:gdLst>
                <a:gd name="T0" fmla="*/ 292715 w 351111"/>
                <a:gd name="T1" fmla="*/ 18585 h 163066"/>
                <a:gd name="T2" fmla="*/ 292715 w 351111"/>
                <a:gd name="T3" fmla="*/ 18585 h 163066"/>
                <a:gd name="T4" fmla="*/ 201636 w 351111"/>
                <a:gd name="T5" fmla="*/ 39958 h 163066"/>
                <a:gd name="T6" fmla="*/ 109609 w 351111"/>
                <a:gd name="T7" fmla="*/ 49251 h 163066"/>
                <a:gd name="T8" fmla="*/ 41301 w 351111"/>
                <a:gd name="T9" fmla="*/ 0 h 163066"/>
                <a:gd name="T10" fmla="*/ 1456 w 351111"/>
                <a:gd name="T11" fmla="*/ 32525 h 163066"/>
                <a:gd name="T12" fmla="*/ 10941 w 351111"/>
                <a:gd name="T13" fmla="*/ 85491 h 163066"/>
                <a:gd name="T14" fmla="*/ 159892 w 351111"/>
                <a:gd name="T15" fmla="*/ 157044 h 163066"/>
                <a:gd name="T16" fmla="*/ 241482 w 351111"/>
                <a:gd name="T17" fmla="*/ 136601 h 163066"/>
                <a:gd name="T18" fmla="*/ 313586 w 351111"/>
                <a:gd name="T19" fmla="*/ 122662 h 163066"/>
                <a:gd name="T20" fmla="*/ 348689 w 351111"/>
                <a:gd name="T21" fmla="*/ 70623 h 163066"/>
                <a:gd name="T22" fmla="*/ 292715 w 351111"/>
                <a:gd name="T23" fmla="*/ 18585 h 1630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111" h="163066">
                  <a:moveTo>
                    <a:pt x="293878" y="19050"/>
                  </a:moveTo>
                  <a:lnTo>
                    <a:pt x="293878" y="19050"/>
                  </a:lnTo>
                  <a:cubicBezTo>
                    <a:pt x="262445" y="10478"/>
                    <a:pt x="231012" y="26670"/>
                    <a:pt x="202437" y="40958"/>
                  </a:cubicBezTo>
                  <a:cubicBezTo>
                    <a:pt x="173862" y="55245"/>
                    <a:pt x="138620" y="66675"/>
                    <a:pt x="110045" y="50483"/>
                  </a:cubicBezTo>
                  <a:cubicBezTo>
                    <a:pt x="85280" y="36195"/>
                    <a:pt x="70992" y="953"/>
                    <a:pt x="41465" y="0"/>
                  </a:cubicBezTo>
                  <a:cubicBezTo>
                    <a:pt x="22415" y="953"/>
                    <a:pt x="6223" y="14288"/>
                    <a:pt x="1460" y="33338"/>
                  </a:cubicBezTo>
                  <a:cubicBezTo>
                    <a:pt x="-2350" y="52388"/>
                    <a:pt x="1460" y="71438"/>
                    <a:pt x="10985" y="87630"/>
                  </a:cubicBezTo>
                  <a:cubicBezTo>
                    <a:pt x="40512" y="141922"/>
                    <a:pt x="100520" y="171450"/>
                    <a:pt x="160528" y="160972"/>
                  </a:cubicBezTo>
                  <a:cubicBezTo>
                    <a:pt x="188150" y="156210"/>
                    <a:pt x="213867" y="142875"/>
                    <a:pt x="242442" y="140018"/>
                  </a:cubicBezTo>
                  <a:cubicBezTo>
                    <a:pt x="267207" y="138113"/>
                    <a:pt x="296735" y="142875"/>
                    <a:pt x="314832" y="125730"/>
                  </a:cubicBezTo>
                  <a:cubicBezTo>
                    <a:pt x="329120" y="112395"/>
                    <a:pt x="343407" y="100965"/>
                    <a:pt x="350075" y="72390"/>
                  </a:cubicBezTo>
                  <a:cubicBezTo>
                    <a:pt x="354837" y="49530"/>
                    <a:pt x="344360" y="28575"/>
                    <a:pt x="293878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2" name="Freeform: Shape 218"/>
            <p:cNvSpPr>
              <a:spLocks/>
            </p:cNvSpPr>
            <p:nvPr/>
          </p:nvSpPr>
          <p:spPr bwMode="auto">
            <a:xfrm>
              <a:off x="5643239" y="4226870"/>
              <a:ext cx="69688" cy="66219"/>
            </a:xfrm>
            <a:custGeom>
              <a:avLst/>
              <a:gdLst>
                <a:gd name="T0" fmla="*/ 73390 w 68193"/>
                <a:gd name="T1" fmla="*/ 23148 h 66070"/>
                <a:gd name="T2" fmla="*/ 27682 w 68193"/>
                <a:gd name="T3" fmla="*/ 79 h 66070"/>
                <a:gd name="T4" fmla="*/ 25605 w 68193"/>
                <a:gd name="T5" fmla="*/ 79 h 66070"/>
                <a:gd name="T6" fmla="*/ 1712 w 68193"/>
                <a:gd name="T7" fmla="*/ 42370 h 66070"/>
                <a:gd name="T8" fmla="*/ 4828 w 68193"/>
                <a:gd name="T9" fmla="*/ 49097 h 66070"/>
                <a:gd name="T10" fmla="*/ 51575 w 68193"/>
                <a:gd name="T11" fmla="*/ 64475 h 66070"/>
                <a:gd name="T12" fmla="*/ 73390 w 68193"/>
                <a:gd name="T13" fmla="*/ 23148 h 660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193" h="66070">
                  <a:moveTo>
                    <a:pt x="67292" y="22940"/>
                  </a:moveTo>
                  <a:cubicBezTo>
                    <a:pt x="62530" y="6747"/>
                    <a:pt x="41575" y="-873"/>
                    <a:pt x="25382" y="79"/>
                  </a:cubicBezTo>
                  <a:lnTo>
                    <a:pt x="23477" y="79"/>
                  </a:lnTo>
                  <a:cubicBezTo>
                    <a:pt x="6332" y="5794"/>
                    <a:pt x="-4145" y="23892"/>
                    <a:pt x="1570" y="41990"/>
                  </a:cubicBezTo>
                  <a:cubicBezTo>
                    <a:pt x="2522" y="43894"/>
                    <a:pt x="3475" y="46752"/>
                    <a:pt x="4427" y="48657"/>
                  </a:cubicBezTo>
                  <a:cubicBezTo>
                    <a:pt x="13000" y="63897"/>
                    <a:pt x="31097" y="69612"/>
                    <a:pt x="47290" y="63897"/>
                  </a:cubicBezTo>
                  <a:cubicBezTo>
                    <a:pt x="62530" y="57229"/>
                    <a:pt x="71102" y="39132"/>
                    <a:pt x="67292" y="229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3" name="Freeform: Shape 219"/>
            <p:cNvSpPr>
              <a:spLocks/>
            </p:cNvSpPr>
            <p:nvPr/>
          </p:nvSpPr>
          <p:spPr bwMode="auto">
            <a:xfrm>
              <a:off x="5371454" y="4073521"/>
              <a:ext cx="320566" cy="156835"/>
            </a:xfrm>
            <a:custGeom>
              <a:avLst/>
              <a:gdLst>
                <a:gd name="T0" fmla="*/ 56731 w 320589"/>
                <a:gd name="T1" fmla="*/ 157954 h 156464"/>
                <a:gd name="T2" fmla="*/ 236701 w 320589"/>
                <a:gd name="T3" fmla="*/ 147377 h 156464"/>
                <a:gd name="T4" fmla="*/ 320497 w 320589"/>
                <a:gd name="T5" fmla="*/ 101221 h 156464"/>
                <a:gd name="T6" fmla="*/ 69109 w 320589"/>
                <a:gd name="T7" fmla="*/ 21411 h 156464"/>
                <a:gd name="T8" fmla="*/ 27211 w 320589"/>
                <a:gd name="T9" fmla="*/ 51220 h 156464"/>
                <a:gd name="T10" fmla="*/ 2454 w 320589"/>
                <a:gd name="T11" fmla="*/ 117567 h 156464"/>
                <a:gd name="T12" fmla="*/ 51968 w 320589"/>
                <a:gd name="T13" fmla="*/ 156029 h 1564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0589" h="156464">
                  <a:moveTo>
                    <a:pt x="56747" y="156464"/>
                  </a:moveTo>
                  <a:cubicBezTo>
                    <a:pt x="111039" y="123127"/>
                    <a:pt x="178667" y="119317"/>
                    <a:pt x="236769" y="145987"/>
                  </a:cubicBezTo>
                  <a:cubicBezTo>
                    <a:pt x="259629" y="122174"/>
                    <a:pt x="289157" y="106934"/>
                    <a:pt x="320589" y="100267"/>
                  </a:cubicBezTo>
                  <a:cubicBezTo>
                    <a:pt x="272964" y="8827"/>
                    <a:pt x="160569" y="-26416"/>
                    <a:pt x="69129" y="21209"/>
                  </a:cubicBezTo>
                  <a:cubicBezTo>
                    <a:pt x="53889" y="28829"/>
                    <a:pt x="39602" y="39307"/>
                    <a:pt x="27219" y="50737"/>
                  </a:cubicBezTo>
                  <a:cubicBezTo>
                    <a:pt x="9122" y="67882"/>
                    <a:pt x="-6118" y="93599"/>
                    <a:pt x="2454" y="116459"/>
                  </a:cubicBezTo>
                  <a:cubicBezTo>
                    <a:pt x="10074" y="136462"/>
                    <a:pt x="31982" y="145987"/>
                    <a:pt x="51984" y="15455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4" name="Freeform: Shape 220"/>
            <p:cNvSpPr>
              <a:spLocks/>
            </p:cNvSpPr>
            <p:nvPr/>
          </p:nvSpPr>
          <p:spPr bwMode="auto">
            <a:xfrm>
              <a:off x="5410945" y="4169365"/>
              <a:ext cx="334504" cy="71446"/>
            </a:xfrm>
            <a:custGeom>
              <a:avLst/>
              <a:gdLst>
                <a:gd name="T0" fmla="*/ 335036 w 334327"/>
                <a:gd name="T1" fmla="*/ 8284 h 72802"/>
                <a:gd name="T2" fmla="*/ 292082 w 334327"/>
                <a:gd name="T3" fmla="*/ 5632 h 72802"/>
                <a:gd name="T4" fmla="*/ 247222 w 334327"/>
                <a:gd name="T5" fmla="*/ 18001 h 72802"/>
                <a:gd name="T6" fmla="*/ 197584 w 334327"/>
                <a:gd name="T7" fmla="*/ 48039 h 72802"/>
                <a:gd name="T8" fmla="*/ 196631 w 334327"/>
                <a:gd name="T9" fmla="*/ 48924 h 72802"/>
                <a:gd name="T10" fmla="*/ 194722 w 334327"/>
                <a:gd name="T11" fmla="*/ 48039 h 72802"/>
                <a:gd name="T12" fmla="*/ 169905 w 334327"/>
                <a:gd name="T13" fmla="*/ 40972 h 72802"/>
                <a:gd name="T14" fmla="*/ 102133 w 334327"/>
                <a:gd name="T15" fmla="*/ 35671 h 72802"/>
                <a:gd name="T16" fmla="*/ 47725 w 334327"/>
                <a:gd name="T17" fmla="*/ 47157 h 72802"/>
                <a:gd name="T18" fmla="*/ 0 w 334327"/>
                <a:gd name="T19" fmla="*/ 67476 h 72802"/>
                <a:gd name="T20" fmla="*/ 11454 w 334327"/>
                <a:gd name="T21" fmla="*/ 59526 h 72802"/>
                <a:gd name="T22" fmla="*/ 46773 w 334327"/>
                <a:gd name="T23" fmla="*/ 43622 h 72802"/>
                <a:gd name="T24" fmla="*/ 102133 w 334327"/>
                <a:gd name="T25" fmla="*/ 30371 h 72802"/>
                <a:gd name="T26" fmla="*/ 171814 w 334327"/>
                <a:gd name="T27" fmla="*/ 34787 h 72802"/>
                <a:gd name="T28" fmla="*/ 197584 w 334327"/>
                <a:gd name="T29" fmla="*/ 41857 h 72802"/>
                <a:gd name="T30" fmla="*/ 194722 w 334327"/>
                <a:gd name="T31" fmla="*/ 41857 h 72802"/>
                <a:gd name="T32" fmla="*/ 246265 w 334327"/>
                <a:gd name="T33" fmla="*/ 11817 h 72802"/>
                <a:gd name="T34" fmla="*/ 293037 w 334327"/>
                <a:gd name="T35" fmla="*/ 331 h 72802"/>
                <a:gd name="T36" fmla="*/ 325491 w 334327"/>
                <a:gd name="T37" fmla="*/ 2981 h 72802"/>
                <a:gd name="T38" fmla="*/ 335036 w 334327"/>
                <a:gd name="T39" fmla="*/ 8284 h 728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4327" h="72802">
                  <a:moveTo>
                    <a:pt x="334328" y="8930"/>
                  </a:moveTo>
                  <a:cubicBezTo>
                    <a:pt x="320040" y="7025"/>
                    <a:pt x="305753" y="6072"/>
                    <a:pt x="291465" y="6072"/>
                  </a:cubicBezTo>
                  <a:cubicBezTo>
                    <a:pt x="276225" y="7977"/>
                    <a:pt x="260985" y="12740"/>
                    <a:pt x="246698" y="19407"/>
                  </a:cubicBezTo>
                  <a:cubicBezTo>
                    <a:pt x="229553" y="28932"/>
                    <a:pt x="212408" y="39409"/>
                    <a:pt x="197167" y="51792"/>
                  </a:cubicBezTo>
                  <a:lnTo>
                    <a:pt x="196215" y="52745"/>
                  </a:lnTo>
                  <a:lnTo>
                    <a:pt x="194310" y="51792"/>
                  </a:lnTo>
                  <a:cubicBezTo>
                    <a:pt x="185738" y="48934"/>
                    <a:pt x="178117" y="46077"/>
                    <a:pt x="169545" y="44172"/>
                  </a:cubicBezTo>
                  <a:cubicBezTo>
                    <a:pt x="147638" y="38457"/>
                    <a:pt x="124778" y="36552"/>
                    <a:pt x="101917" y="38457"/>
                  </a:cubicBezTo>
                  <a:cubicBezTo>
                    <a:pt x="82867" y="40362"/>
                    <a:pt x="64770" y="44172"/>
                    <a:pt x="47625" y="50840"/>
                  </a:cubicBezTo>
                  <a:cubicBezTo>
                    <a:pt x="17145" y="62270"/>
                    <a:pt x="953" y="73700"/>
                    <a:pt x="0" y="72747"/>
                  </a:cubicBezTo>
                  <a:cubicBezTo>
                    <a:pt x="3810" y="69890"/>
                    <a:pt x="7620" y="67032"/>
                    <a:pt x="11430" y="64175"/>
                  </a:cubicBezTo>
                  <a:cubicBezTo>
                    <a:pt x="22860" y="57507"/>
                    <a:pt x="34290" y="51792"/>
                    <a:pt x="46673" y="47030"/>
                  </a:cubicBezTo>
                  <a:cubicBezTo>
                    <a:pt x="64770" y="40362"/>
                    <a:pt x="82867" y="35600"/>
                    <a:pt x="101917" y="32742"/>
                  </a:cubicBezTo>
                  <a:cubicBezTo>
                    <a:pt x="125730" y="29884"/>
                    <a:pt x="148590" y="31790"/>
                    <a:pt x="171450" y="37505"/>
                  </a:cubicBezTo>
                  <a:cubicBezTo>
                    <a:pt x="180023" y="39409"/>
                    <a:pt x="188595" y="42267"/>
                    <a:pt x="197167" y="45125"/>
                  </a:cubicBezTo>
                  <a:lnTo>
                    <a:pt x="194310" y="45125"/>
                  </a:lnTo>
                  <a:cubicBezTo>
                    <a:pt x="210503" y="32742"/>
                    <a:pt x="227648" y="22265"/>
                    <a:pt x="245745" y="12740"/>
                  </a:cubicBezTo>
                  <a:cubicBezTo>
                    <a:pt x="260033" y="5120"/>
                    <a:pt x="276225" y="1309"/>
                    <a:pt x="292417" y="357"/>
                  </a:cubicBezTo>
                  <a:cubicBezTo>
                    <a:pt x="302895" y="-595"/>
                    <a:pt x="314325" y="357"/>
                    <a:pt x="324803" y="3215"/>
                  </a:cubicBezTo>
                  <a:cubicBezTo>
                    <a:pt x="326708" y="5120"/>
                    <a:pt x="330517" y="7025"/>
                    <a:pt x="334328" y="893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5" name="Freeform: Shape 221"/>
            <p:cNvSpPr>
              <a:spLocks/>
            </p:cNvSpPr>
            <p:nvPr/>
          </p:nvSpPr>
          <p:spPr bwMode="auto">
            <a:xfrm>
              <a:off x="5369132" y="4071779"/>
              <a:ext cx="322888" cy="128953"/>
            </a:xfrm>
            <a:custGeom>
              <a:avLst/>
              <a:gdLst>
                <a:gd name="T0" fmla="*/ 317213 w 324802"/>
                <a:gd name="T1" fmla="*/ 96599 h 129411"/>
                <a:gd name="T2" fmla="*/ 278143 w 324802"/>
                <a:gd name="T3" fmla="*/ 51522 h 129411"/>
                <a:gd name="T4" fmla="*/ 223260 w 324802"/>
                <a:gd name="T5" fmla="*/ 18655 h 129411"/>
                <a:gd name="T6" fmla="*/ 146048 w 324802"/>
                <a:gd name="T7" fmla="*/ 8323 h 129411"/>
                <a:gd name="T8" fmla="*/ 71628 w 324802"/>
                <a:gd name="T9" fmla="*/ 31802 h 129411"/>
                <a:gd name="T10" fmla="*/ 23256 w 324802"/>
                <a:gd name="T11" fmla="*/ 73121 h 129411"/>
                <a:gd name="T12" fmla="*/ 2789 w 324802"/>
                <a:gd name="T13" fmla="*/ 111624 h 129411"/>
                <a:gd name="T14" fmla="*/ 0 w 324802"/>
                <a:gd name="T15" fmla="*/ 127589 h 129411"/>
                <a:gd name="T16" fmla="*/ 0 w 324802"/>
                <a:gd name="T17" fmla="*/ 122894 h 129411"/>
                <a:gd name="T18" fmla="*/ 928 w 324802"/>
                <a:gd name="T19" fmla="*/ 110685 h 129411"/>
                <a:gd name="T20" fmla="*/ 20466 w 324802"/>
                <a:gd name="T21" fmla="*/ 70304 h 129411"/>
                <a:gd name="T22" fmla="*/ 69769 w 324802"/>
                <a:gd name="T23" fmla="*/ 26167 h 129411"/>
                <a:gd name="T24" fmla="*/ 146048 w 324802"/>
                <a:gd name="T25" fmla="*/ 812 h 129411"/>
                <a:gd name="T26" fmla="*/ 226049 w 324802"/>
                <a:gd name="T27" fmla="*/ 12082 h 129411"/>
                <a:gd name="T28" fmla="*/ 281863 w 324802"/>
                <a:gd name="T29" fmla="*/ 46828 h 129411"/>
                <a:gd name="T30" fmla="*/ 310701 w 324802"/>
                <a:gd name="T31" fmla="*/ 80636 h 129411"/>
                <a:gd name="T32" fmla="*/ 316284 w 324802"/>
                <a:gd name="T33" fmla="*/ 90965 h 129411"/>
                <a:gd name="T34" fmla="*/ 317213 w 324802"/>
                <a:gd name="T35" fmla="*/ 96599 h 1294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4802" h="129411">
                  <a:moveTo>
                    <a:pt x="324802" y="97979"/>
                  </a:moveTo>
                  <a:cubicBezTo>
                    <a:pt x="313372" y="80833"/>
                    <a:pt x="300038" y="65593"/>
                    <a:pt x="284797" y="52258"/>
                  </a:cubicBezTo>
                  <a:cubicBezTo>
                    <a:pt x="267652" y="37971"/>
                    <a:pt x="248602" y="26541"/>
                    <a:pt x="228600" y="18921"/>
                  </a:cubicBezTo>
                  <a:cubicBezTo>
                    <a:pt x="203835" y="9396"/>
                    <a:pt x="176213" y="5586"/>
                    <a:pt x="149542" y="8443"/>
                  </a:cubicBezTo>
                  <a:cubicBezTo>
                    <a:pt x="122872" y="11301"/>
                    <a:pt x="97155" y="18921"/>
                    <a:pt x="73342" y="32256"/>
                  </a:cubicBezTo>
                  <a:cubicBezTo>
                    <a:pt x="54292" y="42733"/>
                    <a:pt x="37147" y="57021"/>
                    <a:pt x="23813" y="74166"/>
                  </a:cubicBezTo>
                  <a:cubicBezTo>
                    <a:pt x="14288" y="85596"/>
                    <a:pt x="7620" y="98931"/>
                    <a:pt x="2857" y="113218"/>
                  </a:cubicBezTo>
                  <a:cubicBezTo>
                    <a:pt x="0" y="123696"/>
                    <a:pt x="0" y="129411"/>
                    <a:pt x="0" y="129411"/>
                  </a:cubicBezTo>
                  <a:cubicBezTo>
                    <a:pt x="0" y="128458"/>
                    <a:pt x="0" y="126554"/>
                    <a:pt x="0" y="124649"/>
                  </a:cubicBezTo>
                  <a:cubicBezTo>
                    <a:pt x="0" y="120839"/>
                    <a:pt x="952" y="116076"/>
                    <a:pt x="952" y="112266"/>
                  </a:cubicBezTo>
                  <a:cubicBezTo>
                    <a:pt x="4763" y="97026"/>
                    <a:pt x="11430" y="83691"/>
                    <a:pt x="20955" y="71308"/>
                  </a:cubicBezTo>
                  <a:cubicBezTo>
                    <a:pt x="35242" y="53211"/>
                    <a:pt x="52388" y="37971"/>
                    <a:pt x="71438" y="26541"/>
                  </a:cubicBezTo>
                  <a:cubicBezTo>
                    <a:pt x="95250" y="12254"/>
                    <a:pt x="121920" y="3681"/>
                    <a:pt x="149542" y="824"/>
                  </a:cubicBezTo>
                  <a:cubicBezTo>
                    <a:pt x="177165" y="-2034"/>
                    <a:pt x="204788" y="2729"/>
                    <a:pt x="231457" y="12254"/>
                  </a:cubicBezTo>
                  <a:cubicBezTo>
                    <a:pt x="252413" y="20826"/>
                    <a:pt x="271463" y="32256"/>
                    <a:pt x="288607" y="47496"/>
                  </a:cubicBezTo>
                  <a:cubicBezTo>
                    <a:pt x="300038" y="57974"/>
                    <a:pt x="309563" y="69404"/>
                    <a:pt x="318135" y="81786"/>
                  </a:cubicBezTo>
                  <a:cubicBezTo>
                    <a:pt x="320040" y="85596"/>
                    <a:pt x="321945" y="88454"/>
                    <a:pt x="323850" y="92264"/>
                  </a:cubicBezTo>
                  <a:cubicBezTo>
                    <a:pt x="323850" y="94168"/>
                    <a:pt x="323850" y="96074"/>
                    <a:pt x="324802" y="9797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6" name="Freeform: Shape 222"/>
            <p:cNvSpPr>
              <a:spLocks/>
            </p:cNvSpPr>
            <p:nvPr/>
          </p:nvSpPr>
          <p:spPr bwMode="auto">
            <a:xfrm>
              <a:off x="5236724" y="3953281"/>
              <a:ext cx="111501" cy="345036"/>
            </a:xfrm>
            <a:custGeom>
              <a:avLst/>
              <a:gdLst>
                <a:gd name="T0" fmla="*/ 3944 w 110538"/>
                <a:gd name="T1" fmla="*/ 345733 h 344804"/>
                <a:gd name="T2" fmla="*/ 1973 w 110538"/>
                <a:gd name="T3" fmla="*/ 331408 h 344804"/>
                <a:gd name="T4" fmla="*/ 0 w 110538"/>
                <a:gd name="T5" fmla="*/ 291296 h 344804"/>
                <a:gd name="T6" fmla="*/ 3944 w 110538"/>
                <a:gd name="T7" fmla="*/ 232081 h 344804"/>
                <a:gd name="T8" fmla="*/ 48321 w 110538"/>
                <a:gd name="T9" fmla="*/ 93597 h 344804"/>
                <a:gd name="T10" fmla="*/ 78890 w 110538"/>
                <a:gd name="T11" fmla="*/ 42022 h 344804"/>
                <a:gd name="T12" fmla="*/ 103544 w 110538"/>
                <a:gd name="T13" fmla="*/ 10506 h 344804"/>
                <a:gd name="T14" fmla="*/ 114391 w 110538"/>
                <a:gd name="T15" fmla="*/ 0 h 344804"/>
                <a:gd name="T16" fmla="*/ 82834 w 110538"/>
                <a:gd name="T17" fmla="*/ 44887 h 344804"/>
                <a:gd name="T18" fmla="*/ 53251 w 110538"/>
                <a:gd name="T19" fmla="*/ 96463 h 344804"/>
                <a:gd name="T20" fmla="*/ 26626 w 110538"/>
                <a:gd name="T21" fmla="*/ 163318 h 344804"/>
                <a:gd name="T22" fmla="*/ 9861 w 110538"/>
                <a:gd name="T23" fmla="*/ 233036 h 344804"/>
                <a:gd name="T24" fmla="*/ 3944 w 110538"/>
                <a:gd name="T25" fmla="*/ 291296 h 344804"/>
                <a:gd name="T26" fmla="*/ 3944 w 110538"/>
                <a:gd name="T27" fmla="*/ 345733 h 3448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538" h="344804">
                  <a:moveTo>
                    <a:pt x="3810" y="344805"/>
                  </a:moveTo>
                  <a:cubicBezTo>
                    <a:pt x="2858" y="340042"/>
                    <a:pt x="1905" y="335280"/>
                    <a:pt x="1905" y="330517"/>
                  </a:cubicBezTo>
                  <a:cubicBezTo>
                    <a:pt x="0" y="317182"/>
                    <a:pt x="0" y="303847"/>
                    <a:pt x="0" y="290513"/>
                  </a:cubicBezTo>
                  <a:cubicBezTo>
                    <a:pt x="0" y="270510"/>
                    <a:pt x="1905" y="251460"/>
                    <a:pt x="3810" y="231457"/>
                  </a:cubicBezTo>
                  <a:cubicBezTo>
                    <a:pt x="10478" y="182880"/>
                    <a:pt x="24765" y="136207"/>
                    <a:pt x="46673" y="93345"/>
                  </a:cubicBezTo>
                  <a:cubicBezTo>
                    <a:pt x="55245" y="75247"/>
                    <a:pt x="65723" y="58103"/>
                    <a:pt x="76200" y="41910"/>
                  </a:cubicBezTo>
                  <a:cubicBezTo>
                    <a:pt x="83820" y="30480"/>
                    <a:pt x="91440" y="20003"/>
                    <a:pt x="100013" y="10478"/>
                  </a:cubicBezTo>
                  <a:cubicBezTo>
                    <a:pt x="102870" y="6667"/>
                    <a:pt x="106680" y="2857"/>
                    <a:pt x="110490" y="0"/>
                  </a:cubicBezTo>
                  <a:cubicBezTo>
                    <a:pt x="111443" y="953"/>
                    <a:pt x="98108" y="16192"/>
                    <a:pt x="80010" y="44767"/>
                  </a:cubicBezTo>
                  <a:cubicBezTo>
                    <a:pt x="69533" y="60960"/>
                    <a:pt x="60008" y="78105"/>
                    <a:pt x="51435" y="96203"/>
                  </a:cubicBezTo>
                  <a:cubicBezTo>
                    <a:pt x="40958" y="118110"/>
                    <a:pt x="32385" y="140017"/>
                    <a:pt x="25718" y="162878"/>
                  </a:cubicBezTo>
                  <a:cubicBezTo>
                    <a:pt x="19050" y="185738"/>
                    <a:pt x="13335" y="209550"/>
                    <a:pt x="9525" y="232410"/>
                  </a:cubicBezTo>
                  <a:cubicBezTo>
                    <a:pt x="6668" y="251460"/>
                    <a:pt x="4763" y="271463"/>
                    <a:pt x="3810" y="290513"/>
                  </a:cubicBezTo>
                  <a:cubicBezTo>
                    <a:pt x="3810" y="323850"/>
                    <a:pt x="5715" y="344805"/>
                    <a:pt x="3810" y="3448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7" name="Freeform: Shape 223"/>
            <p:cNvSpPr>
              <a:spLocks/>
            </p:cNvSpPr>
            <p:nvPr/>
          </p:nvSpPr>
          <p:spPr bwMode="auto">
            <a:xfrm>
              <a:off x="5313381" y="3920171"/>
              <a:ext cx="132407" cy="486188"/>
            </a:xfrm>
            <a:custGeom>
              <a:avLst/>
              <a:gdLst>
                <a:gd name="T0" fmla="*/ 20617 w 134064"/>
                <a:gd name="T1" fmla="*/ 481740 h 487680"/>
                <a:gd name="T2" fmla="*/ 15180 w 134064"/>
                <a:gd name="T3" fmla="*/ 461981 h 487680"/>
                <a:gd name="T4" fmla="*/ 9742 w 134064"/>
                <a:gd name="T5" fmla="*/ 439399 h 487680"/>
                <a:gd name="T6" fmla="*/ 4304 w 134064"/>
                <a:gd name="T7" fmla="*/ 408349 h 487680"/>
                <a:gd name="T8" fmla="*/ 679 w 134064"/>
                <a:gd name="T9" fmla="*/ 370713 h 487680"/>
                <a:gd name="T10" fmla="*/ 679 w 134064"/>
                <a:gd name="T11" fmla="*/ 326492 h 487680"/>
                <a:gd name="T12" fmla="*/ 13368 w 134064"/>
                <a:gd name="T13" fmla="*/ 226757 h 487680"/>
                <a:gd name="T14" fmla="*/ 44180 w 134064"/>
                <a:gd name="T15" fmla="*/ 131726 h 487680"/>
                <a:gd name="T16" fmla="*/ 63213 w 134064"/>
                <a:gd name="T17" fmla="*/ 92207 h 487680"/>
                <a:gd name="T18" fmla="*/ 82245 w 134064"/>
                <a:gd name="T19" fmla="*/ 59276 h 487680"/>
                <a:gd name="T20" fmla="*/ 99464 w 134064"/>
                <a:gd name="T21" fmla="*/ 33872 h 487680"/>
                <a:gd name="T22" fmla="*/ 113965 w 134064"/>
                <a:gd name="T23" fmla="*/ 15055 h 487680"/>
                <a:gd name="T24" fmla="*/ 127558 w 134064"/>
                <a:gd name="T25" fmla="*/ 0 h 487680"/>
                <a:gd name="T26" fmla="*/ 116683 w 134064"/>
                <a:gd name="T27" fmla="*/ 15996 h 487680"/>
                <a:gd name="T28" fmla="*/ 103089 w 134064"/>
                <a:gd name="T29" fmla="*/ 34814 h 487680"/>
                <a:gd name="T30" fmla="*/ 86776 w 134064"/>
                <a:gd name="T31" fmla="*/ 61159 h 487680"/>
                <a:gd name="T32" fmla="*/ 68650 w 134064"/>
                <a:gd name="T33" fmla="*/ 94089 h 487680"/>
                <a:gd name="T34" fmla="*/ 50526 w 134064"/>
                <a:gd name="T35" fmla="*/ 132667 h 487680"/>
                <a:gd name="T36" fmla="*/ 7930 w 134064"/>
                <a:gd name="T37" fmla="*/ 325551 h 487680"/>
                <a:gd name="T38" fmla="*/ 7930 w 134064"/>
                <a:gd name="T39" fmla="*/ 368832 h 487680"/>
                <a:gd name="T40" fmla="*/ 10649 w 134064"/>
                <a:gd name="T41" fmla="*/ 406468 h 487680"/>
                <a:gd name="T42" fmla="*/ 15180 w 134064"/>
                <a:gd name="T43" fmla="*/ 437517 h 487680"/>
                <a:gd name="T44" fmla="*/ 19711 w 134064"/>
                <a:gd name="T45" fmla="*/ 460098 h 487680"/>
                <a:gd name="T46" fmla="*/ 20617 w 134064"/>
                <a:gd name="T47" fmla="*/ 481740 h 4876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4064" h="487680">
                  <a:moveTo>
                    <a:pt x="21669" y="487680"/>
                  </a:moveTo>
                  <a:cubicBezTo>
                    <a:pt x="18812" y="481013"/>
                    <a:pt x="16907" y="474345"/>
                    <a:pt x="15954" y="467678"/>
                  </a:cubicBezTo>
                  <a:cubicBezTo>
                    <a:pt x="14049" y="460057"/>
                    <a:pt x="12144" y="452438"/>
                    <a:pt x="10239" y="444818"/>
                  </a:cubicBezTo>
                  <a:cubicBezTo>
                    <a:pt x="8334" y="435293"/>
                    <a:pt x="6429" y="424815"/>
                    <a:pt x="4524" y="413385"/>
                  </a:cubicBezTo>
                  <a:cubicBezTo>
                    <a:pt x="2619" y="401003"/>
                    <a:pt x="1667" y="387668"/>
                    <a:pt x="714" y="375285"/>
                  </a:cubicBezTo>
                  <a:cubicBezTo>
                    <a:pt x="-238" y="360997"/>
                    <a:pt x="-238" y="346710"/>
                    <a:pt x="714" y="330518"/>
                  </a:cubicBezTo>
                  <a:cubicBezTo>
                    <a:pt x="1667" y="296228"/>
                    <a:pt x="6429" y="262890"/>
                    <a:pt x="14049" y="229553"/>
                  </a:cubicBezTo>
                  <a:cubicBezTo>
                    <a:pt x="21669" y="196215"/>
                    <a:pt x="33099" y="163830"/>
                    <a:pt x="46434" y="133350"/>
                  </a:cubicBezTo>
                  <a:cubicBezTo>
                    <a:pt x="53102" y="119063"/>
                    <a:pt x="58817" y="105728"/>
                    <a:pt x="66437" y="93345"/>
                  </a:cubicBezTo>
                  <a:cubicBezTo>
                    <a:pt x="72152" y="81915"/>
                    <a:pt x="78819" y="70485"/>
                    <a:pt x="86439" y="60007"/>
                  </a:cubicBezTo>
                  <a:cubicBezTo>
                    <a:pt x="92154" y="49530"/>
                    <a:pt x="99774" y="41910"/>
                    <a:pt x="104537" y="34290"/>
                  </a:cubicBezTo>
                  <a:cubicBezTo>
                    <a:pt x="109299" y="27622"/>
                    <a:pt x="114062" y="21907"/>
                    <a:pt x="119777" y="15240"/>
                  </a:cubicBezTo>
                  <a:cubicBezTo>
                    <a:pt x="123587" y="9525"/>
                    <a:pt x="128349" y="4763"/>
                    <a:pt x="134064" y="0"/>
                  </a:cubicBezTo>
                  <a:cubicBezTo>
                    <a:pt x="130254" y="5715"/>
                    <a:pt x="126444" y="11430"/>
                    <a:pt x="122634" y="16193"/>
                  </a:cubicBezTo>
                  <a:cubicBezTo>
                    <a:pt x="118824" y="20955"/>
                    <a:pt x="113109" y="27622"/>
                    <a:pt x="108347" y="35243"/>
                  </a:cubicBezTo>
                  <a:cubicBezTo>
                    <a:pt x="103584" y="42863"/>
                    <a:pt x="96917" y="51435"/>
                    <a:pt x="91202" y="61913"/>
                  </a:cubicBezTo>
                  <a:cubicBezTo>
                    <a:pt x="85487" y="72390"/>
                    <a:pt x="77867" y="82868"/>
                    <a:pt x="72152" y="95250"/>
                  </a:cubicBezTo>
                  <a:cubicBezTo>
                    <a:pt x="65484" y="107632"/>
                    <a:pt x="59769" y="120968"/>
                    <a:pt x="53102" y="134303"/>
                  </a:cubicBezTo>
                  <a:cubicBezTo>
                    <a:pt x="26432" y="196215"/>
                    <a:pt x="11192" y="261938"/>
                    <a:pt x="8334" y="329565"/>
                  </a:cubicBezTo>
                  <a:cubicBezTo>
                    <a:pt x="8334" y="344805"/>
                    <a:pt x="7382" y="360045"/>
                    <a:pt x="8334" y="373380"/>
                  </a:cubicBezTo>
                  <a:cubicBezTo>
                    <a:pt x="9287" y="386715"/>
                    <a:pt x="10239" y="400050"/>
                    <a:pt x="11192" y="411480"/>
                  </a:cubicBezTo>
                  <a:cubicBezTo>
                    <a:pt x="12144" y="422910"/>
                    <a:pt x="14049" y="433388"/>
                    <a:pt x="15954" y="442913"/>
                  </a:cubicBezTo>
                  <a:cubicBezTo>
                    <a:pt x="16907" y="452438"/>
                    <a:pt x="18812" y="460057"/>
                    <a:pt x="20717" y="465772"/>
                  </a:cubicBezTo>
                  <a:cubicBezTo>
                    <a:pt x="20717" y="474345"/>
                    <a:pt x="21669" y="481013"/>
                    <a:pt x="21669" y="4876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8" name="Freeform: Shape 224"/>
            <p:cNvSpPr>
              <a:spLocks/>
            </p:cNvSpPr>
            <p:nvPr/>
          </p:nvSpPr>
          <p:spPr bwMode="auto">
            <a:xfrm>
              <a:off x="5434174" y="4233841"/>
              <a:ext cx="30198" cy="207371"/>
            </a:xfrm>
            <a:custGeom>
              <a:avLst/>
              <a:gdLst>
                <a:gd name="T0" fmla="*/ 35765 w 28542"/>
                <a:gd name="T1" fmla="*/ 206555 h 207644"/>
                <a:gd name="T2" fmla="*/ 20250 w 28542"/>
                <a:gd name="T3" fmla="*/ 178130 h 207644"/>
                <a:gd name="T4" fmla="*/ 1152 w 28542"/>
                <a:gd name="T5" fmla="*/ 105173 h 207644"/>
                <a:gd name="T6" fmla="*/ 5926 w 28542"/>
                <a:gd name="T7" fmla="*/ 30320 h 207644"/>
                <a:gd name="T8" fmla="*/ 15476 w 28542"/>
                <a:gd name="T9" fmla="*/ 0 h 207644"/>
                <a:gd name="T10" fmla="*/ 10701 w 28542"/>
                <a:gd name="T11" fmla="*/ 30320 h 207644"/>
                <a:gd name="T12" fmla="*/ 8314 w 28542"/>
                <a:gd name="T13" fmla="*/ 104225 h 207644"/>
                <a:gd name="T14" fmla="*/ 25024 w 28542"/>
                <a:gd name="T15" fmla="*/ 176235 h 207644"/>
                <a:gd name="T16" fmla="*/ 35765 w 28542"/>
                <a:gd name="T17" fmla="*/ 206555 h 2076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542" h="207644">
                  <a:moveTo>
                    <a:pt x="28542" y="207645"/>
                  </a:moveTo>
                  <a:cubicBezTo>
                    <a:pt x="22827" y="199072"/>
                    <a:pt x="19017" y="189547"/>
                    <a:pt x="16160" y="179070"/>
                  </a:cubicBezTo>
                  <a:cubicBezTo>
                    <a:pt x="7587" y="155257"/>
                    <a:pt x="2825" y="130493"/>
                    <a:pt x="920" y="105728"/>
                  </a:cubicBezTo>
                  <a:cubicBezTo>
                    <a:pt x="-985" y="80963"/>
                    <a:pt x="-33" y="55245"/>
                    <a:pt x="4730" y="30480"/>
                  </a:cubicBezTo>
                  <a:cubicBezTo>
                    <a:pt x="5682" y="20003"/>
                    <a:pt x="8540" y="9525"/>
                    <a:pt x="12350" y="0"/>
                  </a:cubicBezTo>
                  <a:cubicBezTo>
                    <a:pt x="11397" y="10478"/>
                    <a:pt x="10445" y="20955"/>
                    <a:pt x="8540" y="30480"/>
                  </a:cubicBezTo>
                  <a:cubicBezTo>
                    <a:pt x="5682" y="55245"/>
                    <a:pt x="4730" y="80010"/>
                    <a:pt x="6635" y="104775"/>
                  </a:cubicBezTo>
                  <a:cubicBezTo>
                    <a:pt x="8540" y="129540"/>
                    <a:pt x="13302" y="154305"/>
                    <a:pt x="19970" y="177165"/>
                  </a:cubicBezTo>
                  <a:cubicBezTo>
                    <a:pt x="22827" y="187643"/>
                    <a:pt x="25685" y="198120"/>
                    <a:pt x="28542" y="2076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19" name="Freeform: Shape 225"/>
            <p:cNvSpPr>
              <a:spLocks/>
            </p:cNvSpPr>
            <p:nvPr/>
          </p:nvSpPr>
          <p:spPr bwMode="auto">
            <a:xfrm>
              <a:off x="5508508" y="3909716"/>
              <a:ext cx="53427" cy="132438"/>
            </a:xfrm>
            <a:custGeom>
              <a:avLst/>
              <a:gdLst>
                <a:gd name="T0" fmla="*/ 0 w 53472"/>
                <a:gd name="T1" fmla="*/ 132561 h 132397"/>
                <a:gd name="T2" fmla="*/ 16136 w 53472"/>
                <a:gd name="T3" fmla="*/ 61989 h 132397"/>
                <a:gd name="T4" fmla="*/ 53160 w 53472"/>
                <a:gd name="T5" fmla="*/ 0 h 132397"/>
                <a:gd name="T6" fmla="*/ 21836 w 53472"/>
                <a:gd name="T7" fmla="*/ 63898 h 132397"/>
                <a:gd name="T8" fmla="*/ 0 w 53472"/>
                <a:gd name="T9" fmla="*/ 132561 h 132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472" h="132397">
                  <a:moveTo>
                    <a:pt x="0" y="132397"/>
                  </a:moveTo>
                  <a:cubicBezTo>
                    <a:pt x="953" y="107632"/>
                    <a:pt x="6667" y="83820"/>
                    <a:pt x="16192" y="61913"/>
                  </a:cubicBezTo>
                  <a:cubicBezTo>
                    <a:pt x="24765" y="39053"/>
                    <a:pt x="37148" y="18097"/>
                    <a:pt x="53340" y="0"/>
                  </a:cubicBezTo>
                  <a:cubicBezTo>
                    <a:pt x="55245" y="953"/>
                    <a:pt x="36195" y="27622"/>
                    <a:pt x="21908" y="63818"/>
                  </a:cubicBezTo>
                  <a:cubicBezTo>
                    <a:pt x="7620" y="100965"/>
                    <a:pt x="1905" y="132397"/>
                    <a:pt x="0" y="1323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0" name="Freeform: Shape 226"/>
            <p:cNvSpPr>
              <a:spLocks/>
            </p:cNvSpPr>
            <p:nvPr/>
          </p:nvSpPr>
          <p:spPr bwMode="auto">
            <a:xfrm>
              <a:off x="5629301" y="3956767"/>
              <a:ext cx="30198" cy="127210"/>
            </a:xfrm>
            <a:custGeom>
              <a:avLst/>
              <a:gdLst>
                <a:gd name="T0" fmla="*/ 1741 w 29379"/>
                <a:gd name="T1" fmla="*/ 128807 h 126682"/>
                <a:gd name="T2" fmla="*/ 5995 w 29379"/>
                <a:gd name="T3" fmla="*/ 61982 h 126682"/>
                <a:gd name="T4" fmla="*/ 32577 w 29379"/>
                <a:gd name="T5" fmla="*/ 0 h 126682"/>
                <a:gd name="T6" fmla="*/ 12374 w 29379"/>
                <a:gd name="T7" fmla="*/ 63919 h 126682"/>
                <a:gd name="T8" fmla="*/ 1741 w 29379"/>
                <a:gd name="T9" fmla="*/ 128807 h 1266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379" h="126682">
                  <a:moveTo>
                    <a:pt x="1560" y="126682"/>
                  </a:moveTo>
                  <a:cubicBezTo>
                    <a:pt x="-1297" y="104775"/>
                    <a:pt x="-345" y="82868"/>
                    <a:pt x="5370" y="60960"/>
                  </a:cubicBezTo>
                  <a:cubicBezTo>
                    <a:pt x="9180" y="39053"/>
                    <a:pt x="17753" y="18097"/>
                    <a:pt x="29183" y="0"/>
                  </a:cubicBezTo>
                  <a:cubicBezTo>
                    <a:pt x="31088" y="953"/>
                    <a:pt x="18705" y="27622"/>
                    <a:pt x="11085" y="62865"/>
                  </a:cubicBezTo>
                  <a:cubicBezTo>
                    <a:pt x="3465" y="97155"/>
                    <a:pt x="3465" y="126682"/>
                    <a:pt x="1560" y="1266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1" name="Freeform: Shape 227"/>
            <p:cNvSpPr>
              <a:spLocks/>
            </p:cNvSpPr>
            <p:nvPr/>
          </p:nvSpPr>
          <p:spPr bwMode="auto">
            <a:xfrm>
              <a:off x="5573551" y="4265208"/>
              <a:ext cx="41813" cy="146379"/>
            </a:xfrm>
            <a:custGeom>
              <a:avLst/>
              <a:gdLst>
                <a:gd name="T0" fmla="*/ 39317 w 42666"/>
                <a:gd name="T1" fmla="*/ 142670 h 147637"/>
                <a:gd name="T2" fmla="*/ 28773 w 42666"/>
                <a:gd name="T3" fmla="*/ 124261 h 147637"/>
                <a:gd name="T4" fmla="*/ 659 w 42666"/>
                <a:gd name="T5" fmla="*/ 22091 h 147637"/>
                <a:gd name="T6" fmla="*/ 659 w 42666"/>
                <a:gd name="T7" fmla="*/ 0 h 147637"/>
                <a:gd name="T8" fmla="*/ 15595 w 42666"/>
                <a:gd name="T9" fmla="*/ 72715 h 147637"/>
                <a:gd name="T10" fmla="*/ 39317 w 42666"/>
                <a:gd name="T11" fmla="*/ 142670 h 1476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666" h="147637">
                  <a:moveTo>
                    <a:pt x="42624" y="147638"/>
                  </a:moveTo>
                  <a:cubicBezTo>
                    <a:pt x="37862" y="141922"/>
                    <a:pt x="34052" y="135255"/>
                    <a:pt x="31194" y="128588"/>
                  </a:cubicBezTo>
                  <a:cubicBezTo>
                    <a:pt x="15002" y="95250"/>
                    <a:pt x="4524" y="60007"/>
                    <a:pt x="714" y="22860"/>
                  </a:cubicBezTo>
                  <a:cubicBezTo>
                    <a:pt x="-238" y="15240"/>
                    <a:pt x="-238" y="7620"/>
                    <a:pt x="714" y="0"/>
                  </a:cubicBezTo>
                  <a:cubicBezTo>
                    <a:pt x="2619" y="0"/>
                    <a:pt x="4524" y="35242"/>
                    <a:pt x="16907" y="75247"/>
                  </a:cubicBezTo>
                  <a:cubicBezTo>
                    <a:pt x="28337" y="115252"/>
                    <a:pt x="43577" y="146685"/>
                    <a:pt x="42624" y="1476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2" name="Freeform: Shape 228"/>
            <p:cNvSpPr>
              <a:spLocks/>
            </p:cNvSpPr>
            <p:nvPr/>
          </p:nvSpPr>
          <p:spPr bwMode="auto">
            <a:xfrm>
              <a:off x="5666468" y="4049124"/>
              <a:ext cx="106855" cy="270105"/>
            </a:xfrm>
            <a:custGeom>
              <a:avLst/>
              <a:gdLst>
                <a:gd name="T0" fmla="*/ 107386 w 106679"/>
                <a:gd name="T1" fmla="*/ 0 h 269914"/>
                <a:gd name="T2" fmla="*/ 102591 w 106679"/>
                <a:gd name="T3" fmla="*/ 15284 h 269914"/>
                <a:gd name="T4" fmla="*/ 94921 w 106679"/>
                <a:gd name="T5" fmla="*/ 57311 h 269914"/>
                <a:gd name="T6" fmla="*/ 93003 w 106679"/>
                <a:gd name="T7" fmla="*/ 121311 h 269914"/>
                <a:gd name="T8" fmla="*/ 91087 w 106679"/>
                <a:gd name="T9" fmla="*/ 199636 h 269914"/>
                <a:gd name="T10" fmla="*/ 83415 w 106679"/>
                <a:gd name="T11" fmla="*/ 239755 h 269914"/>
                <a:gd name="T12" fmla="*/ 76704 w 106679"/>
                <a:gd name="T13" fmla="*/ 258860 h 269914"/>
                <a:gd name="T14" fmla="*/ 69993 w 106679"/>
                <a:gd name="T15" fmla="*/ 267456 h 269914"/>
                <a:gd name="T16" fmla="*/ 59446 w 106679"/>
                <a:gd name="T17" fmla="*/ 270321 h 269914"/>
                <a:gd name="T18" fmla="*/ 44105 w 106679"/>
                <a:gd name="T19" fmla="*/ 258860 h 269914"/>
                <a:gd name="T20" fmla="*/ 33558 w 106679"/>
                <a:gd name="T21" fmla="*/ 245485 h 269914"/>
                <a:gd name="T22" fmla="*/ 18217 w 106679"/>
                <a:gd name="T23" fmla="*/ 219695 h 269914"/>
                <a:gd name="T24" fmla="*/ 2878 w 106679"/>
                <a:gd name="T25" fmla="*/ 179578 h 269914"/>
                <a:gd name="T26" fmla="*/ 0 w 106679"/>
                <a:gd name="T27" fmla="*/ 164294 h 269914"/>
                <a:gd name="T28" fmla="*/ 22052 w 106679"/>
                <a:gd name="T29" fmla="*/ 218740 h 269914"/>
                <a:gd name="T30" fmla="*/ 37392 w 106679"/>
                <a:gd name="T31" fmla="*/ 243576 h 269914"/>
                <a:gd name="T32" fmla="*/ 46980 w 106679"/>
                <a:gd name="T33" fmla="*/ 256948 h 269914"/>
                <a:gd name="T34" fmla="*/ 58487 w 106679"/>
                <a:gd name="T35" fmla="*/ 266499 h 269914"/>
                <a:gd name="T36" fmla="*/ 69993 w 106679"/>
                <a:gd name="T37" fmla="*/ 257903 h 269914"/>
                <a:gd name="T38" fmla="*/ 76704 w 106679"/>
                <a:gd name="T39" fmla="*/ 240710 h 269914"/>
                <a:gd name="T40" fmla="*/ 84375 w 106679"/>
                <a:gd name="T41" fmla="*/ 201547 h 269914"/>
                <a:gd name="T42" fmla="*/ 86292 w 106679"/>
                <a:gd name="T43" fmla="*/ 123220 h 269914"/>
                <a:gd name="T44" fmla="*/ 89169 w 106679"/>
                <a:gd name="T45" fmla="*/ 59223 h 269914"/>
                <a:gd name="T46" fmla="*/ 98757 w 106679"/>
                <a:gd name="T47" fmla="*/ 17193 h 269914"/>
                <a:gd name="T48" fmla="*/ 107386 w 106679"/>
                <a:gd name="T49" fmla="*/ 0 h 2699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6679" h="269914">
                  <a:moveTo>
                    <a:pt x="106680" y="0"/>
                  </a:moveTo>
                  <a:cubicBezTo>
                    <a:pt x="105728" y="4763"/>
                    <a:pt x="103822" y="10478"/>
                    <a:pt x="101917" y="15240"/>
                  </a:cubicBezTo>
                  <a:cubicBezTo>
                    <a:pt x="98108" y="28575"/>
                    <a:pt x="95250" y="42863"/>
                    <a:pt x="94297" y="57150"/>
                  </a:cubicBezTo>
                  <a:cubicBezTo>
                    <a:pt x="92392" y="78105"/>
                    <a:pt x="92392" y="99060"/>
                    <a:pt x="92392" y="120967"/>
                  </a:cubicBezTo>
                  <a:cubicBezTo>
                    <a:pt x="93345" y="146685"/>
                    <a:pt x="93345" y="173355"/>
                    <a:pt x="90488" y="199072"/>
                  </a:cubicBezTo>
                  <a:cubicBezTo>
                    <a:pt x="89535" y="212407"/>
                    <a:pt x="86678" y="225742"/>
                    <a:pt x="82867" y="239078"/>
                  </a:cubicBezTo>
                  <a:cubicBezTo>
                    <a:pt x="80963" y="245745"/>
                    <a:pt x="79058" y="251460"/>
                    <a:pt x="76200" y="258128"/>
                  </a:cubicBezTo>
                  <a:cubicBezTo>
                    <a:pt x="74295" y="260985"/>
                    <a:pt x="72390" y="263842"/>
                    <a:pt x="69533" y="266700"/>
                  </a:cubicBezTo>
                  <a:cubicBezTo>
                    <a:pt x="66675" y="269557"/>
                    <a:pt x="62865" y="270510"/>
                    <a:pt x="59055" y="269557"/>
                  </a:cubicBezTo>
                  <a:cubicBezTo>
                    <a:pt x="52388" y="267653"/>
                    <a:pt x="47625" y="263842"/>
                    <a:pt x="43815" y="258128"/>
                  </a:cubicBezTo>
                  <a:cubicBezTo>
                    <a:pt x="40005" y="253365"/>
                    <a:pt x="37147" y="248603"/>
                    <a:pt x="33338" y="244792"/>
                  </a:cubicBezTo>
                  <a:cubicBezTo>
                    <a:pt x="27622" y="236220"/>
                    <a:pt x="22860" y="227647"/>
                    <a:pt x="18097" y="219075"/>
                  </a:cubicBezTo>
                  <a:cubicBezTo>
                    <a:pt x="11430" y="205740"/>
                    <a:pt x="6667" y="192405"/>
                    <a:pt x="2858" y="179070"/>
                  </a:cubicBezTo>
                  <a:cubicBezTo>
                    <a:pt x="953" y="174307"/>
                    <a:pt x="0" y="168592"/>
                    <a:pt x="0" y="163830"/>
                  </a:cubicBezTo>
                  <a:cubicBezTo>
                    <a:pt x="5715" y="181928"/>
                    <a:pt x="13335" y="200025"/>
                    <a:pt x="21908" y="218122"/>
                  </a:cubicBezTo>
                  <a:cubicBezTo>
                    <a:pt x="26670" y="226695"/>
                    <a:pt x="31433" y="235267"/>
                    <a:pt x="37147" y="242888"/>
                  </a:cubicBezTo>
                  <a:cubicBezTo>
                    <a:pt x="40005" y="246697"/>
                    <a:pt x="43815" y="251460"/>
                    <a:pt x="46672" y="256222"/>
                  </a:cubicBezTo>
                  <a:cubicBezTo>
                    <a:pt x="50483" y="260985"/>
                    <a:pt x="54292" y="264795"/>
                    <a:pt x="58103" y="265747"/>
                  </a:cubicBezTo>
                  <a:cubicBezTo>
                    <a:pt x="62865" y="266700"/>
                    <a:pt x="66675" y="261938"/>
                    <a:pt x="69533" y="257175"/>
                  </a:cubicBezTo>
                  <a:cubicBezTo>
                    <a:pt x="72390" y="251460"/>
                    <a:pt x="74295" y="245745"/>
                    <a:pt x="76200" y="240030"/>
                  </a:cubicBezTo>
                  <a:cubicBezTo>
                    <a:pt x="80010" y="227647"/>
                    <a:pt x="81915" y="214313"/>
                    <a:pt x="83820" y="200978"/>
                  </a:cubicBezTo>
                  <a:cubicBezTo>
                    <a:pt x="85725" y="175260"/>
                    <a:pt x="86678" y="149542"/>
                    <a:pt x="85725" y="122872"/>
                  </a:cubicBezTo>
                  <a:cubicBezTo>
                    <a:pt x="85725" y="101917"/>
                    <a:pt x="86678" y="80010"/>
                    <a:pt x="88583" y="59055"/>
                  </a:cubicBezTo>
                  <a:cubicBezTo>
                    <a:pt x="90488" y="44767"/>
                    <a:pt x="93345" y="30480"/>
                    <a:pt x="98108" y="17145"/>
                  </a:cubicBezTo>
                  <a:cubicBezTo>
                    <a:pt x="101917" y="9525"/>
                    <a:pt x="103822" y="4763"/>
                    <a:pt x="106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3" name="Freeform: Shape 229"/>
            <p:cNvSpPr>
              <a:spLocks/>
            </p:cNvSpPr>
            <p:nvPr/>
          </p:nvSpPr>
          <p:spPr bwMode="auto">
            <a:xfrm>
              <a:off x="5081087" y="4137998"/>
              <a:ext cx="896655" cy="662191"/>
            </a:xfrm>
            <a:custGeom>
              <a:avLst/>
              <a:gdLst>
                <a:gd name="T0" fmla="*/ 882827 w 896449"/>
                <a:gd name="T1" fmla="*/ 111579 h 661987"/>
                <a:gd name="T2" fmla="*/ 838017 w 896449"/>
                <a:gd name="T3" fmla="*/ 0 h 661987"/>
                <a:gd name="T4" fmla="*/ 797022 w 896449"/>
                <a:gd name="T5" fmla="*/ 98227 h 661987"/>
                <a:gd name="T6" fmla="*/ 785580 w 896449"/>
                <a:gd name="T7" fmla="*/ 198364 h 661987"/>
                <a:gd name="T8" fmla="*/ 728378 w 896449"/>
                <a:gd name="T9" fmla="*/ 267984 h 661987"/>
                <a:gd name="T10" fmla="*/ 637808 w 896449"/>
                <a:gd name="T11" fmla="*/ 428200 h 661987"/>
                <a:gd name="T12" fmla="*/ 400418 w 896449"/>
                <a:gd name="T13" fmla="*/ 445366 h 661987"/>
                <a:gd name="T14" fmla="*/ 208790 w 896449"/>
                <a:gd name="T15" fmla="*/ 350952 h 661987"/>
                <a:gd name="T16" fmla="*/ 158259 w 896449"/>
                <a:gd name="T17" fmla="*/ 135423 h 661987"/>
                <a:gd name="T18" fmla="*/ 76272 w 896449"/>
                <a:gd name="T19" fmla="*/ 78201 h 661987"/>
                <a:gd name="T20" fmla="*/ 57202 w 896449"/>
                <a:gd name="T21" fmla="*/ 265123 h 661987"/>
                <a:gd name="T22" fmla="*/ 0 w 896449"/>
                <a:gd name="T23" fmla="*/ 442504 h 661987"/>
                <a:gd name="T24" fmla="*/ 229765 w 896449"/>
                <a:gd name="T25" fmla="*/ 662804 h 661987"/>
                <a:gd name="T26" fmla="*/ 368958 w 896449"/>
                <a:gd name="T27" fmla="*/ 574113 h 661987"/>
                <a:gd name="T28" fmla="*/ 735054 w 896449"/>
                <a:gd name="T29" fmla="*/ 550270 h 661987"/>
                <a:gd name="T30" fmla="*/ 785580 w 896449"/>
                <a:gd name="T31" fmla="*/ 464440 h 661987"/>
                <a:gd name="T32" fmla="*/ 885685 w 896449"/>
                <a:gd name="T33" fmla="*/ 314713 h 661987"/>
                <a:gd name="T34" fmla="*/ 882827 w 896449"/>
                <a:gd name="T35" fmla="*/ 111579 h 6619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96449" h="661987">
                  <a:moveTo>
                    <a:pt x="882015" y="111443"/>
                  </a:moveTo>
                  <a:lnTo>
                    <a:pt x="837248" y="0"/>
                  </a:lnTo>
                  <a:cubicBezTo>
                    <a:pt x="837248" y="0"/>
                    <a:pt x="794385" y="21907"/>
                    <a:pt x="796290" y="98107"/>
                  </a:cubicBezTo>
                  <a:cubicBezTo>
                    <a:pt x="798195" y="174307"/>
                    <a:pt x="784860" y="198120"/>
                    <a:pt x="784860" y="198120"/>
                  </a:cubicBezTo>
                  <a:cubicBezTo>
                    <a:pt x="784860" y="198120"/>
                    <a:pt x="739140" y="188595"/>
                    <a:pt x="727710" y="267653"/>
                  </a:cubicBezTo>
                  <a:cubicBezTo>
                    <a:pt x="716280" y="346710"/>
                    <a:pt x="637223" y="427672"/>
                    <a:pt x="637223" y="427672"/>
                  </a:cubicBezTo>
                  <a:lnTo>
                    <a:pt x="400050" y="444818"/>
                  </a:lnTo>
                  <a:cubicBezTo>
                    <a:pt x="400050" y="444818"/>
                    <a:pt x="263843" y="396240"/>
                    <a:pt x="208598" y="350520"/>
                  </a:cubicBezTo>
                  <a:cubicBezTo>
                    <a:pt x="153353" y="304800"/>
                    <a:pt x="170498" y="245745"/>
                    <a:pt x="158115" y="135255"/>
                  </a:cubicBezTo>
                  <a:cubicBezTo>
                    <a:pt x="146685" y="24765"/>
                    <a:pt x="76200" y="78105"/>
                    <a:pt x="76200" y="78105"/>
                  </a:cubicBezTo>
                  <a:cubicBezTo>
                    <a:pt x="76200" y="78105"/>
                    <a:pt x="87630" y="176213"/>
                    <a:pt x="57150" y="264795"/>
                  </a:cubicBezTo>
                  <a:cubicBezTo>
                    <a:pt x="26670" y="353378"/>
                    <a:pt x="0" y="432435"/>
                    <a:pt x="0" y="441960"/>
                  </a:cubicBezTo>
                  <a:lnTo>
                    <a:pt x="229553" y="661988"/>
                  </a:lnTo>
                  <a:cubicBezTo>
                    <a:pt x="254318" y="607695"/>
                    <a:pt x="308610" y="573405"/>
                    <a:pt x="368618" y="573405"/>
                  </a:cubicBezTo>
                  <a:cubicBezTo>
                    <a:pt x="368618" y="573405"/>
                    <a:pt x="698183" y="576263"/>
                    <a:pt x="734378" y="549593"/>
                  </a:cubicBezTo>
                  <a:cubicBezTo>
                    <a:pt x="770573" y="522922"/>
                    <a:pt x="784860" y="463868"/>
                    <a:pt x="784860" y="463868"/>
                  </a:cubicBezTo>
                  <a:cubicBezTo>
                    <a:pt x="784860" y="463868"/>
                    <a:pt x="863918" y="349568"/>
                    <a:pt x="884873" y="314325"/>
                  </a:cubicBezTo>
                  <a:cubicBezTo>
                    <a:pt x="912495" y="268605"/>
                    <a:pt x="882015" y="111443"/>
                    <a:pt x="882015" y="111443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4" name="Freeform: Shape 230"/>
            <p:cNvSpPr>
              <a:spLocks/>
            </p:cNvSpPr>
            <p:nvPr/>
          </p:nvSpPr>
          <p:spPr bwMode="auto">
            <a:xfrm>
              <a:off x="5852304" y="4340140"/>
              <a:ext cx="51105" cy="268362"/>
            </a:xfrm>
            <a:custGeom>
              <a:avLst/>
              <a:gdLst>
                <a:gd name="T0" fmla="*/ 0 w 50601"/>
                <a:gd name="T1" fmla="*/ 3798 h 268604"/>
                <a:gd name="T2" fmla="*/ 2973 w 50601"/>
                <a:gd name="T3" fmla="*/ 1897 h 268604"/>
                <a:gd name="T4" fmla="*/ 11892 w 50601"/>
                <a:gd name="T5" fmla="*/ 0 h 268604"/>
                <a:gd name="T6" fmla="*/ 42614 w 50601"/>
                <a:gd name="T7" fmla="*/ 15184 h 268604"/>
                <a:gd name="T8" fmla="*/ 51532 w 50601"/>
                <a:gd name="T9" fmla="*/ 62638 h 268604"/>
                <a:gd name="T10" fmla="*/ 45587 w 50601"/>
                <a:gd name="T11" fmla="*/ 120531 h 268604"/>
                <a:gd name="T12" fmla="*/ 26757 w 50601"/>
                <a:gd name="T13" fmla="*/ 224930 h 268604"/>
                <a:gd name="T14" fmla="*/ 16847 w 50601"/>
                <a:gd name="T15" fmla="*/ 256250 h 268604"/>
                <a:gd name="T16" fmla="*/ 11892 w 50601"/>
                <a:gd name="T17" fmla="*/ 267638 h 268604"/>
                <a:gd name="T18" fmla="*/ 21803 w 50601"/>
                <a:gd name="T19" fmla="*/ 224930 h 268604"/>
                <a:gd name="T20" fmla="*/ 38649 w 50601"/>
                <a:gd name="T21" fmla="*/ 120531 h 268604"/>
                <a:gd name="T22" fmla="*/ 45587 w 50601"/>
                <a:gd name="T23" fmla="*/ 62638 h 268604"/>
                <a:gd name="T24" fmla="*/ 38649 w 50601"/>
                <a:gd name="T25" fmla="*/ 18033 h 268604"/>
                <a:gd name="T26" fmla="*/ 11892 w 50601"/>
                <a:gd name="T27" fmla="*/ 2845 h 268604"/>
                <a:gd name="T28" fmla="*/ 0 w 50601"/>
                <a:gd name="T29" fmla="*/ 3798 h 2686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01" h="268604">
                  <a:moveTo>
                    <a:pt x="0" y="3810"/>
                  </a:moveTo>
                  <a:cubicBezTo>
                    <a:pt x="0" y="3810"/>
                    <a:pt x="953" y="2857"/>
                    <a:pt x="2858" y="1905"/>
                  </a:cubicBezTo>
                  <a:cubicBezTo>
                    <a:pt x="5715" y="953"/>
                    <a:pt x="8572" y="0"/>
                    <a:pt x="11430" y="0"/>
                  </a:cubicBezTo>
                  <a:cubicBezTo>
                    <a:pt x="22860" y="0"/>
                    <a:pt x="34290" y="5715"/>
                    <a:pt x="40958" y="15240"/>
                  </a:cubicBezTo>
                  <a:cubicBezTo>
                    <a:pt x="49530" y="29528"/>
                    <a:pt x="52388" y="46672"/>
                    <a:pt x="49530" y="62865"/>
                  </a:cubicBezTo>
                  <a:cubicBezTo>
                    <a:pt x="47625" y="80963"/>
                    <a:pt x="45720" y="100965"/>
                    <a:pt x="43815" y="120967"/>
                  </a:cubicBezTo>
                  <a:cubicBezTo>
                    <a:pt x="40005" y="156210"/>
                    <a:pt x="34290" y="191453"/>
                    <a:pt x="25717" y="225742"/>
                  </a:cubicBezTo>
                  <a:cubicBezTo>
                    <a:pt x="21908" y="239078"/>
                    <a:pt x="19050" y="249555"/>
                    <a:pt x="16192" y="257175"/>
                  </a:cubicBezTo>
                  <a:cubicBezTo>
                    <a:pt x="15240" y="260985"/>
                    <a:pt x="13335" y="264795"/>
                    <a:pt x="11430" y="268605"/>
                  </a:cubicBezTo>
                  <a:cubicBezTo>
                    <a:pt x="10478" y="268605"/>
                    <a:pt x="15240" y="252413"/>
                    <a:pt x="20955" y="225742"/>
                  </a:cubicBezTo>
                  <a:cubicBezTo>
                    <a:pt x="28575" y="191453"/>
                    <a:pt x="33338" y="156210"/>
                    <a:pt x="37147" y="120967"/>
                  </a:cubicBezTo>
                  <a:cubicBezTo>
                    <a:pt x="39053" y="100013"/>
                    <a:pt x="41910" y="80963"/>
                    <a:pt x="43815" y="62865"/>
                  </a:cubicBezTo>
                  <a:cubicBezTo>
                    <a:pt x="46672" y="47625"/>
                    <a:pt x="43815" y="31432"/>
                    <a:pt x="37147" y="18097"/>
                  </a:cubicBezTo>
                  <a:cubicBezTo>
                    <a:pt x="31433" y="9525"/>
                    <a:pt x="21908" y="3810"/>
                    <a:pt x="11430" y="2857"/>
                  </a:cubicBezTo>
                  <a:cubicBezTo>
                    <a:pt x="7620" y="1905"/>
                    <a:pt x="3810" y="2857"/>
                    <a:pt x="0" y="3810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5" name="Freeform: Shape 231"/>
            <p:cNvSpPr>
              <a:spLocks/>
            </p:cNvSpPr>
            <p:nvPr/>
          </p:nvSpPr>
          <p:spPr bwMode="auto">
            <a:xfrm>
              <a:off x="5280860" y="4711316"/>
              <a:ext cx="162606" cy="120241"/>
            </a:xfrm>
            <a:custGeom>
              <a:avLst/>
              <a:gdLst>
                <a:gd name="T0" fmla="*/ 0 w 163829"/>
                <a:gd name="T1" fmla="*/ 120680 h 120075"/>
                <a:gd name="T2" fmla="*/ 14790 w 163829"/>
                <a:gd name="T3" fmla="*/ 93862 h 120075"/>
                <a:gd name="T4" fmla="*/ 64706 w 163829"/>
                <a:gd name="T5" fmla="*/ 38312 h 120075"/>
                <a:gd name="T6" fmla="*/ 98907 w 163829"/>
                <a:gd name="T7" fmla="*/ 15324 h 120075"/>
                <a:gd name="T8" fmla="*/ 129413 w 163829"/>
                <a:gd name="T9" fmla="*/ 3830 h 120075"/>
                <a:gd name="T10" fmla="*/ 141429 w 163829"/>
                <a:gd name="T11" fmla="*/ 957 h 120075"/>
                <a:gd name="T12" fmla="*/ 150674 w 163829"/>
                <a:gd name="T13" fmla="*/ 0 h 120075"/>
                <a:gd name="T14" fmla="*/ 158992 w 163829"/>
                <a:gd name="T15" fmla="*/ 957 h 120075"/>
                <a:gd name="T16" fmla="*/ 130336 w 163829"/>
                <a:gd name="T17" fmla="*/ 7664 h 120075"/>
                <a:gd name="T18" fmla="*/ 100756 w 163829"/>
                <a:gd name="T19" fmla="*/ 20115 h 120075"/>
                <a:gd name="T20" fmla="*/ 68405 w 163829"/>
                <a:gd name="T21" fmla="*/ 43100 h 120075"/>
                <a:gd name="T22" fmla="*/ 18488 w 163829"/>
                <a:gd name="T23" fmla="*/ 95778 h 120075"/>
                <a:gd name="T24" fmla="*/ 0 w 163829"/>
                <a:gd name="T25" fmla="*/ 120680 h 1200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3829" h="120075">
                  <a:moveTo>
                    <a:pt x="0" y="120015"/>
                  </a:moveTo>
                  <a:cubicBezTo>
                    <a:pt x="3810" y="110490"/>
                    <a:pt x="8572" y="100965"/>
                    <a:pt x="15240" y="93345"/>
                  </a:cubicBezTo>
                  <a:cubicBezTo>
                    <a:pt x="29527" y="72390"/>
                    <a:pt x="46672" y="54292"/>
                    <a:pt x="66675" y="38100"/>
                  </a:cubicBezTo>
                  <a:cubicBezTo>
                    <a:pt x="77152" y="29528"/>
                    <a:pt x="89535" y="20955"/>
                    <a:pt x="101917" y="15240"/>
                  </a:cubicBezTo>
                  <a:cubicBezTo>
                    <a:pt x="112395" y="10478"/>
                    <a:pt x="122872" y="6667"/>
                    <a:pt x="133350" y="3810"/>
                  </a:cubicBezTo>
                  <a:cubicBezTo>
                    <a:pt x="137160" y="2857"/>
                    <a:pt x="141922" y="1905"/>
                    <a:pt x="145733" y="953"/>
                  </a:cubicBezTo>
                  <a:cubicBezTo>
                    <a:pt x="148590" y="0"/>
                    <a:pt x="152400" y="0"/>
                    <a:pt x="155258" y="0"/>
                  </a:cubicBezTo>
                  <a:cubicBezTo>
                    <a:pt x="160972" y="0"/>
                    <a:pt x="163830" y="0"/>
                    <a:pt x="163830" y="953"/>
                  </a:cubicBezTo>
                  <a:cubicBezTo>
                    <a:pt x="163830" y="1905"/>
                    <a:pt x="152400" y="1905"/>
                    <a:pt x="134302" y="7620"/>
                  </a:cubicBezTo>
                  <a:cubicBezTo>
                    <a:pt x="123825" y="10478"/>
                    <a:pt x="113347" y="15240"/>
                    <a:pt x="103822" y="20003"/>
                  </a:cubicBezTo>
                  <a:cubicBezTo>
                    <a:pt x="92392" y="26670"/>
                    <a:pt x="80963" y="34290"/>
                    <a:pt x="70485" y="42863"/>
                  </a:cubicBezTo>
                  <a:cubicBezTo>
                    <a:pt x="51435" y="58103"/>
                    <a:pt x="34290" y="76200"/>
                    <a:pt x="19050" y="95250"/>
                  </a:cubicBezTo>
                  <a:cubicBezTo>
                    <a:pt x="6667" y="110490"/>
                    <a:pt x="952" y="120967"/>
                    <a:pt x="0" y="120015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6" name="Freeform: Shape 232"/>
            <p:cNvSpPr>
              <a:spLocks/>
            </p:cNvSpPr>
            <p:nvPr/>
          </p:nvSpPr>
          <p:spPr bwMode="auto">
            <a:xfrm>
              <a:off x="5601426" y="2846724"/>
              <a:ext cx="727080" cy="515812"/>
            </a:xfrm>
            <a:custGeom>
              <a:avLst/>
              <a:gdLst>
                <a:gd name="T0" fmla="*/ 633534 w 728382"/>
                <a:gd name="T1" fmla="*/ 29557 h 516444"/>
                <a:gd name="T2" fmla="*/ 717703 w 728382"/>
                <a:gd name="T3" fmla="*/ 131923 h 516444"/>
                <a:gd name="T4" fmla="*/ 665690 w 728382"/>
                <a:gd name="T5" fmla="*/ 298745 h 516444"/>
                <a:gd name="T6" fmla="*/ 342257 w 728382"/>
                <a:gd name="T7" fmla="*/ 501583 h 516444"/>
                <a:gd name="T8" fmla="*/ 52870 w 728382"/>
                <a:gd name="T9" fmla="*/ 467461 h 516444"/>
                <a:gd name="T10" fmla="*/ 52870 w 728382"/>
                <a:gd name="T11" fmla="*/ 239029 h 516444"/>
                <a:gd name="T12" fmla="*/ 356443 w 728382"/>
                <a:gd name="T13" fmla="*/ 43772 h 516444"/>
                <a:gd name="T14" fmla="*/ 633534 w 728382"/>
                <a:gd name="T15" fmla="*/ 29557 h 516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8382" h="516444">
                  <a:moveTo>
                    <a:pt x="638085" y="29701"/>
                  </a:moveTo>
                  <a:cubicBezTo>
                    <a:pt x="680948" y="48751"/>
                    <a:pt x="712380" y="86851"/>
                    <a:pt x="722858" y="132571"/>
                  </a:cubicBezTo>
                  <a:cubicBezTo>
                    <a:pt x="741908" y="210676"/>
                    <a:pt x="708570" y="264969"/>
                    <a:pt x="670470" y="300211"/>
                  </a:cubicBezTo>
                  <a:cubicBezTo>
                    <a:pt x="635228" y="333548"/>
                    <a:pt x="472350" y="489759"/>
                    <a:pt x="344715" y="504046"/>
                  </a:cubicBezTo>
                  <a:cubicBezTo>
                    <a:pt x="217080" y="519286"/>
                    <a:pt x="137070" y="531669"/>
                    <a:pt x="53250" y="469756"/>
                  </a:cubicBezTo>
                  <a:cubicBezTo>
                    <a:pt x="-21045" y="415463"/>
                    <a:pt x="-14377" y="300211"/>
                    <a:pt x="53250" y="240203"/>
                  </a:cubicBezTo>
                  <a:cubicBezTo>
                    <a:pt x="120878" y="180196"/>
                    <a:pt x="278040" y="88756"/>
                    <a:pt x="359003" y="43988"/>
                  </a:cubicBezTo>
                  <a:cubicBezTo>
                    <a:pt x="439965" y="-779"/>
                    <a:pt x="565695" y="-20781"/>
                    <a:pt x="638085" y="29701"/>
                  </a:cubicBezTo>
                  <a:close/>
                </a:path>
              </a:pathLst>
            </a:custGeom>
            <a:solidFill>
              <a:srgbClr val="FFB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7" name="Freeform: Shape 233"/>
            <p:cNvSpPr>
              <a:spLocks/>
            </p:cNvSpPr>
            <p:nvPr/>
          </p:nvSpPr>
          <p:spPr bwMode="auto">
            <a:xfrm>
              <a:off x="5615364" y="2843239"/>
              <a:ext cx="645778" cy="369433"/>
            </a:xfrm>
            <a:custGeom>
              <a:avLst/>
              <a:gdLst>
                <a:gd name="T0" fmla="*/ 640342 w 646975"/>
                <a:gd name="T1" fmla="*/ 85515 h 368491"/>
                <a:gd name="T2" fmla="*/ 590232 w 646975"/>
                <a:gd name="T3" fmla="*/ 146140 h 368491"/>
                <a:gd name="T4" fmla="*/ 518376 w 646975"/>
                <a:gd name="T5" fmla="*/ 188480 h 368491"/>
                <a:gd name="T6" fmla="*/ 490958 w 646975"/>
                <a:gd name="T7" fmla="*/ 234668 h 368491"/>
                <a:gd name="T8" fmla="*/ 447467 w 646975"/>
                <a:gd name="T9" fmla="*/ 238519 h 368491"/>
                <a:gd name="T10" fmla="*/ 416265 w 646975"/>
                <a:gd name="T11" fmla="*/ 326084 h 368491"/>
                <a:gd name="T12" fmla="*/ 367101 w 646975"/>
                <a:gd name="T13" fmla="*/ 315499 h 368491"/>
                <a:gd name="T14" fmla="*/ 317936 w 646975"/>
                <a:gd name="T15" fmla="*/ 298178 h 368491"/>
                <a:gd name="T16" fmla="*/ 268772 w 646975"/>
                <a:gd name="T17" fmla="*/ 365538 h 368491"/>
                <a:gd name="T18" fmla="*/ 221498 w 646975"/>
                <a:gd name="T19" fmla="*/ 361690 h 368491"/>
                <a:gd name="T20" fmla="*/ 177062 w 646975"/>
                <a:gd name="T21" fmla="*/ 340519 h 368491"/>
                <a:gd name="T22" fmla="*/ 121278 w 646975"/>
                <a:gd name="T23" fmla="*/ 353992 h 368491"/>
                <a:gd name="T24" fmla="*/ 66441 w 646975"/>
                <a:gd name="T25" fmla="*/ 372274 h 368491"/>
                <a:gd name="T26" fmla="*/ 6876 w 646975"/>
                <a:gd name="T27" fmla="*/ 341482 h 368491"/>
                <a:gd name="T28" fmla="*/ 39969 w 646975"/>
                <a:gd name="T29" fmla="*/ 245254 h 368491"/>
                <a:gd name="T30" fmla="*/ 249862 w 646975"/>
                <a:gd name="T31" fmla="*/ 98025 h 368491"/>
                <a:gd name="T32" fmla="*/ 541067 w 646975"/>
                <a:gd name="T33" fmla="*/ 1799 h 368491"/>
                <a:gd name="T34" fmla="*/ 640342 w 646975"/>
                <a:gd name="T35" fmla="*/ 85515 h 3684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46975" h="368491">
                  <a:moveTo>
                    <a:pt x="645103" y="84647"/>
                  </a:moveTo>
                  <a:cubicBezTo>
                    <a:pt x="639388" y="112270"/>
                    <a:pt x="620338" y="135129"/>
                    <a:pt x="594620" y="144654"/>
                  </a:cubicBezTo>
                  <a:cubicBezTo>
                    <a:pt x="567950" y="154179"/>
                    <a:pt x="536518" y="161799"/>
                    <a:pt x="522230" y="186565"/>
                  </a:cubicBezTo>
                  <a:cubicBezTo>
                    <a:pt x="513658" y="202757"/>
                    <a:pt x="511753" y="225617"/>
                    <a:pt x="494608" y="232284"/>
                  </a:cubicBezTo>
                  <a:cubicBezTo>
                    <a:pt x="481273" y="237999"/>
                    <a:pt x="464128" y="229427"/>
                    <a:pt x="450793" y="236095"/>
                  </a:cubicBezTo>
                  <a:cubicBezTo>
                    <a:pt x="421265" y="249429"/>
                    <a:pt x="446030" y="304674"/>
                    <a:pt x="419360" y="322772"/>
                  </a:cubicBezTo>
                  <a:cubicBezTo>
                    <a:pt x="404120" y="332297"/>
                    <a:pt x="384118" y="322772"/>
                    <a:pt x="369830" y="312295"/>
                  </a:cubicBezTo>
                  <a:cubicBezTo>
                    <a:pt x="354590" y="301817"/>
                    <a:pt x="337445" y="289434"/>
                    <a:pt x="320300" y="295149"/>
                  </a:cubicBezTo>
                  <a:cubicBezTo>
                    <a:pt x="293630" y="304674"/>
                    <a:pt x="295535" y="347537"/>
                    <a:pt x="270770" y="361824"/>
                  </a:cubicBezTo>
                  <a:cubicBezTo>
                    <a:pt x="256483" y="370397"/>
                    <a:pt x="238385" y="365634"/>
                    <a:pt x="223145" y="358015"/>
                  </a:cubicBezTo>
                  <a:cubicBezTo>
                    <a:pt x="208858" y="348490"/>
                    <a:pt x="193618" y="341822"/>
                    <a:pt x="178378" y="337059"/>
                  </a:cubicBezTo>
                  <a:cubicBezTo>
                    <a:pt x="158375" y="336107"/>
                    <a:pt x="139325" y="340870"/>
                    <a:pt x="122180" y="350395"/>
                  </a:cubicBezTo>
                  <a:cubicBezTo>
                    <a:pt x="105035" y="360872"/>
                    <a:pt x="85985" y="366587"/>
                    <a:pt x="66935" y="368492"/>
                  </a:cubicBezTo>
                  <a:cubicBezTo>
                    <a:pt x="46933" y="368492"/>
                    <a:pt x="6928" y="357062"/>
                    <a:pt x="6928" y="338012"/>
                  </a:cubicBezTo>
                  <a:cubicBezTo>
                    <a:pt x="6928" y="338012"/>
                    <a:pt x="-22600" y="304674"/>
                    <a:pt x="40265" y="242762"/>
                  </a:cubicBezTo>
                  <a:cubicBezTo>
                    <a:pt x="88843" y="195137"/>
                    <a:pt x="251720" y="97029"/>
                    <a:pt x="251720" y="97029"/>
                  </a:cubicBezTo>
                  <a:cubicBezTo>
                    <a:pt x="251720" y="97029"/>
                    <a:pt x="406978" y="-15366"/>
                    <a:pt x="545090" y="1779"/>
                  </a:cubicBezTo>
                  <a:cubicBezTo>
                    <a:pt x="544138" y="2732"/>
                    <a:pt x="663200" y="12257"/>
                    <a:pt x="645103" y="84647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8" name="Freeform: Shape 234"/>
            <p:cNvSpPr>
              <a:spLocks/>
            </p:cNvSpPr>
            <p:nvPr/>
          </p:nvSpPr>
          <p:spPr bwMode="auto">
            <a:xfrm>
              <a:off x="5810491" y="2958251"/>
              <a:ext cx="283399" cy="142894"/>
            </a:xfrm>
            <a:custGeom>
              <a:avLst/>
              <a:gdLst>
                <a:gd name="T0" fmla="*/ 284927 w 282892"/>
                <a:gd name="T1" fmla="*/ 0 h 141922"/>
                <a:gd name="T2" fmla="*/ 243674 w 282892"/>
                <a:gd name="T3" fmla="*/ 23494 h 141922"/>
                <a:gd name="T4" fmla="*/ 149658 w 282892"/>
                <a:gd name="T5" fmla="*/ 90055 h 141922"/>
                <a:gd name="T6" fmla="*/ 47008 w 282892"/>
                <a:gd name="T7" fmla="*/ 140956 h 141922"/>
                <a:gd name="T8" fmla="*/ 12471 w 282892"/>
                <a:gd name="T9" fmla="*/ 145850 h 141922"/>
                <a:gd name="T10" fmla="*/ 0 w 282892"/>
                <a:gd name="T11" fmla="*/ 144871 h 141922"/>
                <a:gd name="T12" fmla="*/ 46048 w 282892"/>
                <a:gd name="T13" fmla="*/ 137041 h 141922"/>
                <a:gd name="T14" fmla="*/ 146781 w 282892"/>
                <a:gd name="T15" fmla="*/ 86140 h 141922"/>
                <a:gd name="T16" fmla="*/ 241755 w 282892"/>
                <a:gd name="T17" fmla="*/ 21535 h 141922"/>
                <a:gd name="T18" fmla="*/ 272455 w 282892"/>
                <a:gd name="T19" fmla="*/ 5873 h 141922"/>
                <a:gd name="T20" fmla="*/ 284927 w 282892"/>
                <a:gd name="T21" fmla="*/ 0 h 1419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2892" h="141922">
                  <a:moveTo>
                    <a:pt x="282893" y="0"/>
                  </a:moveTo>
                  <a:cubicBezTo>
                    <a:pt x="282893" y="952"/>
                    <a:pt x="266700" y="7620"/>
                    <a:pt x="241935" y="22860"/>
                  </a:cubicBezTo>
                  <a:cubicBezTo>
                    <a:pt x="217170" y="38100"/>
                    <a:pt x="185738" y="61913"/>
                    <a:pt x="148590" y="87630"/>
                  </a:cubicBezTo>
                  <a:cubicBezTo>
                    <a:pt x="118110" y="109538"/>
                    <a:pt x="82867" y="126682"/>
                    <a:pt x="46672" y="137160"/>
                  </a:cubicBezTo>
                  <a:cubicBezTo>
                    <a:pt x="35242" y="140017"/>
                    <a:pt x="23813" y="140970"/>
                    <a:pt x="12383" y="141922"/>
                  </a:cubicBezTo>
                  <a:cubicBezTo>
                    <a:pt x="8572" y="141922"/>
                    <a:pt x="3810" y="141922"/>
                    <a:pt x="0" y="140970"/>
                  </a:cubicBezTo>
                  <a:cubicBezTo>
                    <a:pt x="15240" y="139065"/>
                    <a:pt x="30480" y="137160"/>
                    <a:pt x="45720" y="133350"/>
                  </a:cubicBezTo>
                  <a:cubicBezTo>
                    <a:pt x="81915" y="121920"/>
                    <a:pt x="115253" y="105727"/>
                    <a:pt x="145733" y="83820"/>
                  </a:cubicBezTo>
                  <a:cubicBezTo>
                    <a:pt x="181928" y="59055"/>
                    <a:pt x="214313" y="34290"/>
                    <a:pt x="240030" y="20955"/>
                  </a:cubicBezTo>
                  <a:cubicBezTo>
                    <a:pt x="249555" y="15240"/>
                    <a:pt x="260032" y="10477"/>
                    <a:pt x="270510" y="5715"/>
                  </a:cubicBezTo>
                  <a:cubicBezTo>
                    <a:pt x="274320" y="1905"/>
                    <a:pt x="278130" y="952"/>
                    <a:pt x="2828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29" name="Freeform: Shape 235"/>
            <p:cNvSpPr>
              <a:spLocks/>
            </p:cNvSpPr>
            <p:nvPr/>
          </p:nvSpPr>
          <p:spPr bwMode="auto">
            <a:xfrm>
              <a:off x="5771000" y="2912944"/>
              <a:ext cx="339149" cy="186460"/>
            </a:xfrm>
            <a:custGeom>
              <a:avLst/>
              <a:gdLst>
                <a:gd name="T0" fmla="*/ 325816 w 338137"/>
                <a:gd name="T1" fmla="*/ 991 h 186460"/>
                <a:gd name="T2" fmla="*/ 302681 w 338137"/>
                <a:gd name="T3" fmla="*/ 2896 h 186460"/>
                <a:gd name="T4" fmla="*/ 155197 w 338137"/>
                <a:gd name="T5" fmla="*/ 98146 h 186460"/>
                <a:gd name="T6" fmla="*/ 0 w 338137"/>
                <a:gd name="T7" fmla="*/ 175299 h 186460"/>
                <a:gd name="T8" fmla="*/ 80009 w 338137"/>
                <a:gd name="T9" fmla="*/ 182919 h 186460"/>
                <a:gd name="T10" fmla="*/ 325816 w 338137"/>
                <a:gd name="T11" fmla="*/ 46711 h 186460"/>
                <a:gd name="T12" fmla="*/ 342204 w 338137"/>
                <a:gd name="T13" fmla="*/ 22899 h 186460"/>
                <a:gd name="T14" fmla="*/ 325816 w 338137"/>
                <a:gd name="T15" fmla="*/ 991 h 1864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8137" h="186460">
                  <a:moveTo>
                    <a:pt x="321945" y="991"/>
                  </a:moveTo>
                  <a:cubicBezTo>
                    <a:pt x="314325" y="-914"/>
                    <a:pt x="305753" y="39"/>
                    <a:pt x="299085" y="2896"/>
                  </a:cubicBezTo>
                  <a:cubicBezTo>
                    <a:pt x="242888" y="20041"/>
                    <a:pt x="198120" y="60046"/>
                    <a:pt x="153353" y="98146"/>
                  </a:cubicBezTo>
                  <a:cubicBezTo>
                    <a:pt x="108585" y="135294"/>
                    <a:pt x="58103" y="171489"/>
                    <a:pt x="0" y="175299"/>
                  </a:cubicBezTo>
                  <a:cubicBezTo>
                    <a:pt x="24765" y="186729"/>
                    <a:pt x="52388" y="189586"/>
                    <a:pt x="79058" y="182919"/>
                  </a:cubicBezTo>
                  <a:cubicBezTo>
                    <a:pt x="180975" y="152439"/>
                    <a:pt x="240030" y="78144"/>
                    <a:pt x="321945" y="46711"/>
                  </a:cubicBezTo>
                  <a:cubicBezTo>
                    <a:pt x="331470" y="41949"/>
                    <a:pt x="337185" y="32424"/>
                    <a:pt x="338138" y="22899"/>
                  </a:cubicBezTo>
                  <a:cubicBezTo>
                    <a:pt x="335280" y="12421"/>
                    <a:pt x="329565" y="4801"/>
                    <a:pt x="321945" y="9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0" name="Freeform: Shape 236"/>
            <p:cNvSpPr>
              <a:spLocks/>
            </p:cNvSpPr>
            <p:nvPr/>
          </p:nvSpPr>
          <p:spPr bwMode="auto">
            <a:xfrm>
              <a:off x="5622332" y="3118571"/>
              <a:ext cx="62720" cy="83645"/>
            </a:xfrm>
            <a:custGeom>
              <a:avLst/>
              <a:gdLst>
                <a:gd name="T0" fmla="*/ 63758 w 62378"/>
                <a:gd name="T1" fmla="*/ 82552 h 83024"/>
                <a:gd name="T2" fmla="*/ 45260 w 62378"/>
                <a:gd name="T3" fmla="*/ 84516 h 83024"/>
                <a:gd name="T4" fmla="*/ 478 w 62378"/>
                <a:gd name="T5" fmla="*/ 26618 h 83024"/>
                <a:gd name="T6" fmla="*/ 3396 w 62378"/>
                <a:gd name="T7" fmla="*/ 15824 h 83024"/>
                <a:gd name="T8" fmla="*/ 13132 w 62378"/>
                <a:gd name="T9" fmla="*/ 123 h 83024"/>
                <a:gd name="T10" fmla="*/ 7291 w 62378"/>
                <a:gd name="T11" fmla="*/ 16805 h 83024"/>
                <a:gd name="T12" fmla="*/ 43313 w 62378"/>
                <a:gd name="T13" fmla="*/ 79609 h 83024"/>
                <a:gd name="T14" fmla="*/ 46233 w 62378"/>
                <a:gd name="T15" fmla="*/ 80590 h 83024"/>
                <a:gd name="T16" fmla="*/ 63758 w 62378"/>
                <a:gd name="T17" fmla="*/ 82552 h 830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378" h="83024">
                  <a:moveTo>
                    <a:pt x="62378" y="80128"/>
                  </a:moveTo>
                  <a:cubicBezTo>
                    <a:pt x="56663" y="82986"/>
                    <a:pt x="49996" y="83939"/>
                    <a:pt x="44281" y="82034"/>
                  </a:cubicBezTo>
                  <a:cubicBezTo>
                    <a:pt x="16658" y="78224"/>
                    <a:pt x="-3344" y="53459"/>
                    <a:pt x="466" y="25836"/>
                  </a:cubicBezTo>
                  <a:cubicBezTo>
                    <a:pt x="466" y="22026"/>
                    <a:pt x="1418" y="19169"/>
                    <a:pt x="3323" y="15359"/>
                  </a:cubicBezTo>
                  <a:cubicBezTo>
                    <a:pt x="7133" y="3928"/>
                    <a:pt x="12848" y="-834"/>
                    <a:pt x="12848" y="119"/>
                  </a:cubicBezTo>
                  <a:cubicBezTo>
                    <a:pt x="12848" y="119"/>
                    <a:pt x="9991" y="5834"/>
                    <a:pt x="7133" y="16311"/>
                  </a:cubicBezTo>
                  <a:cubicBezTo>
                    <a:pt x="466" y="42981"/>
                    <a:pt x="15706" y="69651"/>
                    <a:pt x="42376" y="77271"/>
                  </a:cubicBezTo>
                  <a:cubicBezTo>
                    <a:pt x="43328" y="77271"/>
                    <a:pt x="44281" y="78224"/>
                    <a:pt x="45233" y="78224"/>
                  </a:cubicBezTo>
                  <a:cubicBezTo>
                    <a:pt x="54758" y="80128"/>
                    <a:pt x="62378" y="78224"/>
                    <a:pt x="62378" y="80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1" name="Freeform: Shape 237"/>
            <p:cNvSpPr>
              <a:spLocks/>
            </p:cNvSpPr>
            <p:nvPr/>
          </p:nvSpPr>
          <p:spPr bwMode="auto">
            <a:xfrm>
              <a:off x="5810491" y="3172593"/>
              <a:ext cx="51105" cy="17426"/>
            </a:xfrm>
            <a:custGeom>
              <a:avLst/>
              <a:gdLst>
                <a:gd name="T0" fmla="*/ 52320 w 50706"/>
                <a:gd name="T1" fmla="*/ 14430 h 18441"/>
                <a:gd name="T2" fmla="*/ 23820 w 50706"/>
                <a:gd name="T3" fmla="*/ 11393 h 18441"/>
                <a:gd name="T4" fmla="*/ 232 w 50706"/>
                <a:gd name="T5" fmla="*/ 0 h 18441"/>
                <a:gd name="T6" fmla="*/ 26767 w 50706"/>
                <a:gd name="T7" fmla="*/ 6835 h 18441"/>
                <a:gd name="T8" fmla="*/ 52320 w 50706"/>
                <a:gd name="T9" fmla="*/ 14430 h 18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06" h="18441">
                  <a:moveTo>
                    <a:pt x="50706" y="18097"/>
                  </a:moveTo>
                  <a:cubicBezTo>
                    <a:pt x="41181" y="19050"/>
                    <a:pt x="31656" y="18097"/>
                    <a:pt x="23084" y="14288"/>
                  </a:cubicBezTo>
                  <a:cubicBezTo>
                    <a:pt x="8796" y="9525"/>
                    <a:pt x="-1681" y="1905"/>
                    <a:pt x="224" y="0"/>
                  </a:cubicBezTo>
                  <a:cubicBezTo>
                    <a:pt x="8796" y="1905"/>
                    <a:pt x="17369" y="3810"/>
                    <a:pt x="25941" y="8572"/>
                  </a:cubicBezTo>
                  <a:cubicBezTo>
                    <a:pt x="34514" y="10478"/>
                    <a:pt x="43086" y="14288"/>
                    <a:pt x="50706" y="180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2" name="Freeform: Shape 238"/>
            <p:cNvSpPr>
              <a:spLocks/>
            </p:cNvSpPr>
            <p:nvPr/>
          </p:nvSpPr>
          <p:spPr bwMode="auto">
            <a:xfrm>
              <a:off x="5780292" y="3073264"/>
              <a:ext cx="150992" cy="34852"/>
            </a:xfrm>
            <a:custGeom>
              <a:avLst/>
              <a:gdLst>
                <a:gd name="T0" fmla="*/ 155428 w 149542"/>
                <a:gd name="T1" fmla="*/ 0 h 34633"/>
                <a:gd name="T2" fmla="*/ 135628 w 149542"/>
                <a:gd name="T3" fmla="*/ 12699 h 34633"/>
                <a:gd name="T4" fmla="*/ 81179 w 149542"/>
                <a:gd name="T5" fmla="*/ 31258 h 34633"/>
                <a:gd name="T6" fmla="*/ 23760 w 149542"/>
                <a:gd name="T7" fmla="*/ 35166 h 34633"/>
                <a:gd name="T8" fmla="*/ 0 w 149542"/>
                <a:gd name="T9" fmla="*/ 31258 h 34633"/>
                <a:gd name="T10" fmla="*/ 80189 w 149542"/>
                <a:gd name="T11" fmla="*/ 24421 h 34633"/>
                <a:gd name="T12" fmla="*/ 155428 w 149542"/>
                <a:gd name="T13" fmla="*/ 0 h 346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542" h="34633">
                  <a:moveTo>
                    <a:pt x="149543" y="0"/>
                  </a:moveTo>
                  <a:cubicBezTo>
                    <a:pt x="143828" y="4763"/>
                    <a:pt x="137160" y="9525"/>
                    <a:pt x="130493" y="12383"/>
                  </a:cubicBezTo>
                  <a:cubicBezTo>
                    <a:pt x="114300" y="20955"/>
                    <a:pt x="96203" y="26670"/>
                    <a:pt x="78105" y="30480"/>
                  </a:cubicBezTo>
                  <a:cubicBezTo>
                    <a:pt x="60008" y="34290"/>
                    <a:pt x="40958" y="35242"/>
                    <a:pt x="22860" y="34290"/>
                  </a:cubicBezTo>
                  <a:cubicBezTo>
                    <a:pt x="15240" y="34290"/>
                    <a:pt x="7620" y="33338"/>
                    <a:pt x="0" y="30480"/>
                  </a:cubicBezTo>
                  <a:cubicBezTo>
                    <a:pt x="25718" y="30480"/>
                    <a:pt x="51435" y="27623"/>
                    <a:pt x="77153" y="23813"/>
                  </a:cubicBezTo>
                  <a:cubicBezTo>
                    <a:pt x="101918" y="18098"/>
                    <a:pt x="125730" y="10478"/>
                    <a:pt x="1495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3" name="Freeform: Shape 239"/>
            <p:cNvSpPr>
              <a:spLocks/>
            </p:cNvSpPr>
            <p:nvPr/>
          </p:nvSpPr>
          <p:spPr bwMode="auto">
            <a:xfrm>
              <a:off x="5973097" y="3127285"/>
              <a:ext cx="39489" cy="19168"/>
            </a:xfrm>
            <a:custGeom>
              <a:avLst/>
              <a:gdLst>
                <a:gd name="T0" fmla="*/ 39724 w 39411"/>
                <a:gd name="T1" fmla="*/ 15060 h 20094"/>
                <a:gd name="T2" fmla="*/ 16683 w 39411"/>
                <a:gd name="T3" fmla="*/ 13484 h 20094"/>
                <a:gd name="T4" fmla="*/ 363 w 39411"/>
                <a:gd name="T5" fmla="*/ 76 h 20094"/>
                <a:gd name="T6" fmla="*/ 19563 w 39411"/>
                <a:gd name="T7" fmla="*/ 8751 h 20094"/>
                <a:gd name="T8" fmla="*/ 39724 w 39411"/>
                <a:gd name="T9" fmla="*/ 15060 h 200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11" h="20094">
                  <a:moveTo>
                    <a:pt x="39412" y="18189"/>
                  </a:moveTo>
                  <a:cubicBezTo>
                    <a:pt x="39412" y="20094"/>
                    <a:pt x="28934" y="21999"/>
                    <a:pt x="16551" y="16284"/>
                  </a:cubicBezTo>
                  <a:cubicBezTo>
                    <a:pt x="4169" y="10569"/>
                    <a:pt x="-1546" y="1044"/>
                    <a:pt x="359" y="92"/>
                  </a:cubicBezTo>
                  <a:cubicBezTo>
                    <a:pt x="1312" y="-861"/>
                    <a:pt x="8932" y="5807"/>
                    <a:pt x="19409" y="10569"/>
                  </a:cubicBezTo>
                  <a:cubicBezTo>
                    <a:pt x="28934" y="15332"/>
                    <a:pt x="39412" y="17237"/>
                    <a:pt x="39412" y="18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4" name="Freeform: Shape 240"/>
            <p:cNvSpPr>
              <a:spLocks/>
            </p:cNvSpPr>
            <p:nvPr/>
          </p:nvSpPr>
          <p:spPr bwMode="auto">
            <a:xfrm>
              <a:off x="6082274" y="3050610"/>
              <a:ext cx="20907" cy="5227"/>
            </a:xfrm>
            <a:custGeom>
              <a:avLst/>
              <a:gdLst>
                <a:gd name="T0" fmla="*/ 20763 w 20955"/>
                <a:gd name="T1" fmla="*/ 1080 h 6667"/>
                <a:gd name="T2" fmla="*/ 10382 w 20955"/>
                <a:gd name="T3" fmla="*/ 2519 h 6667"/>
                <a:gd name="T4" fmla="*/ 0 w 20955"/>
                <a:gd name="T5" fmla="*/ 1439 h 6667"/>
                <a:gd name="T6" fmla="*/ 10382 w 20955"/>
                <a:gd name="T7" fmla="*/ 0 h 6667"/>
                <a:gd name="T8" fmla="*/ 20763 w 20955"/>
                <a:gd name="T9" fmla="*/ 1080 h 66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55" h="6667">
                  <a:moveTo>
                    <a:pt x="20955" y="2858"/>
                  </a:moveTo>
                  <a:cubicBezTo>
                    <a:pt x="20955" y="4763"/>
                    <a:pt x="16193" y="5715"/>
                    <a:pt x="10478" y="6667"/>
                  </a:cubicBezTo>
                  <a:cubicBezTo>
                    <a:pt x="4763" y="6667"/>
                    <a:pt x="0" y="5715"/>
                    <a:pt x="0" y="3810"/>
                  </a:cubicBezTo>
                  <a:cubicBezTo>
                    <a:pt x="0" y="1905"/>
                    <a:pt x="4763" y="953"/>
                    <a:pt x="10478" y="0"/>
                  </a:cubicBezTo>
                  <a:cubicBezTo>
                    <a:pt x="16193" y="0"/>
                    <a:pt x="20955" y="1905"/>
                    <a:pt x="20955" y="28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5" name="Freeform: Shape 241"/>
            <p:cNvSpPr>
              <a:spLocks/>
            </p:cNvSpPr>
            <p:nvPr/>
          </p:nvSpPr>
          <p:spPr bwMode="auto">
            <a:xfrm>
              <a:off x="6154286" y="2944310"/>
              <a:ext cx="76656" cy="47051"/>
            </a:xfrm>
            <a:custGeom>
              <a:avLst/>
              <a:gdLst>
                <a:gd name="T0" fmla="*/ 71253 w 78436"/>
                <a:gd name="T1" fmla="*/ 0 h 47067"/>
                <a:gd name="T2" fmla="*/ 66908 w 78436"/>
                <a:gd name="T3" fmla="*/ 13315 h 47067"/>
                <a:gd name="T4" fmla="*/ 42577 w 78436"/>
                <a:gd name="T5" fmla="*/ 36147 h 47067"/>
                <a:gd name="T6" fmla="*/ 13034 w 78436"/>
                <a:gd name="T7" fmla="*/ 45656 h 47067"/>
                <a:gd name="T8" fmla="*/ 0 w 78436"/>
                <a:gd name="T9" fmla="*/ 46608 h 47067"/>
                <a:gd name="T10" fmla="*/ 12165 w 78436"/>
                <a:gd name="T11" fmla="*/ 41854 h 47067"/>
                <a:gd name="T12" fmla="*/ 40841 w 78436"/>
                <a:gd name="T13" fmla="*/ 30440 h 47067"/>
                <a:gd name="T14" fmla="*/ 64301 w 78436"/>
                <a:gd name="T15" fmla="*/ 10461 h 47067"/>
                <a:gd name="T16" fmla="*/ 71253 w 78436"/>
                <a:gd name="T17" fmla="*/ 0 h 470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436" h="47067">
                  <a:moveTo>
                    <a:pt x="78105" y="0"/>
                  </a:moveTo>
                  <a:cubicBezTo>
                    <a:pt x="79057" y="0"/>
                    <a:pt x="78105" y="5715"/>
                    <a:pt x="73343" y="13335"/>
                  </a:cubicBezTo>
                  <a:cubicBezTo>
                    <a:pt x="66675" y="22860"/>
                    <a:pt x="58103" y="30480"/>
                    <a:pt x="46672" y="36195"/>
                  </a:cubicBezTo>
                  <a:cubicBezTo>
                    <a:pt x="36195" y="40957"/>
                    <a:pt x="25718" y="44767"/>
                    <a:pt x="14288" y="45720"/>
                  </a:cubicBezTo>
                  <a:cubicBezTo>
                    <a:pt x="5715" y="46672"/>
                    <a:pt x="0" y="47625"/>
                    <a:pt x="0" y="46672"/>
                  </a:cubicBezTo>
                  <a:cubicBezTo>
                    <a:pt x="0" y="45720"/>
                    <a:pt x="4763" y="43815"/>
                    <a:pt x="13335" y="41910"/>
                  </a:cubicBezTo>
                  <a:cubicBezTo>
                    <a:pt x="23813" y="39052"/>
                    <a:pt x="34290" y="35242"/>
                    <a:pt x="44768" y="30480"/>
                  </a:cubicBezTo>
                  <a:cubicBezTo>
                    <a:pt x="54293" y="25717"/>
                    <a:pt x="62865" y="19050"/>
                    <a:pt x="70485" y="10477"/>
                  </a:cubicBezTo>
                  <a:cubicBezTo>
                    <a:pt x="75247" y="4763"/>
                    <a:pt x="77153" y="0"/>
                    <a:pt x="78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43" name="Graphic 6"/>
            <p:cNvGrpSpPr/>
            <p:nvPr/>
          </p:nvGrpSpPr>
          <p:grpSpPr>
            <a:xfrm>
              <a:off x="3543300" y="881062"/>
              <a:ext cx="2668970" cy="2078788"/>
              <a:chOff x="3543300" y="881062"/>
              <a:chExt cx="2668970" cy="2078788"/>
            </a:xfrm>
            <a:solidFill>
              <a:srgbClr val="FFFFFF"/>
            </a:solidFill>
          </p:grpSpPr>
          <p:sp>
            <p:nvSpPr>
              <p:cNvPr id="257" name="Freeform: Shape 256"/>
              <p:cNvSpPr/>
              <p:nvPr/>
            </p:nvSpPr>
            <p:spPr>
              <a:xfrm>
                <a:off x="5922645" y="2908934"/>
                <a:ext cx="12382" cy="8572"/>
              </a:xfrm>
              <a:custGeom>
                <a:avLst/>
                <a:gdLst>
                  <a:gd name="connsiteX0" fmla="*/ 12383 w 12382"/>
                  <a:gd name="connsiteY0" fmla="*/ 0 h 8572"/>
                  <a:gd name="connsiteX1" fmla="*/ 0 w 12382"/>
                  <a:gd name="connsiteY1" fmla="*/ 8573 h 8572"/>
                  <a:gd name="connsiteX2" fmla="*/ 12383 w 12382"/>
                  <a:gd name="connsiteY2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82" h="8572">
                    <a:moveTo>
                      <a:pt x="12383" y="0"/>
                    </a:moveTo>
                    <a:cubicBezTo>
                      <a:pt x="7620" y="2858"/>
                      <a:pt x="3810" y="5715"/>
                      <a:pt x="0" y="8573"/>
                    </a:cubicBezTo>
                    <a:lnTo>
                      <a:pt x="1238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8" name="Freeform: Shape 257"/>
              <p:cNvSpPr/>
              <p:nvPr/>
            </p:nvSpPr>
            <p:spPr>
              <a:xfrm>
                <a:off x="3543300" y="8810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9" name="Freeform: Shape 258"/>
              <p:cNvSpPr/>
              <p:nvPr/>
            </p:nvSpPr>
            <p:spPr>
              <a:xfrm>
                <a:off x="5908565" y="2851094"/>
                <a:ext cx="303705" cy="108755"/>
              </a:xfrm>
              <a:custGeom>
                <a:avLst/>
                <a:gdLst>
                  <a:gd name="connsiteX0" fmla="*/ 287447 w 303705"/>
                  <a:gd name="connsiteY0" fmla="*/ 13072 h 108755"/>
                  <a:gd name="connsiteX1" fmla="*/ 244585 w 303705"/>
                  <a:gd name="connsiteY1" fmla="*/ 689 h 108755"/>
                  <a:gd name="connsiteX2" fmla="*/ 26462 w 303705"/>
                  <a:gd name="connsiteY2" fmla="*/ 57839 h 108755"/>
                  <a:gd name="connsiteX3" fmla="*/ 3602 w 303705"/>
                  <a:gd name="connsiteY3" fmla="*/ 77842 h 108755"/>
                  <a:gd name="connsiteX4" fmla="*/ 7412 w 303705"/>
                  <a:gd name="connsiteY4" fmla="*/ 105464 h 108755"/>
                  <a:gd name="connsiteX5" fmla="*/ 39797 w 303705"/>
                  <a:gd name="connsiteY5" fmla="*/ 102607 h 108755"/>
                  <a:gd name="connsiteX6" fmla="*/ 140762 w 303705"/>
                  <a:gd name="connsiteY6" fmla="*/ 52125 h 108755"/>
                  <a:gd name="connsiteX7" fmla="*/ 249347 w 303705"/>
                  <a:gd name="connsiteY7" fmla="*/ 59745 h 108755"/>
                  <a:gd name="connsiteX8" fmla="*/ 281732 w 303705"/>
                  <a:gd name="connsiteY8" fmla="*/ 74032 h 108755"/>
                  <a:gd name="connsiteX9" fmla="*/ 303640 w 303705"/>
                  <a:gd name="connsiteY9" fmla="*/ 43552 h 108755"/>
                  <a:gd name="connsiteX10" fmla="*/ 287447 w 303705"/>
                  <a:gd name="connsiteY10" fmla="*/ 13072 h 10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705" h="108755">
                    <a:moveTo>
                      <a:pt x="287447" y="13072"/>
                    </a:moveTo>
                    <a:cubicBezTo>
                      <a:pt x="275065" y="4500"/>
                      <a:pt x="259825" y="689"/>
                      <a:pt x="244585" y="689"/>
                    </a:cubicBezTo>
                    <a:cubicBezTo>
                      <a:pt x="167432" y="-4073"/>
                      <a:pt x="91232" y="15930"/>
                      <a:pt x="26462" y="57839"/>
                    </a:cubicBezTo>
                    <a:cubicBezTo>
                      <a:pt x="17890" y="62602"/>
                      <a:pt x="10270" y="70222"/>
                      <a:pt x="3602" y="77842"/>
                    </a:cubicBezTo>
                    <a:cubicBezTo>
                      <a:pt x="-2113" y="86414"/>
                      <a:pt x="-1160" y="98797"/>
                      <a:pt x="7412" y="105464"/>
                    </a:cubicBezTo>
                    <a:cubicBezTo>
                      <a:pt x="16937" y="112132"/>
                      <a:pt x="29320" y="107370"/>
                      <a:pt x="39797" y="102607"/>
                    </a:cubicBezTo>
                    <a:cubicBezTo>
                      <a:pt x="73135" y="85462"/>
                      <a:pt x="105520" y="64507"/>
                      <a:pt x="140762" y="52125"/>
                    </a:cubicBezTo>
                    <a:cubicBezTo>
                      <a:pt x="176005" y="39742"/>
                      <a:pt x="217915" y="38789"/>
                      <a:pt x="249347" y="59745"/>
                    </a:cubicBezTo>
                    <a:cubicBezTo>
                      <a:pt x="259825" y="66412"/>
                      <a:pt x="269350" y="75937"/>
                      <a:pt x="281732" y="74032"/>
                    </a:cubicBezTo>
                    <a:cubicBezTo>
                      <a:pt x="295067" y="71175"/>
                      <a:pt x="304592" y="57839"/>
                      <a:pt x="303640" y="43552"/>
                    </a:cubicBezTo>
                    <a:cubicBezTo>
                      <a:pt x="302687" y="32122"/>
                      <a:pt x="296972" y="20692"/>
                      <a:pt x="287447" y="130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1637" name="Freeform: Shape 243"/>
            <p:cNvSpPr>
              <a:spLocks/>
            </p:cNvSpPr>
            <p:nvPr/>
          </p:nvSpPr>
          <p:spPr bwMode="auto">
            <a:xfrm>
              <a:off x="5661822" y="3115086"/>
              <a:ext cx="216033" cy="55763"/>
            </a:xfrm>
            <a:custGeom>
              <a:avLst/>
              <a:gdLst>
                <a:gd name="T0" fmla="*/ 210757 w 216455"/>
                <a:gd name="T1" fmla="*/ 15647 h 56145"/>
                <a:gd name="T2" fmla="*/ 204140 w 216455"/>
                <a:gd name="T3" fmla="*/ 13794 h 56145"/>
                <a:gd name="T4" fmla="*/ 112465 w 216455"/>
                <a:gd name="T5" fmla="*/ 3598 h 56145"/>
                <a:gd name="T6" fmla="*/ 27406 w 216455"/>
                <a:gd name="T7" fmla="*/ 5452 h 56145"/>
                <a:gd name="T8" fmla="*/ 0 w 216455"/>
                <a:gd name="T9" fmla="*/ 32330 h 56145"/>
                <a:gd name="T10" fmla="*/ 24573 w 216455"/>
                <a:gd name="T11" fmla="*/ 54574 h 56145"/>
                <a:gd name="T12" fmla="*/ 54816 w 216455"/>
                <a:gd name="T13" fmla="*/ 37891 h 56145"/>
                <a:gd name="T14" fmla="*/ 121916 w 216455"/>
                <a:gd name="T15" fmla="*/ 22134 h 56145"/>
                <a:gd name="T16" fmla="*/ 199414 w 216455"/>
                <a:gd name="T17" fmla="*/ 36965 h 56145"/>
                <a:gd name="T18" fmla="*/ 213591 w 216455"/>
                <a:gd name="T19" fmla="*/ 29550 h 56145"/>
                <a:gd name="T20" fmla="*/ 210757 w 216455"/>
                <a:gd name="T21" fmla="*/ 15647 h 56145"/>
                <a:gd name="T22" fmla="*/ 210757 w 216455"/>
                <a:gd name="T23" fmla="*/ 15647 h 561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6455" h="56145">
                  <a:moveTo>
                    <a:pt x="212408" y="16080"/>
                  </a:moveTo>
                  <a:cubicBezTo>
                    <a:pt x="210502" y="15128"/>
                    <a:pt x="207645" y="14175"/>
                    <a:pt x="205740" y="14175"/>
                  </a:cubicBezTo>
                  <a:lnTo>
                    <a:pt x="113347" y="3698"/>
                  </a:lnTo>
                  <a:cubicBezTo>
                    <a:pt x="84772" y="-112"/>
                    <a:pt x="55245" y="-2970"/>
                    <a:pt x="27622" y="5603"/>
                  </a:cubicBezTo>
                  <a:cubicBezTo>
                    <a:pt x="13335" y="7508"/>
                    <a:pt x="1905" y="18938"/>
                    <a:pt x="0" y="33225"/>
                  </a:cubicBezTo>
                  <a:cubicBezTo>
                    <a:pt x="952" y="46560"/>
                    <a:pt x="11430" y="57038"/>
                    <a:pt x="24765" y="56085"/>
                  </a:cubicBezTo>
                  <a:cubicBezTo>
                    <a:pt x="36195" y="53228"/>
                    <a:pt x="46672" y="47513"/>
                    <a:pt x="55245" y="38940"/>
                  </a:cubicBezTo>
                  <a:cubicBezTo>
                    <a:pt x="74295" y="24653"/>
                    <a:pt x="99060" y="18938"/>
                    <a:pt x="122872" y="22748"/>
                  </a:cubicBezTo>
                  <a:cubicBezTo>
                    <a:pt x="149542" y="27510"/>
                    <a:pt x="175260" y="43703"/>
                    <a:pt x="200977" y="37988"/>
                  </a:cubicBezTo>
                  <a:cubicBezTo>
                    <a:pt x="206692" y="37035"/>
                    <a:pt x="211455" y="34178"/>
                    <a:pt x="215265" y="30368"/>
                  </a:cubicBezTo>
                  <a:cubicBezTo>
                    <a:pt x="217170" y="27510"/>
                    <a:pt x="217170" y="20843"/>
                    <a:pt x="212408" y="16080"/>
                  </a:cubicBezTo>
                  <a:cubicBezTo>
                    <a:pt x="212408" y="17033"/>
                    <a:pt x="212408" y="17033"/>
                    <a:pt x="212408" y="160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8" name="Freeform: Shape 244"/>
            <p:cNvSpPr>
              <a:spLocks/>
            </p:cNvSpPr>
            <p:nvPr/>
          </p:nvSpPr>
          <p:spPr bwMode="auto">
            <a:xfrm>
              <a:off x="6286693" y="3020985"/>
              <a:ext cx="25553" cy="29625"/>
            </a:xfrm>
            <a:custGeom>
              <a:avLst/>
              <a:gdLst>
                <a:gd name="T0" fmla="*/ 22787 w 26095"/>
                <a:gd name="T1" fmla="*/ 11462 h 29604"/>
                <a:gd name="T2" fmla="*/ 8775 w 26095"/>
                <a:gd name="T3" fmla="*/ 0 h 29604"/>
                <a:gd name="T4" fmla="*/ 2644 w 26095"/>
                <a:gd name="T5" fmla="*/ 23881 h 29604"/>
                <a:gd name="T6" fmla="*/ 18408 w 26095"/>
                <a:gd name="T7" fmla="*/ 27703 h 29604"/>
                <a:gd name="T8" fmla="*/ 18408 w 26095"/>
                <a:gd name="T9" fmla="*/ 27703 h 29604"/>
                <a:gd name="T10" fmla="*/ 22787 w 26095"/>
                <a:gd name="T11" fmla="*/ 11462 h 296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95" h="29604">
                  <a:moveTo>
                    <a:pt x="24783" y="11430"/>
                  </a:moveTo>
                  <a:cubicBezTo>
                    <a:pt x="21925" y="5715"/>
                    <a:pt x="16210" y="953"/>
                    <a:pt x="9543" y="0"/>
                  </a:cubicBezTo>
                  <a:cubicBezTo>
                    <a:pt x="-2840" y="2858"/>
                    <a:pt x="-935" y="17145"/>
                    <a:pt x="2875" y="23813"/>
                  </a:cubicBezTo>
                  <a:cubicBezTo>
                    <a:pt x="6685" y="29528"/>
                    <a:pt x="14305" y="31433"/>
                    <a:pt x="20020" y="27623"/>
                  </a:cubicBezTo>
                  <a:cubicBezTo>
                    <a:pt x="20020" y="27623"/>
                    <a:pt x="20020" y="27623"/>
                    <a:pt x="20020" y="27623"/>
                  </a:cubicBezTo>
                  <a:cubicBezTo>
                    <a:pt x="25735" y="24765"/>
                    <a:pt x="27640" y="17145"/>
                    <a:pt x="24783" y="1143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39" name="Freeform: Shape 245"/>
            <p:cNvSpPr>
              <a:spLocks/>
            </p:cNvSpPr>
            <p:nvPr/>
          </p:nvSpPr>
          <p:spPr bwMode="auto">
            <a:xfrm>
              <a:off x="6135703" y="3162137"/>
              <a:ext cx="13938" cy="17426"/>
            </a:xfrm>
            <a:custGeom>
              <a:avLst/>
              <a:gdLst>
                <a:gd name="T0" fmla="*/ 10923 w 14853"/>
                <a:gd name="T1" fmla="*/ 6052 h 17853"/>
                <a:gd name="T2" fmla="*/ 4275 w 14853"/>
                <a:gd name="T3" fmla="*/ 0 h 17853"/>
                <a:gd name="T4" fmla="*/ 1321 w 14853"/>
                <a:gd name="T5" fmla="*/ 12968 h 17853"/>
                <a:gd name="T6" fmla="*/ 8707 w 14853"/>
                <a:gd name="T7" fmla="*/ 14698 h 17853"/>
                <a:gd name="T8" fmla="*/ 8707 w 14853"/>
                <a:gd name="T9" fmla="*/ 14698 h 17853"/>
                <a:gd name="T10" fmla="*/ 10923 w 14853"/>
                <a:gd name="T11" fmla="*/ 6052 h 178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53" h="17853">
                  <a:moveTo>
                    <a:pt x="14086" y="6667"/>
                  </a:moveTo>
                  <a:cubicBezTo>
                    <a:pt x="12181" y="2858"/>
                    <a:pt x="9324" y="953"/>
                    <a:pt x="5514" y="0"/>
                  </a:cubicBezTo>
                  <a:cubicBezTo>
                    <a:pt x="-2106" y="1905"/>
                    <a:pt x="-201" y="10478"/>
                    <a:pt x="1704" y="14288"/>
                  </a:cubicBezTo>
                  <a:cubicBezTo>
                    <a:pt x="3609" y="18097"/>
                    <a:pt x="8371" y="19050"/>
                    <a:pt x="11229" y="16192"/>
                  </a:cubicBezTo>
                  <a:cubicBezTo>
                    <a:pt x="11229" y="16192"/>
                    <a:pt x="11229" y="16192"/>
                    <a:pt x="11229" y="16192"/>
                  </a:cubicBezTo>
                  <a:cubicBezTo>
                    <a:pt x="14086" y="14288"/>
                    <a:pt x="15991" y="9525"/>
                    <a:pt x="14086" y="6667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0" name="Freeform: Shape 246"/>
            <p:cNvSpPr>
              <a:spLocks/>
            </p:cNvSpPr>
            <p:nvPr/>
          </p:nvSpPr>
          <p:spPr bwMode="auto">
            <a:xfrm>
              <a:off x="6242558" y="3015758"/>
              <a:ext cx="13938" cy="17426"/>
            </a:xfrm>
            <a:custGeom>
              <a:avLst/>
              <a:gdLst>
                <a:gd name="T0" fmla="*/ 12216 w 14443"/>
                <a:gd name="T1" fmla="*/ 5732 h 18097"/>
                <a:gd name="T2" fmla="*/ 4782 w 14443"/>
                <a:gd name="T3" fmla="*/ 0 h 18097"/>
                <a:gd name="T4" fmla="*/ 1478 w 14443"/>
                <a:gd name="T5" fmla="*/ 12284 h 18097"/>
                <a:gd name="T6" fmla="*/ 9738 w 14443"/>
                <a:gd name="T7" fmla="*/ 14740 h 18097"/>
                <a:gd name="T8" fmla="*/ 9738 w 14443"/>
                <a:gd name="T9" fmla="*/ 14740 h 18097"/>
                <a:gd name="T10" fmla="*/ 12216 w 14443"/>
                <a:gd name="T11" fmla="*/ 5732 h 180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43" h="18097">
                  <a:moveTo>
                    <a:pt x="14086" y="6667"/>
                  </a:moveTo>
                  <a:cubicBezTo>
                    <a:pt x="12181" y="2857"/>
                    <a:pt x="9324" y="952"/>
                    <a:pt x="5514" y="0"/>
                  </a:cubicBezTo>
                  <a:cubicBezTo>
                    <a:pt x="-2106" y="1905"/>
                    <a:pt x="-201" y="10477"/>
                    <a:pt x="1704" y="14288"/>
                  </a:cubicBezTo>
                  <a:cubicBezTo>
                    <a:pt x="3609" y="18097"/>
                    <a:pt x="8371" y="19050"/>
                    <a:pt x="11229" y="17145"/>
                  </a:cubicBezTo>
                  <a:cubicBezTo>
                    <a:pt x="11229" y="17145"/>
                    <a:pt x="11229" y="17145"/>
                    <a:pt x="11229" y="17145"/>
                  </a:cubicBezTo>
                  <a:cubicBezTo>
                    <a:pt x="14086" y="14288"/>
                    <a:pt x="15039" y="10477"/>
                    <a:pt x="14086" y="6667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1" name="Freeform: Shape 247"/>
            <p:cNvSpPr>
              <a:spLocks/>
            </p:cNvSpPr>
            <p:nvPr/>
          </p:nvSpPr>
          <p:spPr bwMode="auto">
            <a:xfrm>
              <a:off x="6019555" y="3721514"/>
              <a:ext cx="1008157" cy="1780946"/>
            </a:xfrm>
            <a:custGeom>
              <a:avLst/>
              <a:gdLst>
                <a:gd name="T0" fmla="*/ 0 w 1008865"/>
                <a:gd name="T1" fmla="*/ 161184 h 1780362"/>
                <a:gd name="T2" fmla="*/ 376132 w 1008865"/>
                <a:gd name="T3" fmla="*/ 1400106 h 1780362"/>
                <a:gd name="T4" fmla="*/ 833001 w 1008865"/>
                <a:gd name="T5" fmla="*/ 1769208 h 1780362"/>
                <a:gd name="T6" fmla="*/ 916585 w 1008865"/>
                <a:gd name="T7" fmla="*/ 995715 h 1780362"/>
                <a:gd name="T8" fmla="*/ 776960 w 1008865"/>
                <a:gd name="T9" fmla="*/ 486412 h 1780362"/>
                <a:gd name="T10" fmla="*/ 553751 w 1008865"/>
                <a:gd name="T11" fmla="*/ 559851 h 1780362"/>
                <a:gd name="T12" fmla="*/ 373283 w 1008865"/>
                <a:gd name="T13" fmla="*/ 0 h 1780362"/>
                <a:gd name="T14" fmla="*/ 0 w 1008865"/>
                <a:gd name="T15" fmla="*/ 161184 h 17803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8865" h="1780362">
                  <a:moveTo>
                    <a:pt x="0" y="160972"/>
                  </a:moveTo>
                  <a:cubicBezTo>
                    <a:pt x="0" y="160972"/>
                    <a:pt x="354330" y="1332548"/>
                    <a:pt x="377190" y="1398270"/>
                  </a:cubicBezTo>
                  <a:cubicBezTo>
                    <a:pt x="399097" y="1464945"/>
                    <a:pt x="540068" y="1857375"/>
                    <a:pt x="835343" y="1766888"/>
                  </a:cubicBezTo>
                  <a:cubicBezTo>
                    <a:pt x="1168718" y="1665923"/>
                    <a:pt x="919163" y="994410"/>
                    <a:pt x="919163" y="994410"/>
                  </a:cubicBezTo>
                  <a:lnTo>
                    <a:pt x="779145" y="485775"/>
                  </a:lnTo>
                  <a:lnTo>
                    <a:pt x="555308" y="559117"/>
                  </a:lnTo>
                  <a:lnTo>
                    <a:pt x="374333" y="0"/>
                  </a:lnTo>
                  <a:lnTo>
                    <a:pt x="0" y="160972"/>
                  </a:ln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2" name="Freeform: Shape 248"/>
            <p:cNvSpPr>
              <a:spLocks/>
            </p:cNvSpPr>
            <p:nvPr/>
          </p:nvSpPr>
          <p:spPr bwMode="auto">
            <a:xfrm>
              <a:off x="5640915" y="3153423"/>
              <a:ext cx="754957" cy="761520"/>
            </a:xfrm>
            <a:custGeom>
              <a:avLst/>
              <a:gdLst>
                <a:gd name="T0" fmla="*/ 0 w 753427"/>
                <a:gd name="T1" fmla="*/ 166235 h 761731"/>
                <a:gd name="T2" fmla="*/ 77781 w 753427"/>
                <a:gd name="T3" fmla="*/ 458329 h 761731"/>
                <a:gd name="T4" fmla="*/ 261190 w 753427"/>
                <a:gd name="T5" fmla="*/ 650522 h 761731"/>
                <a:gd name="T6" fmla="*/ 429236 w 753427"/>
                <a:gd name="T7" fmla="*/ 760888 h 761731"/>
                <a:gd name="T8" fmla="*/ 759565 w 753427"/>
                <a:gd name="T9" fmla="*/ 574406 h 761731"/>
                <a:gd name="T10" fmla="*/ 700031 w 753427"/>
                <a:gd name="T11" fmla="*/ 313709 h 761731"/>
                <a:gd name="T12" fmla="*/ 626090 w 753427"/>
                <a:gd name="T13" fmla="*/ 5439 h 761731"/>
                <a:gd name="T14" fmla="*/ 540627 w 753427"/>
                <a:gd name="T15" fmla="*/ 71089 h 761731"/>
                <a:gd name="T16" fmla="*/ 549269 w 753427"/>
                <a:gd name="T17" fmla="*/ 166235 h 761731"/>
                <a:gd name="T18" fmla="*/ 378343 w 753427"/>
                <a:gd name="T19" fmla="*/ 6391 h 761731"/>
                <a:gd name="T20" fmla="*/ 440760 w 753427"/>
                <a:gd name="T21" fmla="*/ 220468 h 761731"/>
                <a:gd name="T22" fmla="*/ 445560 w 753427"/>
                <a:gd name="T23" fmla="*/ 338446 h 761731"/>
                <a:gd name="T24" fmla="*/ 396588 w 753427"/>
                <a:gd name="T25" fmla="*/ 294679 h 761731"/>
                <a:gd name="T26" fmla="*/ 235265 w 753427"/>
                <a:gd name="T27" fmla="*/ 43499 h 761731"/>
                <a:gd name="T28" fmla="*/ 181489 w 753427"/>
                <a:gd name="T29" fmla="*/ 46352 h 761731"/>
                <a:gd name="T30" fmla="*/ 171886 w 753427"/>
                <a:gd name="T31" fmla="*/ 73946 h 761731"/>
                <a:gd name="T32" fmla="*/ 174767 w 753427"/>
                <a:gd name="T33" fmla="*/ 112003 h 761731"/>
                <a:gd name="T34" fmla="*/ 275594 w 753427"/>
                <a:gd name="T35" fmla="*/ 363183 h 761731"/>
                <a:gd name="T36" fmla="*/ 312085 w 753427"/>
                <a:gd name="T37" fmla="*/ 424075 h 761731"/>
                <a:gd name="T38" fmla="*/ 215098 w 753427"/>
                <a:gd name="T39" fmla="*/ 352717 h 761731"/>
                <a:gd name="T40" fmla="*/ 125793 w 753427"/>
                <a:gd name="T41" fmla="*/ 151011 h 761731"/>
                <a:gd name="T42" fmla="*/ 37450 w 753427"/>
                <a:gd name="T43" fmla="*/ 130080 h 761731"/>
                <a:gd name="T44" fmla="*/ 37450 w 753427"/>
                <a:gd name="T45" fmla="*/ 130080 h 761731"/>
                <a:gd name="T46" fmla="*/ 58575 w 753427"/>
                <a:gd name="T47" fmla="*/ 214757 h 761731"/>
                <a:gd name="T48" fmla="*/ 0 w 753427"/>
                <a:gd name="T49" fmla="*/ 166235 h 7617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53427" h="761731">
                  <a:moveTo>
                    <a:pt x="0" y="166419"/>
                  </a:moveTo>
                  <a:cubicBezTo>
                    <a:pt x="0" y="166419"/>
                    <a:pt x="48577" y="419784"/>
                    <a:pt x="77152" y="458837"/>
                  </a:cubicBezTo>
                  <a:cubicBezTo>
                    <a:pt x="105727" y="496937"/>
                    <a:pt x="259080" y="651242"/>
                    <a:pt x="259080" y="651242"/>
                  </a:cubicBezTo>
                  <a:lnTo>
                    <a:pt x="425767" y="761732"/>
                  </a:lnTo>
                  <a:lnTo>
                    <a:pt x="753427" y="575042"/>
                  </a:lnTo>
                  <a:lnTo>
                    <a:pt x="694373" y="314057"/>
                  </a:lnTo>
                  <a:lnTo>
                    <a:pt x="621030" y="5447"/>
                  </a:lnTo>
                  <a:lnTo>
                    <a:pt x="536258" y="71169"/>
                  </a:lnTo>
                  <a:lnTo>
                    <a:pt x="544830" y="166419"/>
                  </a:lnTo>
                  <a:cubicBezTo>
                    <a:pt x="544830" y="166419"/>
                    <a:pt x="421958" y="-38368"/>
                    <a:pt x="375285" y="6399"/>
                  </a:cubicBezTo>
                  <a:cubicBezTo>
                    <a:pt x="329565" y="51167"/>
                    <a:pt x="411480" y="143559"/>
                    <a:pt x="437198" y="220712"/>
                  </a:cubicBezTo>
                  <a:cubicBezTo>
                    <a:pt x="462915" y="297864"/>
                    <a:pt x="441960" y="338822"/>
                    <a:pt x="441960" y="338822"/>
                  </a:cubicBezTo>
                  <a:cubicBezTo>
                    <a:pt x="441960" y="338822"/>
                    <a:pt x="421005" y="343584"/>
                    <a:pt x="393383" y="295007"/>
                  </a:cubicBezTo>
                  <a:cubicBezTo>
                    <a:pt x="373380" y="259764"/>
                    <a:pt x="297180" y="98792"/>
                    <a:pt x="233363" y="43547"/>
                  </a:cubicBezTo>
                  <a:cubicBezTo>
                    <a:pt x="218122" y="29259"/>
                    <a:pt x="194310" y="31164"/>
                    <a:pt x="180022" y="46404"/>
                  </a:cubicBezTo>
                  <a:cubicBezTo>
                    <a:pt x="173355" y="54024"/>
                    <a:pt x="169545" y="63549"/>
                    <a:pt x="170497" y="74027"/>
                  </a:cubicBezTo>
                  <a:lnTo>
                    <a:pt x="173355" y="112127"/>
                  </a:lnTo>
                  <a:lnTo>
                    <a:pt x="273367" y="363587"/>
                  </a:lnTo>
                  <a:lnTo>
                    <a:pt x="309563" y="424547"/>
                  </a:lnTo>
                  <a:lnTo>
                    <a:pt x="213360" y="353109"/>
                  </a:lnTo>
                  <a:cubicBezTo>
                    <a:pt x="213360" y="353109"/>
                    <a:pt x="169545" y="223569"/>
                    <a:pt x="124777" y="151179"/>
                  </a:cubicBezTo>
                  <a:cubicBezTo>
                    <a:pt x="106680" y="121652"/>
                    <a:pt x="67627" y="112127"/>
                    <a:pt x="37147" y="130224"/>
                  </a:cubicBezTo>
                  <a:lnTo>
                    <a:pt x="58102" y="214997"/>
                  </a:lnTo>
                  <a:cubicBezTo>
                    <a:pt x="59055" y="213092"/>
                    <a:pt x="59055" y="164514"/>
                    <a:pt x="0" y="166419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3" name="Freeform: Shape 249"/>
            <p:cNvSpPr>
              <a:spLocks/>
            </p:cNvSpPr>
            <p:nvPr/>
          </p:nvSpPr>
          <p:spPr bwMode="auto">
            <a:xfrm>
              <a:off x="5698990" y="3345110"/>
              <a:ext cx="202095" cy="365948"/>
            </a:xfrm>
            <a:custGeom>
              <a:avLst/>
              <a:gdLst>
                <a:gd name="T0" fmla="*/ 202594 w 201929"/>
                <a:gd name="T1" fmla="*/ 363667 h 366712"/>
                <a:gd name="T2" fmla="*/ 187305 w 201929"/>
                <a:gd name="T3" fmla="*/ 355165 h 366712"/>
                <a:gd name="T4" fmla="*/ 149078 w 201929"/>
                <a:gd name="T5" fmla="*/ 327771 h 366712"/>
                <a:gd name="T6" fmla="*/ 92696 w 201929"/>
                <a:gd name="T7" fmla="*/ 286209 h 366712"/>
                <a:gd name="T8" fmla="*/ 65938 w 201929"/>
                <a:gd name="T9" fmla="*/ 254093 h 366712"/>
                <a:gd name="T10" fmla="*/ 58294 w 201929"/>
                <a:gd name="T11" fmla="*/ 233313 h 366712"/>
                <a:gd name="T12" fmla="*/ 52560 w 201929"/>
                <a:gd name="T13" fmla="*/ 211586 h 366712"/>
                <a:gd name="T14" fmla="*/ 15292 w 201929"/>
                <a:gd name="T15" fmla="*/ 62343 h 366712"/>
                <a:gd name="T16" fmla="*/ 3822 w 201929"/>
                <a:gd name="T17" fmla="*/ 17002 h 366712"/>
                <a:gd name="T18" fmla="*/ 0 w 201929"/>
                <a:gd name="T19" fmla="*/ 0 h 366712"/>
                <a:gd name="T20" fmla="*/ 6687 w 201929"/>
                <a:gd name="T21" fmla="*/ 16056 h 366712"/>
                <a:gd name="T22" fmla="*/ 21023 w 201929"/>
                <a:gd name="T23" fmla="*/ 60454 h 366712"/>
                <a:gd name="T24" fmla="*/ 59251 w 201929"/>
                <a:gd name="T25" fmla="*/ 209697 h 366712"/>
                <a:gd name="T26" fmla="*/ 72630 w 201929"/>
                <a:gd name="T27" fmla="*/ 250315 h 366712"/>
                <a:gd name="T28" fmla="*/ 97475 w 201929"/>
                <a:gd name="T29" fmla="*/ 280542 h 366712"/>
                <a:gd name="T30" fmla="*/ 152901 w 201929"/>
                <a:gd name="T31" fmla="*/ 323049 h 366712"/>
                <a:gd name="T32" fmla="*/ 190171 w 201929"/>
                <a:gd name="T33" fmla="*/ 351386 h 366712"/>
                <a:gd name="T34" fmla="*/ 202594 w 201929"/>
                <a:gd name="T35" fmla="*/ 363667 h 3667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1929" h="366712">
                  <a:moveTo>
                    <a:pt x="201930" y="366713"/>
                  </a:moveTo>
                  <a:cubicBezTo>
                    <a:pt x="196215" y="364807"/>
                    <a:pt x="191452" y="361950"/>
                    <a:pt x="186690" y="358140"/>
                  </a:cubicBezTo>
                  <a:cubicBezTo>
                    <a:pt x="177165" y="352425"/>
                    <a:pt x="163830" y="342900"/>
                    <a:pt x="148590" y="330517"/>
                  </a:cubicBezTo>
                  <a:cubicBezTo>
                    <a:pt x="133350" y="318135"/>
                    <a:pt x="113347" y="303847"/>
                    <a:pt x="92392" y="288607"/>
                  </a:cubicBezTo>
                  <a:cubicBezTo>
                    <a:pt x="80963" y="280035"/>
                    <a:pt x="72390" y="268605"/>
                    <a:pt x="65722" y="256222"/>
                  </a:cubicBezTo>
                  <a:cubicBezTo>
                    <a:pt x="61913" y="249555"/>
                    <a:pt x="60008" y="242888"/>
                    <a:pt x="58102" y="235267"/>
                  </a:cubicBezTo>
                  <a:lnTo>
                    <a:pt x="52388" y="213360"/>
                  </a:lnTo>
                  <a:cubicBezTo>
                    <a:pt x="37147" y="155257"/>
                    <a:pt x="25717" y="100965"/>
                    <a:pt x="15240" y="62865"/>
                  </a:cubicBezTo>
                  <a:cubicBezTo>
                    <a:pt x="10477" y="43815"/>
                    <a:pt x="5715" y="27622"/>
                    <a:pt x="3810" y="17145"/>
                  </a:cubicBezTo>
                  <a:cubicBezTo>
                    <a:pt x="1905" y="11430"/>
                    <a:pt x="0" y="5715"/>
                    <a:pt x="0" y="0"/>
                  </a:cubicBezTo>
                  <a:cubicBezTo>
                    <a:pt x="2858" y="4763"/>
                    <a:pt x="4763" y="10477"/>
                    <a:pt x="6667" y="16192"/>
                  </a:cubicBezTo>
                  <a:cubicBezTo>
                    <a:pt x="10477" y="26670"/>
                    <a:pt x="15240" y="41910"/>
                    <a:pt x="20955" y="60960"/>
                  </a:cubicBezTo>
                  <a:cubicBezTo>
                    <a:pt x="32385" y="99060"/>
                    <a:pt x="43815" y="152400"/>
                    <a:pt x="59055" y="211455"/>
                  </a:cubicBezTo>
                  <a:cubicBezTo>
                    <a:pt x="61913" y="225742"/>
                    <a:pt x="66675" y="239077"/>
                    <a:pt x="72390" y="252413"/>
                  </a:cubicBezTo>
                  <a:cubicBezTo>
                    <a:pt x="78105" y="264795"/>
                    <a:pt x="86677" y="275272"/>
                    <a:pt x="97155" y="282892"/>
                  </a:cubicBezTo>
                  <a:cubicBezTo>
                    <a:pt x="118110" y="298132"/>
                    <a:pt x="136208" y="313372"/>
                    <a:pt x="152400" y="325755"/>
                  </a:cubicBezTo>
                  <a:cubicBezTo>
                    <a:pt x="167640" y="338138"/>
                    <a:pt x="180975" y="347663"/>
                    <a:pt x="189547" y="354330"/>
                  </a:cubicBezTo>
                  <a:cubicBezTo>
                    <a:pt x="197167" y="362902"/>
                    <a:pt x="201930" y="366713"/>
                    <a:pt x="201930" y="366713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4" name="Freeform: Shape 250"/>
            <p:cNvSpPr>
              <a:spLocks/>
            </p:cNvSpPr>
            <p:nvPr/>
          </p:nvSpPr>
          <p:spPr bwMode="auto">
            <a:xfrm>
              <a:off x="5961481" y="3596046"/>
              <a:ext cx="85950" cy="47051"/>
            </a:xfrm>
            <a:custGeom>
              <a:avLst/>
              <a:gdLst>
                <a:gd name="T0" fmla="*/ 86629 w 85725"/>
                <a:gd name="T1" fmla="*/ 45656 h 47067"/>
                <a:gd name="T2" fmla="*/ 71227 w 85725"/>
                <a:gd name="T3" fmla="*/ 46608 h 47067"/>
                <a:gd name="T4" fmla="*/ 35615 w 85725"/>
                <a:gd name="T5" fmla="*/ 36147 h 47067"/>
                <a:gd name="T6" fmla="*/ 7700 w 85725"/>
                <a:gd name="T7" fmla="*/ 13315 h 47067"/>
                <a:gd name="T8" fmla="*/ 0 w 85725"/>
                <a:gd name="T9" fmla="*/ 0 h 47067"/>
                <a:gd name="T10" fmla="*/ 86629 w 85725"/>
                <a:gd name="T11" fmla="*/ 45656 h 47067"/>
                <a:gd name="T12" fmla="*/ 86629 w 85725"/>
                <a:gd name="T13" fmla="*/ 45656 h 470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725" h="47067">
                  <a:moveTo>
                    <a:pt x="85725" y="45720"/>
                  </a:moveTo>
                  <a:cubicBezTo>
                    <a:pt x="85725" y="46672"/>
                    <a:pt x="80010" y="47625"/>
                    <a:pt x="70485" y="46672"/>
                  </a:cubicBezTo>
                  <a:cubicBezTo>
                    <a:pt x="58103" y="45720"/>
                    <a:pt x="46672" y="41910"/>
                    <a:pt x="35243" y="36195"/>
                  </a:cubicBezTo>
                  <a:cubicBezTo>
                    <a:pt x="24765" y="30480"/>
                    <a:pt x="15240" y="22860"/>
                    <a:pt x="7620" y="13335"/>
                  </a:cubicBezTo>
                  <a:cubicBezTo>
                    <a:pt x="1905" y="5715"/>
                    <a:pt x="0" y="953"/>
                    <a:pt x="0" y="0"/>
                  </a:cubicBezTo>
                  <a:cubicBezTo>
                    <a:pt x="21908" y="25718"/>
                    <a:pt x="52388" y="41910"/>
                    <a:pt x="85725" y="45720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5" name="Freeform: Shape 251"/>
            <p:cNvSpPr>
              <a:spLocks/>
            </p:cNvSpPr>
            <p:nvPr/>
          </p:nvSpPr>
          <p:spPr bwMode="auto">
            <a:xfrm>
              <a:off x="6126411" y="3482777"/>
              <a:ext cx="74334" cy="20911"/>
            </a:xfrm>
            <a:custGeom>
              <a:avLst/>
              <a:gdLst>
                <a:gd name="T0" fmla="*/ 74451 w 74295"/>
                <a:gd name="T1" fmla="*/ 20783 h 20954"/>
                <a:gd name="T2" fmla="*/ 0 w 74295"/>
                <a:gd name="T3" fmla="*/ 0 h 20954"/>
                <a:gd name="T4" fmla="*/ 38180 w 74295"/>
                <a:gd name="T5" fmla="*/ 7556 h 20954"/>
                <a:gd name="T6" fmla="*/ 74451 w 74295"/>
                <a:gd name="T7" fmla="*/ 20783 h 209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295" h="20954">
                  <a:moveTo>
                    <a:pt x="74295" y="20955"/>
                  </a:moveTo>
                  <a:cubicBezTo>
                    <a:pt x="48578" y="18097"/>
                    <a:pt x="23813" y="11430"/>
                    <a:pt x="0" y="0"/>
                  </a:cubicBezTo>
                  <a:cubicBezTo>
                    <a:pt x="13335" y="952"/>
                    <a:pt x="25718" y="2857"/>
                    <a:pt x="38100" y="7620"/>
                  </a:cubicBezTo>
                  <a:cubicBezTo>
                    <a:pt x="50483" y="10477"/>
                    <a:pt x="62865" y="14288"/>
                    <a:pt x="74295" y="20955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6" name="Freeform: Shape 252"/>
            <p:cNvSpPr>
              <a:spLocks/>
            </p:cNvSpPr>
            <p:nvPr/>
          </p:nvSpPr>
          <p:spPr bwMode="auto">
            <a:xfrm>
              <a:off x="6189129" y="3317229"/>
              <a:ext cx="72012" cy="176004"/>
            </a:xfrm>
            <a:custGeom>
              <a:avLst/>
              <a:gdLst>
                <a:gd name="T0" fmla="*/ 70890 w 72390"/>
                <a:gd name="T1" fmla="*/ 175381 h 176212"/>
                <a:gd name="T2" fmla="*/ 56899 w 72390"/>
                <a:gd name="T3" fmla="*/ 151682 h 176212"/>
                <a:gd name="T4" fmla="*/ 32648 w 72390"/>
                <a:gd name="T5" fmla="*/ 89113 h 176212"/>
                <a:gd name="T6" fmla="*/ 10261 w 72390"/>
                <a:gd name="T7" fmla="*/ 25597 h 176212"/>
                <a:gd name="T8" fmla="*/ 0 w 72390"/>
                <a:gd name="T9" fmla="*/ 0 h 176212"/>
                <a:gd name="T10" fmla="*/ 13992 w 72390"/>
                <a:gd name="T11" fmla="*/ 23700 h 176212"/>
                <a:gd name="T12" fmla="*/ 38243 w 72390"/>
                <a:gd name="T13" fmla="*/ 86269 h 176212"/>
                <a:gd name="T14" fmla="*/ 60630 w 72390"/>
                <a:gd name="T15" fmla="*/ 149786 h 176212"/>
                <a:gd name="T16" fmla="*/ 70890 w 72390"/>
                <a:gd name="T17" fmla="*/ 175381 h 1762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390" h="176212">
                  <a:moveTo>
                    <a:pt x="72390" y="176212"/>
                  </a:moveTo>
                  <a:cubicBezTo>
                    <a:pt x="66675" y="168592"/>
                    <a:pt x="60960" y="160973"/>
                    <a:pt x="58103" y="152400"/>
                  </a:cubicBezTo>
                  <a:cubicBezTo>
                    <a:pt x="48578" y="131445"/>
                    <a:pt x="40005" y="110490"/>
                    <a:pt x="33338" y="89535"/>
                  </a:cubicBezTo>
                  <a:cubicBezTo>
                    <a:pt x="24765" y="64770"/>
                    <a:pt x="17145" y="41910"/>
                    <a:pt x="10478" y="25717"/>
                  </a:cubicBezTo>
                  <a:cubicBezTo>
                    <a:pt x="6668" y="17145"/>
                    <a:pt x="2858" y="8573"/>
                    <a:pt x="0" y="0"/>
                  </a:cubicBezTo>
                  <a:cubicBezTo>
                    <a:pt x="5715" y="7620"/>
                    <a:pt x="11430" y="15240"/>
                    <a:pt x="14288" y="23812"/>
                  </a:cubicBezTo>
                  <a:cubicBezTo>
                    <a:pt x="23813" y="44767"/>
                    <a:pt x="32385" y="65723"/>
                    <a:pt x="39053" y="86677"/>
                  </a:cubicBezTo>
                  <a:cubicBezTo>
                    <a:pt x="47625" y="111442"/>
                    <a:pt x="55245" y="134302"/>
                    <a:pt x="61913" y="150495"/>
                  </a:cubicBezTo>
                  <a:cubicBezTo>
                    <a:pt x="65723" y="159067"/>
                    <a:pt x="69533" y="167640"/>
                    <a:pt x="72390" y="176212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7" name="Freeform: Shape 253"/>
            <p:cNvSpPr>
              <a:spLocks/>
            </p:cNvSpPr>
            <p:nvPr/>
          </p:nvSpPr>
          <p:spPr bwMode="auto">
            <a:xfrm>
              <a:off x="6574738" y="4280892"/>
              <a:ext cx="404192" cy="942751"/>
            </a:xfrm>
            <a:custGeom>
              <a:avLst/>
              <a:gdLst>
                <a:gd name="T0" fmla="*/ 387837 w 402901"/>
                <a:gd name="T1" fmla="*/ 939232 h 943927"/>
                <a:gd name="T2" fmla="*/ 387837 w 402901"/>
                <a:gd name="T3" fmla="*/ 936389 h 943927"/>
                <a:gd name="T4" fmla="*/ 389766 w 402901"/>
                <a:gd name="T5" fmla="*/ 928807 h 943927"/>
                <a:gd name="T6" fmla="*/ 397484 w 402901"/>
                <a:gd name="T7" fmla="*/ 899426 h 943927"/>
                <a:gd name="T8" fmla="*/ 400380 w 402901"/>
                <a:gd name="T9" fmla="*/ 788538 h 943927"/>
                <a:gd name="T10" fmla="*/ 352141 w 402901"/>
                <a:gd name="T11" fmla="*/ 631211 h 943927"/>
                <a:gd name="T12" fmla="*/ 316443 w 402901"/>
                <a:gd name="T13" fmla="*/ 540224 h 943927"/>
                <a:gd name="T14" fmla="*/ 298113 w 402901"/>
                <a:gd name="T15" fmla="*/ 491888 h 943927"/>
                <a:gd name="T16" fmla="*/ 273994 w 402901"/>
                <a:gd name="T17" fmla="*/ 444500 h 943927"/>
                <a:gd name="T18" fmla="*/ 160152 w 402901"/>
                <a:gd name="T19" fmla="*/ 275800 h 943927"/>
                <a:gd name="T20" fmla="*/ 65605 w 402901"/>
                <a:gd name="T21" fmla="*/ 138373 h 943927"/>
                <a:gd name="T22" fmla="*/ 13507 w 402901"/>
                <a:gd name="T23" fmla="*/ 38858 h 943927"/>
                <a:gd name="T24" fmla="*/ 2894 w 402901"/>
                <a:gd name="T25" fmla="*/ 10426 h 943927"/>
                <a:gd name="T26" fmla="*/ 965 w 402901"/>
                <a:gd name="T27" fmla="*/ 2842 h 943927"/>
                <a:gd name="T28" fmla="*/ 0 w 402901"/>
                <a:gd name="T29" fmla="*/ 0 h 943927"/>
                <a:gd name="T30" fmla="*/ 965 w 402901"/>
                <a:gd name="T31" fmla="*/ 2842 h 943927"/>
                <a:gd name="T32" fmla="*/ 3858 w 402901"/>
                <a:gd name="T33" fmla="*/ 10426 h 943927"/>
                <a:gd name="T34" fmla="*/ 15436 w 402901"/>
                <a:gd name="T35" fmla="*/ 38858 h 943927"/>
                <a:gd name="T36" fmla="*/ 69463 w 402901"/>
                <a:gd name="T37" fmla="*/ 137426 h 943927"/>
                <a:gd name="T38" fmla="*/ 164976 w 402901"/>
                <a:gd name="T39" fmla="*/ 273902 h 943927"/>
                <a:gd name="T40" fmla="*/ 222862 w 402901"/>
                <a:gd name="T41" fmla="*/ 353515 h 943927"/>
                <a:gd name="T42" fmla="*/ 279783 w 402901"/>
                <a:gd name="T43" fmla="*/ 442606 h 943927"/>
                <a:gd name="T44" fmla="*/ 303902 w 402901"/>
                <a:gd name="T45" fmla="*/ 489993 h 943927"/>
                <a:gd name="T46" fmla="*/ 322232 w 402901"/>
                <a:gd name="T47" fmla="*/ 538329 h 943927"/>
                <a:gd name="T48" fmla="*/ 357929 w 402901"/>
                <a:gd name="T49" fmla="*/ 629314 h 943927"/>
                <a:gd name="T50" fmla="*/ 405202 w 402901"/>
                <a:gd name="T51" fmla="*/ 788538 h 943927"/>
                <a:gd name="T52" fmla="*/ 400380 w 402901"/>
                <a:gd name="T53" fmla="*/ 900374 h 943927"/>
                <a:gd name="T54" fmla="*/ 391695 w 402901"/>
                <a:gd name="T55" fmla="*/ 929755 h 943927"/>
                <a:gd name="T56" fmla="*/ 388802 w 402901"/>
                <a:gd name="T57" fmla="*/ 937336 h 943927"/>
                <a:gd name="T58" fmla="*/ 387837 w 402901"/>
                <a:gd name="T59" fmla="*/ 939232 h 9439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2901" h="943927">
                  <a:moveTo>
                    <a:pt x="382905" y="943928"/>
                  </a:moveTo>
                  <a:cubicBezTo>
                    <a:pt x="382905" y="942975"/>
                    <a:pt x="382905" y="942022"/>
                    <a:pt x="382905" y="941070"/>
                  </a:cubicBezTo>
                  <a:cubicBezTo>
                    <a:pt x="382905" y="939165"/>
                    <a:pt x="383858" y="936308"/>
                    <a:pt x="384810" y="933450"/>
                  </a:cubicBezTo>
                  <a:cubicBezTo>
                    <a:pt x="386715" y="926783"/>
                    <a:pt x="389573" y="917258"/>
                    <a:pt x="392430" y="903922"/>
                  </a:cubicBezTo>
                  <a:cubicBezTo>
                    <a:pt x="400050" y="867728"/>
                    <a:pt x="401003" y="829628"/>
                    <a:pt x="395288" y="792480"/>
                  </a:cubicBezTo>
                  <a:cubicBezTo>
                    <a:pt x="389573" y="745808"/>
                    <a:pt x="370523" y="691515"/>
                    <a:pt x="347663" y="634365"/>
                  </a:cubicBezTo>
                  <a:cubicBezTo>
                    <a:pt x="336233" y="604838"/>
                    <a:pt x="324803" y="574358"/>
                    <a:pt x="312420" y="542925"/>
                  </a:cubicBezTo>
                  <a:cubicBezTo>
                    <a:pt x="306705" y="526733"/>
                    <a:pt x="300990" y="510540"/>
                    <a:pt x="294323" y="494347"/>
                  </a:cubicBezTo>
                  <a:cubicBezTo>
                    <a:pt x="287655" y="478155"/>
                    <a:pt x="279083" y="461963"/>
                    <a:pt x="270510" y="446722"/>
                  </a:cubicBezTo>
                  <a:cubicBezTo>
                    <a:pt x="236220" y="388620"/>
                    <a:pt x="198120" y="331470"/>
                    <a:pt x="158115" y="277178"/>
                  </a:cubicBezTo>
                  <a:cubicBezTo>
                    <a:pt x="121920" y="225743"/>
                    <a:pt x="89535" y="180022"/>
                    <a:pt x="64770" y="139065"/>
                  </a:cubicBezTo>
                  <a:cubicBezTo>
                    <a:pt x="44768" y="107633"/>
                    <a:pt x="27623" y="73343"/>
                    <a:pt x="13335" y="39053"/>
                  </a:cubicBezTo>
                  <a:cubicBezTo>
                    <a:pt x="7620" y="27622"/>
                    <a:pt x="5715" y="17145"/>
                    <a:pt x="2858" y="10478"/>
                  </a:cubicBezTo>
                  <a:cubicBezTo>
                    <a:pt x="1905" y="7620"/>
                    <a:pt x="953" y="4763"/>
                    <a:pt x="953" y="2858"/>
                  </a:cubicBezTo>
                  <a:cubicBezTo>
                    <a:pt x="953" y="1905"/>
                    <a:pt x="0" y="953"/>
                    <a:pt x="0" y="0"/>
                  </a:cubicBezTo>
                  <a:cubicBezTo>
                    <a:pt x="953" y="953"/>
                    <a:pt x="953" y="1905"/>
                    <a:pt x="953" y="2858"/>
                  </a:cubicBezTo>
                  <a:lnTo>
                    <a:pt x="3810" y="10478"/>
                  </a:lnTo>
                  <a:cubicBezTo>
                    <a:pt x="6668" y="17145"/>
                    <a:pt x="9525" y="26670"/>
                    <a:pt x="15240" y="39053"/>
                  </a:cubicBezTo>
                  <a:cubicBezTo>
                    <a:pt x="30480" y="73343"/>
                    <a:pt x="48578" y="105728"/>
                    <a:pt x="68580" y="138113"/>
                  </a:cubicBezTo>
                  <a:cubicBezTo>
                    <a:pt x="93345" y="178118"/>
                    <a:pt x="125730" y="224790"/>
                    <a:pt x="162878" y="275272"/>
                  </a:cubicBezTo>
                  <a:cubicBezTo>
                    <a:pt x="180975" y="300990"/>
                    <a:pt x="200025" y="327660"/>
                    <a:pt x="220028" y="355283"/>
                  </a:cubicBezTo>
                  <a:cubicBezTo>
                    <a:pt x="239078" y="383858"/>
                    <a:pt x="259080" y="412433"/>
                    <a:pt x="276225" y="444818"/>
                  </a:cubicBezTo>
                  <a:cubicBezTo>
                    <a:pt x="285750" y="461010"/>
                    <a:pt x="293370" y="477203"/>
                    <a:pt x="300038" y="492443"/>
                  </a:cubicBezTo>
                  <a:cubicBezTo>
                    <a:pt x="307658" y="508635"/>
                    <a:pt x="313373" y="524828"/>
                    <a:pt x="318135" y="541020"/>
                  </a:cubicBezTo>
                  <a:cubicBezTo>
                    <a:pt x="329565" y="573405"/>
                    <a:pt x="341948" y="603885"/>
                    <a:pt x="353378" y="632460"/>
                  </a:cubicBezTo>
                  <a:cubicBezTo>
                    <a:pt x="376238" y="690563"/>
                    <a:pt x="394335" y="744855"/>
                    <a:pt x="400050" y="792480"/>
                  </a:cubicBezTo>
                  <a:cubicBezTo>
                    <a:pt x="404813" y="829628"/>
                    <a:pt x="403860" y="867728"/>
                    <a:pt x="395288" y="904875"/>
                  </a:cubicBezTo>
                  <a:cubicBezTo>
                    <a:pt x="393383" y="914400"/>
                    <a:pt x="390525" y="924878"/>
                    <a:pt x="386715" y="934403"/>
                  </a:cubicBezTo>
                  <a:lnTo>
                    <a:pt x="383858" y="942022"/>
                  </a:lnTo>
                  <a:cubicBezTo>
                    <a:pt x="382905" y="942022"/>
                    <a:pt x="382905" y="942975"/>
                    <a:pt x="382905" y="943928"/>
                  </a:cubicBezTo>
                  <a:close/>
                </a:path>
              </a:pathLst>
            </a:custGeom>
            <a:solidFill>
              <a:srgbClr val="7F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8" name="Freeform: Shape 254"/>
            <p:cNvSpPr>
              <a:spLocks/>
            </p:cNvSpPr>
            <p:nvPr/>
          </p:nvSpPr>
          <p:spPr bwMode="auto">
            <a:xfrm>
              <a:off x="5638593" y="3148196"/>
              <a:ext cx="757279" cy="655221"/>
            </a:xfrm>
            <a:custGeom>
              <a:avLst/>
              <a:gdLst>
                <a:gd name="T0" fmla="*/ 255298 w 757237"/>
                <a:gd name="T1" fmla="*/ 648279 h 655502"/>
                <a:gd name="T2" fmla="*/ 155276 w 757237"/>
                <a:gd name="T3" fmla="*/ 547400 h 655502"/>
                <a:gd name="T4" fmla="*/ 71446 w 757237"/>
                <a:gd name="T5" fmla="*/ 450329 h 655502"/>
                <a:gd name="T6" fmla="*/ 0 w 757237"/>
                <a:gd name="T7" fmla="*/ 172437 h 655502"/>
                <a:gd name="T8" fmla="*/ 2858 w 757237"/>
                <a:gd name="T9" fmla="*/ 169581 h 655502"/>
                <a:gd name="T10" fmla="*/ 63825 w 757237"/>
                <a:gd name="T11" fmla="*/ 218117 h 655502"/>
                <a:gd name="T12" fmla="*/ 37151 w 757237"/>
                <a:gd name="T13" fmla="*/ 133419 h 655502"/>
                <a:gd name="T14" fmla="*/ 39057 w 757237"/>
                <a:gd name="T15" fmla="*/ 130563 h 655502"/>
                <a:gd name="T16" fmla="*/ 75255 w 757237"/>
                <a:gd name="T17" fmla="*/ 118190 h 655502"/>
                <a:gd name="T18" fmla="*/ 125744 w 757237"/>
                <a:gd name="T19" fmla="*/ 145789 h 655502"/>
                <a:gd name="T20" fmla="*/ 155276 w 757237"/>
                <a:gd name="T21" fmla="*/ 198132 h 655502"/>
                <a:gd name="T22" fmla="*/ 218146 w 757237"/>
                <a:gd name="T23" fmla="*/ 353257 h 655502"/>
                <a:gd name="T24" fmla="*/ 309597 w 757237"/>
                <a:gd name="T25" fmla="*/ 428440 h 655502"/>
                <a:gd name="T26" fmla="*/ 192427 w 757237"/>
                <a:gd name="T27" fmla="*/ 164823 h 655502"/>
                <a:gd name="T28" fmla="*/ 170515 w 757237"/>
                <a:gd name="T29" fmla="*/ 82027 h 655502"/>
                <a:gd name="T30" fmla="*/ 203857 w 757237"/>
                <a:gd name="T31" fmla="*/ 36345 h 655502"/>
                <a:gd name="T32" fmla="*/ 241009 w 757237"/>
                <a:gd name="T33" fmla="*/ 45862 h 655502"/>
                <a:gd name="T34" fmla="*/ 257203 w 757237"/>
                <a:gd name="T35" fmla="*/ 61090 h 655502"/>
                <a:gd name="T36" fmla="*/ 360085 w 757237"/>
                <a:gd name="T37" fmla="*/ 219070 h 655502"/>
                <a:gd name="T38" fmla="*/ 417241 w 757237"/>
                <a:gd name="T39" fmla="*/ 318996 h 655502"/>
                <a:gd name="T40" fmla="*/ 445820 w 757237"/>
                <a:gd name="T41" fmla="*/ 337077 h 655502"/>
                <a:gd name="T42" fmla="*/ 447725 w 757237"/>
                <a:gd name="T43" fmla="*/ 259991 h 655502"/>
                <a:gd name="T44" fmla="*/ 385805 w 757237"/>
                <a:gd name="T45" fmla="*/ 116287 h 655502"/>
                <a:gd name="T46" fmla="*/ 362943 w 757237"/>
                <a:gd name="T47" fmla="*/ 43009 h 655502"/>
                <a:gd name="T48" fmla="*/ 396284 w 757237"/>
                <a:gd name="T49" fmla="*/ 183 h 655502"/>
                <a:gd name="T50" fmla="*/ 470587 w 757237"/>
                <a:gd name="T51" fmla="*/ 54429 h 655502"/>
                <a:gd name="T52" fmla="*/ 546795 w 757237"/>
                <a:gd name="T53" fmla="*/ 169581 h 655502"/>
                <a:gd name="T54" fmla="*/ 538223 w 757237"/>
                <a:gd name="T55" fmla="*/ 73461 h 655502"/>
                <a:gd name="T56" fmla="*/ 623958 w 757237"/>
                <a:gd name="T57" fmla="*/ 6844 h 655502"/>
                <a:gd name="T58" fmla="*/ 627767 w 757237"/>
                <a:gd name="T59" fmla="*/ 8747 h 655502"/>
                <a:gd name="T60" fmla="*/ 748749 w 757237"/>
                <a:gd name="T61" fmla="*/ 539787 h 655502"/>
                <a:gd name="T62" fmla="*/ 757322 w 757237"/>
                <a:gd name="T63" fmla="*/ 579757 h 655502"/>
                <a:gd name="T64" fmla="*/ 747795 w 757237"/>
                <a:gd name="T65" fmla="*/ 539787 h 655502"/>
                <a:gd name="T66" fmla="*/ 623005 w 757237"/>
                <a:gd name="T67" fmla="*/ 10650 h 655502"/>
                <a:gd name="T68" fmla="*/ 542032 w 757237"/>
                <a:gd name="T69" fmla="*/ 77269 h 655502"/>
                <a:gd name="T70" fmla="*/ 552512 w 757237"/>
                <a:gd name="T71" fmla="*/ 170534 h 655502"/>
                <a:gd name="T72" fmla="*/ 547748 w 757237"/>
                <a:gd name="T73" fmla="*/ 171485 h 655502"/>
                <a:gd name="T74" fmla="*/ 413431 w 757237"/>
                <a:gd name="T75" fmla="*/ 11602 h 655502"/>
                <a:gd name="T76" fmla="*/ 369610 w 757237"/>
                <a:gd name="T77" fmla="*/ 43959 h 655502"/>
                <a:gd name="T78" fmla="*/ 392474 w 757237"/>
                <a:gd name="T79" fmla="*/ 115337 h 655502"/>
                <a:gd name="T80" fmla="*/ 454393 w 757237"/>
                <a:gd name="T81" fmla="*/ 260943 h 655502"/>
                <a:gd name="T82" fmla="*/ 449630 w 757237"/>
                <a:gd name="T83" fmla="*/ 343741 h 655502"/>
                <a:gd name="T84" fmla="*/ 428673 w 757237"/>
                <a:gd name="T85" fmla="*/ 337077 h 655502"/>
                <a:gd name="T86" fmla="*/ 392474 w 757237"/>
                <a:gd name="T87" fmla="*/ 291398 h 655502"/>
                <a:gd name="T88" fmla="*/ 271493 w 757237"/>
                <a:gd name="T89" fmla="*/ 87736 h 655502"/>
                <a:gd name="T90" fmla="*/ 184805 w 757237"/>
                <a:gd name="T91" fmla="*/ 55379 h 655502"/>
                <a:gd name="T92" fmla="*/ 199094 w 757237"/>
                <a:gd name="T93" fmla="*/ 161970 h 655502"/>
                <a:gd name="T94" fmla="*/ 316266 w 757237"/>
                <a:gd name="T95" fmla="*/ 425584 h 655502"/>
                <a:gd name="T96" fmla="*/ 312454 w 757237"/>
                <a:gd name="T97" fmla="*/ 429392 h 655502"/>
                <a:gd name="T98" fmla="*/ 216241 w 757237"/>
                <a:gd name="T99" fmla="*/ 358015 h 655502"/>
                <a:gd name="T100" fmla="*/ 153371 w 757237"/>
                <a:gd name="T101" fmla="*/ 200988 h 655502"/>
                <a:gd name="T102" fmla="*/ 111454 w 757237"/>
                <a:gd name="T103" fmla="*/ 135321 h 655502"/>
                <a:gd name="T104" fmla="*/ 43819 w 757237"/>
                <a:gd name="T105" fmla="*/ 135321 h 655502"/>
                <a:gd name="T106" fmla="*/ 65730 w 757237"/>
                <a:gd name="T107" fmla="*/ 217166 h 655502"/>
                <a:gd name="T108" fmla="*/ 41914 w 757237"/>
                <a:gd name="T109" fmla="*/ 182906 h 655502"/>
                <a:gd name="T110" fmla="*/ 5715 w 757237"/>
                <a:gd name="T111" fmla="*/ 171485 h 655502"/>
                <a:gd name="T112" fmla="*/ 75255 w 757237"/>
                <a:gd name="T113" fmla="*/ 449376 h 655502"/>
                <a:gd name="T114" fmla="*/ 157181 w 757237"/>
                <a:gd name="T115" fmla="*/ 546449 h 655502"/>
                <a:gd name="T116" fmla="*/ 255298 w 757237"/>
                <a:gd name="T117" fmla="*/ 649230 h 6555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57237" h="655502">
                  <a:moveTo>
                    <a:pt x="262890" y="655502"/>
                  </a:moveTo>
                  <a:cubicBezTo>
                    <a:pt x="262890" y="655502"/>
                    <a:pt x="260033" y="653598"/>
                    <a:pt x="255270" y="648835"/>
                  </a:cubicBezTo>
                  <a:lnTo>
                    <a:pt x="234315" y="627880"/>
                  </a:lnTo>
                  <a:cubicBezTo>
                    <a:pt x="216217" y="609783"/>
                    <a:pt x="189547" y="583112"/>
                    <a:pt x="155258" y="547870"/>
                  </a:cubicBezTo>
                  <a:cubicBezTo>
                    <a:pt x="138113" y="530725"/>
                    <a:pt x="119063" y="510723"/>
                    <a:pt x="99060" y="488815"/>
                  </a:cubicBezTo>
                  <a:cubicBezTo>
                    <a:pt x="87630" y="477385"/>
                    <a:pt x="79058" y="465002"/>
                    <a:pt x="71438" y="450715"/>
                  </a:cubicBezTo>
                  <a:cubicBezTo>
                    <a:pt x="64770" y="435475"/>
                    <a:pt x="59055" y="419283"/>
                    <a:pt x="54292" y="403090"/>
                  </a:cubicBezTo>
                  <a:cubicBezTo>
                    <a:pt x="35242" y="335462"/>
                    <a:pt x="18097" y="258310"/>
                    <a:pt x="0" y="172585"/>
                  </a:cubicBezTo>
                  <a:lnTo>
                    <a:pt x="0" y="169727"/>
                  </a:lnTo>
                  <a:lnTo>
                    <a:pt x="2858" y="169727"/>
                  </a:lnTo>
                  <a:cubicBezTo>
                    <a:pt x="17145" y="168775"/>
                    <a:pt x="31433" y="171633"/>
                    <a:pt x="42863" y="179252"/>
                  </a:cubicBezTo>
                  <a:cubicBezTo>
                    <a:pt x="55245" y="187825"/>
                    <a:pt x="62865" y="202112"/>
                    <a:pt x="63817" y="218305"/>
                  </a:cubicBezTo>
                  <a:lnTo>
                    <a:pt x="59055" y="218305"/>
                  </a:lnTo>
                  <a:cubicBezTo>
                    <a:pt x="52388" y="191635"/>
                    <a:pt x="44767" y="163060"/>
                    <a:pt x="37147" y="133533"/>
                  </a:cubicBezTo>
                  <a:lnTo>
                    <a:pt x="37147" y="131627"/>
                  </a:lnTo>
                  <a:lnTo>
                    <a:pt x="39053" y="130675"/>
                  </a:lnTo>
                  <a:cubicBezTo>
                    <a:pt x="44767" y="126865"/>
                    <a:pt x="50483" y="124008"/>
                    <a:pt x="56197" y="122102"/>
                  </a:cubicBezTo>
                  <a:cubicBezTo>
                    <a:pt x="62865" y="120197"/>
                    <a:pt x="68580" y="118292"/>
                    <a:pt x="75247" y="118292"/>
                  </a:cubicBezTo>
                  <a:cubicBezTo>
                    <a:pt x="88583" y="118292"/>
                    <a:pt x="101917" y="122102"/>
                    <a:pt x="112395" y="130675"/>
                  </a:cubicBezTo>
                  <a:cubicBezTo>
                    <a:pt x="118110" y="135437"/>
                    <a:pt x="121920" y="140200"/>
                    <a:pt x="125730" y="145915"/>
                  </a:cubicBezTo>
                  <a:cubicBezTo>
                    <a:pt x="129540" y="151630"/>
                    <a:pt x="133350" y="157345"/>
                    <a:pt x="136208" y="163060"/>
                  </a:cubicBezTo>
                  <a:cubicBezTo>
                    <a:pt x="142875" y="174490"/>
                    <a:pt x="149542" y="185920"/>
                    <a:pt x="155258" y="198302"/>
                  </a:cubicBezTo>
                  <a:cubicBezTo>
                    <a:pt x="180022" y="248785"/>
                    <a:pt x="200978" y="301173"/>
                    <a:pt x="219075" y="354512"/>
                  </a:cubicBezTo>
                  <a:lnTo>
                    <a:pt x="218122" y="353560"/>
                  </a:lnTo>
                  <a:lnTo>
                    <a:pt x="314325" y="424998"/>
                  </a:lnTo>
                  <a:lnTo>
                    <a:pt x="309563" y="428808"/>
                  </a:lnTo>
                  <a:lnTo>
                    <a:pt x="273367" y="367848"/>
                  </a:lnTo>
                  <a:cubicBezTo>
                    <a:pt x="247650" y="302125"/>
                    <a:pt x="220028" y="234498"/>
                    <a:pt x="192405" y="164965"/>
                  </a:cubicBezTo>
                  <a:cubicBezTo>
                    <a:pt x="184785" y="147820"/>
                    <a:pt x="179070" y="129722"/>
                    <a:pt x="174308" y="110672"/>
                  </a:cubicBezTo>
                  <a:cubicBezTo>
                    <a:pt x="172403" y="101147"/>
                    <a:pt x="171450" y="91622"/>
                    <a:pt x="170497" y="82097"/>
                  </a:cubicBezTo>
                  <a:cubicBezTo>
                    <a:pt x="169545" y="71620"/>
                    <a:pt x="172403" y="61142"/>
                    <a:pt x="178117" y="52570"/>
                  </a:cubicBezTo>
                  <a:cubicBezTo>
                    <a:pt x="184785" y="43997"/>
                    <a:pt x="193358" y="38283"/>
                    <a:pt x="203835" y="36377"/>
                  </a:cubicBezTo>
                  <a:cubicBezTo>
                    <a:pt x="214313" y="34472"/>
                    <a:pt x="224790" y="36377"/>
                    <a:pt x="234315" y="41140"/>
                  </a:cubicBezTo>
                  <a:cubicBezTo>
                    <a:pt x="236220" y="42092"/>
                    <a:pt x="238125" y="43997"/>
                    <a:pt x="240983" y="45902"/>
                  </a:cubicBezTo>
                  <a:lnTo>
                    <a:pt x="246697" y="50665"/>
                  </a:lnTo>
                  <a:cubicBezTo>
                    <a:pt x="250508" y="54475"/>
                    <a:pt x="253365" y="57333"/>
                    <a:pt x="257175" y="61142"/>
                  </a:cubicBezTo>
                  <a:cubicBezTo>
                    <a:pt x="263842" y="68762"/>
                    <a:pt x="269558" y="76383"/>
                    <a:pt x="276225" y="84002"/>
                  </a:cubicBezTo>
                  <a:cubicBezTo>
                    <a:pt x="307658" y="126865"/>
                    <a:pt x="335280" y="172585"/>
                    <a:pt x="360045" y="219258"/>
                  </a:cubicBezTo>
                  <a:lnTo>
                    <a:pt x="396240" y="287837"/>
                  </a:lnTo>
                  <a:cubicBezTo>
                    <a:pt x="401955" y="299267"/>
                    <a:pt x="408622" y="309745"/>
                    <a:pt x="417195" y="319270"/>
                  </a:cubicBezTo>
                  <a:cubicBezTo>
                    <a:pt x="421005" y="324033"/>
                    <a:pt x="425768" y="327842"/>
                    <a:pt x="430530" y="331652"/>
                  </a:cubicBezTo>
                  <a:cubicBezTo>
                    <a:pt x="435293" y="335462"/>
                    <a:pt x="440055" y="337367"/>
                    <a:pt x="445770" y="337367"/>
                  </a:cubicBezTo>
                  <a:lnTo>
                    <a:pt x="443865" y="339273"/>
                  </a:lnTo>
                  <a:cubicBezTo>
                    <a:pt x="452438" y="313555"/>
                    <a:pt x="453390" y="286885"/>
                    <a:pt x="447675" y="260215"/>
                  </a:cubicBezTo>
                  <a:cubicBezTo>
                    <a:pt x="442913" y="234498"/>
                    <a:pt x="434340" y="208780"/>
                    <a:pt x="421957" y="185920"/>
                  </a:cubicBezTo>
                  <a:cubicBezTo>
                    <a:pt x="410528" y="163060"/>
                    <a:pt x="397193" y="139247"/>
                    <a:pt x="385763" y="116387"/>
                  </a:cubicBezTo>
                  <a:cubicBezTo>
                    <a:pt x="380047" y="104958"/>
                    <a:pt x="374332" y="93527"/>
                    <a:pt x="370522" y="81145"/>
                  </a:cubicBezTo>
                  <a:cubicBezTo>
                    <a:pt x="365760" y="68762"/>
                    <a:pt x="362903" y="56380"/>
                    <a:pt x="362903" y="43045"/>
                  </a:cubicBezTo>
                  <a:cubicBezTo>
                    <a:pt x="362903" y="29710"/>
                    <a:pt x="367665" y="16375"/>
                    <a:pt x="377190" y="6850"/>
                  </a:cubicBezTo>
                  <a:cubicBezTo>
                    <a:pt x="381953" y="2087"/>
                    <a:pt x="389572" y="-770"/>
                    <a:pt x="396240" y="183"/>
                  </a:cubicBezTo>
                  <a:cubicBezTo>
                    <a:pt x="402907" y="183"/>
                    <a:pt x="409575" y="2087"/>
                    <a:pt x="415290" y="5897"/>
                  </a:cubicBezTo>
                  <a:cubicBezTo>
                    <a:pt x="436245" y="19233"/>
                    <a:pt x="454343" y="35425"/>
                    <a:pt x="470535" y="54475"/>
                  </a:cubicBezTo>
                  <a:cubicBezTo>
                    <a:pt x="500063" y="89717"/>
                    <a:pt x="527685" y="127817"/>
                    <a:pt x="551497" y="167822"/>
                  </a:cubicBezTo>
                  <a:lnTo>
                    <a:pt x="546735" y="169727"/>
                  </a:lnTo>
                  <a:cubicBezTo>
                    <a:pt x="543878" y="137342"/>
                    <a:pt x="541020" y="105910"/>
                    <a:pt x="538163" y="74477"/>
                  </a:cubicBezTo>
                  <a:lnTo>
                    <a:pt x="538163" y="73525"/>
                  </a:lnTo>
                  <a:lnTo>
                    <a:pt x="539115" y="72572"/>
                  </a:lnTo>
                  <a:lnTo>
                    <a:pt x="623888" y="6850"/>
                  </a:lnTo>
                  <a:lnTo>
                    <a:pt x="626745" y="4945"/>
                  </a:lnTo>
                  <a:lnTo>
                    <a:pt x="627697" y="8755"/>
                  </a:lnTo>
                  <a:cubicBezTo>
                    <a:pt x="668655" y="184015"/>
                    <a:pt x="702945" y="326890"/>
                    <a:pt x="723900" y="425950"/>
                  </a:cubicBezTo>
                  <a:cubicBezTo>
                    <a:pt x="734378" y="475480"/>
                    <a:pt x="742950" y="513580"/>
                    <a:pt x="748665" y="540250"/>
                  </a:cubicBezTo>
                  <a:cubicBezTo>
                    <a:pt x="751522" y="553585"/>
                    <a:pt x="753428" y="563110"/>
                    <a:pt x="755332" y="569777"/>
                  </a:cubicBezTo>
                  <a:cubicBezTo>
                    <a:pt x="757238" y="576445"/>
                    <a:pt x="757238" y="580255"/>
                    <a:pt x="757238" y="580255"/>
                  </a:cubicBezTo>
                  <a:cubicBezTo>
                    <a:pt x="757238" y="580255"/>
                    <a:pt x="756285" y="576445"/>
                    <a:pt x="754380" y="569777"/>
                  </a:cubicBezTo>
                  <a:cubicBezTo>
                    <a:pt x="752475" y="563110"/>
                    <a:pt x="750570" y="552633"/>
                    <a:pt x="747713" y="540250"/>
                  </a:cubicBezTo>
                  <a:cubicBezTo>
                    <a:pt x="741997" y="513580"/>
                    <a:pt x="732472" y="475480"/>
                    <a:pt x="721043" y="426902"/>
                  </a:cubicBezTo>
                  <a:cubicBezTo>
                    <a:pt x="699135" y="327842"/>
                    <a:pt x="663893" y="185920"/>
                    <a:pt x="622935" y="10660"/>
                  </a:cubicBezTo>
                  <a:lnTo>
                    <a:pt x="626745" y="11612"/>
                  </a:lnTo>
                  <a:lnTo>
                    <a:pt x="541972" y="77335"/>
                  </a:lnTo>
                  <a:lnTo>
                    <a:pt x="542925" y="75430"/>
                  </a:lnTo>
                  <a:cubicBezTo>
                    <a:pt x="545782" y="105910"/>
                    <a:pt x="548640" y="137342"/>
                    <a:pt x="552450" y="170680"/>
                  </a:cubicBezTo>
                  <a:lnTo>
                    <a:pt x="553403" y="181158"/>
                  </a:lnTo>
                  <a:lnTo>
                    <a:pt x="547688" y="171633"/>
                  </a:lnTo>
                  <a:cubicBezTo>
                    <a:pt x="523875" y="132580"/>
                    <a:pt x="497205" y="94480"/>
                    <a:pt x="466725" y="59237"/>
                  </a:cubicBezTo>
                  <a:cubicBezTo>
                    <a:pt x="451485" y="40187"/>
                    <a:pt x="433388" y="24947"/>
                    <a:pt x="413385" y="11612"/>
                  </a:cubicBezTo>
                  <a:cubicBezTo>
                    <a:pt x="403860" y="4945"/>
                    <a:pt x="391478" y="4945"/>
                    <a:pt x="381953" y="11612"/>
                  </a:cubicBezTo>
                  <a:cubicBezTo>
                    <a:pt x="373380" y="20185"/>
                    <a:pt x="368618" y="31615"/>
                    <a:pt x="369570" y="43997"/>
                  </a:cubicBezTo>
                  <a:cubicBezTo>
                    <a:pt x="369570" y="56380"/>
                    <a:pt x="372428" y="68762"/>
                    <a:pt x="377190" y="80192"/>
                  </a:cubicBezTo>
                  <a:cubicBezTo>
                    <a:pt x="381953" y="92575"/>
                    <a:pt x="386715" y="104005"/>
                    <a:pt x="392430" y="115435"/>
                  </a:cubicBezTo>
                  <a:cubicBezTo>
                    <a:pt x="403860" y="138295"/>
                    <a:pt x="417195" y="161155"/>
                    <a:pt x="428625" y="184967"/>
                  </a:cubicBezTo>
                  <a:cubicBezTo>
                    <a:pt x="441007" y="208780"/>
                    <a:pt x="449580" y="234498"/>
                    <a:pt x="454343" y="261167"/>
                  </a:cubicBezTo>
                  <a:cubicBezTo>
                    <a:pt x="460057" y="288790"/>
                    <a:pt x="459105" y="317365"/>
                    <a:pt x="449580" y="343083"/>
                  </a:cubicBezTo>
                  <a:lnTo>
                    <a:pt x="449580" y="344035"/>
                  </a:lnTo>
                  <a:lnTo>
                    <a:pt x="448628" y="344035"/>
                  </a:lnTo>
                  <a:cubicBezTo>
                    <a:pt x="441007" y="344035"/>
                    <a:pt x="434340" y="342130"/>
                    <a:pt x="428625" y="337367"/>
                  </a:cubicBezTo>
                  <a:cubicBezTo>
                    <a:pt x="422910" y="333558"/>
                    <a:pt x="418147" y="328795"/>
                    <a:pt x="414338" y="324033"/>
                  </a:cubicBezTo>
                  <a:cubicBezTo>
                    <a:pt x="405765" y="314508"/>
                    <a:pt x="399097" y="303077"/>
                    <a:pt x="392430" y="291648"/>
                  </a:cubicBezTo>
                  <a:lnTo>
                    <a:pt x="354330" y="222115"/>
                  </a:lnTo>
                  <a:cubicBezTo>
                    <a:pt x="329565" y="175442"/>
                    <a:pt x="301942" y="130675"/>
                    <a:pt x="271463" y="87812"/>
                  </a:cubicBezTo>
                  <a:cubicBezTo>
                    <a:pt x="260033" y="72572"/>
                    <a:pt x="246697" y="58285"/>
                    <a:pt x="232410" y="45902"/>
                  </a:cubicBezTo>
                  <a:cubicBezTo>
                    <a:pt x="216217" y="36377"/>
                    <a:pt x="196215" y="41140"/>
                    <a:pt x="184785" y="55427"/>
                  </a:cubicBezTo>
                  <a:cubicBezTo>
                    <a:pt x="173355" y="69715"/>
                    <a:pt x="179070" y="90670"/>
                    <a:pt x="181928" y="108767"/>
                  </a:cubicBezTo>
                  <a:cubicBezTo>
                    <a:pt x="185738" y="126865"/>
                    <a:pt x="191453" y="144962"/>
                    <a:pt x="199072" y="162108"/>
                  </a:cubicBezTo>
                  <a:cubicBezTo>
                    <a:pt x="226695" y="231640"/>
                    <a:pt x="253365" y="300220"/>
                    <a:pt x="280035" y="364990"/>
                  </a:cubicBezTo>
                  <a:lnTo>
                    <a:pt x="316230" y="425950"/>
                  </a:lnTo>
                  <a:lnTo>
                    <a:pt x="323850" y="438333"/>
                  </a:lnTo>
                  <a:lnTo>
                    <a:pt x="312420" y="429760"/>
                  </a:lnTo>
                  <a:lnTo>
                    <a:pt x="217170" y="358323"/>
                  </a:lnTo>
                  <a:lnTo>
                    <a:pt x="216217" y="358323"/>
                  </a:lnTo>
                  <a:lnTo>
                    <a:pt x="216217" y="357370"/>
                  </a:lnTo>
                  <a:cubicBezTo>
                    <a:pt x="198120" y="304030"/>
                    <a:pt x="177165" y="252595"/>
                    <a:pt x="153353" y="201160"/>
                  </a:cubicBezTo>
                  <a:cubicBezTo>
                    <a:pt x="147638" y="189730"/>
                    <a:pt x="140970" y="177348"/>
                    <a:pt x="134303" y="165917"/>
                  </a:cubicBezTo>
                  <a:cubicBezTo>
                    <a:pt x="128588" y="154487"/>
                    <a:pt x="120967" y="144010"/>
                    <a:pt x="111442" y="135437"/>
                  </a:cubicBezTo>
                  <a:cubicBezTo>
                    <a:pt x="97155" y="124008"/>
                    <a:pt x="77153" y="120197"/>
                    <a:pt x="60008" y="126865"/>
                  </a:cubicBezTo>
                  <a:cubicBezTo>
                    <a:pt x="54292" y="128770"/>
                    <a:pt x="48578" y="131627"/>
                    <a:pt x="43815" y="135437"/>
                  </a:cubicBezTo>
                  <a:lnTo>
                    <a:pt x="44767" y="132580"/>
                  </a:lnTo>
                  <a:cubicBezTo>
                    <a:pt x="52388" y="162108"/>
                    <a:pt x="59055" y="190683"/>
                    <a:pt x="65722" y="217352"/>
                  </a:cubicBezTo>
                  <a:lnTo>
                    <a:pt x="60960" y="218305"/>
                  </a:lnTo>
                  <a:cubicBezTo>
                    <a:pt x="60008" y="204017"/>
                    <a:pt x="53340" y="191635"/>
                    <a:pt x="41910" y="183062"/>
                  </a:cubicBezTo>
                  <a:cubicBezTo>
                    <a:pt x="30480" y="176395"/>
                    <a:pt x="17145" y="173537"/>
                    <a:pt x="3810" y="174490"/>
                  </a:cubicBezTo>
                  <a:lnTo>
                    <a:pt x="5715" y="171633"/>
                  </a:lnTo>
                  <a:cubicBezTo>
                    <a:pt x="22860" y="257358"/>
                    <a:pt x="39053" y="334510"/>
                    <a:pt x="59055" y="402137"/>
                  </a:cubicBezTo>
                  <a:cubicBezTo>
                    <a:pt x="63817" y="418330"/>
                    <a:pt x="68580" y="434523"/>
                    <a:pt x="75247" y="449762"/>
                  </a:cubicBezTo>
                  <a:cubicBezTo>
                    <a:pt x="81915" y="463098"/>
                    <a:pt x="91440" y="476433"/>
                    <a:pt x="101917" y="486910"/>
                  </a:cubicBezTo>
                  <a:cubicBezTo>
                    <a:pt x="121920" y="508817"/>
                    <a:pt x="140017" y="528820"/>
                    <a:pt x="157163" y="546917"/>
                  </a:cubicBezTo>
                  <a:lnTo>
                    <a:pt x="235267" y="628833"/>
                  </a:lnTo>
                  <a:lnTo>
                    <a:pt x="255270" y="649787"/>
                  </a:lnTo>
                  <a:cubicBezTo>
                    <a:pt x="260033" y="653598"/>
                    <a:pt x="262890" y="655502"/>
                    <a:pt x="262890" y="655502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649" name="Freeform: Shape 255"/>
            <p:cNvSpPr>
              <a:spLocks/>
            </p:cNvSpPr>
            <p:nvPr/>
          </p:nvSpPr>
          <p:spPr bwMode="auto">
            <a:xfrm>
              <a:off x="5996326" y="2764822"/>
              <a:ext cx="88272" cy="195172"/>
            </a:xfrm>
            <a:custGeom>
              <a:avLst/>
              <a:gdLst>
                <a:gd name="T0" fmla="*/ 81892 w 89534"/>
                <a:gd name="T1" fmla="*/ 97928 h 195262"/>
                <a:gd name="T2" fmla="*/ 46796 w 89534"/>
                <a:gd name="T3" fmla="*/ 55145 h 195262"/>
                <a:gd name="T4" fmla="*/ 37797 w 89534"/>
                <a:gd name="T5" fmla="*/ 0 h 195262"/>
                <a:gd name="T6" fmla="*/ 33297 w 89534"/>
                <a:gd name="T7" fmla="*/ 57995 h 195262"/>
                <a:gd name="T8" fmla="*/ 0 w 89534"/>
                <a:gd name="T9" fmla="*/ 104583 h 195262"/>
                <a:gd name="T10" fmla="*/ 35997 w 89534"/>
                <a:gd name="T11" fmla="*/ 149266 h 195262"/>
                <a:gd name="T12" fmla="*/ 41396 w 89534"/>
                <a:gd name="T13" fmla="*/ 194903 h 195262"/>
                <a:gd name="T14" fmla="*/ 50396 w 89534"/>
                <a:gd name="T15" fmla="*/ 147366 h 195262"/>
                <a:gd name="T16" fmla="*/ 81892 w 89534"/>
                <a:gd name="T17" fmla="*/ 101729 h 195262"/>
                <a:gd name="T18" fmla="*/ 84593 w 89534"/>
                <a:gd name="T19" fmla="*/ 100779 h 195262"/>
                <a:gd name="T20" fmla="*/ 81892 w 89534"/>
                <a:gd name="T21" fmla="*/ 97928 h 1952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534" h="195262">
                  <a:moveTo>
                    <a:pt x="86678" y="98108"/>
                  </a:moveTo>
                  <a:cubicBezTo>
                    <a:pt x="68580" y="89535"/>
                    <a:pt x="55245" y="73342"/>
                    <a:pt x="49530" y="55245"/>
                  </a:cubicBezTo>
                  <a:lnTo>
                    <a:pt x="40005" y="0"/>
                  </a:lnTo>
                  <a:lnTo>
                    <a:pt x="35243" y="58103"/>
                  </a:lnTo>
                  <a:cubicBezTo>
                    <a:pt x="29528" y="77153"/>
                    <a:pt x="17145" y="94298"/>
                    <a:pt x="0" y="104775"/>
                  </a:cubicBezTo>
                  <a:cubicBezTo>
                    <a:pt x="18097" y="114300"/>
                    <a:pt x="32385" y="130492"/>
                    <a:pt x="38100" y="149542"/>
                  </a:cubicBezTo>
                  <a:lnTo>
                    <a:pt x="43815" y="195263"/>
                  </a:lnTo>
                  <a:lnTo>
                    <a:pt x="53340" y="147638"/>
                  </a:lnTo>
                  <a:cubicBezTo>
                    <a:pt x="58103" y="128588"/>
                    <a:pt x="70485" y="112395"/>
                    <a:pt x="86678" y="101917"/>
                  </a:cubicBezTo>
                  <a:lnTo>
                    <a:pt x="89535" y="100965"/>
                  </a:lnTo>
                  <a:lnTo>
                    <a:pt x="86678" y="98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07" name="Graphic 6"/>
          <p:cNvGrpSpPr>
            <a:grpSpLocks/>
          </p:cNvGrpSpPr>
          <p:nvPr/>
        </p:nvGrpSpPr>
        <p:grpSpPr bwMode="auto">
          <a:xfrm flipH="1">
            <a:off x="4202113" y="7162800"/>
            <a:ext cx="1166812" cy="1216025"/>
            <a:chOff x="6154102" y="4637721"/>
            <a:chExt cx="1708795" cy="1336357"/>
          </a:xfrm>
        </p:grpSpPr>
        <p:sp>
          <p:nvSpPr>
            <p:cNvPr id="51541" name="Freeform: Shape 260"/>
            <p:cNvSpPr>
              <a:spLocks/>
            </p:cNvSpPr>
            <p:nvPr/>
          </p:nvSpPr>
          <p:spPr bwMode="auto">
            <a:xfrm>
              <a:off x="6154102" y="5510017"/>
              <a:ext cx="1708795" cy="462317"/>
            </a:xfrm>
            <a:custGeom>
              <a:avLst/>
              <a:gdLst>
                <a:gd name="T0" fmla="*/ 16192 w 1708784"/>
                <a:gd name="T1" fmla="*/ 460532 h 462914"/>
                <a:gd name="T2" fmla="*/ 0 w 1708784"/>
                <a:gd name="T3" fmla="*/ 4739 h 462914"/>
                <a:gd name="T4" fmla="*/ 1708829 w 1708784"/>
                <a:gd name="T5" fmla="*/ 0 h 462914"/>
                <a:gd name="T6" fmla="*/ 1708829 w 1708784"/>
                <a:gd name="T7" fmla="*/ 454846 h 4629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08784" h="462914">
                  <a:moveTo>
                    <a:pt x="16192" y="462915"/>
                  </a:moveTo>
                  <a:lnTo>
                    <a:pt x="0" y="4763"/>
                  </a:lnTo>
                  <a:lnTo>
                    <a:pt x="1708785" y="0"/>
                  </a:lnTo>
                  <a:lnTo>
                    <a:pt x="1708785" y="457200"/>
                  </a:lnTo>
                  <a:lnTo>
                    <a:pt x="16192" y="462915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2" name="Freeform: Shape 261"/>
            <p:cNvSpPr>
              <a:spLocks/>
            </p:cNvSpPr>
            <p:nvPr/>
          </p:nvSpPr>
          <p:spPr bwMode="auto">
            <a:xfrm>
              <a:off x="6488886" y="4639466"/>
              <a:ext cx="1374011" cy="875785"/>
            </a:xfrm>
            <a:custGeom>
              <a:avLst/>
              <a:gdLst>
                <a:gd name="T0" fmla="*/ 381456 w 1374457"/>
                <a:gd name="T1" fmla="*/ 874242 h 876300"/>
                <a:gd name="T2" fmla="*/ 0 w 1374457"/>
                <a:gd name="T3" fmla="*/ 0 h 876300"/>
                <a:gd name="T4" fmla="*/ 945557 w 1374457"/>
                <a:gd name="T5" fmla="*/ 0 h 876300"/>
                <a:gd name="T6" fmla="*/ 1372673 w 1374457"/>
                <a:gd name="T7" fmla="*/ 869491 h 876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74457" h="876300">
                  <a:moveTo>
                    <a:pt x="381952" y="876300"/>
                  </a:moveTo>
                  <a:lnTo>
                    <a:pt x="0" y="0"/>
                  </a:lnTo>
                  <a:lnTo>
                    <a:pt x="946785" y="0"/>
                  </a:lnTo>
                  <a:lnTo>
                    <a:pt x="1374457" y="871538"/>
                  </a:lnTo>
                  <a:lnTo>
                    <a:pt x="381952" y="876300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3" name="Freeform: Shape 262"/>
            <p:cNvSpPr>
              <a:spLocks/>
            </p:cNvSpPr>
            <p:nvPr/>
          </p:nvSpPr>
          <p:spPr bwMode="auto">
            <a:xfrm>
              <a:off x="6358693" y="4639466"/>
              <a:ext cx="511476" cy="875785"/>
            </a:xfrm>
            <a:custGeom>
              <a:avLst/>
              <a:gdLst>
                <a:gd name="T0" fmla="*/ 129534 w 510539"/>
                <a:gd name="T1" fmla="*/ 0 h 876300"/>
                <a:gd name="T2" fmla="*/ 0 w 510539"/>
                <a:gd name="T3" fmla="*/ 200506 h 876300"/>
                <a:gd name="T4" fmla="*/ 272500 w 510539"/>
                <a:gd name="T5" fmla="*/ 820076 h 876300"/>
                <a:gd name="T6" fmla="*/ 514298 w 510539"/>
                <a:gd name="T7" fmla="*/ 874242 h 876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0539" h="876300">
                  <a:moveTo>
                    <a:pt x="128588" y="0"/>
                  </a:moveTo>
                  <a:lnTo>
                    <a:pt x="0" y="200978"/>
                  </a:lnTo>
                  <a:lnTo>
                    <a:pt x="270510" y="822007"/>
                  </a:lnTo>
                  <a:lnTo>
                    <a:pt x="510540" y="876300"/>
                  </a:lnTo>
                  <a:lnTo>
                    <a:pt x="128588" y="0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4" name="Freeform: Shape 263"/>
            <p:cNvSpPr>
              <a:spLocks/>
            </p:cNvSpPr>
            <p:nvPr/>
          </p:nvSpPr>
          <p:spPr bwMode="auto">
            <a:xfrm>
              <a:off x="6488886" y="4637721"/>
              <a:ext cx="1374011" cy="879274"/>
            </a:xfrm>
            <a:custGeom>
              <a:avLst/>
              <a:gdLst>
                <a:gd name="T0" fmla="*/ 1372673 w 1374457"/>
                <a:gd name="T1" fmla="*/ 872954 h 879157"/>
                <a:gd name="T2" fmla="*/ 1367919 w 1374457"/>
                <a:gd name="T3" fmla="*/ 872954 h 879157"/>
                <a:gd name="T4" fmla="*/ 1353648 w 1374457"/>
                <a:gd name="T5" fmla="*/ 872954 h 879157"/>
                <a:gd name="T6" fmla="*/ 1296573 w 1374457"/>
                <a:gd name="T7" fmla="*/ 873907 h 879157"/>
                <a:gd name="T8" fmla="*/ 1088247 w 1374457"/>
                <a:gd name="T9" fmla="*/ 875814 h 879157"/>
                <a:gd name="T10" fmla="*/ 400482 w 1374457"/>
                <a:gd name="T11" fmla="*/ 879626 h 879157"/>
                <a:gd name="T12" fmla="*/ 380504 w 1374457"/>
                <a:gd name="T13" fmla="*/ 879626 h 879157"/>
                <a:gd name="T14" fmla="*/ 379555 w 1374457"/>
                <a:gd name="T15" fmla="*/ 877721 h 879157"/>
                <a:gd name="T16" fmla="*/ 110346 w 1374457"/>
                <a:gd name="T17" fmla="*/ 257311 h 879157"/>
                <a:gd name="T18" fmla="*/ 29487 w 1374457"/>
                <a:gd name="T19" fmla="*/ 69569 h 879157"/>
                <a:gd name="T20" fmla="*/ 7612 w 1374457"/>
                <a:gd name="T21" fmla="*/ 18105 h 879157"/>
                <a:gd name="T22" fmla="*/ 1901 w 1374457"/>
                <a:gd name="T23" fmla="*/ 4767 h 879157"/>
                <a:gd name="T24" fmla="*/ 0 w 1374457"/>
                <a:gd name="T25" fmla="*/ 0 h 879157"/>
                <a:gd name="T26" fmla="*/ 1901 w 1374457"/>
                <a:gd name="T27" fmla="*/ 4767 h 879157"/>
                <a:gd name="T28" fmla="*/ 7612 w 1374457"/>
                <a:gd name="T29" fmla="*/ 18105 h 879157"/>
                <a:gd name="T30" fmla="*/ 30440 w 1374457"/>
                <a:gd name="T31" fmla="*/ 68616 h 879157"/>
                <a:gd name="T32" fmla="*/ 113199 w 1374457"/>
                <a:gd name="T33" fmla="*/ 255406 h 879157"/>
                <a:gd name="T34" fmla="*/ 384310 w 1374457"/>
                <a:gd name="T35" fmla="*/ 875814 h 879157"/>
                <a:gd name="T36" fmla="*/ 381456 w 1374457"/>
                <a:gd name="T37" fmla="*/ 873907 h 879157"/>
                <a:gd name="T38" fmla="*/ 399530 w 1374457"/>
                <a:gd name="T39" fmla="*/ 873907 h 879157"/>
                <a:gd name="T40" fmla="*/ 1087295 w 1374457"/>
                <a:gd name="T41" fmla="*/ 872002 h 879157"/>
                <a:gd name="T42" fmla="*/ 1295621 w 1374457"/>
                <a:gd name="T43" fmla="*/ 872002 h 879157"/>
                <a:gd name="T44" fmla="*/ 1352698 w 1374457"/>
                <a:gd name="T45" fmla="*/ 872002 h 879157"/>
                <a:gd name="T46" fmla="*/ 1366966 w 1374457"/>
                <a:gd name="T47" fmla="*/ 872002 h 879157"/>
                <a:gd name="T48" fmla="*/ 1372673 w 1374457"/>
                <a:gd name="T49" fmla="*/ 872954 h 8791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74457" h="879157">
                  <a:moveTo>
                    <a:pt x="1374457" y="872490"/>
                  </a:moveTo>
                  <a:lnTo>
                    <a:pt x="1369695" y="872490"/>
                  </a:lnTo>
                  <a:lnTo>
                    <a:pt x="1355407" y="872490"/>
                  </a:lnTo>
                  <a:lnTo>
                    <a:pt x="1298257" y="873443"/>
                  </a:lnTo>
                  <a:lnTo>
                    <a:pt x="1089660" y="875347"/>
                  </a:lnTo>
                  <a:lnTo>
                    <a:pt x="401002" y="879158"/>
                  </a:lnTo>
                  <a:lnTo>
                    <a:pt x="381000" y="879158"/>
                  </a:lnTo>
                  <a:lnTo>
                    <a:pt x="380047" y="877253"/>
                  </a:lnTo>
                  <a:lnTo>
                    <a:pt x="110490" y="257175"/>
                  </a:lnTo>
                  <a:cubicBezTo>
                    <a:pt x="76200" y="178118"/>
                    <a:pt x="48577" y="114300"/>
                    <a:pt x="29527" y="69533"/>
                  </a:cubicBezTo>
                  <a:lnTo>
                    <a:pt x="7620" y="18097"/>
                  </a:lnTo>
                  <a:cubicBezTo>
                    <a:pt x="5715" y="12383"/>
                    <a:pt x="3810" y="7620"/>
                    <a:pt x="1905" y="4763"/>
                  </a:cubicBezTo>
                  <a:cubicBezTo>
                    <a:pt x="952" y="2858"/>
                    <a:pt x="952" y="1905"/>
                    <a:pt x="0" y="0"/>
                  </a:cubicBezTo>
                  <a:cubicBezTo>
                    <a:pt x="0" y="0"/>
                    <a:pt x="952" y="953"/>
                    <a:pt x="1905" y="4763"/>
                  </a:cubicBezTo>
                  <a:lnTo>
                    <a:pt x="7620" y="18097"/>
                  </a:lnTo>
                  <a:cubicBezTo>
                    <a:pt x="13335" y="29528"/>
                    <a:pt x="20955" y="46672"/>
                    <a:pt x="30480" y="68580"/>
                  </a:cubicBezTo>
                  <a:lnTo>
                    <a:pt x="113347" y="255270"/>
                  </a:lnTo>
                  <a:cubicBezTo>
                    <a:pt x="182880" y="413385"/>
                    <a:pt x="279082" y="632460"/>
                    <a:pt x="384810" y="875347"/>
                  </a:cubicBezTo>
                  <a:lnTo>
                    <a:pt x="381952" y="873443"/>
                  </a:lnTo>
                  <a:lnTo>
                    <a:pt x="400050" y="873443"/>
                  </a:lnTo>
                  <a:lnTo>
                    <a:pt x="1088707" y="871538"/>
                  </a:lnTo>
                  <a:lnTo>
                    <a:pt x="1297305" y="871538"/>
                  </a:lnTo>
                  <a:lnTo>
                    <a:pt x="1354455" y="871538"/>
                  </a:lnTo>
                  <a:lnTo>
                    <a:pt x="1368742" y="871538"/>
                  </a:lnTo>
                  <a:cubicBezTo>
                    <a:pt x="1370648" y="872490"/>
                    <a:pt x="1372552" y="872490"/>
                    <a:pt x="1374457" y="87249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5" name="Freeform: Shape 264"/>
            <p:cNvSpPr>
              <a:spLocks/>
            </p:cNvSpPr>
            <p:nvPr/>
          </p:nvSpPr>
          <p:spPr bwMode="auto">
            <a:xfrm>
              <a:off x="6867843" y="5515251"/>
              <a:ext cx="4650" cy="458827"/>
            </a:xfrm>
            <a:custGeom>
              <a:avLst/>
              <a:gdLst>
                <a:gd name="T0" fmla="*/ 1252 w 5715"/>
                <a:gd name="T1" fmla="*/ 457994 h 459105"/>
                <a:gd name="T2" fmla="*/ 0 w 5715"/>
                <a:gd name="T3" fmla="*/ 228997 h 459105"/>
                <a:gd name="T4" fmla="*/ 1252 w 5715"/>
                <a:gd name="T5" fmla="*/ 0 h 459105"/>
                <a:gd name="T6" fmla="*/ 2504 w 5715"/>
                <a:gd name="T7" fmla="*/ 228997 h 459105"/>
                <a:gd name="T8" fmla="*/ 1252 w 5715"/>
                <a:gd name="T9" fmla="*/ 457994 h 459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15" h="459105">
                  <a:moveTo>
                    <a:pt x="2857" y="459105"/>
                  </a:moveTo>
                  <a:cubicBezTo>
                    <a:pt x="953" y="459105"/>
                    <a:pt x="0" y="356235"/>
                    <a:pt x="0" y="229553"/>
                  </a:cubicBezTo>
                  <a:cubicBezTo>
                    <a:pt x="0" y="102870"/>
                    <a:pt x="953" y="0"/>
                    <a:pt x="2857" y="0"/>
                  </a:cubicBezTo>
                  <a:cubicBezTo>
                    <a:pt x="4763" y="0"/>
                    <a:pt x="5715" y="102870"/>
                    <a:pt x="5715" y="229553"/>
                  </a:cubicBezTo>
                  <a:cubicBezTo>
                    <a:pt x="5715" y="356235"/>
                    <a:pt x="4763" y="459105"/>
                    <a:pt x="2857" y="45910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6" name="Freeform: Shape 265"/>
            <p:cNvSpPr>
              <a:spLocks/>
            </p:cNvSpPr>
            <p:nvPr/>
          </p:nvSpPr>
          <p:spPr bwMode="auto">
            <a:xfrm>
              <a:off x="7000363" y="4913366"/>
              <a:ext cx="392906" cy="331472"/>
            </a:xfrm>
            <a:custGeom>
              <a:avLst/>
              <a:gdLst>
                <a:gd name="T0" fmla="*/ 388127 w 394194"/>
                <a:gd name="T1" fmla="*/ 190644 h 331807"/>
                <a:gd name="T2" fmla="*/ 385308 w 394194"/>
                <a:gd name="T3" fmla="*/ 147005 h 331807"/>
                <a:gd name="T4" fmla="*/ 366507 w 394194"/>
                <a:gd name="T5" fmla="*/ 99572 h 331807"/>
                <a:gd name="T6" fmla="*/ 321380 w 394194"/>
                <a:gd name="T7" fmla="*/ 49294 h 331807"/>
                <a:gd name="T8" fmla="*/ 155921 w 394194"/>
                <a:gd name="T9" fmla="*/ 6603 h 331807"/>
                <a:gd name="T10" fmla="*/ 107035 w 394194"/>
                <a:gd name="T11" fmla="*/ 18938 h 331807"/>
                <a:gd name="T12" fmla="*/ 61909 w 394194"/>
                <a:gd name="T13" fmla="*/ 45500 h 331807"/>
                <a:gd name="T14" fmla="*/ 32766 w 394194"/>
                <a:gd name="T15" fmla="*/ 238077 h 331807"/>
                <a:gd name="T16" fmla="*/ 36525 w 394194"/>
                <a:gd name="T17" fmla="*/ 242821 h 331807"/>
                <a:gd name="T18" fmla="*/ 73190 w 394194"/>
                <a:gd name="T19" fmla="*/ 280767 h 331807"/>
                <a:gd name="T20" fmla="*/ 287535 w 394194"/>
                <a:gd name="T21" fmla="*/ 309227 h 331807"/>
                <a:gd name="T22" fmla="*/ 343943 w 394194"/>
                <a:gd name="T23" fmla="*/ 273178 h 331807"/>
                <a:gd name="T24" fmla="*/ 374027 w 394194"/>
                <a:gd name="T25" fmla="*/ 232385 h 331807"/>
                <a:gd name="T26" fmla="*/ 388127 w 394194"/>
                <a:gd name="T27" fmla="*/ 190644 h 331807"/>
                <a:gd name="T28" fmla="*/ 388127 w 394194"/>
                <a:gd name="T29" fmla="*/ 193490 h 331807"/>
                <a:gd name="T30" fmla="*/ 387188 w 394194"/>
                <a:gd name="T31" fmla="*/ 202029 h 331807"/>
                <a:gd name="T32" fmla="*/ 383428 w 394194"/>
                <a:gd name="T33" fmla="*/ 215309 h 331807"/>
                <a:gd name="T34" fmla="*/ 380606 w 394194"/>
                <a:gd name="T35" fmla="*/ 223848 h 331807"/>
                <a:gd name="T36" fmla="*/ 376847 w 394194"/>
                <a:gd name="T37" fmla="*/ 233334 h 331807"/>
                <a:gd name="T38" fmla="*/ 346763 w 394194"/>
                <a:gd name="T39" fmla="*/ 276023 h 331807"/>
                <a:gd name="T40" fmla="*/ 289416 w 394194"/>
                <a:gd name="T41" fmla="*/ 313970 h 331807"/>
                <a:gd name="T42" fmla="*/ 114555 w 394194"/>
                <a:gd name="T43" fmla="*/ 312074 h 331807"/>
                <a:gd name="T44" fmla="*/ 69430 w 394194"/>
                <a:gd name="T45" fmla="*/ 286459 h 331807"/>
                <a:gd name="T46" fmla="*/ 30885 w 394194"/>
                <a:gd name="T47" fmla="*/ 247564 h 331807"/>
                <a:gd name="T48" fmla="*/ 53448 w 394194"/>
                <a:gd name="T49" fmla="*/ 45500 h 331807"/>
                <a:gd name="T50" fmla="*/ 58148 w 394194"/>
                <a:gd name="T51" fmla="*/ 41706 h 331807"/>
                <a:gd name="T52" fmla="*/ 105154 w 394194"/>
                <a:gd name="T53" fmla="*/ 15144 h 331807"/>
                <a:gd name="T54" fmla="*/ 324200 w 394194"/>
                <a:gd name="T55" fmla="*/ 46449 h 331807"/>
                <a:gd name="T56" fmla="*/ 369324 w 394194"/>
                <a:gd name="T57" fmla="*/ 97676 h 331807"/>
                <a:gd name="T58" fmla="*/ 387188 w 394194"/>
                <a:gd name="T59" fmla="*/ 146057 h 331807"/>
                <a:gd name="T60" fmla="*/ 389068 w 394194"/>
                <a:gd name="T61" fmla="*/ 165031 h 331807"/>
                <a:gd name="T62" fmla="*/ 389068 w 394194"/>
                <a:gd name="T63" fmla="*/ 179261 h 331807"/>
                <a:gd name="T64" fmla="*/ 388127 w 394194"/>
                <a:gd name="T65" fmla="*/ 187799 h 331807"/>
                <a:gd name="T66" fmla="*/ 388127 w 394194"/>
                <a:gd name="T67" fmla="*/ 190644 h 3318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4194" h="331807">
                  <a:moveTo>
                    <a:pt x="393242" y="191416"/>
                  </a:moveTo>
                  <a:cubicBezTo>
                    <a:pt x="394195" y="177129"/>
                    <a:pt x="393242" y="161889"/>
                    <a:pt x="390385" y="147601"/>
                  </a:cubicBezTo>
                  <a:cubicBezTo>
                    <a:pt x="386575" y="130456"/>
                    <a:pt x="380860" y="114264"/>
                    <a:pt x="371335" y="99976"/>
                  </a:cubicBezTo>
                  <a:cubicBezTo>
                    <a:pt x="358952" y="80926"/>
                    <a:pt x="343712" y="63781"/>
                    <a:pt x="325615" y="49494"/>
                  </a:cubicBezTo>
                  <a:cubicBezTo>
                    <a:pt x="277037" y="14251"/>
                    <a:pt x="217030" y="-988"/>
                    <a:pt x="157975" y="6631"/>
                  </a:cubicBezTo>
                  <a:cubicBezTo>
                    <a:pt x="140830" y="8537"/>
                    <a:pt x="124637" y="13299"/>
                    <a:pt x="108445" y="19014"/>
                  </a:cubicBezTo>
                  <a:cubicBezTo>
                    <a:pt x="92252" y="25681"/>
                    <a:pt x="76060" y="34254"/>
                    <a:pt x="62725" y="45684"/>
                  </a:cubicBezTo>
                  <a:cubicBezTo>
                    <a:pt x="812" y="90451"/>
                    <a:pt x="-12523" y="178081"/>
                    <a:pt x="33197" y="239041"/>
                  </a:cubicBezTo>
                  <a:cubicBezTo>
                    <a:pt x="34150" y="240947"/>
                    <a:pt x="35102" y="241899"/>
                    <a:pt x="37007" y="243804"/>
                  </a:cubicBezTo>
                  <a:cubicBezTo>
                    <a:pt x="47485" y="258091"/>
                    <a:pt x="60820" y="270474"/>
                    <a:pt x="74155" y="281904"/>
                  </a:cubicBezTo>
                  <a:cubicBezTo>
                    <a:pt x="137020" y="327624"/>
                    <a:pt x="218935" y="339054"/>
                    <a:pt x="291325" y="310479"/>
                  </a:cubicBezTo>
                  <a:cubicBezTo>
                    <a:pt x="312280" y="301906"/>
                    <a:pt x="332282" y="289524"/>
                    <a:pt x="348475" y="274284"/>
                  </a:cubicBezTo>
                  <a:cubicBezTo>
                    <a:pt x="360857" y="262854"/>
                    <a:pt x="371335" y="248566"/>
                    <a:pt x="378955" y="233326"/>
                  </a:cubicBezTo>
                  <a:cubicBezTo>
                    <a:pt x="385622" y="219991"/>
                    <a:pt x="390385" y="205704"/>
                    <a:pt x="393242" y="191416"/>
                  </a:cubicBezTo>
                  <a:cubicBezTo>
                    <a:pt x="393242" y="192369"/>
                    <a:pt x="393242" y="193322"/>
                    <a:pt x="393242" y="194274"/>
                  </a:cubicBezTo>
                  <a:cubicBezTo>
                    <a:pt x="393242" y="196179"/>
                    <a:pt x="392290" y="199037"/>
                    <a:pt x="392290" y="202847"/>
                  </a:cubicBezTo>
                  <a:cubicBezTo>
                    <a:pt x="391337" y="207609"/>
                    <a:pt x="390385" y="212372"/>
                    <a:pt x="388480" y="216181"/>
                  </a:cubicBezTo>
                  <a:cubicBezTo>
                    <a:pt x="387527" y="219039"/>
                    <a:pt x="386575" y="221897"/>
                    <a:pt x="385622" y="224754"/>
                  </a:cubicBezTo>
                  <a:lnTo>
                    <a:pt x="381812" y="234279"/>
                  </a:lnTo>
                  <a:cubicBezTo>
                    <a:pt x="374192" y="250472"/>
                    <a:pt x="363715" y="264759"/>
                    <a:pt x="351332" y="277141"/>
                  </a:cubicBezTo>
                  <a:cubicBezTo>
                    <a:pt x="334187" y="293334"/>
                    <a:pt x="315137" y="306669"/>
                    <a:pt x="293230" y="315241"/>
                  </a:cubicBezTo>
                  <a:cubicBezTo>
                    <a:pt x="236080" y="338101"/>
                    <a:pt x="173215" y="337149"/>
                    <a:pt x="116065" y="313337"/>
                  </a:cubicBezTo>
                  <a:cubicBezTo>
                    <a:pt x="99872" y="306669"/>
                    <a:pt x="84632" y="298097"/>
                    <a:pt x="70345" y="287619"/>
                  </a:cubicBezTo>
                  <a:cubicBezTo>
                    <a:pt x="56057" y="276189"/>
                    <a:pt x="42722" y="263806"/>
                    <a:pt x="31292" y="248566"/>
                  </a:cubicBezTo>
                  <a:cubicBezTo>
                    <a:pt x="-18238" y="186654"/>
                    <a:pt x="-7760" y="96166"/>
                    <a:pt x="54152" y="45684"/>
                  </a:cubicBezTo>
                  <a:cubicBezTo>
                    <a:pt x="56057" y="44731"/>
                    <a:pt x="57010" y="42826"/>
                    <a:pt x="58915" y="41874"/>
                  </a:cubicBezTo>
                  <a:cubicBezTo>
                    <a:pt x="73202" y="30444"/>
                    <a:pt x="89395" y="21872"/>
                    <a:pt x="106540" y="15204"/>
                  </a:cubicBezTo>
                  <a:cubicBezTo>
                    <a:pt x="180835" y="-13371"/>
                    <a:pt x="264655" y="-988"/>
                    <a:pt x="328472" y="46637"/>
                  </a:cubicBezTo>
                  <a:cubicBezTo>
                    <a:pt x="346570" y="60924"/>
                    <a:pt x="362762" y="78069"/>
                    <a:pt x="374192" y="98072"/>
                  </a:cubicBezTo>
                  <a:cubicBezTo>
                    <a:pt x="382765" y="113312"/>
                    <a:pt x="389432" y="129504"/>
                    <a:pt x="392290" y="146649"/>
                  </a:cubicBezTo>
                  <a:cubicBezTo>
                    <a:pt x="393242" y="153316"/>
                    <a:pt x="394195" y="159031"/>
                    <a:pt x="394195" y="165699"/>
                  </a:cubicBezTo>
                  <a:cubicBezTo>
                    <a:pt x="394195" y="170462"/>
                    <a:pt x="394195" y="175224"/>
                    <a:pt x="394195" y="179987"/>
                  </a:cubicBezTo>
                  <a:lnTo>
                    <a:pt x="393242" y="188559"/>
                  </a:lnTo>
                  <a:cubicBezTo>
                    <a:pt x="393242" y="190464"/>
                    <a:pt x="393242" y="191416"/>
                    <a:pt x="393242" y="1914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7" name="Freeform: Shape 266"/>
            <p:cNvSpPr>
              <a:spLocks/>
            </p:cNvSpPr>
            <p:nvPr/>
          </p:nvSpPr>
          <p:spPr bwMode="auto">
            <a:xfrm>
              <a:off x="7009662" y="5018042"/>
              <a:ext cx="383606" cy="170970"/>
            </a:xfrm>
            <a:custGeom>
              <a:avLst/>
              <a:gdLst>
                <a:gd name="T0" fmla="*/ 385717 w 382905"/>
                <a:gd name="T1" fmla="*/ 88347 h 169687"/>
                <a:gd name="T2" fmla="*/ 379960 w 382905"/>
                <a:gd name="T3" fmla="*/ 87366 h 169687"/>
                <a:gd name="T4" fmla="*/ 366527 w 382905"/>
                <a:gd name="T5" fmla="*/ 95220 h 169687"/>
                <a:gd name="T6" fmla="*/ 351175 w 382905"/>
                <a:gd name="T7" fmla="*/ 117796 h 169687"/>
                <a:gd name="T8" fmla="*/ 329105 w 382905"/>
                <a:gd name="T9" fmla="*/ 146263 h 169687"/>
                <a:gd name="T10" fmla="*/ 312796 w 382905"/>
                <a:gd name="T11" fmla="*/ 159025 h 169687"/>
                <a:gd name="T12" fmla="*/ 290725 w 382905"/>
                <a:gd name="T13" fmla="*/ 165896 h 169687"/>
                <a:gd name="T14" fmla="*/ 267698 w 382905"/>
                <a:gd name="T15" fmla="*/ 155098 h 169687"/>
                <a:gd name="T16" fmla="*/ 249468 w 382905"/>
                <a:gd name="T17" fmla="*/ 138411 h 169687"/>
                <a:gd name="T18" fmla="*/ 226441 w 382905"/>
                <a:gd name="T19" fmla="*/ 136447 h 169687"/>
                <a:gd name="T20" fmla="*/ 203413 w 382905"/>
                <a:gd name="T21" fmla="*/ 148227 h 169687"/>
                <a:gd name="T22" fmla="*/ 180385 w 382905"/>
                <a:gd name="T23" fmla="*/ 164915 h 169687"/>
                <a:gd name="T24" fmla="*/ 151601 w 382905"/>
                <a:gd name="T25" fmla="*/ 174731 h 169687"/>
                <a:gd name="T26" fmla="*/ 122815 w 382905"/>
                <a:gd name="T27" fmla="*/ 162953 h 169687"/>
                <a:gd name="T28" fmla="*/ 113221 w 382905"/>
                <a:gd name="T29" fmla="*/ 133502 h 169687"/>
                <a:gd name="T30" fmla="*/ 110343 w 382905"/>
                <a:gd name="T31" fmla="*/ 106018 h 169687"/>
                <a:gd name="T32" fmla="*/ 95949 w 382905"/>
                <a:gd name="T33" fmla="*/ 88347 h 169687"/>
                <a:gd name="T34" fmla="*/ 73882 w 382905"/>
                <a:gd name="T35" fmla="*/ 92273 h 169687"/>
                <a:gd name="T36" fmla="*/ 50853 w 382905"/>
                <a:gd name="T37" fmla="*/ 102090 h 169687"/>
                <a:gd name="T38" fmla="*/ 27826 w 382905"/>
                <a:gd name="T39" fmla="*/ 98164 h 169687"/>
                <a:gd name="T40" fmla="*/ 11514 w 382905"/>
                <a:gd name="T41" fmla="*/ 84421 h 169687"/>
                <a:gd name="T42" fmla="*/ 0 w 382905"/>
                <a:gd name="T43" fmla="*/ 50064 h 169687"/>
                <a:gd name="T44" fmla="*/ 1918 w 382905"/>
                <a:gd name="T45" fmla="*/ 22578 h 169687"/>
                <a:gd name="T46" fmla="*/ 5756 w 382905"/>
                <a:gd name="T47" fmla="*/ 5890 h 169687"/>
                <a:gd name="T48" fmla="*/ 7676 w 382905"/>
                <a:gd name="T49" fmla="*/ 0 h 169687"/>
                <a:gd name="T50" fmla="*/ 3838 w 382905"/>
                <a:gd name="T51" fmla="*/ 22578 h 169687"/>
                <a:gd name="T52" fmla="*/ 2877 w 382905"/>
                <a:gd name="T53" fmla="*/ 49082 h 169687"/>
                <a:gd name="T54" fmla="*/ 14392 w 382905"/>
                <a:gd name="T55" fmla="*/ 81476 h 169687"/>
                <a:gd name="T56" fmla="*/ 49894 w 382905"/>
                <a:gd name="T57" fmla="*/ 97181 h 169687"/>
                <a:gd name="T58" fmla="*/ 71003 w 382905"/>
                <a:gd name="T59" fmla="*/ 87366 h 169687"/>
                <a:gd name="T60" fmla="*/ 96909 w 382905"/>
                <a:gd name="T61" fmla="*/ 82458 h 169687"/>
                <a:gd name="T62" fmla="*/ 115139 w 382905"/>
                <a:gd name="T63" fmla="*/ 104053 h 169687"/>
                <a:gd name="T64" fmla="*/ 118977 w 382905"/>
                <a:gd name="T65" fmla="*/ 132521 h 169687"/>
                <a:gd name="T66" fmla="*/ 126653 w 382905"/>
                <a:gd name="T67" fmla="*/ 158043 h 169687"/>
                <a:gd name="T68" fmla="*/ 150641 w 382905"/>
                <a:gd name="T69" fmla="*/ 166878 h 169687"/>
                <a:gd name="T70" fmla="*/ 200533 w 382905"/>
                <a:gd name="T71" fmla="*/ 141356 h 169687"/>
                <a:gd name="T72" fmla="*/ 226441 w 382905"/>
                <a:gd name="T73" fmla="*/ 129576 h 169687"/>
                <a:gd name="T74" fmla="*/ 254267 w 382905"/>
                <a:gd name="T75" fmla="*/ 132521 h 169687"/>
                <a:gd name="T76" fmla="*/ 273457 w 382905"/>
                <a:gd name="T77" fmla="*/ 150191 h 169687"/>
                <a:gd name="T78" fmla="*/ 292647 w 382905"/>
                <a:gd name="T79" fmla="*/ 160008 h 169687"/>
                <a:gd name="T80" fmla="*/ 328147 w 382905"/>
                <a:gd name="T81" fmla="*/ 142337 h 169687"/>
                <a:gd name="T82" fmla="*/ 350216 w 382905"/>
                <a:gd name="T83" fmla="*/ 114852 h 169687"/>
                <a:gd name="T84" fmla="*/ 366527 w 382905"/>
                <a:gd name="T85" fmla="*/ 92273 h 169687"/>
                <a:gd name="T86" fmla="*/ 381879 w 382905"/>
                <a:gd name="T87" fmla="*/ 84421 h 169687"/>
                <a:gd name="T88" fmla="*/ 385717 w 382905"/>
                <a:gd name="T89" fmla="*/ 88347 h 169687"/>
                <a:gd name="T90" fmla="*/ 385717 w 382905"/>
                <a:gd name="T91" fmla="*/ 88347 h 1696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82905" h="169687">
                  <a:moveTo>
                    <a:pt x="382905" y="85725"/>
                  </a:moveTo>
                  <a:cubicBezTo>
                    <a:pt x="382905" y="85725"/>
                    <a:pt x="381000" y="84772"/>
                    <a:pt x="377190" y="84772"/>
                  </a:cubicBezTo>
                  <a:cubicBezTo>
                    <a:pt x="371475" y="85725"/>
                    <a:pt x="366713" y="88583"/>
                    <a:pt x="363855" y="92393"/>
                  </a:cubicBezTo>
                  <a:cubicBezTo>
                    <a:pt x="358140" y="99060"/>
                    <a:pt x="353378" y="106680"/>
                    <a:pt x="348615" y="114300"/>
                  </a:cubicBezTo>
                  <a:cubicBezTo>
                    <a:pt x="342900" y="124778"/>
                    <a:pt x="335280" y="134303"/>
                    <a:pt x="326707" y="141922"/>
                  </a:cubicBezTo>
                  <a:cubicBezTo>
                    <a:pt x="321945" y="146685"/>
                    <a:pt x="316230" y="151447"/>
                    <a:pt x="310515" y="154305"/>
                  </a:cubicBezTo>
                  <a:cubicBezTo>
                    <a:pt x="303847" y="158115"/>
                    <a:pt x="296228" y="160972"/>
                    <a:pt x="288607" y="160972"/>
                  </a:cubicBezTo>
                  <a:cubicBezTo>
                    <a:pt x="280035" y="160972"/>
                    <a:pt x="271463" y="157163"/>
                    <a:pt x="265747" y="150495"/>
                  </a:cubicBezTo>
                  <a:cubicBezTo>
                    <a:pt x="260985" y="143828"/>
                    <a:pt x="255270" y="138113"/>
                    <a:pt x="247650" y="134303"/>
                  </a:cubicBezTo>
                  <a:cubicBezTo>
                    <a:pt x="240030" y="131445"/>
                    <a:pt x="232410" y="130493"/>
                    <a:pt x="224790" y="132397"/>
                  </a:cubicBezTo>
                  <a:cubicBezTo>
                    <a:pt x="216218" y="135255"/>
                    <a:pt x="208597" y="139065"/>
                    <a:pt x="201930" y="143828"/>
                  </a:cubicBezTo>
                  <a:cubicBezTo>
                    <a:pt x="194310" y="148590"/>
                    <a:pt x="186690" y="155258"/>
                    <a:pt x="179070" y="160020"/>
                  </a:cubicBezTo>
                  <a:cubicBezTo>
                    <a:pt x="170497" y="165735"/>
                    <a:pt x="160972" y="169545"/>
                    <a:pt x="150495" y="169545"/>
                  </a:cubicBezTo>
                  <a:cubicBezTo>
                    <a:pt x="140018" y="170497"/>
                    <a:pt x="128588" y="166688"/>
                    <a:pt x="121920" y="158115"/>
                  </a:cubicBezTo>
                  <a:cubicBezTo>
                    <a:pt x="116205" y="149543"/>
                    <a:pt x="112395" y="140018"/>
                    <a:pt x="112395" y="129540"/>
                  </a:cubicBezTo>
                  <a:cubicBezTo>
                    <a:pt x="112395" y="120968"/>
                    <a:pt x="111443" y="111443"/>
                    <a:pt x="109538" y="102870"/>
                  </a:cubicBezTo>
                  <a:cubicBezTo>
                    <a:pt x="107632" y="95250"/>
                    <a:pt x="102870" y="88583"/>
                    <a:pt x="95250" y="85725"/>
                  </a:cubicBezTo>
                  <a:cubicBezTo>
                    <a:pt x="87630" y="83820"/>
                    <a:pt x="80010" y="85725"/>
                    <a:pt x="73343" y="89535"/>
                  </a:cubicBezTo>
                  <a:cubicBezTo>
                    <a:pt x="66675" y="93345"/>
                    <a:pt x="59055" y="97155"/>
                    <a:pt x="50482" y="99060"/>
                  </a:cubicBezTo>
                  <a:cubicBezTo>
                    <a:pt x="42863" y="100965"/>
                    <a:pt x="34290" y="99060"/>
                    <a:pt x="27622" y="95250"/>
                  </a:cubicBezTo>
                  <a:cubicBezTo>
                    <a:pt x="20955" y="91440"/>
                    <a:pt x="16193" y="86678"/>
                    <a:pt x="11430" y="81915"/>
                  </a:cubicBezTo>
                  <a:cubicBezTo>
                    <a:pt x="3810" y="72390"/>
                    <a:pt x="0" y="60008"/>
                    <a:pt x="0" y="48578"/>
                  </a:cubicBezTo>
                  <a:cubicBezTo>
                    <a:pt x="0" y="40005"/>
                    <a:pt x="0" y="30480"/>
                    <a:pt x="1905" y="21908"/>
                  </a:cubicBezTo>
                  <a:cubicBezTo>
                    <a:pt x="3810" y="15240"/>
                    <a:pt x="4763" y="9525"/>
                    <a:pt x="5715" y="5715"/>
                  </a:cubicBezTo>
                  <a:cubicBezTo>
                    <a:pt x="5715" y="3810"/>
                    <a:pt x="6668" y="1905"/>
                    <a:pt x="7620" y="0"/>
                  </a:cubicBezTo>
                  <a:cubicBezTo>
                    <a:pt x="7620" y="0"/>
                    <a:pt x="6668" y="7620"/>
                    <a:pt x="3810" y="21908"/>
                  </a:cubicBezTo>
                  <a:cubicBezTo>
                    <a:pt x="2857" y="30480"/>
                    <a:pt x="1905" y="39053"/>
                    <a:pt x="2857" y="47625"/>
                  </a:cubicBezTo>
                  <a:cubicBezTo>
                    <a:pt x="3810" y="59055"/>
                    <a:pt x="7620" y="69533"/>
                    <a:pt x="14288" y="79058"/>
                  </a:cubicBezTo>
                  <a:cubicBezTo>
                    <a:pt x="21907" y="90488"/>
                    <a:pt x="35243" y="96203"/>
                    <a:pt x="49530" y="94297"/>
                  </a:cubicBezTo>
                  <a:cubicBezTo>
                    <a:pt x="57150" y="92393"/>
                    <a:pt x="63818" y="88583"/>
                    <a:pt x="70485" y="84772"/>
                  </a:cubicBezTo>
                  <a:cubicBezTo>
                    <a:pt x="78105" y="80010"/>
                    <a:pt x="87630" y="78105"/>
                    <a:pt x="96203" y="80010"/>
                  </a:cubicBezTo>
                  <a:cubicBezTo>
                    <a:pt x="105728" y="83820"/>
                    <a:pt x="112395" y="91440"/>
                    <a:pt x="114300" y="100965"/>
                  </a:cubicBezTo>
                  <a:cubicBezTo>
                    <a:pt x="116205" y="110490"/>
                    <a:pt x="118110" y="119063"/>
                    <a:pt x="118110" y="128588"/>
                  </a:cubicBezTo>
                  <a:cubicBezTo>
                    <a:pt x="118110" y="137160"/>
                    <a:pt x="120968" y="146685"/>
                    <a:pt x="125730" y="153353"/>
                  </a:cubicBezTo>
                  <a:cubicBezTo>
                    <a:pt x="131445" y="160020"/>
                    <a:pt x="140970" y="162878"/>
                    <a:pt x="149543" y="161925"/>
                  </a:cubicBezTo>
                  <a:cubicBezTo>
                    <a:pt x="168593" y="160972"/>
                    <a:pt x="182880" y="147638"/>
                    <a:pt x="199072" y="137160"/>
                  </a:cubicBezTo>
                  <a:cubicBezTo>
                    <a:pt x="206693" y="131445"/>
                    <a:pt x="215265" y="127635"/>
                    <a:pt x="224790" y="125730"/>
                  </a:cubicBezTo>
                  <a:cubicBezTo>
                    <a:pt x="234315" y="122872"/>
                    <a:pt x="243840" y="123825"/>
                    <a:pt x="252413" y="128588"/>
                  </a:cubicBezTo>
                  <a:cubicBezTo>
                    <a:pt x="260032" y="133350"/>
                    <a:pt x="265747" y="139065"/>
                    <a:pt x="271463" y="145733"/>
                  </a:cubicBezTo>
                  <a:cubicBezTo>
                    <a:pt x="276225" y="151447"/>
                    <a:pt x="282893" y="154305"/>
                    <a:pt x="290513" y="155258"/>
                  </a:cubicBezTo>
                  <a:cubicBezTo>
                    <a:pt x="303847" y="153353"/>
                    <a:pt x="316230" y="147638"/>
                    <a:pt x="325755" y="138113"/>
                  </a:cubicBezTo>
                  <a:cubicBezTo>
                    <a:pt x="334328" y="130493"/>
                    <a:pt x="341947" y="120968"/>
                    <a:pt x="347663" y="111443"/>
                  </a:cubicBezTo>
                  <a:cubicBezTo>
                    <a:pt x="352425" y="103822"/>
                    <a:pt x="357188" y="96203"/>
                    <a:pt x="363855" y="89535"/>
                  </a:cubicBezTo>
                  <a:cubicBezTo>
                    <a:pt x="367665" y="84772"/>
                    <a:pt x="373380" y="82868"/>
                    <a:pt x="379095" y="81915"/>
                  </a:cubicBezTo>
                  <a:cubicBezTo>
                    <a:pt x="380047" y="84772"/>
                    <a:pt x="381000" y="84772"/>
                    <a:pt x="382905" y="85725"/>
                  </a:cubicBezTo>
                  <a:cubicBezTo>
                    <a:pt x="381953" y="84772"/>
                    <a:pt x="382905" y="85725"/>
                    <a:pt x="382905" y="857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8" name="Freeform: Shape 267"/>
            <p:cNvSpPr>
              <a:spLocks/>
            </p:cNvSpPr>
            <p:nvPr/>
          </p:nvSpPr>
          <p:spPr bwMode="auto">
            <a:xfrm>
              <a:off x="7139856" y="5002341"/>
              <a:ext cx="165067" cy="48849"/>
            </a:xfrm>
            <a:custGeom>
              <a:avLst/>
              <a:gdLst>
                <a:gd name="T0" fmla="*/ 165924 w 164782"/>
                <a:gd name="T1" fmla="*/ 34764 h 49372"/>
                <a:gd name="T2" fmla="*/ 140989 w 164782"/>
                <a:gd name="T3" fmla="*/ 43891 h 49372"/>
                <a:gd name="T4" fmla="*/ 76728 w 164782"/>
                <a:gd name="T5" fmla="*/ 43891 h 49372"/>
                <a:gd name="T6" fmla="*/ 18221 w 164782"/>
                <a:gd name="T7" fmla="*/ 18333 h 49372"/>
                <a:gd name="T8" fmla="*/ 0 w 164782"/>
                <a:gd name="T9" fmla="*/ 77 h 49372"/>
                <a:gd name="T10" fmla="*/ 21099 w 164782"/>
                <a:gd name="T11" fmla="*/ 14682 h 49372"/>
                <a:gd name="T12" fmla="*/ 77688 w 164782"/>
                <a:gd name="T13" fmla="*/ 38414 h 49372"/>
                <a:gd name="T14" fmla="*/ 140030 w 164782"/>
                <a:gd name="T15" fmla="*/ 40240 h 49372"/>
                <a:gd name="T16" fmla="*/ 165924 w 164782"/>
                <a:gd name="T17" fmla="*/ 34764 h 49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4782" h="49372">
                  <a:moveTo>
                    <a:pt x="164782" y="36276"/>
                  </a:moveTo>
                  <a:cubicBezTo>
                    <a:pt x="157163" y="41038"/>
                    <a:pt x="148590" y="43896"/>
                    <a:pt x="140018" y="45801"/>
                  </a:cubicBezTo>
                  <a:cubicBezTo>
                    <a:pt x="119063" y="50563"/>
                    <a:pt x="97155" y="50563"/>
                    <a:pt x="76200" y="45801"/>
                  </a:cubicBezTo>
                  <a:cubicBezTo>
                    <a:pt x="55245" y="41038"/>
                    <a:pt x="35243" y="32466"/>
                    <a:pt x="18097" y="19131"/>
                  </a:cubicBezTo>
                  <a:cubicBezTo>
                    <a:pt x="10478" y="14368"/>
                    <a:pt x="4763" y="7701"/>
                    <a:pt x="0" y="81"/>
                  </a:cubicBezTo>
                  <a:cubicBezTo>
                    <a:pt x="953" y="-872"/>
                    <a:pt x="7620" y="6748"/>
                    <a:pt x="20955" y="15321"/>
                  </a:cubicBezTo>
                  <a:cubicBezTo>
                    <a:pt x="38100" y="26751"/>
                    <a:pt x="57150" y="35323"/>
                    <a:pt x="77153" y="40086"/>
                  </a:cubicBezTo>
                  <a:cubicBezTo>
                    <a:pt x="97155" y="44848"/>
                    <a:pt x="118110" y="45801"/>
                    <a:pt x="139065" y="41991"/>
                  </a:cubicBezTo>
                  <a:cubicBezTo>
                    <a:pt x="155257" y="39133"/>
                    <a:pt x="164782" y="35323"/>
                    <a:pt x="164782" y="362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9" name="Freeform: Shape 268"/>
            <p:cNvSpPr>
              <a:spLocks/>
            </p:cNvSpPr>
            <p:nvPr/>
          </p:nvSpPr>
          <p:spPr bwMode="auto">
            <a:xfrm>
              <a:off x="6886442" y="4937791"/>
              <a:ext cx="51148" cy="50594"/>
            </a:xfrm>
            <a:custGeom>
              <a:avLst/>
              <a:gdLst>
                <a:gd name="T0" fmla="*/ 0 w 50838"/>
                <a:gd name="T1" fmla="*/ 29314 h 50838"/>
                <a:gd name="T2" fmla="*/ 9759 w 50838"/>
                <a:gd name="T3" fmla="*/ 12495 h 50838"/>
                <a:gd name="T4" fmla="*/ 39038 w 50838"/>
                <a:gd name="T5" fmla="*/ 2217 h 50838"/>
                <a:gd name="T6" fmla="*/ 49774 w 50838"/>
                <a:gd name="T7" fmla="*/ 30248 h 50838"/>
                <a:gd name="T8" fmla="*/ 47821 w 50838"/>
                <a:gd name="T9" fmla="*/ 33051 h 50838"/>
                <a:gd name="T10" fmla="*/ 38062 w 50838"/>
                <a:gd name="T11" fmla="*/ 49868 h 50838"/>
                <a:gd name="T12" fmla="*/ 0 w 50838"/>
                <a:gd name="T13" fmla="*/ 29314 h 50838"/>
                <a:gd name="T14" fmla="*/ 40015 w 50838"/>
                <a:gd name="T15" fmla="*/ 29314 h 50838"/>
                <a:gd name="T16" fmla="*/ 36111 w 50838"/>
                <a:gd name="T17" fmla="*/ 10627 h 50838"/>
                <a:gd name="T18" fmla="*/ 16592 w 50838"/>
                <a:gd name="T19" fmla="*/ 14364 h 50838"/>
                <a:gd name="T20" fmla="*/ 15615 w 50838"/>
                <a:gd name="T21" fmla="*/ 16233 h 50838"/>
                <a:gd name="T22" fmla="*/ 10736 w 50838"/>
                <a:gd name="T23" fmla="*/ 23708 h 50838"/>
                <a:gd name="T24" fmla="*/ 34159 w 50838"/>
                <a:gd name="T25" fmla="*/ 36789 h 50838"/>
                <a:gd name="T26" fmla="*/ 40015 w 50838"/>
                <a:gd name="T27" fmla="*/ 29314 h 508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838" h="50838">
                  <a:moveTo>
                    <a:pt x="0" y="29883"/>
                  </a:moveTo>
                  <a:lnTo>
                    <a:pt x="9525" y="12738"/>
                  </a:lnTo>
                  <a:cubicBezTo>
                    <a:pt x="14288" y="2261"/>
                    <a:pt x="27622" y="-3454"/>
                    <a:pt x="38100" y="2261"/>
                  </a:cubicBezTo>
                  <a:cubicBezTo>
                    <a:pt x="48578" y="7023"/>
                    <a:pt x="54293" y="20358"/>
                    <a:pt x="48578" y="30836"/>
                  </a:cubicBezTo>
                  <a:cubicBezTo>
                    <a:pt x="47625" y="31788"/>
                    <a:pt x="47625" y="32741"/>
                    <a:pt x="46672" y="33693"/>
                  </a:cubicBezTo>
                  <a:lnTo>
                    <a:pt x="37147" y="50838"/>
                  </a:lnTo>
                  <a:lnTo>
                    <a:pt x="0" y="29883"/>
                  </a:lnTo>
                  <a:close/>
                  <a:moveTo>
                    <a:pt x="39053" y="29883"/>
                  </a:moveTo>
                  <a:cubicBezTo>
                    <a:pt x="42863" y="24168"/>
                    <a:pt x="41910" y="15596"/>
                    <a:pt x="35243" y="10833"/>
                  </a:cubicBezTo>
                  <a:cubicBezTo>
                    <a:pt x="29528" y="7023"/>
                    <a:pt x="20955" y="7976"/>
                    <a:pt x="16193" y="14643"/>
                  </a:cubicBezTo>
                  <a:cubicBezTo>
                    <a:pt x="16193" y="15596"/>
                    <a:pt x="15240" y="15596"/>
                    <a:pt x="15240" y="16548"/>
                  </a:cubicBezTo>
                  <a:lnTo>
                    <a:pt x="10478" y="24168"/>
                  </a:lnTo>
                  <a:lnTo>
                    <a:pt x="33338" y="37503"/>
                  </a:lnTo>
                  <a:lnTo>
                    <a:pt x="39053" y="298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0" name="Freeform: Shape 269"/>
            <p:cNvSpPr>
              <a:spLocks/>
            </p:cNvSpPr>
            <p:nvPr/>
          </p:nvSpPr>
          <p:spPr bwMode="auto">
            <a:xfrm>
              <a:off x="6914341" y="4894176"/>
              <a:ext cx="55797" cy="52338"/>
            </a:xfrm>
            <a:custGeom>
              <a:avLst/>
              <a:gdLst>
                <a:gd name="T0" fmla="*/ 54193 w 54292"/>
                <a:gd name="T1" fmla="*/ 21191 h 53340"/>
                <a:gd name="T2" fmla="*/ 60569 w 54292"/>
                <a:gd name="T3" fmla="*/ 25605 h 53340"/>
                <a:gd name="T4" fmla="*/ 36128 w 54292"/>
                <a:gd name="T5" fmla="*/ 49443 h 53340"/>
                <a:gd name="T6" fmla="*/ 0 w 54292"/>
                <a:gd name="T7" fmla="*/ 23840 h 53340"/>
                <a:gd name="T8" fmla="*/ 23378 w 54292"/>
                <a:gd name="T9" fmla="*/ 0 h 53340"/>
                <a:gd name="T10" fmla="*/ 29753 w 54292"/>
                <a:gd name="T11" fmla="*/ 5299 h 53340"/>
                <a:gd name="T12" fmla="*/ 13814 w 54292"/>
                <a:gd name="T13" fmla="*/ 21191 h 53340"/>
                <a:gd name="T14" fmla="*/ 22315 w 54292"/>
                <a:gd name="T15" fmla="*/ 26487 h 53340"/>
                <a:gd name="T16" fmla="*/ 36128 w 54292"/>
                <a:gd name="T17" fmla="*/ 12361 h 53340"/>
                <a:gd name="T18" fmla="*/ 42502 w 54292"/>
                <a:gd name="T19" fmla="*/ 16776 h 53340"/>
                <a:gd name="T20" fmla="*/ 28691 w 54292"/>
                <a:gd name="T21" fmla="*/ 30903 h 53340"/>
                <a:gd name="T22" fmla="*/ 37191 w 54292"/>
                <a:gd name="T23" fmla="*/ 37083 h 53340"/>
                <a:gd name="T24" fmla="*/ 54193 w 54292"/>
                <a:gd name="T25" fmla="*/ 21191 h 533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292" h="53340">
                  <a:moveTo>
                    <a:pt x="48578" y="22860"/>
                  </a:moveTo>
                  <a:lnTo>
                    <a:pt x="54293" y="27623"/>
                  </a:lnTo>
                  <a:lnTo>
                    <a:pt x="32385" y="53340"/>
                  </a:lnTo>
                  <a:lnTo>
                    <a:pt x="0" y="25718"/>
                  </a:lnTo>
                  <a:lnTo>
                    <a:pt x="20955" y="0"/>
                  </a:lnTo>
                  <a:lnTo>
                    <a:pt x="26670" y="5715"/>
                  </a:lnTo>
                  <a:lnTo>
                    <a:pt x="12382" y="22860"/>
                  </a:lnTo>
                  <a:lnTo>
                    <a:pt x="20003" y="28575"/>
                  </a:lnTo>
                  <a:lnTo>
                    <a:pt x="32385" y="13335"/>
                  </a:lnTo>
                  <a:lnTo>
                    <a:pt x="38100" y="18098"/>
                  </a:lnTo>
                  <a:lnTo>
                    <a:pt x="25718" y="33338"/>
                  </a:lnTo>
                  <a:lnTo>
                    <a:pt x="33338" y="40005"/>
                  </a:lnTo>
                  <a:lnTo>
                    <a:pt x="48578" y="228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1" name="Freeform: Shape 270"/>
            <p:cNvSpPr>
              <a:spLocks/>
            </p:cNvSpPr>
            <p:nvPr/>
          </p:nvSpPr>
          <p:spPr bwMode="auto">
            <a:xfrm>
              <a:off x="6944565" y="4878475"/>
              <a:ext cx="53472" cy="40126"/>
            </a:xfrm>
            <a:custGeom>
              <a:avLst/>
              <a:gdLst>
                <a:gd name="T0" fmla="*/ 0 w 52387"/>
                <a:gd name="T1" fmla="*/ 7431 h 39052"/>
                <a:gd name="T2" fmla="*/ 8271 w 52387"/>
                <a:gd name="T3" fmla="*/ 0 h 39052"/>
                <a:gd name="T4" fmla="*/ 33084 w 52387"/>
                <a:gd name="T5" fmla="*/ 29727 h 39052"/>
                <a:gd name="T6" fmla="*/ 50661 w 52387"/>
                <a:gd name="T7" fmla="*/ 13802 h 39052"/>
                <a:gd name="T8" fmla="*/ 56864 w 52387"/>
                <a:gd name="T9" fmla="*/ 20171 h 39052"/>
                <a:gd name="T10" fmla="*/ 31017 w 52387"/>
                <a:gd name="T11" fmla="*/ 43529 h 39052"/>
                <a:gd name="T12" fmla="*/ 0 w 52387"/>
                <a:gd name="T13" fmla="*/ 7431 h 390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387" h="39052">
                  <a:moveTo>
                    <a:pt x="0" y="6667"/>
                  </a:moveTo>
                  <a:lnTo>
                    <a:pt x="7620" y="0"/>
                  </a:lnTo>
                  <a:lnTo>
                    <a:pt x="30480" y="26670"/>
                  </a:lnTo>
                  <a:lnTo>
                    <a:pt x="46672" y="12382"/>
                  </a:lnTo>
                  <a:lnTo>
                    <a:pt x="52388" y="18097"/>
                  </a:lnTo>
                  <a:lnTo>
                    <a:pt x="28575" y="39052"/>
                  </a:lnTo>
                  <a:lnTo>
                    <a:pt x="0" y="6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2" name="Freeform: Shape 271"/>
            <p:cNvSpPr>
              <a:spLocks/>
            </p:cNvSpPr>
            <p:nvPr/>
          </p:nvSpPr>
          <p:spPr bwMode="auto">
            <a:xfrm>
              <a:off x="6977114" y="4854050"/>
              <a:ext cx="34873" cy="40126"/>
            </a:xfrm>
            <a:custGeom>
              <a:avLst/>
              <a:gdLst>
                <a:gd name="T0" fmla="*/ 0 w 33337"/>
                <a:gd name="T1" fmla="*/ 5265 h 40957"/>
                <a:gd name="T2" fmla="*/ 10264 w 33337"/>
                <a:gd name="T3" fmla="*/ 0 h 40957"/>
                <a:gd name="T4" fmla="*/ 39920 w 33337"/>
                <a:gd name="T5" fmla="*/ 32468 h 40957"/>
                <a:gd name="T6" fmla="*/ 29655 w 33337"/>
                <a:gd name="T7" fmla="*/ 37733 h 40957"/>
                <a:gd name="T8" fmla="*/ 0 w 33337"/>
                <a:gd name="T9" fmla="*/ 5265 h 409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337" h="40957">
                  <a:moveTo>
                    <a:pt x="0" y="5715"/>
                  </a:moveTo>
                  <a:lnTo>
                    <a:pt x="8572" y="0"/>
                  </a:lnTo>
                  <a:lnTo>
                    <a:pt x="33338" y="35242"/>
                  </a:lnTo>
                  <a:lnTo>
                    <a:pt x="24765" y="40957"/>
                  </a:lnTo>
                  <a:lnTo>
                    <a:pt x="0" y="57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3" name="Freeform: Shape 272"/>
            <p:cNvSpPr>
              <a:spLocks/>
            </p:cNvSpPr>
            <p:nvPr/>
          </p:nvSpPr>
          <p:spPr bwMode="auto">
            <a:xfrm>
              <a:off x="7002687" y="4833115"/>
              <a:ext cx="46498" cy="45359"/>
            </a:xfrm>
            <a:custGeom>
              <a:avLst/>
              <a:gdLst>
                <a:gd name="T0" fmla="*/ 2638 w 46440"/>
                <a:gd name="T1" fmla="*/ 30557 h 46403"/>
                <a:gd name="T2" fmla="*/ 12211 w 46440"/>
                <a:gd name="T3" fmla="*/ 3598 h 46403"/>
                <a:gd name="T4" fmla="*/ 13167 w 46440"/>
                <a:gd name="T5" fmla="*/ 2730 h 46403"/>
                <a:gd name="T6" fmla="*/ 32313 w 46440"/>
                <a:gd name="T7" fmla="*/ 1859 h 46403"/>
                <a:gd name="T8" fmla="*/ 29444 w 46440"/>
                <a:gd name="T9" fmla="*/ 9686 h 46403"/>
                <a:gd name="T10" fmla="*/ 17954 w 46440"/>
                <a:gd name="T11" fmla="*/ 9686 h 46403"/>
                <a:gd name="T12" fmla="*/ 10298 w 46440"/>
                <a:gd name="T13" fmla="*/ 26210 h 46403"/>
                <a:gd name="T14" fmla="*/ 28484 w 46440"/>
                <a:gd name="T15" fmla="*/ 33167 h 46403"/>
                <a:gd name="T16" fmla="*/ 30400 w 46440"/>
                <a:gd name="T17" fmla="*/ 32297 h 46403"/>
                <a:gd name="T18" fmla="*/ 38056 w 46440"/>
                <a:gd name="T19" fmla="*/ 23600 h 46403"/>
                <a:gd name="T20" fmla="*/ 46673 w 46440"/>
                <a:gd name="T21" fmla="*/ 25340 h 46403"/>
                <a:gd name="T22" fmla="*/ 18914 w 46440"/>
                <a:gd name="T23" fmla="*/ 41862 h 46403"/>
                <a:gd name="T24" fmla="*/ 2638 w 46440"/>
                <a:gd name="T25" fmla="*/ 30557 h 46403"/>
                <a:gd name="T26" fmla="*/ 2638 w 46440"/>
                <a:gd name="T27" fmla="*/ 30557 h 464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440" h="46403">
                  <a:moveTo>
                    <a:pt x="2626" y="33469"/>
                  </a:moveTo>
                  <a:cubicBezTo>
                    <a:pt x="-3089" y="22992"/>
                    <a:pt x="721" y="9657"/>
                    <a:pt x="12151" y="3942"/>
                  </a:cubicBezTo>
                  <a:cubicBezTo>
                    <a:pt x="12151" y="3942"/>
                    <a:pt x="13103" y="3942"/>
                    <a:pt x="13103" y="2990"/>
                  </a:cubicBezTo>
                  <a:cubicBezTo>
                    <a:pt x="18818" y="-821"/>
                    <a:pt x="26438" y="-821"/>
                    <a:pt x="32153" y="2037"/>
                  </a:cubicBezTo>
                  <a:lnTo>
                    <a:pt x="29296" y="10609"/>
                  </a:lnTo>
                  <a:cubicBezTo>
                    <a:pt x="25486" y="8704"/>
                    <a:pt x="21676" y="8704"/>
                    <a:pt x="17866" y="10609"/>
                  </a:cubicBezTo>
                  <a:cubicBezTo>
                    <a:pt x="11198" y="13467"/>
                    <a:pt x="7388" y="22040"/>
                    <a:pt x="10246" y="28707"/>
                  </a:cubicBezTo>
                  <a:cubicBezTo>
                    <a:pt x="13103" y="35374"/>
                    <a:pt x="21676" y="39184"/>
                    <a:pt x="28343" y="36327"/>
                  </a:cubicBezTo>
                  <a:cubicBezTo>
                    <a:pt x="29296" y="36327"/>
                    <a:pt x="29296" y="35374"/>
                    <a:pt x="30248" y="35374"/>
                  </a:cubicBezTo>
                  <a:cubicBezTo>
                    <a:pt x="34058" y="33469"/>
                    <a:pt x="36916" y="29659"/>
                    <a:pt x="37868" y="25849"/>
                  </a:cubicBezTo>
                  <a:lnTo>
                    <a:pt x="46441" y="27754"/>
                  </a:lnTo>
                  <a:cubicBezTo>
                    <a:pt x="43583" y="40137"/>
                    <a:pt x="31201" y="48709"/>
                    <a:pt x="18818" y="45852"/>
                  </a:cubicBezTo>
                  <a:cubicBezTo>
                    <a:pt x="12151" y="42994"/>
                    <a:pt x="6436" y="38232"/>
                    <a:pt x="2626" y="334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4" name="Freeform: Shape 273"/>
            <p:cNvSpPr>
              <a:spLocks/>
            </p:cNvSpPr>
            <p:nvPr/>
          </p:nvSpPr>
          <p:spPr bwMode="auto">
            <a:xfrm>
              <a:off x="7042211" y="4820904"/>
              <a:ext cx="23249" cy="43614"/>
            </a:xfrm>
            <a:custGeom>
              <a:avLst/>
              <a:gdLst>
                <a:gd name="T0" fmla="*/ 0 w 24765"/>
                <a:gd name="T1" fmla="*/ 3742 h 43815"/>
                <a:gd name="T2" fmla="*/ 7399 w 24765"/>
                <a:gd name="T3" fmla="*/ 0 h 43815"/>
                <a:gd name="T4" fmla="*/ 19236 w 24765"/>
                <a:gd name="T5" fmla="*/ 39275 h 43815"/>
                <a:gd name="T6" fmla="*/ 11837 w 24765"/>
                <a:gd name="T7" fmla="*/ 43017 h 43815"/>
                <a:gd name="T8" fmla="*/ 0 w 24765"/>
                <a:gd name="T9" fmla="*/ 3742 h 43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65" h="43815">
                  <a:moveTo>
                    <a:pt x="0" y="3810"/>
                  </a:moveTo>
                  <a:lnTo>
                    <a:pt x="9525" y="0"/>
                  </a:lnTo>
                  <a:lnTo>
                    <a:pt x="24765" y="40005"/>
                  </a:lnTo>
                  <a:lnTo>
                    <a:pt x="15240" y="43815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5" name="Freeform: Shape 274"/>
            <p:cNvSpPr>
              <a:spLocks/>
            </p:cNvSpPr>
            <p:nvPr/>
          </p:nvSpPr>
          <p:spPr bwMode="auto">
            <a:xfrm>
              <a:off x="7065460" y="4806947"/>
              <a:ext cx="46498" cy="47103"/>
            </a:xfrm>
            <a:custGeom>
              <a:avLst/>
              <a:gdLst>
                <a:gd name="T0" fmla="*/ 1034 w 46906"/>
                <a:gd name="T1" fmla="*/ 31095 h 46913"/>
                <a:gd name="T2" fmla="*/ 15750 w 46906"/>
                <a:gd name="T3" fmla="*/ 1086 h 46913"/>
                <a:gd name="T4" fmla="*/ 44263 w 46906"/>
                <a:gd name="T5" fmla="*/ 16576 h 46913"/>
                <a:gd name="T6" fmla="*/ 29546 w 46906"/>
                <a:gd name="T7" fmla="*/ 46584 h 46913"/>
                <a:gd name="T8" fmla="*/ 28627 w 46906"/>
                <a:gd name="T9" fmla="*/ 46584 h 46913"/>
                <a:gd name="T10" fmla="*/ 1034 w 46906"/>
                <a:gd name="T11" fmla="*/ 32064 h 46913"/>
                <a:gd name="T12" fmla="*/ 1034 w 46906"/>
                <a:gd name="T13" fmla="*/ 31095 h 46913"/>
                <a:gd name="T14" fmla="*/ 35985 w 46906"/>
                <a:gd name="T15" fmla="*/ 21415 h 46913"/>
                <a:gd name="T16" fmla="*/ 19430 w 46906"/>
                <a:gd name="T17" fmla="*/ 11735 h 46913"/>
                <a:gd name="T18" fmla="*/ 10231 w 46906"/>
                <a:gd name="T19" fmla="*/ 29160 h 46913"/>
                <a:gd name="T20" fmla="*/ 25867 w 46906"/>
                <a:gd name="T21" fmla="*/ 38840 h 46913"/>
                <a:gd name="T22" fmla="*/ 35065 w 46906"/>
                <a:gd name="T23" fmla="*/ 22384 h 46913"/>
                <a:gd name="T24" fmla="*/ 35985 w 46906"/>
                <a:gd name="T25" fmla="*/ 21415 h 46913"/>
                <a:gd name="T26" fmla="*/ 35985 w 46906"/>
                <a:gd name="T27" fmla="*/ 21415 h 469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906" h="46913">
                  <a:moveTo>
                    <a:pt x="1070" y="30597"/>
                  </a:moveTo>
                  <a:cubicBezTo>
                    <a:pt x="-2740" y="18215"/>
                    <a:pt x="3927" y="4880"/>
                    <a:pt x="16310" y="1070"/>
                  </a:cubicBezTo>
                  <a:cubicBezTo>
                    <a:pt x="28692" y="-2740"/>
                    <a:pt x="42027" y="3927"/>
                    <a:pt x="45837" y="16310"/>
                  </a:cubicBezTo>
                  <a:cubicBezTo>
                    <a:pt x="49647" y="28692"/>
                    <a:pt x="42980" y="42027"/>
                    <a:pt x="30597" y="45837"/>
                  </a:cubicBezTo>
                  <a:cubicBezTo>
                    <a:pt x="30597" y="45837"/>
                    <a:pt x="30597" y="45837"/>
                    <a:pt x="29645" y="45837"/>
                  </a:cubicBezTo>
                  <a:cubicBezTo>
                    <a:pt x="18215" y="49647"/>
                    <a:pt x="4880" y="42980"/>
                    <a:pt x="1070" y="31550"/>
                  </a:cubicBezTo>
                  <a:cubicBezTo>
                    <a:pt x="2022" y="30597"/>
                    <a:pt x="2022" y="30597"/>
                    <a:pt x="1070" y="30597"/>
                  </a:cubicBezTo>
                  <a:close/>
                  <a:moveTo>
                    <a:pt x="37265" y="21072"/>
                  </a:moveTo>
                  <a:cubicBezTo>
                    <a:pt x="35360" y="13452"/>
                    <a:pt x="27740" y="9642"/>
                    <a:pt x="20120" y="11547"/>
                  </a:cubicBezTo>
                  <a:cubicBezTo>
                    <a:pt x="12500" y="13452"/>
                    <a:pt x="8690" y="21072"/>
                    <a:pt x="10595" y="28692"/>
                  </a:cubicBezTo>
                  <a:cubicBezTo>
                    <a:pt x="12500" y="35360"/>
                    <a:pt x="20120" y="40122"/>
                    <a:pt x="26787" y="38217"/>
                  </a:cubicBezTo>
                  <a:cubicBezTo>
                    <a:pt x="33455" y="36312"/>
                    <a:pt x="38217" y="29645"/>
                    <a:pt x="36312" y="22025"/>
                  </a:cubicBezTo>
                  <a:cubicBezTo>
                    <a:pt x="38217" y="21072"/>
                    <a:pt x="37265" y="21072"/>
                    <a:pt x="37265" y="210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6" name="Freeform: Shape 275"/>
            <p:cNvSpPr>
              <a:spLocks/>
            </p:cNvSpPr>
            <p:nvPr/>
          </p:nvSpPr>
          <p:spPr bwMode="auto">
            <a:xfrm>
              <a:off x="7118932" y="4799969"/>
              <a:ext cx="41848" cy="47103"/>
            </a:xfrm>
            <a:custGeom>
              <a:avLst/>
              <a:gdLst>
                <a:gd name="T0" fmla="*/ 2755 w 42234"/>
                <a:gd name="T1" fmla="*/ 27874 h 46996"/>
                <a:gd name="T2" fmla="*/ 0 w 42234"/>
                <a:gd name="T3" fmla="*/ 3846 h 46996"/>
                <a:gd name="T4" fmla="*/ 9182 w 42234"/>
                <a:gd name="T5" fmla="*/ 2886 h 46996"/>
                <a:gd name="T6" fmla="*/ 11937 w 42234"/>
                <a:gd name="T7" fmla="*/ 25954 h 46996"/>
                <a:gd name="T8" fmla="*/ 22953 w 42234"/>
                <a:gd name="T9" fmla="*/ 36526 h 46996"/>
                <a:gd name="T10" fmla="*/ 31217 w 42234"/>
                <a:gd name="T11" fmla="*/ 24030 h 46996"/>
                <a:gd name="T12" fmla="*/ 28463 w 42234"/>
                <a:gd name="T13" fmla="*/ 961 h 46996"/>
                <a:gd name="T14" fmla="*/ 37645 w 42234"/>
                <a:gd name="T15" fmla="*/ 0 h 46996"/>
                <a:gd name="T16" fmla="*/ 40398 w 42234"/>
                <a:gd name="T17" fmla="*/ 24030 h 46996"/>
                <a:gd name="T18" fmla="*/ 25708 w 42234"/>
                <a:gd name="T19" fmla="*/ 47099 h 46996"/>
                <a:gd name="T20" fmla="*/ 3672 w 42234"/>
                <a:gd name="T21" fmla="*/ 31721 h 46996"/>
                <a:gd name="T22" fmla="*/ 2755 w 42234"/>
                <a:gd name="T23" fmla="*/ 27874 h 46996"/>
                <a:gd name="T24" fmla="*/ 2755 w 42234"/>
                <a:gd name="T25" fmla="*/ 27874 h 46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234" h="46996">
                  <a:moveTo>
                    <a:pt x="2858" y="27622"/>
                  </a:moveTo>
                  <a:lnTo>
                    <a:pt x="0" y="3810"/>
                  </a:lnTo>
                  <a:lnTo>
                    <a:pt x="9525" y="2858"/>
                  </a:lnTo>
                  <a:lnTo>
                    <a:pt x="12383" y="25718"/>
                  </a:lnTo>
                  <a:cubicBezTo>
                    <a:pt x="13335" y="34290"/>
                    <a:pt x="17145" y="37147"/>
                    <a:pt x="23813" y="36195"/>
                  </a:cubicBezTo>
                  <a:cubicBezTo>
                    <a:pt x="29528" y="35243"/>
                    <a:pt x="33338" y="31433"/>
                    <a:pt x="32385" y="23813"/>
                  </a:cubicBezTo>
                  <a:lnTo>
                    <a:pt x="29528" y="953"/>
                  </a:lnTo>
                  <a:lnTo>
                    <a:pt x="39053" y="0"/>
                  </a:lnTo>
                  <a:lnTo>
                    <a:pt x="41910" y="23813"/>
                  </a:lnTo>
                  <a:cubicBezTo>
                    <a:pt x="43815" y="34290"/>
                    <a:pt x="37147" y="44768"/>
                    <a:pt x="26670" y="46672"/>
                  </a:cubicBezTo>
                  <a:cubicBezTo>
                    <a:pt x="16193" y="48578"/>
                    <a:pt x="5715" y="41910"/>
                    <a:pt x="3810" y="31433"/>
                  </a:cubicBezTo>
                  <a:cubicBezTo>
                    <a:pt x="2858" y="28575"/>
                    <a:pt x="2858" y="27622"/>
                    <a:pt x="2858" y="276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7" name="Freeform: Shape 276"/>
            <p:cNvSpPr>
              <a:spLocks/>
            </p:cNvSpPr>
            <p:nvPr/>
          </p:nvSpPr>
          <p:spPr bwMode="auto">
            <a:xfrm>
              <a:off x="7167755" y="4798223"/>
              <a:ext cx="37198" cy="43615"/>
            </a:xfrm>
            <a:custGeom>
              <a:avLst/>
              <a:gdLst>
                <a:gd name="T0" fmla="*/ 0 w 37147"/>
                <a:gd name="T1" fmla="*/ 35185 h 44767"/>
                <a:gd name="T2" fmla="*/ 3830 w 37147"/>
                <a:gd name="T3" fmla="*/ 28319 h 44767"/>
                <a:gd name="T4" fmla="*/ 18197 w 37147"/>
                <a:gd name="T5" fmla="*/ 32612 h 44767"/>
                <a:gd name="T6" fmla="*/ 26818 w 37147"/>
                <a:gd name="T7" fmla="*/ 28319 h 44767"/>
                <a:gd name="T8" fmla="*/ 957 w 37147"/>
                <a:gd name="T9" fmla="*/ 12015 h 44767"/>
                <a:gd name="T10" fmla="*/ 19154 w 37147"/>
                <a:gd name="T11" fmla="*/ 0 h 44767"/>
                <a:gd name="T12" fmla="*/ 34478 w 37147"/>
                <a:gd name="T13" fmla="*/ 3432 h 44767"/>
                <a:gd name="T14" fmla="*/ 31604 w 37147"/>
                <a:gd name="T15" fmla="*/ 10298 h 44767"/>
                <a:gd name="T16" fmla="*/ 20113 w 37147"/>
                <a:gd name="T17" fmla="*/ 7723 h 44767"/>
                <a:gd name="T18" fmla="*/ 11494 w 37147"/>
                <a:gd name="T19" fmla="*/ 12015 h 44767"/>
                <a:gd name="T20" fmla="*/ 37351 w 37147"/>
                <a:gd name="T21" fmla="*/ 28319 h 44767"/>
                <a:gd name="T22" fmla="*/ 19154 w 37147"/>
                <a:gd name="T23" fmla="*/ 40335 h 44767"/>
                <a:gd name="T24" fmla="*/ 0 w 37147"/>
                <a:gd name="T25" fmla="*/ 35185 h 447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147" h="44767">
                  <a:moveTo>
                    <a:pt x="0" y="39052"/>
                  </a:moveTo>
                  <a:lnTo>
                    <a:pt x="3810" y="31432"/>
                  </a:lnTo>
                  <a:cubicBezTo>
                    <a:pt x="7620" y="34290"/>
                    <a:pt x="13335" y="36195"/>
                    <a:pt x="18097" y="36195"/>
                  </a:cubicBezTo>
                  <a:cubicBezTo>
                    <a:pt x="23813" y="36195"/>
                    <a:pt x="26670" y="34290"/>
                    <a:pt x="26670" y="31432"/>
                  </a:cubicBezTo>
                  <a:cubicBezTo>
                    <a:pt x="26670" y="22860"/>
                    <a:pt x="1905" y="29527"/>
                    <a:pt x="953" y="13335"/>
                  </a:cubicBezTo>
                  <a:cubicBezTo>
                    <a:pt x="953" y="5715"/>
                    <a:pt x="6668" y="0"/>
                    <a:pt x="19050" y="0"/>
                  </a:cubicBezTo>
                  <a:cubicBezTo>
                    <a:pt x="24765" y="0"/>
                    <a:pt x="29528" y="952"/>
                    <a:pt x="34290" y="3810"/>
                  </a:cubicBezTo>
                  <a:lnTo>
                    <a:pt x="31432" y="11430"/>
                  </a:lnTo>
                  <a:cubicBezTo>
                    <a:pt x="27622" y="9525"/>
                    <a:pt x="23813" y="8572"/>
                    <a:pt x="20003" y="8572"/>
                  </a:cubicBezTo>
                  <a:cubicBezTo>
                    <a:pt x="14288" y="8572"/>
                    <a:pt x="11430" y="10477"/>
                    <a:pt x="11430" y="13335"/>
                  </a:cubicBezTo>
                  <a:cubicBezTo>
                    <a:pt x="11430" y="20955"/>
                    <a:pt x="36195" y="15240"/>
                    <a:pt x="37147" y="31432"/>
                  </a:cubicBezTo>
                  <a:cubicBezTo>
                    <a:pt x="37147" y="39052"/>
                    <a:pt x="31432" y="44767"/>
                    <a:pt x="19050" y="44767"/>
                  </a:cubicBezTo>
                  <a:cubicBezTo>
                    <a:pt x="12382" y="43815"/>
                    <a:pt x="5715" y="41910"/>
                    <a:pt x="0" y="390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8" name="Freeform: Shape 277"/>
            <p:cNvSpPr>
              <a:spLocks/>
            </p:cNvSpPr>
            <p:nvPr/>
          </p:nvSpPr>
          <p:spPr bwMode="auto">
            <a:xfrm>
              <a:off x="7225877" y="4798223"/>
              <a:ext cx="46498" cy="47105"/>
            </a:xfrm>
            <a:custGeom>
              <a:avLst/>
              <a:gdLst>
                <a:gd name="T0" fmla="*/ 8100 w 45792"/>
                <a:gd name="T1" fmla="*/ 0 h 46744"/>
                <a:gd name="T2" fmla="*/ 28354 w 45792"/>
                <a:gd name="T3" fmla="*/ 3929 h 46744"/>
                <a:gd name="T4" fmla="*/ 48606 w 45792"/>
                <a:gd name="T5" fmla="*/ 28486 h 46744"/>
                <a:gd name="T6" fmla="*/ 23290 w 45792"/>
                <a:gd name="T7" fmla="*/ 48131 h 46744"/>
                <a:gd name="T8" fmla="*/ 20253 w 45792"/>
                <a:gd name="T9" fmla="*/ 47149 h 46744"/>
                <a:gd name="T10" fmla="*/ 0 w 45792"/>
                <a:gd name="T11" fmla="*/ 43220 h 46744"/>
                <a:gd name="T12" fmla="*/ 8100 w 45792"/>
                <a:gd name="T13" fmla="*/ 0 h 46744"/>
                <a:gd name="T14" fmla="*/ 21264 w 45792"/>
                <a:gd name="T15" fmla="*/ 39291 h 46744"/>
                <a:gd name="T16" fmla="*/ 39493 w 45792"/>
                <a:gd name="T17" fmla="*/ 29468 h 46744"/>
                <a:gd name="T18" fmla="*/ 29365 w 45792"/>
                <a:gd name="T19" fmla="*/ 11787 h 46744"/>
                <a:gd name="T20" fmla="*/ 26329 w 45792"/>
                <a:gd name="T21" fmla="*/ 10806 h 46744"/>
                <a:gd name="T22" fmla="*/ 17213 w 45792"/>
                <a:gd name="T23" fmla="*/ 8841 h 46744"/>
                <a:gd name="T24" fmla="*/ 12152 w 45792"/>
                <a:gd name="T25" fmla="*/ 36344 h 46744"/>
                <a:gd name="T26" fmla="*/ 21264 w 45792"/>
                <a:gd name="T27" fmla="*/ 39291 h 467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792" h="46744">
                  <a:moveTo>
                    <a:pt x="7620" y="0"/>
                  </a:moveTo>
                  <a:lnTo>
                    <a:pt x="26670" y="3810"/>
                  </a:lnTo>
                  <a:cubicBezTo>
                    <a:pt x="38100" y="4763"/>
                    <a:pt x="46672" y="16193"/>
                    <a:pt x="45720" y="27623"/>
                  </a:cubicBezTo>
                  <a:cubicBezTo>
                    <a:pt x="44767" y="39053"/>
                    <a:pt x="33338" y="47625"/>
                    <a:pt x="21907" y="46673"/>
                  </a:cubicBezTo>
                  <a:cubicBezTo>
                    <a:pt x="20955" y="46673"/>
                    <a:pt x="20002" y="46673"/>
                    <a:pt x="19050" y="45720"/>
                  </a:cubicBezTo>
                  <a:lnTo>
                    <a:pt x="0" y="41910"/>
                  </a:lnTo>
                  <a:lnTo>
                    <a:pt x="7620" y="0"/>
                  </a:lnTo>
                  <a:close/>
                  <a:moveTo>
                    <a:pt x="20002" y="38100"/>
                  </a:moveTo>
                  <a:cubicBezTo>
                    <a:pt x="27622" y="40005"/>
                    <a:pt x="34290" y="36195"/>
                    <a:pt x="37147" y="28575"/>
                  </a:cubicBezTo>
                  <a:cubicBezTo>
                    <a:pt x="39052" y="20955"/>
                    <a:pt x="35242" y="14288"/>
                    <a:pt x="27622" y="11430"/>
                  </a:cubicBezTo>
                  <a:cubicBezTo>
                    <a:pt x="26670" y="11430"/>
                    <a:pt x="25717" y="11430"/>
                    <a:pt x="24765" y="10478"/>
                  </a:cubicBezTo>
                  <a:lnTo>
                    <a:pt x="16192" y="8573"/>
                  </a:lnTo>
                  <a:lnTo>
                    <a:pt x="11430" y="35243"/>
                  </a:lnTo>
                  <a:lnTo>
                    <a:pt x="20002" y="38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59" name="Freeform: Shape 278"/>
            <p:cNvSpPr>
              <a:spLocks/>
            </p:cNvSpPr>
            <p:nvPr/>
          </p:nvSpPr>
          <p:spPr bwMode="auto">
            <a:xfrm>
              <a:off x="7277024" y="4813925"/>
              <a:ext cx="46498" cy="47103"/>
            </a:xfrm>
            <a:custGeom>
              <a:avLst/>
              <a:gdLst>
                <a:gd name="T0" fmla="*/ 1080 w 46435"/>
                <a:gd name="T1" fmla="*/ 16102 h 46904"/>
                <a:gd name="T2" fmla="*/ 30772 w 46435"/>
                <a:gd name="T3" fmla="*/ 1572 h 46904"/>
                <a:gd name="T4" fmla="*/ 45135 w 46435"/>
                <a:gd name="T5" fmla="*/ 31603 h 46904"/>
                <a:gd name="T6" fmla="*/ 15448 w 46435"/>
                <a:gd name="T7" fmla="*/ 46134 h 46904"/>
                <a:gd name="T8" fmla="*/ 15448 w 46435"/>
                <a:gd name="T9" fmla="*/ 46134 h 46904"/>
                <a:gd name="T10" fmla="*/ 1080 w 46435"/>
                <a:gd name="T11" fmla="*/ 17072 h 46904"/>
                <a:gd name="T12" fmla="*/ 1080 w 46435"/>
                <a:gd name="T13" fmla="*/ 16102 h 46904"/>
                <a:gd name="T14" fmla="*/ 36515 w 46435"/>
                <a:gd name="T15" fmla="*/ 29665 h 46904"/>
                <a:gd name="T16" fmla="*/ 27898 w 46435"/>
                <a:gd name="T17" fmla="*/ 12227 h 46904"/>
                <a:gd name="T18" fmla="*/ 10657 w 46435"/>
                <a:gd name="T19" fmla="*/ 20945 h 46904"/>
                <a:gd name="T20" fmla="*/ 18321 w 46435"/>
                <a:gd name="T21" fmla="*/ 38383 h 46904"/>
                <a:gd name="T22" fmla="*/ 36515 w 46435"/>
                <a:gd name="T23" fmla="*/ 29665 h 46904"/>
                <a:gd name="T24" fmla="*/ 36515 w 46435"/>
                <a:gd name="T25" fmla="*/ 29665 h 46904"/>
                <a:gd name="T26" fmla="*/ 36515 w 46435"/>
                <a:gd name="T27" fmla="*/ 29665 h 469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435" h="46904">
                  <a:moveTo>
                    <a:pt x="1076" y="15832"/>
                  </a:moveTo>
                  <a:cubicBezTo>
                    <a:pt x="4886" y="3449"/>
                    <a:pt x="18221" y="-3218"/>
                    <a:pt x="30604" y="1544"/>
                  </a:cubicBezTo>
                  <a:cubicBezTo>
                    <a:pt x="42986" y="5354"/>
                    <a:pt x="49654" y="18689"/>
                    <a:pt x="44891" y="31072"/>
                  </a:cubicBezTo>
                  <a:cubicBezTo>
                    <a:pt x="41081" y="43454"/>
                    <a:pt x="27746" y="50122"/>
                    <a:pt x="15364" y="45360"/>
                  </a:cubicBezTo>
                  <a:cubicBezTo>
                    <a:pt x="15364" y="45360"/>
                    <a:pt x="15364" y="45360"/>
                    <a:pt x="15364" y="45360"/>
                  </a:cubicBezTo>
                  <a:cubicBezTo>
                    <a:pt x="3934" y="41549"/>
                    <a:pt x="-2734" y="29167"/>
                    <a:pt x="1076" y="16785"/>
                  </a:cubicBezTo>
                  <a:cubicBezTo>
                    <a:pt x="1076" y="16785"/>
                    <a:pt x="1076" y="16785"/>
                    <a:pt x="1076" y="15832"/>
                  </a:cubicBezTo>
                  <a:close/>
                  <a:moveTo>
                    <a:pt x="36319" y="29167"/>
                  </a:moveTo>
                  <a:cubicBezTo>
                    <a:pt x="39176" y="22499"/>
                    <a:pt x="35366" y="13927"/>
                    <a:pt x="27746" y="12022"/>
                  </a:cubicBezTo>
                  <a:cubicBezTo>
                    <a:pt x="20126" y="10117"/>
                    <a:pt x="12506" y="12974"/>
                    <a:pt x="10601" y="20594"/>
                  </a:cubicBezTo>
                  <a:cubicBezTo>
                    <a:pt x="7744" y="27262"/>
                    <a:pt x="11554" y="34882"/>
                    <a:pt x="18221" y="37739"/>
                  </a:cubicBezTo>
                  <a:cubicBezTo>
                    <a:pt x="25841" y="40597"/>
                    <a:pt x="33461" y="36787"/>
                    <a:pt x="36319" y="29167"/>
                  </a:cubicBezTo>
                  <a:cubicBezTo>
                    <a:pt x="36319" y="30119"/>
                    <a:pt x="36319" y="29167"/>
                    <a:pt x="36319" y="29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0" name="Freeform: Shape 279"/>
            <p:cNvSpPr>
              <a:spLocks/>
            </p:cNvSpPr>
            <p:nvPr/>
          </p:nvSpPr>
          <p:spPr bwMode="auto">
            <a:xfrm>
              <a:off x="7321198" y="4833115"/>
              <a:ext cx="55797" cy="57572"/>
            </a:xfrm>
            <a:custGeom>
              <a:avLst/>
              <a:gdLst>
                <a:gd name="T0" fmla="*/ 54614 w 56197"/>
                <a:gd name="T1" fmla="*/ 21120 h 58102"/>
                <a:gd name="T2" fmla="*/ 32399 w 56197"/>
                <a:gd name="T3" fmla="*/ 56012 h 58102"/>
                <a:gd name="T4" fmla="*/ 25919 w 56197"/>
                <a:gd name="T5" fmla="*/ 51420 h 58102"/>
                <a:gd name="T6" fmla="*/ 22216 w 56197"/>
                <a:gd name="T7" fmla="*/ 19283 h 58102"/>
                <a:gd name="T8" fmla="*/ 8330 w 56197"/>
                <a:gd name="T9" fmla="*/ 40402 h 58102"/>
                <a:gd name="T10" fmla="*/ 0 w 56197"/>
                <a:gd name="T11" fmla="*/ 34893 h 58102"/>
                <a:gd name="T12" fmla="*/ 22216 w 56197"/>
                <a:gd name="T13" fmla="*/ 0 h 58102"/>
                <a:gd name="T14" fmla="*/ 28696 w 56197"/>
                <a:gd name="T15" fmla="*/ 4592 h 58102"/>
                <a:gd name="T16" fmla="*/ 32399 w 56197"/>
                <a:gd name="T17" fmla="*/ 36729 h 58102"/>
                <a:gd name="T18" fmla="*/ 46283 w 56197"/>
                <a:gd name="T19" fmla="*/ 15610 h 58102"/>
                <a:gd name="T20" fmla="*/ 54614 w 56197"/>
                <a:gd name="T21" fmla="*/ 21120 h 58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97" h="58102">
                  <a:moveTo>
                    <a:pt x="56197" y="21908"/>
                  </a:moveTo>
                  <a:lnTo>
                    <a:pt x="33338" y="58103"/>
                  </a:lnTo>
                  <a:lnTo>
                    <a:pt x="26670" y="53340"/>
                  </a:lnTo>
                  <a:lnTo>
                    <a:pt x="22860" y="20003"/>
                  </a:lnTo>
                  <a:lnTo>
                    <a:pt x="8572" y="41910"/>
                  </a:lnTo>
                  <a:lnTo>
                    <a:pt x="0" y="36195"/>
                  </a:lnTo>
                  <a:lnTo>
                    <a:pt x="22860" y="0"/>
                  </a:lnTo>
                  <a:lnTo>
                    <a:pt x="29528" y="4763"/>
                  </a:lnTo>
                  <a:lnTo>
                    <a:pt x="33338" y="38100"/>
                  </a:lnTo>
                  <a:lnTo>
                    <a:pt x="47625" y="16193"/>
                  </a:lnTo>
                  <a:lnTo>
                    <a:pt x="56197" y="219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1" name="Freeform: Shape 280"/>
            <p:cNvSpPr>
              <a:spLocks/>
            </p:cNvSpPr>
            <p:nvPr/>
          </p:nvSpPr>
          <p:spPr bwMode="auto">
            <a:xfrm>
              <a:off x="7367696" y="4864518"/>
              <a:ext cx="51148" cy="50594"/>
            </a:xfrm>
            <a:custGeom>
              <a:avLst/>
              <a:gdLst>
                <a:gd name="T0" fmla="*/ 5034 w 50504"/>
                <a:gd name="T1" fmla="*/ 17555 h 50980"/>
                <a:gd name="T2" fmla="*/ 22067 w 50504"/>
                <a:gd name="T3" fmla="*/ 0 h 50980"/>
                <a:gd name="T4" fmla="*/ 30084 w 50504"/>
                <a:gd name="T5" fmla="*/ 6468 h 50980"/>
                <a:gd name="T6" fmla="*/ 13049 w 50504"/>
                <a:gd name="T7" fmla="*/ 23100 h 50980"/>
                <a:gd name="T8" fmla="*/ 12048 w 50504"/>
                <a:gd name="T9" fmla="*/ 37883 h 50980"/>
                <a:gd name="T10" fmla="*/ 28080 w 50504"/>
                <a:gd name="T11" fmla="*/ 36035 h 50980"/>
                <a:gd name="T12" fmla="*/ 45115 w 50504"/>
                <a:gd name="T13" fmla="*/ 19404 h 50980"/>
                <a:gd name="T14" fmla="*/ 53131 w 50504"/>
                <a:gd name="T15" fmla="*/ 25872 h 50980"/>
                <a:gd name="T16" fmla="*/ 36098 w 50504"/>
                <a:gd name="T17" fmla="*/ 43427 h 50980"/>
                <a:gd name="T18" fmla="*/ 7037 w 50504"/>
                <a:gd name="T19" fmla="*/ 44351 h 50980"/>
                <a:gd name="T20" fmla="*/ 5034 w 50504"/>
                <a:gd name="T21" fmla="*/ 17555 h 50980"/>
                <a:gd name="T22" fmla="*/ 5034 w 50504"/>
                <a:gd name="T23" fmla="*/ 17555 h 50980"/>
                <a:gd name="T24" fmla="*/ 5034 w 50504"/>
                <a:gd name="T25" fmla="*/ 17555 h 509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04" h="50980">
                  <a:moveTo>
                    <a:pt x="4785" y="18097"/>
                  </a:moveTo>
                  <a:lnTo>
                    <a:pt x="20977" y="0"/>
                  </a:lnTo>
                  <a:lnTo>
                    <a:pt x="28597" y="6667"/>
                  </a:lnTo>
                  <a:lnTo>
                    <a:pt x="12405" y="23813"/>
                  </a:lnTo>
                  <a:cubicBezTo>
                    <a:pt x="6690" y="29527"/>
                    <a:pt x="6690" y="35242"/>
                    <a:pt x="11452" y="39052"/>
                  </a:cubicBezTo>
                  <a:cubicBezTo>
                    <a:pt x="16215" y="42863"/>
                    <a:pt x="20977" y="42863"/>
                    <a:pt x="26692" y="37147"/>
                  </a:cubicBezTo>
                  <a:lnTo>
                    <a:pt x="42885" y="20002"/>
                  </a:lnTo>
                  <a:lnTo>
                    <a:pt x="50505" y="26670"/>
                  </a:lnTo>
                  <a:lnTo>
                    <a:pt x="34313" y="44767"/>
                  </a:lnTo>
                  <a:cubicBezTo>
                    <a:pt x="26692" y="52388"/>
                    <a:pt x="14310" y="53340"/>
                    <a:pt x="6690" y="45720"/>
                  </a:cubicBezTo>
                  <a:cubicBezTo>
                    <a:pt x="-1883" y="39052"/>
                    <a:pt x="-1883" y="26670"/>
                    <a:pt x="4785" y="180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2" name="Freeform: Shape 281"/>
            <p:cNvSpPr>
              <a:spLocks/>
            </p:cNvSpPr>
            <p:nvPr/>
          </p:nvSpPr>
          <p:spPr bwMode="auto">
            <a:xfrm>
              <a:off x="7397919" y="4899410"/>
              <a:ext cx="48823" cy="45359"/>
            </a:xfrm>
            <a:custGeom>
              <a:avLst/>
              <a:gdLst>
                <a:gd name="T0" fmla="*/ 28187 w 48577"/>
                <a:gd name="T1" fmla="*/ 14765 h 45720"/>
                <a:gd name="T2" fmla="*/ 19438 w 48577"/>
                <a:gd name="T3" fmla="*/ 4614 h 45720"/>
                <a:gd name="T4" fmla="*/ 26243 w 48577"/>
                <a:gd name="T5" fmla="*/ 0 h 45720"/>
                <a:gd name="T6" fmla="*/ 49570 w 48577"/>
                <a:gd name="T7" fmla="*/ 28607 h 45720"/>
                <a:gd name="T8" fmla="*/ 42764 w 48577"/>
                <a:gd name="T9" fmla="*/ 33220 h 45720"/>
                <a:gd name="T10" fmla="*/ 34019 w 48577"/>
                <a:gd name="T11" fmla="*/ 23069 h 45720"/>
                <a:gd name="T12" fmla="*/ 5831 w 48577"/>
                <a:gd name="T13" fmla="*/ 44293 h 45720"/>
                <a:gd name="T14" fmla="*/ 0 w 48577"/>
                <a:gd name="T15" fmla="*/ 36911 h 45720"/>
                <a:gd name="T16" fmla="*/ 28187 w 48577"/>
                <a:gd name="T17" fmla="*/ 14765 h 45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577" h="45720">
                  <a:moveTo>
                    <a:pt x="27623" y="15240"/>
                  </a:moveTo>
                  <a:lnTo>
                    <a:pt x="19050" y="4763"/>
                  </a:lnTo>
                  <a:lnTo>
                    <a:pt x="25718" y="0"/>
                  </a:lnTo>
                  <a:lnTo>
                    <a:pt x="48578" y="29528"/>
                  </a:lnTo>
                  <a:lnTo>
                    <a:pt x="41910" y="34290"/>
                  </a:lnTo>
                  <a:lnTo>
                    <a:pt x="33338" y="23813"/>
                  </a:lnTo>
                  <a:lnTo>
                    <a:pt x="5715" y="45720"/>
                  </a:lnTo>
                  <a:lnTo>
                    <a:pt x="0" y="38100"/>
                  </a:lnTo>
                  <a:lnTo>
                    <a:pt x="27623" y="15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3" name="Freeform: Shape 282"/>
            <p:cNvSpPr>
              <a:spLocks/>
            </p:cNvSpPr>
            <p:nvPr/>
          </p:nvSpPr>
          <p:spPr bwMode="auto">
            <a:xfrm>
              <a:off x="7418843" y="4937791"/>
              <a:ext cx="48822" cy="43615"/>
            </a:xfrm>
            <a:custGeom>
              <a:avLst/>
              <a:gdLst>
                <a:gd name="T0" fmla="*/ 218 w 49763"/>
                <a:gd name="T1" fmla="*/ 15129 h 43626"/>
                <a:gd name="T2" fmla="*/ 8160 w 49763"/>
                <a:gd name="T3" fmla="*/ 14177 h 43626"/>
                <a:gd name="T4" fmla="*/ 11688 w 49763"/>
                <a:gd name="T5" fmla="*/ 28452 h 43626"/>
                <a:gd name="T6" fmla="*/ 19631 w 49763"/>
                <a:gd name="T7" fmla="*/ 33211 h 43626"/>
                <a:gd name="T8" fmla="*/ 22278 w 49763"/>
                <a:gd name="T9" fmla="*/ 1811 h 43626"/>
                <a:gd name="T10" fmla="*/ 41692 w 49763"/>
                <a:gd name="T11" fmla="*/ 10371 h 43626"/>
                <a:gd name="T12" fmla="*/ 46105 w 49763"/>
                <a:gd name="T13" fmla="*/ 25599 h 43626"/>
                <a:gd name="T14" fmla="*/ 39045 w 49763"/>
                <a:gd name="T15" fmla="*/ 26548 h 43626"/>
                <a:gd name="T16" fmla="*/ 35515 w 49763"/>
                <a:gd name="T17" fmla="*/ 15129 h 43626"/>
                <a:gd name="T18" fmla="*/ 27573 w 49763"/>
                <a:gd name="T19" fmla="*/ 10371 h 43626"/>
                <a:gd name="T20" fmla="*/ 25809 w 49763"/>
                <a:gd name="T21" fmla="*/ 41771 h 43626"/>
                <a:gd name="T22" fmla="*/ 6394 w 49763"/>
                <a:gd name="T23" fmla="*/ 33211 h 43626"/>
                <a:gd name="T24" fmla="*/ 218 w 49763"/>
                <a:gd name="T25" fmla="*/ 15129 h 436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763" h="43626">
                  <a:moveTo>
                    <a:pt x="234" y="15145"/>
                  </a:moveTo>
                  <a:lnTo>
                    <a:pt x="8807" y="14193"/>
                  </a:lnTo>
                  <a:cubicBezTo>
                    <a:pt x="8807" y="18955"/>
                    <a:pt x="9759" y="24670"/>
                    <a:pt x="12616" y="28480"/>
                  </a:cubicBezTo>
                  <a:cubicBezTo>
                    <a:pt x="15474" y="33243"/>
                    <a:pt x="18332" y="34195"/>
                    <a:pt x="21189" y="33243"/>
                  </a:cubicBezTo>
                  <a:cubicBezTo>
                    <a:pt x="27857" y="29433"/>
                    <a:pt x="9759" y="10383"/>
                    <a:pt x="24046" y="1811"/>
                  </a:cubicBezTo>
                  <a:cubicBezTo>
                    <a:pt x="29761" y="-1999"/>
                    <a:pt x="38334" y="-95"/>
                    <a:pt x="45001" y="10383"/>
                  </a:cubicBezTo>
                  <a:cubicBezTo>
                    <a:pt x="47859" y="15145"/>
                    <a:pt x="49764" y="19908"/>
                    <a:pt x="49764" y="25623"/>
                  </a:cubicBezTo>
                  <a:lnTo>
                    <a:pt x="42144" y="26576"/>
                  </a:lnTo>
                  <a:cubicBezTo>
                    <a:pt x="42144" y="22765"/>
                    <a:pt x="41191" y="18003"/>
                    <a:pt x="38334" y="15145"/>
                  </a:cubicBezTo>
                  <a:cubicBezTo>
                    <a:pt x="35476" y="10383"/>
                    <a:pt x="32619" y="9430"/>
                    <a:pt x="29761" y="10383"/>
                  </a:cubicBezTo>
                  <a:cubicBezTo>
                    <a:pt x="23094" y="14193"/>
                    <a:pt x="41191" y="33243"/>
                    <a:pt x="27857" y="41815"/>
                  </a:cubicBezTo>
                  <a:cubicBezTo>
                    <a:pt x="22141" y="45626"/>
                    <a:pt x="13569" y="43720"/>
                    <a:pt x="6901" y="33243"/>
                  </a:cubicBezTo>
                  <a:cubicBezTo>
                    <a:pt x="1186" y="27528"/>
                    <a:pt x="-718" y="20861"/>
                    <a:pt x="234" y="15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4" name="Freeform: Shape 283"/>
            <p:cNvSpPr>
              <a:spLocks/>
            </p:cNvSpPr>
            <p:nvPr/>
          </p:nvSpPr>
          <p:spPr bwMode="auto">
            <a:xfrm>
              <a:off x="6946889" y="5096549"/>
              <a:ext cx="527751" cy="225052"/>
            </a:xfrm>
            <a:custGeom>
              <a:avLst/>
              <a:gdLst>
                <a:gd name="T0" fmla="*/ 530821 w 526732"/>
                <a:gd name="T1" fmla="*/ 0 h 225608"/>
                <a:gd name="T2" fmla="*/ 527939 w 526732"/>
                <a:gd name="T3" fmla="*/ 1885 h 225608"/>
                <a:gd name="T4" fmla="*/ 518342 w 526732"/>
                <a:gd name="T5" fmla="*/ 6604 h 225608"/>
                <a:gd name="T6" fmla="*/ 518342 w 526732"/>
                <a:gd name="T7" fmla="*/ 5659 h 225608"/>
                <a:gd name="T8" fmla="*/ 512583 w 526732"/>
                <a:gd name="T9" fmla="*/ 50930 h 225608"/>
                <a:gd name="T10" fmla="*/ 480907 w 526732"/>
                <a:gd name="T11" fmla="*/ 118836 h 225608"/>
                <a:gd name="T12" fmla="*/ 410834 w 526732"/>
                <a:gd name="T13" fmla="*/ 185801 h 225608"/>
                <a:gd name="T14" fmla="*/ 303326 w 526732"/>
                <a:gd name="T15" fmla="*/ 221639 h 225608"/>
                <a:gd name="T16" fmla="*/ 168941 w 526732"/>
                <a:gd name="T17" fmla="*/ 206548 h 225608"/>
                <a:gd name="T18" fmla="*/ 71992 w 526732"/>
                <a:gd name="T19" fmla="*/ 154676 h 225608"/>
                <a:gd name="T20" fmla="*/ 17277 w 526732"/>
                <a:gd name="T21" fmla="*/ 104689 h 225608"/>
                <a:gd name="T22" fmla="*/ 3838 w 526732"/>
                <a:gd name="T23" fmla="*/ 89600 h 225608"/>
                <a:gd name="T24" fmla="*/ 0 w 526732"/>
                <a:gd name="T25" fmla="*/ 83940 h 225608"/>
                <a:gd name="T26" fmla="*/ 19198 w 526732"/>
                <a:gd name="T27" fmla="*/ 102802 h 225608"/>
                <a:gd name="T28" fmla="*/ 74872 w 526732"/>
                <a:gd name="T29" fmla="*/ 150902 h 225608"/>
                <a:gd name="T30" fmla="*/ 171820 w 526732"/>
                <a:gd name="T31" fmla="*/ 200889 h 225608"/>
                <a:gd name="T32" fmla="*/ 303326 w 526732"/>
                <a:gd name="T33" fmla="*/ 215037 h 225608"/>
                <a:gd name="T34" fmla="*/ 408914 w 526732"/>
                <a:gd name="T35" fmla="*/ 180142 h 225608"/>
                <a:gd name="T36" fmla="*/ 478985 w 526732"/>
                <a:gd name="T37" fmla="*/ 115064 h 225608"/>
                <a:gd name="T38" fmla="*/ 510662 w 526732"/>
                <a:gd name="T39" fmla="*/ 49044 h 225608"/>
                <a:gd name="T40" fmla="*/ 518342 w 526732"/>
                <a:gd name="T41" fmla="*/ 4715 h 225608"/>
                <a:gd name="T42" fmla="*/ 518342 w 526732"/>
                <a:gd name="T43" fmla="*/ 4715 h 225608"/>
                <a:gd name="T44" fmla="*/ 518342 w 526732"/>
                <a:gd name="T45" fmla="*/ 4715 h 225608"/>
                <a:gd name="T46" fmla="*/ 528900 w 526732"/>
                <a:gd name="T47" fmla="*/ 945 h 225608"/>
                <a:gd name="T48" fmla="*/ 530821 w 526732"/>
                <a:gd name="T49" fmla="*/ 0 h 2256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26732" h="225608">
                  <a:moveTo>
                    <a:pt x="526733" y="0"/>
                  </a:moveTo>
                  <a:cubicBezTo>
                    <a:pt x="525780" y="953"/>
                    <a:pt x="524828" y="953"/>
                    <a:pt x="523875" y="1905"/>
                  </a:cubicBezTo>
                  <a:lnTo>
                    <a:pt x="514350" y="6668"/>
                  </a:lnTo>
                  <a:lnTo>
                    <a:pt x="514350" y="5715"/>
                  </a:lnTo>
                  <a:cubicBezTo>
                    <a:pt x="514350" y="20955"/>
                    <a:pt x="512445" y="36195"/>
                    <a:pt x="508635" y="51435"/>
                  </a:cubicBezTo>
                  <a:cubicBezTo>
                    <a:pt x="501968" y="76200"/>
                    <a:pt x="491490" y="99060"/>
                    <a:pt x="477203" y="120015"/>
                  </a:cubicBezTo>
                  <a:cubicBezTo>
                    <a:pt x="459105" y="147638"/>
                    <a:pt x="435293" y="170497"/>
                    <a:pt x="407670" y="187643"/>
                  </a:cubicBezTo>
                  <a:cubicBezTo>
                    <a:pt x="375285" y="207645"/>
                    <a:pt x="338138" y="220028"/>
                    <a:pt x="300990" y="223838"/>
                  </a:cubicBezTo>
                  <a:cubicBezTo>
                    <a:pt x="256222" y="228600"/>
                    <a:pt x="210503" y="223838"/>
                    <a:pt x="167640" y="208597"/>
                  </a:cubicBezTo>
                  <a:cubicBezTo>
                    <a:pt x="133350" y="196215"/>
                    <a:pt x="100013" y="178118"/>
                    <a:pt x="71438" y="156210"/>
                  </a:cubicBezTo>
                  <a:cubicBezTo>
                    <a:pt x="51435" y="140970"/>
                    <a:pt x="33338" y="124778"/>
                    <a:pt x="17145" y="105728"/>
                  </a:cubicBezTo>
                  <a:cubicBezTo>
                    <a:pt x="11430" y="99060"/>
                    <a:pt x="6668" y="94297"/>
                    <a:pt x="3810" y="90488"/>
                  </a:cubicBezTo>
                  <a:cubicBezTo>
                    <a:pt x="1905" y="88582"/>
                    <a:pt x="953" y="86678"/>
                    <a:pt x="0" y="84772"/>
                  </a:cubicBezTo>
                  <a:cubicBezTo>
                    <a:pt x="0" y="84772"/>
                    <a:pt x="6668" y="91440"/>
                    <a:pt x="19050" y="103822"/>
                  </a:cubicBezTo>
                  <a:cubicBezTo>
                    <a:pt x="36195" y="120968"/>
                    <a:pt x="55245" y="137160"/>
                    <a:pt x="74295" y="152400"/>
                  </a:cubicBezTo>
                  <a:cubicBezTo>
                    <a:pt x="103822" y="174307"/>
                    <a:pt x="136208" y="190500"/>
                    <a:pt x="170497" y="202882"/>
                  </a:cubicBezTo>
                  <a:cubicBezTo>
                    <a:pt x="212408" y="217170"/>
                    <a:pt x="257175" y="221932"/>
                    <a:pt x="300990" y="217170"/>
                  </a:cubicBezTo>
                  <a:cubicBezTo>
                    <a:pt x="338138" y="213360"/>
                    <a:pt x="374333" y="200978"/>
                    <a:pt x="405765" y="181928"/>
                  </a:cubicBezTo>
                  <a:cubicBezTo>
                    <a:pt x="433388" y="164782"/>
                    <a:pt x="456247" y="142875"/>
                    <a:pt x="475297" y="116205"/>
                  </a:cubicBezTo>
                  <a:cubicBezTo>
                    <a:pt x="489585" y="96203"/>
                    <a:pt x="500063" y="73343"/>
                    <a:pt x="506730" y="49530"/>
                  </a:cubicBezTo>
                  <a:cubicBezTo>
                    <a:pt x="510540" y="35243"/>
                    <a:pt x="513397" y="20003"/>
                    <a:pt x="514350" y="4763"/>
                  </a:cubicBezTo>
                  <a:lnTo>
                    <a:pt x="524828" y="953"/>
                  </a:lnTo>
                  <a:cubicBezTo>
                    <a:pt x="523875" y="953"/>
                    <a:pt x="524828" y="0"/>
                    <a:pt x="5267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5" name="Freeform: Shape 284"/>
            <p:cNvSpPr>
              <a:spLocks/>
            </p:cNvSpPr>
            <p:nvPr/>
          </p:nvSpPr>
          <p:spPr bwMode="auto">
            <a:xfrm>
              <a:off x="6170376" y="5515251"/>
              <a:ext cx="216216" cy="314026"/>
            </a:xfrm>
            <a:custGeom>
              <a:avLst/>
              <a:gdLst>
                <a:gd name="T0" fmla="*/ 14 w 216246"/>
                <a:gd name="T1" fmla="*/ 313065 h 314344"/>
                <a:gd name="T2" fmla="*/ 105682 w 216246"/>
                <a:gd name="T3" fmla="*/ 154639 h 314344"/>
                <a:gd name="T4" fmla="*/ 216112 w 216246"/>
                <a:gd name="T5" fmla="*/ 10 h 314344"/>
                <a:gd name="T6" fmla="*/ 110444 w 216246"/>
                <a:gd name="T7" fmla="*/ 158434 h 314344"/>
                <a:gd name="T8" fmla="*/ 14 w 216246"/>
                <a:gd name="T9" fmla="*/ 313065 h 314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246" h="314344">
                  <a:moveTo>
                    <a:pt x="14" y="314335"/>
                  </a:moveTo>
                  <a:cubicBezTo>
                    <a:pt x="-938" y="313382"/>
                    <a:pt x="45734" y="241945"/>
                    <a:pt x="105742" y="155267"/>
                  </a:cubicBezTo>
                  <a:cubicBezTo>
                    <a:pt x="165750" y="68590"/>
                    <a:pt x="214327" y="-943"/>
                    <a:pt x="216232" y="10"/>
                  </a:cubicBezTo>
                  <a:cubicBezTo>
                    <a:pt x="217184" y="962"/>
                    <a:pt x="170512" y="72400"/>
                    <a:pt x="110504" y="159077"/>
                  </a:cubicBezTo>
                  <a:cubicBezTo>
                    <a:pt x="50497" y="245755"/>
                    <a:pt x="967" y="315287"/>
                    <a:pt x="14" y="3143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6" name="Freeform: Shape 285"/>
            <p:cNvSpPr>
              <a:spLocks/>
            </p:cNvSpPr>
            <p:nvPr/>
          </p:nvSpPr>
          <p:spPr bwMode="auto">
            <a:xfrm>
              <a:off x="6268021" y="5516995"/>
              <a:ext cx="327811" cy="455339"/>
            </a:xfrm>
            <a:custGeom>
              <a:avLst/>
              <a:gdLst>
                <a:gd name="T0" fmla="*/ 9 w 326726"/>
                <a:gd name="T1" fmla="*/ 455426 h 455308"/>
                <a:gd name="T2" fmla="*/ 163131 w 326726"/>
                <a:gd name="T3" fmla="*/ 225809 h 455308"/>
                <a:gd name="T4" fmla="*/ 331079 w 326726"/>
                <a:gd name="T5" fmla="*/ 7 h 455308"/>
                <a:gd name="T6" fmla="*/ 167956 w 326726"/>
                <a:gd name="T7" fmla="*/ 229623 h 455308"/>
                <a:gd name="T8" fmla="*/ 9 w 326726"/>
                <a:gd name="T9" fmla="*/ 455426 h 455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726" h="455308">
                  <a:moveTo>
                    <a:pt x="9" y="455302"/>
                  </a:moveTo>
                  <a:cubicBezTo>
                    <a:pt x="-943" y="454349"/>
                    <a:pt x="70494" y="351479"/>
                    <a:pt x="160982" y="225749"/>
                  </a:cubicBezTo>
                  <a:cubicBezTo>
                    <a:pt x="251469" y="100019"/>
                    <a:pt x="325764" y="-946"/>
                    <a:pt x="326717" y="7"/>
                  </a:cubicBezTo>
                  <a:cubicBezTo>
                    <a:pt x="327669" y="959"/>
                    <a:pt x="256232" y="103829"/>
                    <a:pt x="165744" y="229559"/>
                  </a:cubicBezTo>
                  <a:cubicBezTo>
                    <a:pt x="75257" y="355289"/>
                    <a:pt x="962" y="456254"/>
                    <a:pt x="9" y="455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7" name="Freeform: Shape 286"/>
            <p:cNvSpPr>
              <a:spLocks/>
            </p:cNvSpPr>
            <p:nvPr/>
          </p:nvSpPr>
          <p:spPr bwMode="auto">
            <a:xfrm>
              <a:off x="6488886" y="5515251"/>
              <a:ext cx="311536" cy="457083"/>
            </a:xfrm>
            <a:custGeom>
              <a:avLst/>
              <a:gdLst>
                <a:gd name="T0" fmla="*/ 311673 w 311487"/>
                <a:gd name="T1" fmla="*/ 7 h 458165"/>
                <a:gd name="T2" fmla="*/ 158225 w 311487"/>
                <a:gd name="T3" fmla="*/ 228342 h 458165"/>
                <a:gd name="T4" fmla="*/ 10 w 311487"/>
                <a:gd name="T5" fmla="*/ 453847 h 458165"/>
                <a:gd name="T6" fmla="*/ 153458 w 311487"/>
                <a:gd name="T7" fmla="*/ 225511 h 458165"/>
                <a:gd name="T8" fmla="*/ 311673 w 311487"/>
                <a:gd name="T9" fmla="*/ 7 h 458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1487" h="458165">
                  <a:moveTo>
                    <a:pt x="311477" y="7"/>
                  </a:moveTo>
                  <a:cubicBezTo>
                    <a:pt x="312430" y="959"/>
                    <a:pt x="243850" y="103829"/>
                    <a:pt x="158125" y="230512"/>
                  </a:cubicBezTo>
                  <a:cubicBezTo>
                    <a:pt x="72400" y="357194"/>
                    <a:pt x="962" y="459112"/>
                    <a:pt x="10" y="458159"/>
                  </a:cubicBezTo>
                  <a:cubicBezTo>
                    <a:pt x="-942" y="457207"/>
                    <a:pt x="67637" y="354337"/>
                    <a:pt x="153362" y="227654"/>
                  </a:cubicBezTo>
                  <a:cubicBezTo>
                    <a:pt x="239087" y="100972"/>
                    <a:pt x="309572" y="-946"/>
                    <a:pt x="31147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8" name="Freeform: Shape 287"/>
            <p:cNvSpPr>
              <a:spLocks/>
            </p:cNvSpPr>
            <p:nvPr/>
          </p:nvSpPr>
          <p:spPr bwMode="auto">
            <a:xfrm>
              <a:off x="6721376" y="5516995"/>
              <a:ext cx="330135" cy="455339"/>
            </a:xfrm>
            <a:custGeom>
              <a:avLst/>
              <a:gdLst>
                <a:gd name="T0" fmla="*/ 328991 w 330517"/>
                <a:gd name="T1" fmla="*/ 0 h 453733"/>
                <a:gd name="T2" fmla="*/ 326148 w 330517"/>
                <a:gd name="T3" fmla="*/ 4831 h 453733"/>
                <a:gd name="T4" fmla="*/ 316667 w 330517"/>
                <a:gd name="T5" fmla="*/ 18356 h 453733"/>
                <a:gd name="T6" fmla="*/ 281586 w 330517"/>
                <a:gd name="T7" fmla="*/ 67625 h 453733"/>
                <a:gd name="T8" fmla="*/ 166866 w 330517"/>
                <a:gd name="T9" fmla="*/ 231854 h 453733"/>
                <a:gd name="T10" fmla="*/ 51199 w 330517"/>
                <a:gd name="T11" fmla="*/ 395119 h 453733"/>
                <a:gd name="T12" fmla="*/ 14223 w 330517"/>
                <a:gd name="T13" fmla="*/ 443420 h 453733"/>
                <a:gd name="T14" fmla="*/ 3794 w 330517"/>
                <a:gd name="T15" fmla="*/ 455979 h 453733"/>
                <a:gd name="T16" fmla="*/ 0 w 330517"/>
                <a:gd name="T17" fmla="*/ 459843 h 453733"/>
                <a:gd name="T18" fmla="*/ 2845 w 330517"/>
                <a:gd name="T19" fmla="*/ 455014 h 453733"/>
                <a:gd name="T20" fmla="*/ 12326 w 330517"/>
                <a:gd name="T21" fmla="*/ 441489 h 453733"/>
                <a:gd name="T22" fmla="*/ 47405 w 330517"/>
                <a:gd name="T23" fmla="*/ 392219 h 453733"/>
                <a:gd name="T24" fmla="*/ 162125 w 330517"/>
                <a:gd name="T25" fmla="*/ 227989 h 453733"/>
                <a:gd name="T26" fmla="*/ 277794 w 330517"/>
                <a:gd name="T27" fmla="*/ 64726 h 453733"/>
                <a:gd name="T28" fmla="*/ 314771 w 330517"/>
                <a:gd name="T29" fmla="*/ 16424 h 453733"/>
                <a:gd name="T30" fmla="*/ 325199 w 330517"/>
                <a:gd name="T31" fmla="*/ 3865 h 453733"/>
                <a:gd name="T32" fmla="*/ 328991 w 330517"/>
                <a:gd name="T33" fmla="*/ 0 h 4537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0517" h="453733">
                  <a:moveTo>
                    <a:pt x="330517" y="0"/>
                  </a:moveTo>
                  <a:cubicBezTo>
                    <a:pt x="329565" y="1905"/>
                    <a:pt x="328613" y="3810"/>
                    <a:pt x="327660" y="4763"/>
                  </a:cubicBezTo>
                  <a:lnTo>
                    <a:pt x="318135" y="18098"/>
                  </a:lnTo>
                  <a:lnTo>
                    <a:pt x="282892" y="66675"/>
                  </a:lnTo>
                  <a:cubicBezTo>
                    <a:pt x="253365" y="107633"/>
                    <a:pt x="212407" y="164783"/>
                    <a:pt x="167640" y="228600"/>
                  </a:cubicBezTo>
                  <a:cubicBezTo>
                    <a:pt x="122872" y="292418"/>
                    <a:pt x="81915" y="349568"/>
                    <a:pt x="51435" y="389573"/>
                  </a:cubicBezTo>
                  <a:cubicBezTo>
                    <a:pt x="36195" y="409575"/>
                    <a:pt x="23813" y="425768"/>
                    <a:pt x="14288" y="437198"/>
                  </a:cubicBezTo>
                  <a:cubicBezTo>
                    <a:pt x="10477" y="441960"/>
                    <a:pt x="6667" y="446723"/>
                    <a:pt x="3810" y="449580"/>
                  </a:cubicBezTo>
                  <a:cubicBezTo>
                    <a:pt x="952" y="453390"/>
                    <a:pt x="0" y="454343"/>
                    <a:pt x="0" y="453390"/>
                  </a:cubicBezTo>
                  <a:cubicBezTo>
                    <a:pt x="952" y="451485"/>
                    <a:pt x="1905" y="449580"/>
                    <a:pt x="2857" y="448628"/>
                  </a:cubicBezTo>
                  <a:lnTo>
                    <a:pt x="12382" y="435293"/>
                  </a:lnTo>
                  <a:cubicBezTo>
                    <a:pt x="20955" y="422910"/>
                    <a:pt x="33338" y="406718"/>
                    <a:pt x="47625" y="386715"/>
                  </a:cubicBezTo>
                  <a:cubicBezTo>
                    <a:pt x="77152" y="345757"/>
                    <a:pt x="118110" y="288607"/>
                    <a:pt x="162877" y="224790"/>
                  </a:cubicBezTo>
                  <a:cubicBezTo>
                    <a:pt x="207645" y="160973"/>
                    <a:pt x="248602" y="103823"/>
                    <a:pt x="279082" y="63818"/>
                  </a:cubicBezTo>
                  <a:cubicBezTo>
                    <a:pt x="294322" y="43815"/>
                    <a:pt x="307657" y="27623"/>
                    <a:pt x="316230" y="16193"/>
                  </a:cubicBezTo>
                  <a:lnTo>
                    <a:pt x="326707" y="3810"/>
                  </a:lnTo>
                  <a:cubicBezTo>
                    <a:pt x="327660" y="2858"/>
                    <a:pt x="329565" y="953"/>
                    <a:pt x="330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69" name="Freeform: Shape 288"/>
            <p:cNvSpPr>
              <a:spLocks/>
            </p:cNvSpPr>
            <p:nvPr/>
          </p:nvSpPr>
          <p:spPr bwMode="auto">
            <a:xfrm>
              <a:off x="7018962" y="5515251"/>
              <a:ext cx="318509" cy="457083"/>
            </a:xfrm>
            <a:custGeom>
              <a:avLst/>
              <a:gdLst>
                <a:gd name="T0" fmla="*/ 322524 w 317182"/>
                <a:gd name="T1" fmla="*/ 0 h 457200"/>
                <a:gd name="T2" fmla="*/ 319619 w 317182"/>
                <a:gd name="T3" fmla="*/ 4759 h 457200"/>
                <a:gd name="T4" fmla="*/ 309933 w 317182"/>
                <a:gd name="T5" fmla="*/ 18077 h 457200"/>
                <a:gd name="T6" fmla="*/ 274096 w 317182"/>
                <a:gd name="T7" fmla="*/ 66607 h 457200"/>
                <a:gd name="T8" fmla="*/ 163682 w 317182"/>
                <a:gd name="T9" fmla="*/ 230269 h 457200"/>
                <a:gd name="T10" fmla="*/ 51332 w 317182"/>
                <a:gd name="T11" fmla="*/ 392978 h 457200"/>
                <a:gd name="T12" fmla="*/ 14529 w 317182"/>
                <a:gd name="T13" fmla="*/ 440555 h 457200"/>
                <a:gd name="T14" fmla="*/ 3874 w 317182"/>
                <a:gd name="T15" fmla="*/ 452926 h 457200"/>
                <a:gd name="T16" fmla="*/ 0 w 317182"/>
                <a:gd name="T17" fmla="*/ 456732 h 457200"/>
                <a:gd name="T18" fmla="*/ 2905 w 317182"/>
                <a:gd name="T19" fmla="*/ 451974 h 457200"/>
                <a:gd name="T20" fmla="*/ 12590 w 317182"/>
                <a:gd name="T21" fmla="*/ 438654 h 457200"/>
                <a:gd name="T22" fmla="*/ 48427 w 317182"/>
                <a:gd name="T23" fmla="*/ 390125 h 457200"/>
                <a:gd name="T24" fmla="*/ 158841 w 317182"/>
                <a:gd name="T25" fmla="*/ 226463 h 457200"/>
                <a:gd name="T26" fmla="*/ 271191 w 317182"/>
                <a:gd name="T27" fmla="*/ 63754 h 457200"/>
                <a:gd name="T28" fmla="*/ 307996 w 317182"/>
                <a:gd name="T29" fmla="*/ 16177 h 457200"/>
                <a:gd name="T30" fmla="*/ 318650 w 317182"/>
                <a:gd name="T31" fmla="*/ 3806 h 457200"/>
                <a:gd name="T32" fmla="*/ 322524 w 317182"/>
                <a:gd name="T33" fmla="*/ 0 h 457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7182" h="457200">
                  <a:moveTo>
                    <a:pt x="317182" y="0"/>
                  </a:moveTo>
                  <a:cubicBezTo>
                    <a:pt x="316230" y="1905"/>
                    <a:pt x="315278" y="2857"/>
                    <a:pt x="314325" y="4763"/>
                  </a:cubicBezTo>
                  <a:lnTo>
                    <a:pt x="304800" y="18097"/>
                  </a:lnTo>
                  <a:cubicBezTo>
                    <a:pt x="296228" y="29528"/>
                    <a:pt x="284797" y="45720"/>
                    <a:pt x="269557" y="66675"/>
                  </a:cubicBezTo>
                  <a:cubicBezTo>
                    <a:pt x="240030" y="107632"/>
                    <a:pt x="201930" y="165735"/>
                    <a:pt x="160972" y="230505"/>
                  </a:cubicBezTo>
                  <a:cubicBezTo>
                    <a:pt x="119063" y="295275"/>
                    <a:pt x="80963" y="353377"/>
                    <a:pt x="50482" y="393382"/>
                  </a:cubicBezTo>
                  <a:cubicBezTo>
                    <a:pt x="35243" y="413385"/>
                    <a:pt x="22860" y="429577"/>
                    <a:pt x="14288" y="441007"/>
                  </a:cubicBezTo>
                  <a:lnTo>
                    <a:pt x="3810" y="453390"/>
                  </a:lnTo>
                  <a:cubicBezTo>
                    <a:pt x="2857" y="455295"/>
                    <a:pt x="953" y="456248"/>
                    <a:pt x="0" y="457200"/>
                  </a:cubicBezTo>
                  <a:cubicBezTo>
                    <a:pt x="0" y="457200"/>
                    <a:pt x="953" y="455295"/>
                    <a:pt x="2857" y="452438"/>
                  </a:cubicBezTo>
                  <a:lnTo>
                    <a:pt x="12382" y="439102"/>
                  </a:lnTo>
                  <a:cubicBezTo>
                    <a:pt x="20955" y="427673"/>
                    <a:pt x="32385" y="411480"/>
                    <a:pt x="47625" y="390525"/>
                  </a:cubicBezTo>
                  <a:cubicBezTo>
                    <a:pt x="77153" y="349568"/>
                    <a:pt x="115253" y="291465"/>
                    <a:pt x="156210" y="226695"/>
                  </a:cubicBezTo>
                  <a:cubicBezTo>
                    <a:pt x="197168" y="161925"/>
                    <a:pt x="236220" y="103822"/>
                    <a:pt x="266700" y="63818"/>
                  </a:cubicBezTo>
                  <a:cubicBezTo>
                    <a:pt x="281940" y="43815"/>
                    <a:pt x="294322" y="27622"/>
                    <a:pt x="302895" y="16193"/>
                  </a:cubicBezTo>
                  <a:lnTo>
                    <a:pt x="313372" y="3810"/>
                  </a:lnTo>
                  <a:cubicBezTo>
                    <a:pt x="316230" y="953"/>
                    <a:pt x="317182" y="0"/>
                    <a:pt x="3171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0" name="Freeform: Shape 289"/>
            <p:cNvSpPr>
              <a:spLocks/>
            </p:cNvSpPr>
            <p:nvPr/>
          </p:nvSpPr>
          <p:spPr bwMode="auto">
            <a:xfrm>
              <a:off x="7318872" y="5520484"/>
              <a:ext cx="316185" cy="453594"/>
            </a:xfrm>
            <a:custGeom>
              <a:avLst/>
              <a:gdLst>
                <a:gd name="T0" fmla="*/ 318926 w 315277"/>
                <a:gd name="T1" fmla="*/ 0 h 453390"/>
                <a:gd name="T2" fmla="*/ 316035 w 315277"/>
                <a:gd name="T3" fmla="*/ 4771 h 453390"/>
                <a:gd name="T4" fmla="*/ 306399 w 315277"/>
                <a:gd name="T5" fmla="*/ 18129 h 453390"/>
                <a:gd name="T6" fmla="*/ 270750 w 315277"/>
                <a:gd name="T7" fmla="*/ 65842 h 453390"/>
                <a:gd name="T8" fmla="*/ 161872 w 315277"/>
                <a:gd name="T9" fmla="*/ 229012 h 453390"/>
                <a:gd name="T10" fmla="*/ 51066 w 315277"/>
                <a:gd name="T11" fmla="*/ 391229 h 453390"/>
                <a:gd name="T12" fmla="*/ 14453 w 315277"/>
                <a:gd name="T13" fmla="*/ 437985 h 453390"/>
                <a:gd name="T14" fmla="*/ 3854 w 315277"/>
                <a:gd name="T15" fmla="*/ 450389 h 453390"/>
                <a:gd name="T16" fmla="*/ 0 w 315277"/>
                <a:gd name="T17" fmla="*/ 454206 h 453390"/>
                <a:gd name="T18" fmla="*/ 2889 w 315277"/>
                <a:gd name="T19" fmla="*/ 449436 h 453390"/>
                <a:gd name="T20" fmla="*/ 12526 w 315277"/>
                <a:gd name="T21" fmla="*/ 436076 h 453390"/>
                <a:gd name="T22" fmla="*/ 48176 w 315277"/>
                <a:gd name="T23" fmla="*/ 388366 h 453390"/>
                <a:gd name="T24" fmla="*/ 157053 w 315277"/>
                <a:gd name="T25" fmla="*/ 225194 h 453390"/>
                <a:gd name="T26" fmla="*/ 267859 w 315277"/>
                <a:gd name="T27" fmla="*/ 62977 h 453390"/>
                <a:gd name="T28" fmla="*/ 304472 w 315277"/>
                <a:gd name="T29" fmla="*/ 16220 h 453390"/>
                <a:gd name="T30" fmla="*/ 315072 w 315277"/>
                <a:gd name="T31" fmla="*/ 3818 h 453390"/>
                <a:gd name="T32" fmla="*/ 318926 w 315277"/>
                <a:gd name="T33" fmla="*/ 0 h 453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5277" h="453390">
                  <a:moveTo>
                    <a:pt x="315278" y="0"/>
                  </a:moveTo>
                  <a:cubicBezTo>
                    <a:pt x="315278" y="0"/>
                    <a:pt x="314325" y="1905"/>
                    <a:pt x="312420" y="4763"/>
                  </a:cubicBezTo>
                  <a:lnTo>
                    <a:pt x="302895" y="18097"/>
                  </a:lnTo>
                  <a:cubicBezTo>
                    <a:pt x="294322" y="29528"/>
                    <a:pt x="282893" y="45720"/>
                    <a:pt x="267653" y="65722"/>
                  </a:cubicBezTo>
                  <a:cubicBezTo>
                    <a:pt x="239078" y="106680"/>
                    <a:pt x="200978" y="163830"/>
                    <a:pt x="160020" y="228600"/>
                  </a:cubicBezTo>
                  <a:cubicBezTo>
                    <a:pt x="119063" y="293370"/>
                    <a:pt x="80010" y="350520"/>
                    <a:pt x="50482" y="390525"/>
                  </a:cubicBezTo>
                  <a:cubicBezTo>
                    <a:pt x="35243" y="410528"/>
                    <a:pt x="22860" y="426720"/>
                    <a:pt x="14288" y="437197"/>
                  </a:cubicBezTo>
                  <a:lnTo>
                    <a:pt x="3810" y="449580"/>
                  </a:lnTo>
                  <a:cubicBezTo>
                    <a:pt x="953" y="452437"/>
                    <a:pt x="0" y="453390"/>
                    <a:pt x="0" y="453390"/>
                  </a:cubicBezTo>
                  <a:cubicBezTo>
                    <a:pt x="953" y="451485"/>
                    <a:pt x="1905" y="450533"/>
                    <a:pt x="2857" y="448628"/>
                  </a:cubicBezTo>
                  <a:lnTo>
                    <a:pt x="12382" y="435292"/>
                  </a:lnTo>
                  <a:cubicBezTo>
                    <a:pt x="20955" y="423862"/>
                    <a:pt x="32385" y="407670"/>
                    <a:pt x="47625" y="387667"/>
                  </a:cubicBezTo>
                  <a:cubicBezTo>
                    <a:pt x="76200" y="346710"/>
                    <a:pt x="114300" y="289560"/>
                    <a:pt x="155257" y="224790"/>
                  </a:cubicBezTo>
                  <a:cubicBezTo>
                    <a:pt x="196215" y="160020"/>
                    <a:pt x="235268" y="102870"/>
                    <a:pt x="264795" y="62865"/>
                  </a:cubicBezTo>
                  <a:cubicBezTo>
                    <a:pt x="280035" y="42863"/>
                    <a:pt x="292418" y="26670"/>
                    <a:pt x="300990" y="16192"/>
                  </a:cubicBezTo>
                  <a:lnTo>
                    <a:pt x="311468" y="3810"/>
                  </a:lnTo>
                  <a:cubicBezTo>
                    <a:pt x="312420" y="2857"/>
                    <a:pt x="314325" y="953"/>
                    <a:pt x="3152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1" name="Freeform: Shape 290"/>
            <p:cNvSpPr>
              <a:spLocks/>
            </p:cNvSpPr>
            <p:nvPr/>
          </p:nvSpPr>
          <p:spPr bwMode="auto">
            <a:xfrm>
              <a:off x="7572286" y="5551887"/>
              <a:ext cx="290611" cy="418702"/>
            </a:xfrm>
            <a:custGeom>
              <a:avLst/>
              <a:gdLst>
                <a:gd name="T0" fmla="*/ 290835 w 290533"/>
                <a:gd name="T1" fmla="*/ 7 h 419114"/>
                <a:gd name="T2" fmla="*/ 147808 w 290533"/>
                <a:gd name="T3" fmla="*/ 210632 h 419114"/>
                <a:gd name="T4" fmla="*/ 11 w 290533"/>
                <a:gd name="T5" fmla="*/ 417462 h 419114"/>
                <a:gd name="T6" fmla="*/ 143038 w 290533"/>
                <a:gd name="T7" fmla="*/ 206836 h 419114"/>
                <a:gd name="T8" fmla="*/ 290835 w 290533"/>
                <a:gd name="T9" fmla="*/ 7 h 419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0533" h="419114">
                  <a:moveTo>
                    <a:pt x="290523" y="7"/>
                  </a:moveTo>
                  <a:cubicBezTo>
                    <a:pt x="291476" y="960"/>
                    <a:pt x="227658" y="95257"/>
                    <a:pt x="147648" y="211462"/>
                  </a:cubicBezTo>
                  <a:cubicBezTo>
                    <a:pt x="67638" y="327667"/>
                    <a:pt x="1916" y="420060"/>
                    <a:pt x="11" y="419108"/>
                  </a:cubicBezTo>
                  <a:cubicBezTo>
                    <a:pt x="-942" y="418155"/>
                    <a:pt x="61923" y="323858"/>
                    <a:pt x="142886" y="207652"/>
                  </a:cubicBezTo>
                  <a:cubicBezTo>
                    <a:pt x="222896" y="92400"/>
                    <a:pt x="289571" y="-945"/>
                    <a:pt x="29052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2" name="Freeform: Shape 291"/>
            <p:cNvSpPr>
              <a:spLocks/>
            </p:cNvSpPr>
            <p:nvPr/>
          </p:nvSpPr>
          <p:spPr bwMode="auto">
            <a:xfrm>
              <a:off x="6870169" y="5510017"/>
              <a:ext cx="992728" cy="464061"/>
            </a:xfrm>
            <a:custGeom>
              <a:avLst/>
              <a:gdLst>
                <a:gd name="T0" fmla="*/ 0 w 992505"/>
                <a:gd name="T1" fmla="*/ 4771 h 463867"/>
                <a:gd name="T2" fmla="*/ 0 w 992505"/>
                <a:gd name="T3" fmla="*/ 464644 h 463867"/>
                <a:gd name="T4" fmla="*/ 993397 w 992505"/>
                <a:gd name="T5" fmla="*/ 457964 h 463867"/>
                <a:gd name="T6" fmla="*/ 993397 w 992505"/>
                <a:gd name="T7" fmla="*/ 0 h 4638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2505" h="463867">
                  <a:moveTo>
                    <a:pt x="0" y="4763"/>
                  </a:moveTo>
                  <a:lnTo>
                    <a:pt x="0" y="463868"/>
                  </a:lnTo>
                  <a:lnTo>
                    <a:pt x="992505" y="457200"/>
                  </a:lnTo>
                  <a:lnTo>
                    <a:pt x="992505" y="0"/>
                  </a:lnTo>
                  <a:lnTo>
                    <a:pt x="0" y="47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51208" name="Freeform: Shape 292"/>
          <p:cNvSpPr>
            <a:spLocks/>
          </p:cNvSpPr>
          <p:nvPr/>
        </p:nvSpPr>
        <p:spPr bwMode="auto">
          <a:xfrm flipH="1">
            <a:off x="3378200" y="6894513"/>
            <a:ext cx="3151188" cy="4762"/>
          </a:xfrm>
          <a:custGeom>
            <a:avLst/>
            <a:gdLst>
              <a:gd name="T0" fmla="*/ 1005144 w 4612004"/>
              <a:gd name="T1" fmla="*/ 1378 h 5714"/>
              <a:gd name="T2" fmla="*/ 502572 w 4612004"/>
              <a:gd name="T3" fmla="*/ 2757 h 5714"/>
              <a:gd name="T4" fmla="*/ 0 w 4612004"/>
              <a:gd name="T5" fmla="*/ 1378 h 5714"/>
              <a:gd name="T6" fmla="*/ 502572 w 4612004"/>
              <a:gd name="T7" fmla="*/ 0 h 5714"/>
              <a:gd name="T8" fmla="*/ 1005144 w 4612004"/>
              <a:gd name="T9" fmla="*/ 1378 h 5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12004" h="5714">
                <a:moveTo>
                  <a:pt x="4612005" y="2857"/>
                </a:moveTo>
                <a:cubicBezTo>
                  <a:pt x="4612005" y="4763"/>
                  <a:pt x="3579495" y="5715"/>
                  <a:pt x="2306003" y="5715"/>
                </a:cubicBezTo>
                <a:cubicBezTo>
                  <a:pt x="1032510" y="5715"/>
                  <a:pt x="0" y="3810"/>
                  <a:pt x="0" y="2857"/>
                </a:cubicBezTo>
                <a:cubicBezTo>
                  <a:pt x="0" y="1905"/>
                  <a:pt x="1032510" y="0"/>
                  <a:pt x="2306003" y="0"/>
                </a:cubicBezTo>
                <a:cubicBezTo>
                  <a:pt x="3579495" y="0"/>
                  <a:pt x="4612005" y="952"/>
                  <a:pt x="4612005" y="285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51209" name="Graphic 166"/>
          <p:cNvGrpSpPr>
            <a:grpSpLocks/>
          </p:cNvGrpSpPr>
          <p:nvPr/>
        </p:nvGrpSpPr>
        <p:grpSpPr bwMode="auto">
          <a:xfrm>
            <a:off x="569913" y="-4495800"/>
            <a:ext cx="3517900" cy="4252912"/>
            <a:chOff x="8201610" y="386070"/>
            <a:chExt cx="4690194" cy="4253590"/>
          </a:xfrm>
        </p:grpSpPr>
        <p:sp>
          <p:nvSpPr>
            <p:cNvPr id="51509" name="Freeform: Shape 294"/>
            <p:cNvSpPr>
              <a:spLocks/>
            </p:cNvSpPr>
            <p:nvPr/>
          </p:nvSpPr>
          <p:spPr bwMode="auto">
            <a:xfrm>
              <a:off x="8368814" y="1235517"/>
              <a:ext cx="302662" cy="128608"/>
            </a:xfrm>
            <a:custGeom>
              <a:avLst/>
              <a:gdLst>
                <a:gd name="T0" fmla="*/ 0 w 301388"/>
                <a:gd name="T1" fmla="*/ 0 h 127361"/>
                <a:gd name="T2" fmla="*/ 306517 w 301388"/>
                <a:gd name="T3" fmla="*/ 0 h 127361"/>
                <a:gd name="T4" fmla="*/ 306517 w 301388"/>
                <a:gd name="T5" fmla="*/ 132424 h 127361"/>
                <a:gd name="T6" fmla="*/ 0 w 301388"/>
                <a:gd name="T7" fmla="*/ 13242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0" name="Freeform: Shape 295"/>
            <p:cNvSpPr>
              <a:spLocks/>
            </p:cNvSpPr>
            <p:nvPr/>
          </p:nvSpPr>
          <p:spPr bwMode="auto">
            <a:xfrm>
              <a:off x="8201610" y="1075155"/>
              <a:ext cx="300545" cy="127020"/>
            </a:xfrm>
            <a:custGeom>
              <a:avLst/>
              <a:gdLst>
                <a:gd name="T0" fmla="*/ 0 w 301388"/>
                <a:gd name="T1" fmla="*/ 0 h 127361"/>
                <a:gd name="T2" fmla="*/ 298031 w 301388"/>
                <a:gd name="T3" fmla="*/ 0 h 127361"/>
                <a:gd name="T4" fmla="*/ 298031 w 301388"/>
                <a:gd name="T5" fmla="*/ 126004 h 127361"/>
                <a:gd name="T6" fmla="*/ 0 w 301388"/>
                <a:gd name="T7" fmla="*/ 12600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1" name="Freeform: Shape 296"/>
            <p:cNvSpPr>
              <a:spLocks/>
            </p:cNvSpPr>
            <p:nvPr/>
          </p:nvSpPr>
          <p:spPr bwMode="auto">
            <a:xfrm>
              <a:off x="8538135" y="1075155"/>
              <a:ext cx="300545" cy="127020"/>
            </a:xfrm>
            <a:custGeom>
              <a:avLst/>
              <a:gdLst>
                <a:gd name="T0" fmla="*/ 0 w 301388"/>
                <a:gd name="T1" fmla="*/ 0 h 127361"/>
                <a:gd name="T2" fmla="*/ 298031 w 301388"/>
                <a:gd name="T3" fmla="*/ 0 h 127361"/>
                <a:gd name="T4" fmla="*/ 298031 w 301388"/>
                <a:gd name="T5" fmla="*/ 126004 h 127361"/>
                <a:gd name="T6" fmla="*/ 0 w 301388"/>
                <a:gd name="T7" fmla="*/ 12600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2" name="Freeform: Shape 297"/>
            <p:cNvSpPr>
              <a:spLocks/>
            </p:cNvSpPr>
            <p:nvPr/>
          </p:nvSpPr>
          <p:spPr bwMode="auto">
            <a:xfrm>
              <a:off x="12421938" y="1075155"/>
              <a:ext cx="302661" cy="127020"/>
            </a:xfrm>
            <a:custGeom>
              <a:avLst/>
              <a:gdLst>
                <a:gd name="T0" fmla="*/ 0 w 301388"/>
                <a:gd name="T1" fmla="*/ 0 h 127361"/>
                <a:gd name="T2" fmla="*/ 306513 w 301388"/>
                <a:gd name="T3" fmla="*/ 0 h 127361"/>
                <a:gd name="T4" fmla="*/ 306513 w 301388"/>
                <a:gd name="T5" fmla="*/ 126004 h 127361"/>
                <a:gd name="T6" fmla="*/ 0 w 301388"/>
                <a:gd name="T7" fmla="*/ 12600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3" name="Freeform: Shape 298"/>
            <p:cNvSpPr>
              <a:spLocks/>
            </p:cNvSpPr>
            <p:nvPr/>
          </p:nvSpPr>
          <p:spPr bwMode="auto">
            <a:xfrm>
              <a:off x="12421938" y="4512640"/>
              <a:ext cx="302661" cy="127020"/>
            </a:xfrm>
            <a:custGeom>
              <a:avLst/>
              <a:gdLst>
                <a:gd name="T0" fmla="*/ 0 w 301388"/>
                <a:gd name="T1" fmla="*/ 0 h 127361"/>
                <a:gd name="T2" fmla="*/ 306513 w 301388"/>
                <a:gd name="T3" fmla="*/ 0 h 127361"/>
                <a:gd name="T4" fmla="*/ 306513 w 301388"/>
                <a:gd name="T5" fmla="*/ 126004 h 127361"/>
                <a:gd name="T6" fmla="*/ 0 w 301388"/>
                <a:gd name="T7" fmla="*/ 12600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4" name="Freeform: Shape 299"/>
            <p:cNvSpPr>
              <a:spLocks/>
            </p:cNvSpPr>
            <p:nvPr/>
          </p:nvSpPr>
          <p:spPr bwMode="auto">
            <a:xfrm>
              <a:off x="12591259" y="4352277"/>
              <a:ext cx="300545" cy="127020"/>
            </a:xfrm>
            <a:custGeom>
              <a:avLst/>
              <a:gdLst>
                <a:gd name="T0" fmla="*/ 0 w 301388"/>
                <a:gd name="T1" fmla="*/ 0 h 127361"/>
                <a:gd name="T2" fmla="*/ 298031 w 301388"/>
                <a:gd name="T3" fmla="*/ 0 h 127361"/>
                <a:gd name="T4" fmla="*/ 298031 w 301388"/>
                <a:gd name="T5" fmla="*/ 126004 h 127361"/>
                <a:gd name="T6" fmla="*/ 0 w 301388"/>
                <a:gd name="T7" fmla="*/ 12600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5" name="Freeform: Shape 300"/>
            <p:cNvSpPr>
              <a:spLocks/>
            </p:cNvSpPr>
            <p:nvPr/>
          </p:nvSpPr>
          <p:spPr bwMode="auto">
            <a:xfrm>
              <a:off x="8201610" y="4512640"/>
              <a:ext cx="300545" cy="127020"/>
            </a:xfrm>
            <a:custGeom>
              <a:avLst/>
              <a:gdLst>
                <a:gd name="T0" fmla="*/ 0 w 301388"/>
                <a:gd name="T1" fmla="*/ 0 h 127361"/>
                <a:gd name="T2" fmla="*/ 298031 w 301388"/>
                <a:gd name="T3" fmla="*/ 0 h 127361"/>
                <a:gd name="T4" fmla="*/ 298031 w 301388"/>
                <a:gd name="T5" fmla="*/ 126004 h 127361"/>
                <a:gd name="T6" fmla="*/ 0 w 301388"/>
                <a:gd name="T7" fmla="*/ 12600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6" name="Freeform: Shape 301"/>
            <p:cNvSpPr>
              <a:spLocks/>
            </p:cNvSpPr>
            <p:nvPr/>
          </p:nvSpPr>
          <p:spPr bwMode="auto">
            <a:xfrm rot="10800000">
              <a:off x="9031283" y="2996336"/>
              <a:ext cx="302661" cy="128607"/>
            </a:xfrm>
            <a:custGeom>
              <a:avLst/>
              <a:gdLst>
                <a:gd name="T0" fmla="*/ 0 w 301388"/>
                <a:gd name="T1" fmla="*/ 0 h 127361"/>
                <a:gd name="T2" fmla="*/ 306513 w 301388"/>
                <a:gd name="T3" fmla="*/ 0 h 127361"/>
                <a:gd name="T4" fmla="*/ 306513 w 301388"/>
                <a:gd name="T5" fmla="*/ 132420 h 127361"/>
                <a:gd name="T6" fmla="*/ 0 w 301388"/>
                <a:gd name="T7" fmla="*/ 132420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7" name="Freeform: Shape 302"/>
            <p:cNvSpPr>
              <a:spLocks/>
            </p:cNvSpPr>
            <p:nvPr/>
          </p:nvSpPr>
          <p:spPr bwMode="auto">
            <a:xfrm rot="10800000">
              <a:off x="9200604" y="3156699"/>
              <a:ext cx="300545" cy="128608"/>
            </a:xfrm>
            <a:custGeom>
              <a:avLst/>
              <a:gdLst>
                <a:gd name="T0" fmla="*/ 0 w 301388"/>
                <a:gd name="T1" fmla="*/ 0 h 127361"/>
                <a:gd name="T2" fmla="*/ 298031 w 301388"/>
                <a:gd name="T3" fmla="*/ 0 h 127361"/>
                <a:gd name="T4" fmla="*/ 298031 w 301388"/>
                <a:gd name="T5" fmla="*/ 132424 h 127361"/>
                <a:gd name="T6" fmla="*/ 0 w 301388"/>
                <a:gd name="T7" fmla="*/ 132424 h 127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388" h="127361">
                  <a:moveTo>
                    <a:pt x="0" y="0"/>
                  </a:moveTo>
                  <a:lnTo>
                    <a:pt x="301389" y="0"/>
                  </a:lnTo>
                  <a:lnTo>
                    <a:pt x="301389" y="127362"/>
                  </a:lnTo>
                  <a:lnTo>
                    <a:pt x="0" y="12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8" name="Freeform: Shape 303"/>
            <p:cNvSpPr>
              <a:spLocks/>
            </p:cNvSpPr>
            <p:nvPr/>
          </p:nvSpPr>
          <p:spPr bwMode="auto">
            <a:xfrm>
              <a:off x="8648194" y="386070"/>
              <a:ext cx="14816" cy="1241623"/>
            </a:xfrm>
            <a:custGeom>
              <a:avLst/>
              <a:gdLst>
                <a:gd name="T0" fmla="*/ 0 w 13430"/>
                <a:gd name="T1" fmla="*/ 0 h 1242318"/>
                <a:gd name="T2" fmla="*/ 19893 w 13430"/>
                <a:gd name="T3" fmla="*/ 0 h 1242318"/>
                <a:gd name="T4" fmla="*/ 19893 w 13430"/>
                <a:gd name="T5" fmla="*/ 1239541 h 1242318"/>
                <a:gd name="T6" fmla="*/ 0 w 13430"/>
                <a:gd name="T7" fmla="*/ 1239541 h 12423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430" h="1242318">
                  <a:moveTo>
                    <a:pt x="0" y="0"/>
                  </a:moveTo>
                  <a:lnTo>
                    <a:pt x="13430" y="0"/>
                  </a:lnTo>
                  <a:lnTo>
                    <a:pt x="13430" y="1242319"/>
                  </a:lnTo>
                  <a:lnTo>
                    <a:pt x="0" y="1242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9" name="Freeform: Shape 304"/>
            <p:cNvSpPr>
              <a:spLocks/>
            </p:cNvSpPr>
            <p:nvPr/>
          </p:nvSpPr>
          <p:spPr bwMode="auto">
            <a:xfrm>
              <a:off x="8262988" y="1794406"/>
              <a:ext cx="785227" cy="281033"/>
            </a:xfrm>
            <a:custGeom>
              <a:avLst/>
              <a:gdLst>
                <a:gd name="T0" fmla="*/ 789685 w 783747"/>
                <a:gd name="T1" fmla="*/ 210386 h 281698"/>
                <a:gd name="T2" fmla="*/ 757918 w 783747"/>
                <a:gd name="T3" fmla="*/ 279048 h 281698"/>
                <a:gd name="T4" fmla="*/ 31652 w 783747"/>
                <a:gd name="T5" fmla="*/ 279048 h 281698"/>
                <a:gd name="T6" fmla="*/ 0 w 783747"/>
                <a:gd name="T7" fmla="*/ 210386 h 281698"/>
                <a:gd name="T8" fmla="*/ 309177 w 783747"/>
                <a:gd name="T9" fmla="*/ 0 h 281698"/>
                <a:gd name="T10" fmla="*/ 480509 w 783747"/>
                <a:gd name="T11" fmla="*/ 0 h 281698"/>
                <a:gd name="T12" fmla="*/ 789685 w 783747"/>
                <a:gd name="T13" fmla="*/ 210386 h 281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3747" h="281698">
                  <a:moveTo>
                    <a:pt x="783748" y="212384"/>
                  </a:moveTo>
                  <a:lnTo>
                    <a:pt x="752220" y="281698"/>
                  </a:lnTo>
                  <a:lnTo>
                    <a:pt x="31414" y="281698"/>
                  </a:lnTo>
                  <a:lnTo>
                    <a:pt x="0" y="212384"/>
                  </a:lnTo>
                  <a:lnTo>
                    <a:pt x="306852" y="0"/>
                  </a:lnTo>
                  <a:lnTo>
                    <a:pt x="476896" y="0"/>
                  </a:lnTo>
                  <a:lnTo>
                    <a:pt x="783748" y="21238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0" name="Freeform: Shape 305"/>
            <p:cNvSpPr>
              <a:spLocks/>
            </p:cNvSpPr>
            <p:nvPr/>
          </p:nvSpPr>
          <p:spPr bwMode="auto">
            <a:xfrm>
              <a:off x="8548718" y="1589587"/>
              <a:ext cx="213767" cy="204820"/>
            </a:xfrm>
            <a:custGeom>
              <a:avLst/>
              <a:gdLst>
                <a:gd name="T0" fmla="*/ 217273 w 212611"/>
                <a:gd name="T1" fmla="*/ 0 h 204644"/>
                <a:gd name="T2" fmla="*/ 195522 w 212611"/>
                <a:gd name="T3" fmla="*/ 205348 h 204644"/>
                <a:gd name="T4" fmla="*/ 21751 w 212611"/>
                <a:gd name="T5" fmla="*/ 205348 h 204644"/>
                <a:gd name="T6" fmla="*/ 0 w 212611"/>
                <a:gd name="T7" fmla="*/ 0 h 204644"/>
                <a:gd name="T8" fmla="*/ 217273 w 212611"/>
                <a:gd name="T9" fmla="*/ 0 h 2046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611" h="204644">
                  <a:moveTo>
                    <a:pt x="212611" y="0"/>
                  </a:moveTo>
                  <a:lnTo>
                    <a:pt x="191327" y="204644"/>
                  </a:lnTo>
                  <a:lnTo>
                    <a:pt x="21284" y="204644"/>
                  </a:lnTo>
                  <a:lnTo>
                    <a:pt x="0" y="0"/>
                  </a:lnTo>
                  <a:lnTo>
                    <a:pt x="21261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1" name="Freeform: Shape 306"/>
            <p:cNvSpPr>
              <a:spLocks/>
            </p:cNvSpPr>
            <p:nvPr/>
          </p:nvSpPr>
          <p:spPr bwMode="auto">
            <a:xfrm>
              <a:off x="8262988" y="2005578"/>
              <a:ext cx="785227" cy="69861"/>
            </a:xfrm>
            <a:custGeom>
              <a:avLst/>
              <a:gdLst>
                <a:gd name="T0" fmla="*/ 789685 w 783747"/>
                <a:gd name="T1" fmla="*/ 0 h 69200"/>
                <a:gd name="T2" fmla="*/ 757918 w 783747"/>
                <a:gd name="T3" fmla="*/ 71883 h 69200"/>
                <a:gd name="T4" fmla="*/ 31652 w 783747"/>
                <a:gd name="T5" fmla="*/ 71883 h 69200"/>
                <a:gd name="T6" fmla="*/ 0 w 783747"/>
                <a:gd name="T7" fmla="*/ 0 h 69200"/>
                <a:gd name="T8" fmla="*/ 789685 w 783747"/>
                <a:gd name="T9" fmla="*/ 0 h 69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3747" h="69200">
                  <a:moveTo>
                    <a:pt x="783748" y="0"/>
                  </a:moveTo>
                  <a:lnTo>
                    <a:pt x="752220" y="69201"/>
                  </a:lnTo>
                  <a:lnTo>
                    <a:pt x="31414" y="69201"/>
                  </a:lnTo>
                  <a:lnTo>
                    <a:pt x="0" y="0"/>
                  </a:lnTo>
                  <a:lnTo>
                    <a:pt x="78374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2" name="Freeform: Shape 307"/>
            <p:cNvSpPr>
              <a:spLocks/>
            </p:cNvSpPr>
            <p:nvPr/>
          </p:nvSpPr>
          <p:spPr bwMode="auto">
            <a:xfrm>
              <a:off x="9596392" y="386070"/>
              <a:ext cx="14816" cy="1019337"/>
            </a:xfrm>
            <a:custGeom>
              <a:avLst/>
              <a:gdLst>
                <a:gd name="T0" fmla="*/ 0 w 13430"/>
                <a:gd name="T1" fmla="*/ 0 h 1018781"/>
                <a:gd name="T2" fmla="*/ 19893 w 13430"/>
                <a:gd name="T3" fmla="*/ 0 h 1018781"/>
                <a:gd name="T4" fmla="*/ 19893 w 13430"/>
                <a:gd name="T5" fmla="*/ 1021007 h 1018781"/>
                <a:gd name="T6" fmla="*/ 0 w 13430"/>
                <a:gd name="T7" fmla="*/ 1021007 h 10187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430" h="1018781">
                  <a:moveTo>
                    <a:pt x="0" y="0"/>
                  </a:moveTo>
                  <a:lnTo>
                    <a:pt x="13430" y="0"/>
                  </a:lnTo>
                  <a:lnTo>
                    <a:pt x="13430" y="1018781"/>
                  </a:lnTo>
                  <a:lnTo>
                    <a:pt x="0" y="10187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3" name="Freeform: Shape 308"/>
            <p:cNvSpPr>
              <a:spLocks/>
            </p:cNvSpPr>
            <p:nvPr/>
          </p:nvSpPr>
          <p:spPr bwMode="auto">
            <a:xfrm>
              <a:off x="9211186" y="1570534"/>
              <a:ext cx="785227" cy="281032"/>
            </a:xfrm>
            <a:custGeom>
              <a:avLst/>
              <a:gdLst>
                <a:gd name="T0" fmla="*/ 789685 w 783747"/>
                <a:gd name="T1" fmla="*/ 210382 h 281698"/>
                <a:gd name="T2" fmla="*/ 757918 w 783747"/>
                <a:gd name="T3" fmla="*/ 279044 h 281698"/>
                <a:gd name="T4" fmla="*/ 31652 w 783747"/>
                <a:gd name="T5" fmla="*/ 279044 h 281698"/>
                <a:gd name="T6" fmla="*/ 0 w 783747"/>
                <a:gd name="T7" fmla="*/ 210382 h 281698"/>
                <a:gd name="T8" fmla="*/ 309177 w 783747"/>
                <a:gd name="T9" fmla="*/ 0 h 281698"/>
                <a:gd name="T10" fmla="*/ 480509 w 783747"/>
                <a:gd name="T11" fmla="*/ 0 h 281698"/>
                <a:gd name="T12" fmla="*/ 789685 w 783747"/>
                <a:gd name="T13" fmla="*/ 210382 h 281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3747" h="281698">
                  <a:moveTo>
                    <a:pt x="783748" y="212384"/>
                  </a:moveTo>
                  <a:lnTo>
                    <a:pt x="752220" y="281698"/>
                  </a:lnTo>
                  <a:lnTo>
                    <a:pt x="31414" y="281698"/>
                  </a:lnTo>
                  <a:lnTo>
                    <a:pt x="0" y="212384"/>
                  </a:lnTo>
                  <a:lnTo>
                    <a:pt x="306852" y="0"/>
                  </a:lnTo>
                  <a:lnTo>
                    <a:pt x="476896" y="0"/>
                  </a:lnTo>
                  <a:lnTo>
                    <a:pt x="783748" y="21238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4" name="Freeform: Shape 309"/>
            <p:cNvSpPr>
              <a:spLocks/>
            </p:cNvSpPr>
            <p:nvPr/>
          </p:nvSpPr>
          <p:spPr bwMode="auto">
            <a:xfrm>
              <a:off x="9496916" y="1365713"/>
              <a:ext cx="213767" cy="204821"/>
            </a:xfrm>
            <a:custGeom>
              <a:avLst/>
              <a:gdLst>
                <a:gd name="T0" fmla="*/ 217273 w 212611"/>
                <a:gd name="T1" fmla="*/ 0 h 204644"/>
                <a:gd name="T2" fmla="*/ 195523 w 212611"/>
                <a:gd name="T3" fmla="*/ 205352 h 204644"/>
                <a:gd name="T4" fmla="*/ 21751 w 212611"/>
                <a:gd name="T5" fmla="*/ 205352 h 204644"/>
                <a:gd name="T6" fmla="*/ 0 w 212611"/>
                <a:gd name="T7" fmla="*/ 0 h 204644"/>
                <a:gd name="T8" fmla="*/ 217273 w 212611"/>
                <a:gd name="T9" fmla="*/ 0 h 2046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611" h="204644">
                  <a:moveTo>
                    <a:pt x="212611" y="0"/>
                  </a:moveTo>
                  <a:lnTo>
                    <a:pt x="191328" y="204644"/>
                  </a:lnTo>
                  <a:lnTo>
                    <a:pt x="21284" y="204644"/>
                  </a:lnTo>
                  <a:lnTo>
                    <a:pt x="0" y="0"/>
                  </a:lnTo>
                  <a:lnTo>
                    <a:pt x="21261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5" name="Freeform: Shape 310"/>
            <p:cNvSpPr>
              <a:spLocks/>
            </p:cNvSpPr>
            <p:nvPr/>
          </p:nvSpPr>
          <p:spPr bwMode="auto">
            <a:xfrm>
              <a:off x="9211186" y="1783293"/>
              <a:ext cx="785227" cy="68273"/>
            </a:xfrm>
            <a:custGeom>
              <a:avLst/>
              <a:gdLst>
                <a:gd name="T0" fmla="*/ 789685 w 783747"/>
                <a:gd name="T1" fmla="*/ 0 h 69201"/>
                <a:gd name="T2" fmla="*/ 757918 w 783747"/>
                <a:gd name="T3" fmla="*/ 65563 h 69201"/>
                <a:gd name="T4" fmla="*/ 31652 w 783747"/>
                <a:gd name="T5" fmla="*/ 65563 h 69201"/>
                <a:gd name="T6" fmla="*/ 0 w 783747"/>
                <a:gd name="T7" fmla="*/ 0 h 69201"/>
                <a:gd name="T8" fmla="*/ 789685 w 783747"/>
                <a:gd name="T9" fmla="*/ 0 h 69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3747" h="69201">
                  <a:moveTo>
                    <a:pt x="783748" y="0"/>
                  </a:moveTo>
                  <a:lnTo>
                    <a:pt x="752220" y="69201"/>
                  </a:lnTo>
                  <a:lnTo>
                    <a:pt x="31414" y="69201"/>
                  </a:lnTo>
                  <a:lnTo>
                    <a:pt x="0" y="0"/>
                  </a:lnTo>
                  <a:lnTo>
                    <a:pt x="78374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6" name="Freeform: Shape 311"/>
            <p:cNvSpPr>
              <a:spLocks/>
            </p:cNvSpPr>
            <p:nvPr/>
          </p:nvSpPr>
          <p:spPr bwMode="auto">
            <a:xfrm>
              <a:off x="11810265" y="1279974"/>
              <a:ext cx="740780" cy="739893"/>
            </a:xfrm>
            <a:custGeom>
              <a:avLst/>
              <a:gdLst>
                <a:gd name="T0" fmla="*/ 0 w 739700"/>
                <a:gd name="T1" fmla="*/ 0 h 739700"/>
                <a:gd name="T2" fmla="*/ 744030 w 739700"/>
                <a:gd name="T3" fmla="*/ 0 h 739700"/>
                <a:gd name="T4" fmla="*/ 744030 w 739700"/>
                <a:gd name="T5" fmla="*/ 740472 h 739700"/>
                <a:gd name="T6" fmla="*/ 0 w 739700"/>
                <a:gd name="T7" fmla="*/ 740472 h 7397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9700" h="739700">
                  <a:moveTo>
                    <a:pt x="0" y="0"/>
                  </a:moveTo>
                  <a:lnTo>
                    <a:pt x="739700" y="0"/>
                  </a:lnTo>
                  <a:lnTo>
                    <a:pt x="739700" y="739700"/>
                  </a:lnTo>
                  <a:lnTo>
                    <a:pt x="0" y="739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7" name="Freeform: Shape 312"/>
            <p:cNvSpPr>
              <a:spLocks/>
            </p:cNvSpPr>
            <p:nvPr/>
          </p:nvSpPr>
          <p:spPr bwMode="auto">
            <a:xfrm>
              <a:off x="11772168" y="1241868"/>
              <a:ext cx="816974" cy="816105"/>
            </a:xfrm>
            <a:custGeom>
              <a:avLst/>
              <a:gdLst>
                <a:gd name="T0" fmla="*/ 0 w 816641"/>
                <a:gd name="T1" fmla="*/ 0 h 816641"/>
                <a:gd name="T2" fmla="*/ 0 w 816641"/>
                <a:gd name="T3" fmla="*/ 814499 h 816641"/>
                <a:gd name="T4" fmla="*/ 817973 w 816641"/>
                <a:gd name="T5" fmla="*/ 814499 h 816641"/>
                <a:gd name="T6" fmla="*/ 817973 w 816641"/>
                <a:gd name="T7" fmla="*/ 0 h 816641"/>
                <a:gd name="T8" fmla="*/ 778984 w 816641"/>
                <a:gd name="T9" fmla="*/ 776130 h 816641"/>
                <a:gd name="T10" fmla="*/ 37961 w 816641"/>
                <a:gd name="T11" fmla="*/ 776130 h 816641"/>
                <a:gd name="T12" fmla="*/ 37961 w 816641"/>
                <a:gd name="T13" fmla="*/ 38256 h 816641"/>
                <a:gd name="T14" fmla="*/ 778984 w 816641"/>
                <a:gd name="T15" fmla="*/ 38256 h 816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6641" h="816641">
                  <a:moveTo>
                    <a:pt x="0" y="0"/>
                  </a:moveTo>
                  <a:lnTo>
                    <a:pt x="0" y="816641"/>
                  </a:lnTo>
                  <a:lnTo>
                    <a:pt x="816641" y="816641"/>
                  </a:lnTo>
                  <a:lnTo>
                    <a:pt x="816641" y="0"/>
                  </a:lnTo>
                  <a:lnTo>
                    <a:pt x="0" y="0"/>
                  </a:lnTo>
                  <a:close/>
                  <a:moveTo>
                    <a:pt x="777715" y="778171"/>
                  </a:moveTo>
                  <a:lnTo>
                    <a:pt x="37901" y="778171"/>
                  </a:lnTo>
                  <a:lnTo>
                    <a:pt x="37901" y="38356"/>
                  </a:lnTo>
                  <a:lnTo>
                    <a:pt x="777715" y="38356"/>
                  </a:lnTo>
                  <a:lnTo>
                    <a:pt x="777715" y="77817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8" name="Freeform: Shape 313"/>
            <p:cNvSpPr>
              <a:spLocks/>
            </p:cNvSpPr>
            <p:nvPr/>
          </p:nvSpPr>
          <p:spPr bwMode="auto">
            <a:xfrm rot="5400000">
              <a:off x="12081414" y="1460252"/>
              <a:ext cx="255628" cy="577809"/>
            </a:xfrm>
            <a:custGeom>
              <a:avLst/>
              <a:gdLst>
                <a:gd name="T0" fmla="*/ 0 w 255748"/>
                <a:gd name="T1" fmla="*/ 0 h 576486"/>
                <a:gd name="T2" fmla="*/ 255268 w 255748"/>
                <a:gd name="T3" fmla="*/ 0 h 576486"/>
                <a:gd name="T4" fmla="*/ 255268 w 255748"/>
                <a:gd name="T5" fmla="*/ 581796 h 576486"/>
                <a:gd name="T6" fmla="*/ 0 w 255748"/>
                <a:gd name="T7" fmla="*/ 581796 h 5764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5748" h="576486">
                  <a:moveTo>
                    <a:pt x="0" y="0"/>
                  </a:moveTo>
                  <a:lnTo>
                    <a:pt x="255748" y="0"/>
                  </a:lnTo>
                  <a:lnTo>
                    <a:pt x="255748" y="576486"/>
                  </a:lnTo>
                  <a:lnTo>
                    <a:pt x="0" y="576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29" name="Freeform: Shape 314"/>
            <p:cNvSpPr>
              <a:spLocks/>
            </p:cNvSpPr>
            <p:nvPr/>
          </p:nvSpPr>
          <p:spPr bwMode="auto">
            <a:xfrm rot="5400000">
              <a:off x="12032994" y="1501766"/>
              <a:ext cx="295322" cy="296312"/>
            </a:xfrm>
            <a:custGeom>
              <a:avLst/>
              <a:gdLst>
                <a:gd name="T0" fmla="*/ 0 w 295356"/>
                <a:gd name="T1" fmla="*/ 0 h 295356"/>
                <a:gd name="T2" fmla="*/ 295221 w 295356"/>
                <a:gd name="T3" fmla="*/ 0 h 295356"/>
                <a:gd name="T4" fmla="*/ 295221 w 295356"/>
                <a:gd name="T5" fmla="*/ 299199 h 295356"/>
                <a:gd name="T6" fmla="*/ 0 w 295356"/>
                <a:gd name="T7" fmla="*/ 299199 h 2953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5356" h="295356">
                  <a:moveTo>
                    <a:pt x="0" y="0"/>
                  </a:moveTo>
                  <a:lnTo>
                    <a:pt x="295357" y="0"/>
                  </a:lnTo>
                  <a:lnTo>
                    <a:pt x="295357" y="295357"/>
                  </a:lnTo>
                  <a:lnTo>
                    <a:pt x="0" y="295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0" name="Freeform: Shape 315"/>
            <p:cNvSpPr>
              <a:spLocks/>
            </p:cNvSpPr>
            <p:nvPr/>
          </p:nvSpPr>
          <p:spPr bwMode="auto">
            <a:xfrm>
              <a:off x="12589142" y="1241868"/>
              <a:ext cx="31748" cy="816105"/>
            </a:xfrm>
            <a:custGeom>
              <a:avLst/>
              <a:gdLst>
                <a:gd name="T0" fmla="*/ 0 w 31527"/>
                <a:gd name="T1" fmla="*/ 0 h 816641"/>
                <a:gd name="T2" fmla="*/ 32421 w 31527"/>
                <a:gd name="T3" fmla="*/ 0 h 816641"/>
                <a:gd name="T4" fmla="*/ 32421 w 31527"/>
                <a:gd name="T5" fmla="*/ 814499 h 816641"/>
                <a:gd name="T6" fmla="*/ 0 w 31527"/>
                <a:gd name="T7" fmla="*/ 814499 h 8166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527" h="816641">
                  <a:moveTo>
                    <a:pt x="0" y="0"/>
                  </a:moveTo>
                  <a:lnTo>
                    <a:pt x="31527" y="0"/>
                  </a:lnTo>
                  <a:lnTo>
                    <a:pt x="31527" y="816641"/>
                  </a:lnTo>
                  <a:lnTo>
                    <a:pt x="0" y="816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1" name="Freeform: Shape 316"/>
            <p:cNvSpPr>
              <a:spLocks/>
            </p:cNvSpPr>
            <p:nvPr/>
          </p:nvSpPr>
          <p:spPr bwMode="auto">
            <a:xfrm>
              <a:off x="11810265" y="2331067"/>
              <a:ext cx="740780" cy="738306"/>
            </a:xfrm>
            <a:custGeom>
              <a:avLst/>
              <a:gdLst>
                <a:gd name="T0" fmla="*/ 0 w 739700"/>
                <a:gd name="T1" fmla="*/ 0 h 739700"/>
                <a:gd name="T2" fmla="*/ 744030 w 739700"/>
                <a:gd name="T3" fmla="*/ 0 h 739700"/>
                <a:gd name="T4" fmla="*/ 744030 w 739700"/>
                <a:gd name="T5" fmla="*/ 734141 h 739700"/>
                <a:gd name="T6" fmla="*/ 0 w 739700"/>
                <a:gd name="T7" fmla="*/ 734141 h 7397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9700" h="739700">
                  <a:moveTo>
                    <a:pt x="0" y="0"/>
                  </a:moveTo>
                  <a:lnTo>
                    <a:pt x="739700" y="0"/>
                  </a:lnTo>
                  <a:lnTo>
                    <a:pt x="739700" y="739701"/>
                  </a:lnTo>
                  <a:lnTo>
                    <a:pt x="0" y="7397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2" name="Freeform: Shape 317"/>
            <p:cNvSpPr>
              <a:spLocks/>
            </p:cNvSpPr>
            <p:nvPr/>
          </p:nvSpPr>
          <p:spPr bwMode="auto">
            <a:xfrm>
              <a:off x="11937256" y="2448561"/>
              <a:ext cx="194719" cy="557302"/>
            </a:xfrm>
            <a:custGeom>
              <a:avLst/>
              <a:gdLst>
                <a:gd name="T0" fmla="*/ 0 w 193148"/>
                <a:gd name="T1" fmla="*/ 0 h 557933"/>
                <a:gd name="T2" fmla="*/ 199510 w 193148"/>
                <a:gd name="T3" fmla="*/ 0 h 557933"/>
                <a:gd name="T4" fmla="*/ 199510 w 193148"/>
                <a:gd name="T5" fmla="*/ 555414 h 557933"/>
                <a:gd name="T6" fmla="*/ 0 w 193148"/>
                <a:gd name="T7" fmla="*/ 555414 h 5579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3148" h="557933">
                  <a:moveTo>
                    <a:pt x="0" y="0"/>
                  </a:moveTo>
                  <a:lnTo>
                    <a:pt x="193148" y="0"/>
                  </a:lnTo>
                  <a:lnTo>
                    <a:pt x="193148" y="557934"/>
                  </a:lnTo>
                  <a:lnTo>
                    <a:pt x="0" y="557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3" name="Freeform: Shape 318"/>
            <p:cNvSpPr>
              <a:spLocks/>
            </p:cNvSpPr>
            <p:nvPr/>
          </p:nvSpPr>
          <p:spPr bwMode="auto">
            <a:xfrm>
              <a:off x="11772168" y="2291374"/>
              <a:ext cx="816974" cy="817692"/>
            </a:xfrm>
            <a:custGeom>
              <a:avLst/>
              <a:gdLst>
                <a:gd name="T0" fmla="*/ 0 w 816641"/>
                <a:gd name="T1" fmla="*/ 0 h 816641"/>
                <a:gd name="T2" fmla="*/ 0 w 816641"/>
                <a:gd name="T3" fmla="*/ 820853 h 816641"/>
                <a:gd name="T4" fmla="*/ 817973 w 816641"/>
                <a:gd name="T5" fmla="*/ 820853 h 816641"/>
                <a:gd name="T6" fmla="*/ 817973 w 816641"/>
                <a:gd name="T7" fmla="*/ 0 h 816641"/>
                <a:gd name="T8" fmla="*/ 778984 w 816641"/>
                <a:gd name="T9" fmla="*/ 782184 h 816641"/>
                <a:gd name="T10" fmla="*/ 37961 w 816641"/>
                <a:gd name="T11" fmla="*/ 782184 h 816641"/>
                <a:gd name="T12" fmla="*/ 37961 w 816641"/>
                <a:gd name="T13" fmla="*/ 38553 h 816641"/>
                <a:gd name="T14" fmla="*/ 778984 w 816641"/>
                <a:gd name="T15" fmla="*/ 38553 h 816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6641" h="816641">
                  <a:moveTo>
                    <a:pt x="0" y="0"/>
                  </a:moveTo>
                  <a:lnTo>
                    <a:pt x="0" y="816641"/>
                  </a:lnTo>
                  <a:lnTo>
                    <a:pt x="816641" y="816641"/>
                  </a:lnTo>
                  <a:lnTo>
                    <a:pt x="816641" y="0"/>
                  </a:lnTo>
                  <a:lnTo>
                    <a:pt x="0" y="0"/>
                  </a:lnTo>
                  <a:close/>
                  <a:moveTo>
                    <a:pt x="777715" y="778171"/>
                  </a:moveTo>
                  <a:lnTo>
                    <a:pt x="37901" y="778171"/>
                  </a:lnTo>
                  <a:lnTo>
                    <a:pt x="37901" y="38356"/>
                  </a:lnTo>
                  <a:lnTo>
                    <a:pt x="777715" y="38356"/>
                  </a:lnTo>
                  <a:lnTo>
                    <a:pt x="777715" y="77817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4" name="Freeform: Shape 319"/>
            <p:cNvSpPr>
              <a:spLocks/>
            </p:cNvSpPr>
            <p:nvPr/>
          </p:nvSpPr>
          <p:spPr bwMode="auto">
            <a:xfrm>
              <a:off x="12032500" y="2551765"/>
              <a:ext cx="296312" cy="295322"/>
            </a:xfrm>
            <a:custGeom>
              <a:avLst/>
              <a:gdLst>
                <a:gd name="T0" fmla="*/ 0 w 295356"/>
                <a:gd name="T1" fmla="*/ 0 h 295356"/>
                <a:gd name="T2" fmla="*/ 299199 w 295356"/>
                <a:gd name="T3" fmla="*/ 0 h 295356"/>
                <a:gd name="T4" fmla="*/ 299199 w 295356"/>
                <a:gd name="T5" fmla="*/ 295221 h 295356"/>
                <a:gd name="T6" fmla="*/ 0 w 295356"/>
                <a:gd name="T7" fmla="*/ 295221 h 2953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5356" h="295356">
                  <a:moveTo>
                    <a:pt x="0" y="0"/>
                  </a:moveTo>
                  <a:lnTo>
                    <a:pt x="295357" y="0"/>
                  </a:lnTo>
                  <a:lnTo>
                    <a:pt x="295357" y="295357"/>
                  </a:lnTo>
                  <a:lnTo>
                    <a:pt x="0" y="295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5" name="Freeform: Shape 320"/>
            <p:cNvSpPr>
              <a:spLocks/>
            </p:cNvSpPr>
            <p:nvPr/>
          </p:nvSpPr>
          <p:spPr bwMode="auto">
            <a:xfrm>
              <a:off x="12589142" y="2291374"/>
              <a:ext cx="31748" cy="817692"/>
            </a:xfrm>
            <a:custGeom>
              <a:avLst/>
              <a:gdLst>
                <a:gd name="T0" fmla="*/ 0 w 31527"/>
                <a:gd name="T1" fmla="*/ 0 h 816641"/>
                <a:gd name="T2" fmla="*/ 32421 w 31527"/>
                <a:gd name="T3" fmla="*/ 0 h 816641"/>
                <a:gd name="T4" fmla="*/ 32421 w 31527"/>
                <a:gd name="T5" fmla="*/ 820853 h 816641"/>
                <a:gd name="T6" fmla="*/ 0 w 31527"/>
                <a:gd name="T7" fmla="*/ 820853 h 8166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527" h="816641">
                  <a:moveTo>
                    <a:pt x="0" y="0"/>
                  </a:moveTo>
                  <a:lnTo>
                    <a:pt x="31527" y="0"/>
                  </a:lnTo>
                  <a:lnTo>
                    <a:pt x="31527" y="816641"/>
                  </a:lnTo>
                  <a:lnTo>
                    <a:pt x="0" y="816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6" name="Freeform: Shape 321"/>
            <p:cNvSpPr>
              <a:spLocks/>
            </p:cNvSpPr>
            <p:nvPr/>
          </p:nvSpPr>
          <p:spPr bwMode="auto">
            <a:xfrm>
              <a:off x="11810265" y="3380572"/>
              <a:ext cx="740780" cy="739893"/>
            </a:xfrm>
            <a:custGeom>
              <a:avLst/>
              <a:gdLst>
                <a:gd name="T0" fmla="*/ 0 w 739700"/>
                <a:gd name="T1" fmla="*/ 0 h 739700"/>
                <a:gd name="T2" fmla="*/ 744030 w 739700"/>
                <a:gd name="T3" fmla="*/ 0 h 739700"/>
                <a:gd name="T4" fmla="*/ 744030 w 739700"/>
                <a:gd name="T5" fmla="*/ 740472 h 739700"/>
                <a:gd name="T6" fmla="*/ 0 w 739700"/>
                <a:gd name="T7" fmla="*/ 740472 h 7397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9700" h="739700">
                  <a:moveTo>
                    <a:pt x="0" y="0"/>
                  </a:moveTo>
                  <a:lnTo>
                    <a:pt x="739700" y="0"/>
                  </a:lnTo>
                  <a:lnTo>
                    <a:pt x="739700" y="739700"/>
                  </a:lnTo>
                  <a:lnTo>
                    <a:pt x="0" y="739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7" name="Freeform: Shape 322"/>
            <p:cNvSpPr>
              <a:spLocks/>
            </p:cNvSpPr>
            <p:nvPr/>
          </p:nvSpPr>
          <p:spPr bwMode="auto">
            <a:xfrm>
              <a:off x="11892810" y="3482189"/>
              <a:ext cx="406371" cy="241338"/>
            </a:xfrm>
            <a:custGeom>
              <a:avLst/>
              <a:gdLst>
                <a:gd name="T0" fmla="*/ 0 w 405873"/>
                <a:gd name="T1" fmla="*/ 0 h 242659"/>
                <a:gd name="T2" fmla="*/ 407870 w 405873"/>
                <a:gd name="T3" fmla="*/ 0 h 242659"/>
                <a:gd name="T4" fmla="*/ 407870 w 405873"/>
                <a:gd name="T5" fmla="*/ 237417 h 242659"/>
                <a:gd name="T6" fmla="*/ 0 w 405873"/>
                <a:gd name="T7" fmla="*/ 237417 h 2426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5873" h="242659">
                  <a:moveTo>
                    <a:pt x="0" y="0"/>
                  </a:moveTo>
                  <a:lnTo>
                    <a:pt x="405874" y="0"/>
                  </a:lnTo>
                  <a:lnTo>
                    <a:pt x="405874" y="242659"/>
                  </a:lnTo>
                  <a:lnTo>
                    <a:pt x="0" y="242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8" name="Freeform: Shape 323"/>
            <p:cNvSpPr>
              <a:spLocks/>
            </p:cNvSpPr>
            <p:nvPr/>
          </p:nvSpPr>
          <p:spPr bwMode="auto">
            <a:xfrm>
              <a:off x="11772168" y="3342466"/>
              <a:ext cx="816974" cy="816105"/>
            </a:xfrm>
            <a:custGeom>
              <a:avLst/>
              <a:gdLst>
                <a:gd name="T0" fmla="*/ 0 w 816641"/>
                <a:gd name="T1" fmla="*/ 0 h 816641"/>
                <a:gd name="T2" fmla="*/ 0 w 816641"/>
                <a:gd name="T3" fmla="*/ 814499 h 816641"/>
                <a:gd name="T4" fmla="*/ 817973 w 816641"/>
                <a:gd name="T5" fmla="*/ 814499 h 816641"/>
                <a:gd name="T6" fmla="*/ 817973 w 816641"/>
                <a:gd name="T7" fmla="*/ 0 h 816641"/>
                <a:gd name="T8" fmla="*/ 778984 w 816641"/>
                <a:gd name="T9" fmla="*/ 776130 h 816641"/>
                <a:gd name="T10" fmla="*/ 37961 w 816641"/>
                <a:gd name="T11" fmla="*/ 776130 h 816641"/>
                <a:gd name="T12" fmla="*/ 37961 w 816641"/>
                <a:gd name="T13" fmla="*/ 38256 h 816641"/>
                <a:gd name="T14" fmla="*/ 778984 w 816641"/>
                <a:gd name="T15" fmla="*/ 38256 h 816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6641" h="816641">
                  <a:moveTo>
                    <a:pt x="0" y="0"/>
                  </a:moveTo>
                  <a:lnTo>
                    <a:pt x="0" y="816641"/>
                  </a:lnTo>
                  <a:lnTo>
                    <a:pt x="816641" y="816641"/>
                  </a:lnTo>
                  <a:lnTo>
                    <a:pt x="816641" y="0"/>
                  </a:lnTo>
                  <a:lnTo>
                    <a:pt x="0" y="0"/>
                  </a:lnTo>
                  <a:close/>
                  <a:moveTo>
                    <a:pt x="777715" y="778171"/>
                  </a:moveTo>
                  <a:lnTo>
                    <a:pt x="37901" y="778171"/>
                  </a:lnTo>
                  <a:lnTo>
                    <a:pt x="37901" y="38356"/>
                  </a:lnTo>
                  <a:lnTo>
                    <a:pt x="777715" y="38356"/>
                  </a:lnTo>
                  <a:lnTo>
                    <a:pt x="777715" y="77817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39" name="Freeform: Shape 324"/>
            <p:cNvSpPr>
              <a:spLocks/>
            </p:cNvSpPr>
            <p:nvPr/>
          </p:nvSpPr>
          <p:spPr bwMode="auto">
            <a:xfrm>
              <a:off x="12032500" y="3602858"/>
              <a:ext cx="296312" cy="295322"/>
            </a:xfrm>
            <a:custGeom>
              <a:avLst/>
              <a:gdLst>
                <a:gd name="T0" fmla="*/ 0 w 295356"/>
                <a:gd name="T1" fmla="*/ 0 h 295356"/>
                <a:gd name="T2" fmla="*/ 299199 w 295356"/>
                <a:gd name="T3" fmla="*/ 0 h 295356"/>
                <a:gd name="T4" fmla="*/ 299199 w 295356"/>
                <a:gd name="T5" fmla="*/ 295221 h 295356"/>
                <a:gd name="T6" fmla="*/ 0 w 295356"/>
                <a:gd name="T7" fmla="*/ 295221 h 2953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5356" h="295356">
                  <a:moveTo>
                    <a:pt x="0" y="0"/>
                  </a:moveTo>
                  <a:lnTo>
                    <a:pt x="295357" y="0"/>
                  </a:lnTo>
                  <a:lnTo>
                    <a:pt x="295357" y="295357"/>
                  </a:lnTo>
                  <a:lnTo>
                    <a:pt x="0" y="295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40" name="Freeform: Shape 325"/>
            <p:cNvSpPr>
              <a:spLocks/>
            </p:cNvSpPr>
            <p:nvPr/>
          </p:nvSpPr>
          <p:spPr bwMode="auto">
            <a:xfrm>
              <a:off x="12589142" y="3342466"/>
              <a:ext cx="31748" cy="816105"/>
            </a:xfrm>
            <a:custGeom>
              <a:avLst/>
              <a:gdLst>
                <a:gd name="T0" fmla="*/ 0 w 31527"/>
                <a:gd name="T1" fmla="*/ 0 h 816641"/>
                <a:gd name="T2" fmla="*/ 32421 w 31527"/>
                <a:gd name="T3" fmla="*/ 0 h 816641"/>
                <a:gd name="T4" fmla="*/ 32421 w 31527"/>
                <a:gd name="T5" fmla="*/ 814499 h 816641"/>
                <a:gd name="T6" fmla="*/ 0 w 31527"/>
                <a:gd name="T7" fmla="*/ 814499 h 8166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527" h="816641">
                  <a:moveTo>
                    <a:pt x="0" y="0"/>
                  </a:moveTo>
                  <a:lnTo>
                    <a:pt x="31527" y="0"/>
                  </a:lnTo>
                  <a:lnTo>
                    <a:pt x="31527" y="816641"/>
                  </a:lnTo>
                  <a:lnTo>
                    <a:pt x="0" y="816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10" name="Graphic 166"/>
          <p:cNvGrpSpPr>
            <a:grpSpLocks/>
          </p:cNvGrpSpPr>
          <p:nvPr/>
        </p:nvGrpSpPr>
        <p:grpSpPr bwMode="auto">
          <a:xfrm>
            <a:off x="-2505075" y="2776538"/>
            <a:ext cx="2125662" cy="4067175"/>
            <a:chOff x="9129564" y="1235444"/>
            <a:chExt cx="2834211" cy="4067545"/>
          </a:xfrm>
        </p:grpSpPr>
        <p:sp>
          <p:nvSpPr>
            <p:cNvPr id="51356" name="Freeform: Shape 327"/>
            <p:cNvSpPr>
              <a:spLocks/>
            </p:cNvSpPr>
            <p:nvPr/>
          </p:nvSpPr>
          <p:spPr bwMode="auto">
            <a:xfrm>
              <a:off x="9660846" y="3799489"/>
              <a:ext cx="1126065" cy="1503500"/>
            </a:xfrm>
            <a:custGeom>
              <a:avLst/>
              <a:gdLst>
                <a:gd name="T0" fmla="*/ 1126612 w 1125883"/>
                <a:gd name="T1" fmla="*/ 1501363 h 1504213"/>
                <a:gd name="T2" fmla="*/ 136897 w 1125883"/>
                <a:gd name="T3" fmla="*/ 1501363 h 1504213"/>
                <a:gd name="T4" fmla="*/ 49543 w 1125883"/>
                <a:gd name="T5" fmla="*/ 550288 h 1504213"/>
                <a:gd name="T6" fmla="*/ 47039 w 1125883"/>
                <a:gd name="T7" fmla="*/ 523138 h 1504213"/>
                <a:gd name="T8" fmla="*/ 0 w 1125883"/>
                <a:gd name="T9" fmla="*/ 0 h 1504213"/>
                <a:gd name="T10" fmla="*/ 933908 w 1125883"/>
                <a:gd name="T11" fmla="*/ 0 h 1504213"/>
                <a:gd name="T12" fmla="*/ 933908 w 1125883"/>
                <a:gd name="T13" fmla="*/ 2841 h 1504213"/>
                <a:gd name="T14" fmla="*/ 1126612 w 1125883"/>
                <a:gd name="T15" fmla="*/ 1501363 h 15042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5883" h="1504213">
                  <a:moveTo>
                    <a:pt x="1125884" y="1504213"/>
                  </a:moveTo>
                  <a:lnTo>
                    <a:pt x="136809" y="1504213"/>
                  </a:lnTo>
                  <a:cubicBezTo>
                    <a:pt x="105623" y="1168907"/>
                    <a:pt x="74323" y="825291"/>
                    <a:pt x="49511" y="551332"/>
                  </a:cubicBezTo>
                  <a:cubicBezTo>
                    <a:pt x="48714" y="542227"/>
                    <a:pt x="47803" y="533122"/>
                    <a:pt x="47007" y="524130"/>
                  </a:cubicBezTo>
                  <a:cubicBezTo>
                    <a:pt x="19008" y="214205"/>
                    <a:pt x="0" y="0"/>
                    <a:pt x="0" y="0"/>
                  </a:cubicBezTo>
                  <a:lnTo>
                    <a:pt x="933304" y="0"/>
                  </a:lnTo>
                  <a:cubicBezTo>
                    <a:pt x="933372" y="945"/>
                    <a:pt x="933372" y="1901"/>
                    <a:pt x="933304" y="2845"/>
                  </a:cubicBezTo>
                  <a:cubicBezTo>
                    <a:pt x="940247" y="53608"/>
                    <a:pt x="1035285" y="794333"/>
                    <a:pt x="1125884" y="1504213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7" name="Freeform: Shape 328"/>
            <p:cNvSpPr>
              <a:spLocks/>
            </p:cNvSpPr>
            <p:nvPr/>
          </p:nvSpPr>
          <p:spPr bwMode="auto">
            <a:xfrm>
              <a:off x="9798429" y="3920150"/>
              <a:ext cx="150282" cy="1382839"/>
            </a:xfrm>
            <a:custGeom>
              <a:avLst/>
              <a:gdLst>
                <a:gd name="T0" fmla="*/ 149732 w 150466"/>
                <a:gd name="T1" fmla="*/ 1382365 h 1382997"/>
                <a:gd name="T2" fmla="*/ 133989 w 150466"/>
                <a:gd name="T3" fmla="*/ 1382365 h 1382997"/>
                <a:gd name="T4" fmla="*/ 24465 w 150466"/>
                <a:gd name="T5" fmla="*/ 291810 h 1382997"/>
                <a:gd name="T6" fmla="*/ 24465 w 150466"/>
                <a:gd name="T7" fmla="*/ 291810 h 1382997"/>
                <a:gd name="T8" fmla="*/ 18802 w 150466"/>
                <a:gd name="T9" fmla="*/ 226393 h 1382997"/>
                <a:gd name="T10" fmla="*/ 0 w 150466"/>
                <a:gd name="T11" fmla="*/ 1707 h 1382997"/>
                <a:gd name="T12" fmla="*/ 3626 w 150466"/>
                <a:gd name="T13" fmla="*/ 1707 h 1382997"/>
                <a:gd name="T14" fmla="*/ 23786 w 150466"/>
                <a:gd name="T15" fmla="*/ 200341 h 1382997"/>
                <a:gd name="T16" fmla="*/ 23786 w 150466"/>
                <a:gd name="T17" fmla="*/ 200910 h 1382997"/>
                <a:gd name="T18" fmla="*/ 30920 w 150466"/>
                <a:gd name="T19" fmla="*/ 273266 h 1382997"/>
                <a:gd name="T20" fmla="*/ 30920 w 150466"/>
                <a:gd name="T21" fmla="*/ 273266 h 1382997"/>
                <a:gd name="T22" fmla="*/ 108619 w 150466"/>
                <a:gd name="T23" fmla="*/ 1026280 h 1382997"/>
                <a:gd name="T24" fmla="*/ 149732 w 150466"/>
                <a:gd name="T25" fmla="*/ 1382365 h 13829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0466" h="1382997">
                  <a:moveTo>
                    <a:pt x="150467" y="1382997"/>
                  </a:moveTo>
                  <a:lnTo>
                    <a:pt x="134646" y="1382997"/>
                  </a:lnTo>
                  <a:cubicBezTo>
                    <a:pt x="91509" y="1019919"/>
                    <a:pt x="56454" y="656158"/>
                    <a:pt x="24585" y="291942"/>
                  </a:cubicBezTo>
                  <a:cubicBezTo>
                    <a:pt x="22764" y="270169"/>
                    <a:pt x="20863" y="248350"/>
                    <a:pt x="18894" y="226497"/>
                  </a:cubicBezTo>
                  <a:cubicBezTo>
                    <a:pt x="12520" y="151719"/>
                    <a:pt x="6146" y="76599"/>
                    <a:pt x="0" y="1707"/>
                  </a:cubicBezTo>
                  <a:cubicBezTo>
                    <a:pt x="0" y="-569"/>
                    <a:pt x="3301" y="-569"/>
                    <a:pt x="3642" y="1707"/>
                  </a:cubicBezTo>
                  <a:cubicBezTo>
                    <a:pt x="10619" y="68097"/>
                    <a:pt x="17380" y="134339"/>
                    <a:pt x="23902" y="200433"/>
                  </a:cubicBezTo>
                  <a:cubicBezTo>
                    <a:pt x="23959" y="200615"/>
                    <a:pt x="23959" y="200820"/>
                    <a:pt x="23902" y="201002"/>
                  </a:cubicBezTo>
                  <a:cubicBezTo>
                    <a:pt x="26178" y="225131"/>
                    <a:pt x="28682" y="249147"/>
                    <a:pt x="31072" y="273390"/>
                  </a:cubicBezTo>
                  <a:cubicBezTo>
                    <a:pt x="56454" y="524699"/>
                    <a:pt x="81607" y="775781"/>
                    <a:pt x="109151" y="1026748"/>
                  </a:cubicBezTo>
                  <a:cubicBezTo>
                    <a:pt x="122274" y="1145654"/>
                    <a:pt x="136046" y="1264399"/>
                    <a:pt x="150467" y="138299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8" name="Freeform: Shape 329"/>
            <p:cNvSpPr>
              <a:spLocks/>
            </p:cNvSpPr>
            <p:nvPr/>
          </p:nvSpPr>
          <p:spPr bwMode="auto">
            <a:xfrm>
              <a:off x="9434363" y="3797902"/>
              <a:ext cx="1024465" cy="1505087"/>
            </a:xfrm>
            <a:custGeom>
              <a:avLst/>
              <a:gdLst>
                <a:gd name="T0" fmla="*/ 1020361 w 1025837"/>
                <a:gd name="T1" fmla="*/ 114 h 1504327"/>
                <a:gd name="T2" fmla="*/ 895830 w 1025837"/>
                <a:gd name="T3" fmla="*/ 829469 h 1504327"/>
                <a:gd name="T4" fmla="*/ 895830 w 1025837"/>
                <a:gd name="T5" fmla="*/ 829469 h 1504327"/>
                <a:gd name="T6" fmla="*/ 891415 w 1025837"/>
                <a:gd name="T7" fmla="*/ 857525 h 1504327"/>
                <a:gd name="T8" fmla="*/ 891415 w 1025837"/>
                <a:gd name="T9" fmla="*/ 857525 h 1504327"/>
                <a:gd name="T10" fmla="*/ 880094 w 1025837"/>
                <a:gd name="T11" fmla="*/ 932226 h 1504327"/>
                <a:gd name="T12" fmla="*/ 880094 w 1025837"/>
                <a:gd name="T13" fmla="*/ 932226 h 1504327"/>
                <a:gd name="T14" fmla="*/ 879188 w 1025837"/>
                <a:gd name="T15" fmla="*/ 937473 h 1504327"/>
                <a:gd name="T16" fmla="*/ 876245 w 1025837"/>
                <a:gd name="T17" fmla="*/ 957546 h 1504327"/>
                <a:gd name="T18" fmla="*/ 876245 w 1025837"/>
                <a:gd name="T19" fmla="*/ 957546 h 1504327"/>
                <a:gd name="T20" fmla="*/ 793375 w 1025837"/>
                <a:gd name="T21" fmla="*/ 1507369 h 1504327"/>
                <a:gd name="T22" fmla="*/ 264911 w 1025837"/>
                <a:gd name="T23" fmla="*/ 1507369 h 1504327"/>
                <a:gd name="T24" fmla="*/ 109247 w 1025837"/>
                <a:gd name="T25" fmla="*/ 621789 h 1504327"/>
                <a:gd name="T26" fmla="*/ 109247 w 1025837"/>
                <a:gd name="T27" fmla="*/ 621789 h 1504327"/>
                <a:gd name="T28" fmla="*/ 106191 w 1025837"/>
                <a:gd name="T29" fmla="*/ 604453 h 1504327"/>
                <a:gd name="T30" fmla="*/ 0 w 1025837"/>
                <a:gd name="T31" fmla="*/ 0 h 15043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25837" h="1504327">
                  <a:moveTo>
                    <a:pt x="1025838" y="114"/>
                  </a:moveTo>
                  <a:lnTo>
                    <a:pt x="900639" y="827795"/>
                  </a:lnTo>
                  <a:lnTo>
                    <a:pt x="896200" y="855794"/>
                  </a:lnTo>
                  <a:lnTo>
                    <a:pt x="884818" y="930345"/>
                  </a:lnTo>
                  <a:lnTo>
                    <a:pt x="883907" y="935581"/>
                  </a:lnTo>
                  <a:lnTo>
                    <a:pt x="880948" y="955613"/>
                  </a:lnTo>
                  <a:lnTo>
                    <a:pt x="797634" y="1504327"/>
                  </a:lnTo>
                  <a:lnTo>
                    <a:pt x="266333" y="1504327"/>
                  </a:lnTo>
                  <a:cubicBezTo>
                    <a:pt x="211815" y="1197020"/>
                    <a:pt x="156044" y="881973"/>
                    <a:pt x="109834" y="620534"/>
                  </a:cubicBezTo>
                  <a:cubicBezTo>
                    <a:pt x="108810" y="614615"/>
                    <a:pt x="107785" y="609152"/>
                    <a:pt x="106761" y="603233"/>
                  </a:cubicBezTo>
                  <a:cubicBezTo>
                    <a:pt x="44503" y="251423"/>
                    <a:pt x="0" y="0"/>
                    <a:pt x="0" y="0"/>
                  </a:cubicBezTo>
                  <a:lnTo>
                    <a:pt x="1025838" y="11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9" name="Freeform: Shape 330"/>
            <p:cNvSpPr>
              <a:spLocks/>
            </p:cNvSpPr>
            <p:nvPr/>
          </p:nvSpPr>
          <p:spPr bwMode="auto">
            <a:xfrm>
              <a:off x="9129564" y="3797902"/>
              <a:ext cx="1466847" cy="1505087"/>
            </a:xfrm>
            <a:custGeom>
              <a:avLst/>
              <a:gdLst>
                <a:gd name="T0" fmla="*/ 1469825 w 1465856"/>
                <a:gd name="T1" fmla="*/ 569 h 1505009"/>
                <a:gd name="T2" fmla="*/ 1469255 w 1465856"/>
                <a:gd name="T3" fmla="*/ 4211 h 1505009"/>
                <a:gd name="T4" fmla="*/ 1247394 w 1465856"/>
                <a:gd name="T5" fmla="*/ 909818 h 1505009"/>
                <a:gd name="T6" fmla="*/ 1247394 w 1465856"/>
                <a:gd name="T7" fmla="*/ 909818 h 1505009"/>
                <a:gd name="T8" fmla="*/ 1244198 w 1465856"/>
                <a:gd name="T9" fmla="*/ 918245 h 1505009"/>
                <a:gd name="T10" fmla="*/ 1191358 w 1465856"/>
                <a:gd name="T11" fmla="*/ 937484 h 1505009"/>
                <a:gd name="T12" fmla="*/ 1144567 w 1465856"/>
                <a:gd name="T13" fmla="*/ 956837 h 1505009"/>
                <a:gd name="T14" fmla="*/ 1144567 w 1465856"/>
                <a:gd name="T15" fmla="*/ 956837 h 1505009"/>
                <a:gd name="T16" fmla="*/ 1125166 w 1465856"/>
                <a:gd name="T17" fmla="*/ 965487 h 1505009"/>
                <a:gd name="T18" fmla="*/ 983991 w 1465856"/>
                <a:gd name="T19" fmla="*/ 1035387 h 1505009"/>
                <a:gd name="T20" fmla="*/ 968470 w 1465856"/>
                <a:gd name="T21" fmla="*/ 1043809 h 1505009"/>
                <a:gd name="T22" fmla="*/ 968470 w 1465856"/>
                <a:gd name="T23" fmla="*/ 1049956 h 1505009"/>
                <a:gd name="T24" fmla="*/ 968470 w 1465856"/>
                <a:gd name="T25" fmla="*/ 1049956 h 1505009"/>
                <a:gd name="T26" fmla="*/ 934233 w 1465856"/>
                <a:gd name="T27" fmla="*/ 1505322 h 1505009"/>
                <a:gd name="T28" fmla="*/ 0 w 1465856"/>
                <a:gd name="T29" fmla="*/ 1505322 h 1505009"/>
                <a:gd name="T30" fmla="*/ 150875 w 1465856"/>
                <a:gd name="T31" fmla="*/ 0 h 15050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65856" h="1505009">
                  <a:moveTo>
                    <a:pt x="1465857" y="569"/>
                  </a:moveTo>
                  <a:cubicBezTo>
                    <a:pt x="1465857" y="569"/>
                    <a:pt x="1465857" y="1707"/>
                    <a:pt x="1465288" y="4211"/>
                  </a:cubicBezTo>
                  <a:cubicBezTo>
                    <a:pt x="1457889" y="52470"/>
                    <a:pt x="1377534" y="569998"/>
                    <a:pt x="1244026" y="909630"/>
                  </a:cubicBezTo>
                  <a:cubicBezTo>
                    <a:pt x="1243116" y="912476"/>
                    <a:pt x="1242091" y="915093"/>
                    <a:pt x="1240839" y="918053"/>
                  </a:cubicBezTo>
                  <a:cubicBezTo>
                    <a:pt x="1240839" y="918053"/>
                    <a:pt x="1222059" y="923857"/>
                    <a:pt x="1188142" y="937288"/>
                  </a:cubicBezTo>
                  <a:cubicBezTo>
                    <a:pt x="1174939" y="942523"/>
                    <a:pt x="1159232" y="948670"/>
                    <a:pt x="1141477" y="956637"/>
                  </a:cubicBezTo>
                  <a:lnTo>
                    <a:pt x="1122128" y="965287"/>
                  </a:lnTo>
                  <a:cubicBezTo>
                    <a:pt x="1082974" y="982815"/>
                    <a:pt x="1035512" y="1005806"/>
                    <a:pt x="981335" y="1035171"/>
                  </a:cubicBezTo>
                  <a:cubicBezTo>
                    <a:pt x="976100" y="1037903"/>
                    <a:pt x="970978" y="1040748"/>
                    <a:pt x="965856" y="1043593"/>
                  </a:cubicBezTo>
                  <a:cubicBezTo>
                    <a:pt x="965856" y="1043593"/>
                    <a:pt x="965856" y="1045756"/>
                    <a:pt x="965856" y="1049740"/>
                  </a:cubicBezTo>
                  <a:cubicBezTo>
                    <a:pt x="963124" y="1085364"/>
                    <a:pt x="949239" y="1268156"/>
                    <a:pt x="931711" y="1505010"/>
                  </a:cubicBezTo>
                  <a:lnTo>
                    <a:pt x="0" y="1505010"/>
                  </a:lnTo>
                  <a:cubicBezTo>
                    <a:pt x="71705" y="765992"/>
                    <a:pt x="150467" y="0"/>
                    <a:pt x="150467" y="0"/>
                  </a:cubicBezTo>
                  <a:lnTo>
                    <a:pt x="1465857" y="569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0" name="Freeform: Shape 331"/>
            <p:cNvSpPr>
              <a:spLocks/>
            </p:cNvSpPr>
            <p:nvPr/>
          </p:nvSpPr>
          <p:spPr bwMode="auto">
            <a:xfrm>
              <a:off x="9265030" y="3937615"/>
              <a:ext cx="118533" cy="1365374"/>
            </a:xfrm>
            <a:custGeom>
              <a:avLst/>
              <a:gdLst>
                <a:gd name="T0" fmla="*/ 114303 w 119974"/>
                <a:gd name="T1" fmla="*/ 3565 h 1364587"/>
                <a:gd name="T2" fmla="*/ 38390 w 119974"/>
                <a:gd name="T3" fmla="*/ 1045576 h 1364587"/>
                <a:gd name="T4" fmla="*/ 13014 w 119974"/>
                <a:gd name="T5" fmla="*/ 1367738 h 1364587"/>
                <a:gd name="T6" fmla="*/ 0 w 119974"/>
                <a:gd name="T7" fmla="*/ 1367738 h 1364587"/>
                <a:gd name="T8" fmla="*/ 107038 w 119974"/>
                <a:gd name="T9" fmla="*/ 3793 h 1364587"/>
                <a:gd name="T10" fmla="*/ 114303 w 119974"/>
                <a:gd name="T11" fmla="*/ 3565 h 13645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9974" h="1364587">
                  <a:moveTo>
                    <a:pt x="119964" y="3557"/>
                  </a:moveTo>
                  <a:cubicBezTo>
                    <a:pt x="93444" y="350246"/>
                    <a:pt x="68063" y="696934"/>
                    <a:pt x="40291" y="1043167"/>
                  </a:cubicBezTo>
                  <a:cubicBezTo>
                    <a:pt x="31641" y="1150304"/>
                    <a:pt x="22764" y="1257452"/>
                    <a:pt x="13658" y="1364588"/>
                  </a:cubicBezTo>
                  <a:lnTo>
                    <a:pt x="0" y="1364588"/>
                  </a:lnTo>
                  <a:cubicBezTo>
                    <a:pt x="39381" y="910991"/>
                    <a:pt x="76827" y="457382"/>
                    <a:pt x="112338" y="3785"/>
                  </a:cubicBezTo>
                  <a:cubicBezTo>
                    <a:pt x="112566" y="-1223"/>
                    <a:pt x="120305" y="-1223"/>
                    <a:pt x="119964" y="355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1" name="Freeform: Shape 332"/>
            <p:cNvSpPr>
              <a:spLocks/>
            </p:cNvSpPr>
            <p:nvPr/>
          </p:nvSpPr>
          <p:spPr bwMode="auto">
            <a:xfrm>
              <a:off x="10092645" y="4690158"/>
              <a:ext cx="334433" cy="158764"/>
            </a:xfrm>
            <a:custGeom>
              <a:avLst/>
              <a:gdLst>
                <a:gd name="T0" fmla="*/ 324783 w 334307"/>
                <a:gd name="T1" fmla="*/ 639 h 157663"/>
                <a:gd name="T2" fmla="*/ 2196 w 334307"/>
                <a:gd name="T3" fmla="*/ 154886 h 157663"/>
                <a:gd name="T4" fmla="*/ 314 w 334307"/>
                <a:gd name="T5" fmla="*/ 159860 h 157663"/>
                <a:gd name="T6" fmla="*/ 5159 w 334307"/>
                <a:gd name="T7" fmla="*/ 161791 h 157663"/>
                <a:gd name="T8" fmla="*/ 330598 w 334307"/>
                <a:gd name="T9" fmla="*/ 13982 h 157663"/>
                <a:gd name="T10" fmla="*/ 334189 w 334307"/>
                <a:gd name="T11" fmla="*/ 4327 h 157663"/>
                <a:gd name="T12" fmla="*/ 324783 w 334307"/>
                <a:gd name="T13" fmla="*/ 639 h 1576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307" h="157663">
                  <a:moveTo>
                    <a:pt x="324295" y="623"/>
                  </a:moveTo>
                  <a:cubicBezTo>
                    <a:pt x="212788" y="41210"/>
                    <a:pt x="105014" y="91404"/>
                    <a:pt x="2192" y="150634"/>
                  </a:cubicBezTo>
                  <a:cubicBezTo>
                    <a:pt x="336" y="151454"/>
                    <a:pt x="-506" y="153616"/>
                    <a:pt x="314" y="155471"/>
                  </a:cubicBezTo>
                  <a:cubicBezTo>
                    <a:pt x="1133" y="157327"/>
                    <a:pt x="3296" y="158169"/>
                    <a:pt x="5151" y="157350"/>
                  </a:cubicBezTo>
                  <a:cubicBezTo>
                    <a:pt x="113619" y="110684"/>
                    <a:pt x="224250" y="66295"/>
                    <a:pt x="330100" y="13598"/>
                  </a:cubicBezTo>
                  <a:cubicBezTo>
                    <a:pt x="333685" y="11993"/>
                    <a:pt x="335290" y="7793"/>
                    <a:pt x="333685" y="4208"/>
                  </a:cubicBezTo>
                  <a:cubicBezTo>
                    <a:pt x="332080" y="623"/>
                    <a:pt x="327881" y="-982"/>
                    <a:pt x="324295" y="62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2" name="Freeform: Shape 333"/>
            <p:cNvSpPr>
              <a:spLocks/>
            </p:cNvSpPr>
            <p:nvPr/>
          </p:nvSpPr>
          <p:spPr bwMode="auto">
            <a:xfrm>
              <a:off x="10230229" y="3943965"/>
              <a:ext cx="228600" cy="727141"/>
            </a:xfrm>
            <a:custGeom>
              <a:avLst/>
              <a:gdLst>
                <a:gd name="T0" fmla="*/ 221033 w 228690"/>
                <a:gd name="T1" fmla="*/ 3119 h 727311"/>
                <a:gd name="T2" fmla="*/ 214216 w 228690"/>
                <a:gd name="T3" fmla="*/ 3119 h 727311"/>
                <a:gd name="T4" fmla="*/ 196033 w 228690"/>
                <a:gd name="T5" fmla="*/ 365292 h 727311"/>
                <a:gd name="T6" fmla="*/ 49327 w 228690"/>
                <a:gd name="T7" fmla="*/ 707221 h 727311"/>
                <a:gd name="T8" fmla="*/ 22278 w 228690"/>
                <a:gd name="T9" fmla="*/ 663100 h 727311"/>
                <a:gd name="T10" fmla="*/ 35120 w 228690"/>
                <a:gd name="T11" fmla="*/ 568492 h 727311"/>
                <a:gd name="T12" fmla="*/ 60005 w 228690"/>
                <a:gd name="T13" fmla="*/ 373820 h 727311"/>
                <a:gd name="T14" fmla="*/ 56144 w 228690"/>
                <a:gd name="T15" fmla="*/ 8692 h 727311"/>
                <a:gd name="T16" fmla="*/ 52414 w 228690"/>
                <a:gd name="T17" fmla="*/ 6169 h 727311"/>
                <a:gd name="T18" fmla="*/ 49892 w 228690"/>
                <a:gd name="T19" fmla="*/ 8692 h 727311"/>
                <a:gd name="T20" fmla="*/ 20347 w 228690"/>
                <a:gd name="T21" fmla="*/ 512659 h 727311"/>
                <a:gd name="T22" fmla="*/ 51827 w 228690"/>
                <a:gd name="T23" fmla="*/ 726095 h 727311"/>
                <a:gd name="T24" fmla="*/ 202964 w 228690"/>
                <a:gd name="T25" fmla="*/ 480935 h 727311"/>
                <a:gd name="T26" fmla="*/ 221033 w 228690"/>
                <a:gd name="T27" fmla="*/ 3119 h 7273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8690" h="727311">
                  <a:moveTo>
                    <a:pt x="221381" y="3123"/>
                  </a:moveTo>
                  <a:cubicBezTo>
                    <a:pt x="221381" y="-633"/>
                    <a:pt x="214438" y="-1430"/>
                    <a:pt x="214552" y="3123"/>
                  </a:cubicBezTo>
                  <a:cubicBezTo>
                    <a:pt x="215349" y="131965"/>
                    <a:pt x="207154" y="245213"/>
                    <a:pt x="196341" y="365632"/>
                  </a:cubicBezTo>
                  <a:cubicBezTo>
                    <a:pt x="191219" y="421516"/>
                    <a:pt x="146261" y="730417"/>
                    <a:pt x="49403" y="707881"/>
                  </a:cubicBezTo>
                  <a:cubicBezTo>
                    <a:pt x="33127" y="704125"/>
                    <a:pt x="24818" y="688191"/>
                    <a:pt x="22314" y="663720"/>
                  </a:cubicBezTo>
                  <a:cubicBezTo>
                    <a:pt x="19241" y="634355"/>
                    <a:pt x="30281" y="598275"/>
                    <a:pt x="35176" y="569024"/>
                  </a:cubicBezTo>
                  <a:cubicBezTo>
                    <a:pt x="46557" y="504262"/>
                    <a:pt x="54638" y="439386"/>
                    <a:pt x="60101" y="374168"/>
                  </a:cubicBezTo>
                  <a:cubicBezTo>
                    <a:pt x="71392" y="252531"/>
                    <a:pt x="70095" y="130064"/>
                    <a:pt x="56232" y="8700"/>
                  </a:cubicBezTo>
                  <a:cubicBezTo>
                    <a:pt x="55902" y="6970"/>
                    <a:pt x="54229" y="5843"/>
                    <a:pt x="52498" y="6173"/>
                  </a:cubicBezTo>
                  <a:cubicBezTo>
                    <a:pt x="51224" y="6412"/>
                    <a:pt x="50222" y="7414"/>
                    <a:pt x="49972" y="8700"/>
                  </a:cubicBezTo>
                  <a:cubicBezTo>
                    <a:pt x="49972" y="177492"/>
                    <a:pt x="45647" y="345941"/>
                    <a:pt x="20379" y="513139"/>
                  </a:cubicBezTo>
                  <a:cubicBezTo>
                    <a:pt x="8315" y="593495"/>
                    <a:pt x="-32205" y="714483"/>
                    <a:pt x="51907" y="726775"/>
                  </a:cubicBezTo>
                  <a:cubicBezTo>
                    <a:pt x="136018" y="739067"/>
                    <a:pt x="192813" y="536813"/>
                    <a:pt x="203284" y="481384"/>
                  </a:cubicBezTo>
                  <a:cubicBezTo>
                    <a:pt x="232421" y="326592"/>
                    <a:pt x="233560" y="159622"/>
                    <a:pt x="221381" y="312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3" name="Freeform: Shape 334"/>
            <p:cNvSpPr>
              <a:spLocks/>
            </p:cNvSpPr>
            <p:nvPr/>
          </p:nvSpPr>
          <p:spPr bwMode="auto">
            <a:xfrm>
              <a:off x="10251395" y="4653642"/>
              <a:ext cx="50800" cy="125424"/>
            </a:xfrm>
            <a:custGeom>
              <a:avLst/>
              <a:gdLst>
                <a:gd name="T0" fmla="*/ 29249 w 51485"/>
                <a:gd name="T1" fmla="*/ 4891 h 124422"/>
                <a:gd name="T2" fmla="*/ 8644 w 51485"/>
                <a:gd name="T3" fmla="*/ 71061 h 124422"/>
                <a:gd name="T4" fmla="*/ 14 w 51485"/>
                <a:gd name="T5" fmla="*/ 125358 h 124422"/>
                <a:gd name="T6" fmla="*/ 4199 w 51485"/>
                <a:gd name="T7" fmla="*/ 128402 h 124422"/>
                <a:gd name="T8" fmla="*/ 6378 w 51485"/>
                <a:gd name="T9" fmla="*/ 126888 h 124422"/>
                <a:gd name="T10" fmla="*/ 27955 w 51485"/>
                <a:gd name="T11" fmla="*/ 73998 h 124422"/>
                <a:gd name="T12" fmla="*/ 48774 w 51485"/>
                <a:gd name="T13" fmla="*/ 12531 h 124422"/>
                <a:gd name="T14" fmla="*/ 38732 w 51485"/>
                <a:gd name="T15" fmla="*/ 25 h 124422"/>
                <a:gd name="T16" fmla="*/ 29249 w 51485"/>
                <a:gd name="T17" fmla="*/ 4891 h 124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485" h="124422">
                  <a:moveTo>
                    <a:pt x="30859" y="4737"/>
                  </a:moveTo>
                  <a:cubicBezTo>
                    <a:pt x="22254" y="25612"/>
                    <a:pt x="14992" y="47021"/>
                    <a:pt x="9120" y="68817"/>
                  </a:cubicBezTo>
                  <a:cubicBezTo>
                    <a:pt x="2848" y="85628"/>
                    <a:pt x="-236" y="103463"/>
                    <a:pt x="14" y="121400"/>
                  </a:cubicBezTo>
                  <a:cubicBezTo>
                    <a:pt x="424" y="123438"/>
                    <a:pt x="2404" y="124758"/>
                    <a:pt x="4430" y="124348"/>
                  </a:cubicBezTo>
                  <a:cubicBezTo>
                    <a:pt x="5352" y="124166"/>
                    <a:pt x="6172" y="123643"/>
                    <a:pt x="6729" y="122880"/>
                  </a:cubicBezTo>
                  <a:cubicBezTo>
                    <a:pt x="16859" y="107048"/>
                    <a:pt x="24530" y="89782"/>
                    <a:pt x="29493" y="71662"/>
                  </a:cubicBezTo>
                  <a:cubicBezTo>
                    <a:pt x="36891" y="51858"/>
                    <a:pt x="44631" y="32167"/>
                    <a:pt x="51460" y="12135"/>
                  </a:cubicBezTo>
                  <a:cubicBezTo>
                    <a:pt x="51881" y="5864"/>
                    <a:pt x="47135" y="435"/>
                    <a:pt x="40863" y="25"/>
                  </a:cubicBezTo>
                  <a:cubicBezTo>
                    <a:pt x="36937" y="-236"/>
                    <a:pt x="33158" y="1539"/>
                    <a:pt x="30859" y="473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4" name="Freeform: Shape 335"/>
            <p:cNvSpPr>
              <a:spLocks/>
            </p:cNvSpPr>
            <p:nvPr/>
          </p:nvSpPr>
          <p:spPr bwMode="auto">
            <a:xfrm>
              <a:off x="9451297" y="4005883"/>
              <a:ext cx="393699" cy="422313"/>
            </a:xfrm>
            <a:custGeom>
              <a:avLst/>
              <a:gdLst>
                <a:gd name="T0" fmla="*/ 394484 w 393213"/>
                <a:gd name="T1" fmla="*/ 41842 h 421784"/>
                <a:gd name="T2" fmla="*/ 390366 w 393213"/>
                <a:gd name="T3" fmla="*/ 1578 h 421784"/>
                <a:gd name="T4" fmla="*/ 387884 w 393213"/>
                <a:gd name="T5" fmla="*/ 57 h 421784"/>
                <a:gd name="T6" fmla="*/ 386363 w 393213"/>
                <a:gd name="T7" fmla="*/ 1578 h 421784"/>
                <a:gd name="T8" fmla="*/ 381902 w 393213"/>
                <a:gd name="T9" fmla="*/ 35896 h 421784"/>
                <a:gd name="T10" fmla="*/ 377327 w 393213"/>
                <a:gd name="T11" fmla="*/ 75932 h 421784"/>
                <a:gd name="T12" fmla="*/ 363029 w 393213"/>
                <a:gd name="T13" fmla="*/ 157033 h 421784"/>
                <a:gd name="T14" fmla="*/ 288680 w 393213"/>
                <a:gd name="T15" fmla="*/ 290755 h 421784"/>
                <a:gd name="T16" fmla="*/ 162862 w 393213"/>
                <a:gd name="T17" fmla="*/ 373573 h 421784"/>
                <a:gd name="T18" fmla="*/ 1470 w 393213"/>
                <a:gd name="T19" fmla="*/ 419901 h 421784"/>
                <a:gd name="T20" fmla="*/ 1470 w 393213"/>
                <a:gd name="T21" fmla="*/ 423905 h 421784"/>
                <a:gd name="T22" fmla="*/ 176358 w 393213"/>
                <a:gd name="T23" fmla="*/ 389588 h 421784"/>
                <a:gd name="T24" fmla="*/ 307554 w 393213"/>
                <a:gd name="T25" fmla="*/ 305855 h 421784"/>
                <a:gd name="T26" fmla="*/ 383960 w 393213"/>
                <a:gd name="T27" fmla="*/ 168587 h 421784"/>
                <a:gd name="T28" fmla="*/ 394484 w 393213"/>
                <a:gd name="T29" fmla="*/ 87256 h 421784"/>
                <a:gd name="T30" fmla="*/ 394484 w 393213"/>
                <a:gd name="T31" fmla="*/ 41842 h 421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3213" h="421784">
                  <a:moveTo>
                    <a:pt x="392540" y="41634"/>
                  </a:moveTo>
                  <a:cubicBezTo>
                    <a:pt x="392722" y="28170"/>
                    <a:pt x="391344" y="14728"/>
                    <a:pt x="388442" y="1570"/>
                  </a:cubicBezTo>
                  <a:cubicBezTo>
                    <a:pt x="388180" y="466"/>
                    <a:pt x="387076" y="-205"/>
                    <a:pt x="385972" y="57"/>
                  </a:cubicBezTo>
                  <a:cubicBezTo>
                    <a:pt x="385221" y="239"/>
                    <a:pt x="384641" y="819"/>
                    <a:pt x="384459" y="1570"/>
                  </a:cubicBezTo>
                  <a:cubicBezTo>
                    <a:pt x="381750" y="12759"/>
                    <a:pt x="380259" y="24209"/>
                    <a:pt x="380020" y="35716"/>
                  </a:cubicBezTo>
                  <a:cubicBezTo>
                    <a:pt x="378654" y="49032"/>
                    <a:pt x="376833" y="62235"/>
                    <a:pt x="375467" y="75552"/>
                  </a:cubicBezTo>
                  <a:cubicBezTo>
                    <a:pt x="372565" y="102743"/>
                    <a:pt x="367807" y="129706"/>
                    <a:pt x="361240" y="156248"/>
                  </a:cubicBezTo>
                  <a:cubicBezTo>
                    <a:pt x="349004" y="206453"/>
                    <a:pt x="323452" y="252424"/>
                    <a:pt x="287258" y="289301"/>
                  </a:cubicBezTo>
                  <a:cubicBezTo>
                    <a:pt x="251269" y="324630"/>
                    <a:pt x="208747" y="352618"/>
                    <a:pt x="162059" y="371705"/>
                  </a:cubicBezTo>
                  <a:cubicBezTo>
                    <a:pt x="110044" y="393786"/>
                    <a:pt x="55184" y="401980"/>
                    <a:pt x="1462" y="417801"/>
                  </a:cubicBezTo>
                  <a:cubicBezTo>
                    <a:pt x="-814" y="418370"/>
                    <a:pt x="-131" y="421671"/>
                    <a:pt x="1462" y="421785"/>
                  </a:cubicBezTo>
                  <a:cubicBezTo>
                    <a:pt x="61126" y="421637"/>
                    <a:pt x="120197" y="410039"/>
                    <a:pt x="175489" y="387640"/>
                  </a:cubicBezTo>
                  <a:cubicBezTo>
                    <a:pt x="224340" y="369269"/>
                    <a:pt x="268809" y="340895"/>
                    <a:pt x="306038" y="304325"/>
                  </a:cubicBezTo>
                  <a:cubicBezTo>
                    <a:pt x="343404" y="266618"/>
                    <a:pt x="369708" y="219372"/>
                    <a:pt x="382068" y="167744"/>
                  </a:cubicBezTo>
                  <a:cubicBezTo>
                    <a:pt x="388283" y="141190"/>
                    <a:pt x="391800" y="114079"/>
                    <a:pt x="392540" y="86820"/>
                  </a:cubicBezTo>
                  <a:cubicBezTo>
                    <a:pt x="393439" y="71773"/>
                    <a:pt x="393439" y="56681"/>
                    <a:pt x="392540" y="416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5" name="Freeform: Shape 336"/>
            <p:cNvSpPr>
              <a:spLocks/>
            </p:cNvSpPr>
            <p:nvPr/>
          </p:nvSpPr>
          <p:spPr bwMode="auto">
            <a:xfrm>
              <a:off x="10173078" y="2416651"/>
              <a:ext cx="1790697" cy="1255826"/>
            </a:xfrm>
            <a:custGeom>
              <a:avLst/>
              <a:gdLst>
                <a:gd name="T0" fmla="*/ 23076 w 1791543"/>
                <a:gd name="T1" fmla="*/ 188946 h 1256418"/>
                <a:gd name="T2" fmla="*/ 1080831 w 1791543"/>
                <a:gd name="T3" fmla="*/ 1227278 h 1256418"/>
                <a:gd name="T4" fmla="*/ 1516385 w 1791543"/>
                <a:gd name="T5" fmla="*/ 1126172 h 1256418"/>
                <a:gd name="T6" fmla="*/ 1784714 w 1791543"/>
                <a:gd name="T7" fmla="*/ 119535 h 1256418"/>
                <a:gd name="T8" fmla="*/ 1138996 w 1791543"/>
                <a:gd name="T9" fmla="*/ 188490 h 1256418"/>
                <a:gd name="T10" fmla="*/ 1046978 w 1791543"/>
                <a:gd name="T11" fmla="*/ 581899 h 1256418"/>
                <a:gd name="T12" fmla="*/ 185074 w 1791543"/>
                <a:gd name="T13" fmla="*/ 32629 h 1256418"/>
                <a:gd name="T14" fmla="*/ 23076 w 1791543"/>
                <a:gd name="T15" fmla="*/ 188946 h 12564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1543" h="1256418">
                  <a:moveTo>
                    <a:pt x="23120" y="189302"/>
                  </a:moveTo>
                  <a:cubicBezTo>
                    <a:pt x="98126" y="357296"/>
                    <a:pt x="644109" y="1135581"/>
                    <a:pt x="1082875" y="1229594"/>
                  </a:cubicBezTo>
                  <a:cubicBezTo>
                    <a:pt x="1156857" y="1245415"/>
                    <a:pt x="1386427" y="1318031"/>
                    <a:pt x="1519252" y="1128297"/>
                  </a:cubicBezTo>
                  <a:cubicBezTo>
                    <a:pt x="1698743" y="872093"/>
                    <a:pt x="1813243" y="381426"/>
                    <a:pt x="1788089" y="119759"/>
                  </a:cubicBezTo>
                  <a:cubicBezTo>
                    <a:pt x="1767261" y="-96494"/>
                    <a:pt x="1175978" y="65696"/>
                    <a:pt x="1141150" y="188846"/>
                  </a:cubicBezTo>
                  <a:cubicBezTo>
                    <a:pt x="1114858" y="282063"/>
                    <a:pt x="1068079" y="587891"/>
                    <a:pt x="1048958" y="582997"/>
                  </a:cubicBezTo>
                  <a:cubicBezTo>
                    <a:pt x="924669" y="550900"/>
                    <a:pt x="554420" y="230162"/>
                    <a:pt x="185424" y="32689"/>
                  </a:cubicBezTo>
                  <a:cubicBezTo>
                    <a:pt x="14356" y="-59504"/>
                    <a:pt x="-34586" y="59436"/>
                    <a:pt x="23120" y="189302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6" name="Freeform: Shape 337"/>
            <p:cNvSpPr>
              <a:spLocks/>
            </p:cNvSpPr>
            <p:nvPr/>
          </p:nvSpPr>
          <p:spPr bwMode="auto">
            <a:xfrm>
              <a:off x="11180610" y="2969152"/>
              <a:ext cx="55033" cy="217507"/>
            </a:xfrm>
            <a:custGeom>
              <a:avLst/>
              <a:gdLst>
                <a:gd name="T0" fmla="*/ 4155 w 55966"/>
                <a:gd name="T1" fmla="*/ 162630 h 217609"/>
                <a:gd name="T2" fmla="*/ 14052 w 55966"/>
                <a:gd name="T3" fmla="*/ 105825 h 217609"/>
                <a:gd name="T4" fmla="*/ 49594 w 55966"/>
                <a:gd name="T5" fmla="*/ 744 h 217609"/>
                <a:gd name="T6" fmla="*/ 52254 w 55966"/>
                <a:gd name="T7" fmla="*/ 1878 h 217609"/>
                <a:gd name="T8" fmla="*/ 25119 w 55966"/>
                <a:gd name="T9" fmla="*/ 108552 h 217609"/>
                <a:gd name="T10" fmla="*/ 13093 w 55966"/>
                <a:gd name="T11" fmla="*/ 161719 h 217609"/>
                <a:gd name="T12" fmla="*/ 1814 w 55966"/>
                <a:gd name="T13" fmla="*/ 216475 h 217609"/>
                <a:gd name="T14" fmla="*/ 5 w 55966"/>
                <a:gd name="T15" fmla="*/ 216475 h 217609"/>
                <a:gd name="T16" fmla="*/ 4155 w 55966"/>
                <a:gd name="T17" fmla="*/ 162630 h 2176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966" h="217609">
                  <a:moveTo>
                    <a:pt x="4444" y="162934"/>
                  </a:moveTo>
                  <a:cubicBezTo>
                    <a:pt x="7005" y="143801"/>
                    <a:pt x="10533" y="124805"/>
                    <a:pt x="15029" y="106025"/>
                  </a:cubicBezTo>
                  <a:cubicBezTo>
                    <a:pt x="24441" y="69842"/>
                    <a:pt x="37166" y="34593"/>
                    <a:pt x="53044" y="744"/>
                  </a:cubicBezTo>
                  <a:cubicBezTo>
                    <a:pt x="53726" y="-736"/>
                    <a:pt x="56458" y="174"/>
                    <a:pt x="55889" y="1882"/>
                  </a:cubicBezTo>
                  <a:cubicBezTo>
                    <a:pt x="44507" y="36824"/>
                    <a:pt x="36198" y="73132"/>
                    <a:pt x="26866" y="108756"/>
                  </a:cubicBezTo>
                  <a:cubicBezTo>
                    <a:pt x="22313" y="126512"/>
                    <a:pt x="17988" y="144154"/>
                    <a:pt x="14004" y="162023"/>
                  </a:cubicBezTo>
                  <a:cubicBezTo>
                    <a:pt x="10021" y="179892"/>
                    <a:pt x="5013" y="198445"/>
                    <a:pt x="1940" y="216883"/>
                  </a:cubicBezTo>
                  <a:cubicBezTo>
                    <a:pt x="1940" y="217908"/>
                    <a:pt x="-109" y="217794"/>
                    <a:pt x="5" y="216883"/>
                  </a:cubicBezTo>
                  <a:cubicBezTo>
                    <a:pt x="1257" y="198558"/>
                    <a:pt x="1940" y="180803"/>
                    <a:pt x="4444" y="1629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7" name="Freeform: Shape 338"/>
            <p:cNvSpPr>
              <a:spLocks/>
            </p:cNvSpPr>
            <p:nvPr/>
          </p:nvSpPr>
          <p:spPr bwMode="auto">
            <a:xfrm>
              <a:off x="10992227" y="1689510"/>
              <a:ext cx="971548" cy="909720"/>
            </a:xfrm>
            <a:custGeom>
              <a:avLst/>
              <a:gdLst>
                <a:gd name="T0" fmla="*/ 972308 w 971295"/>
                <a:gd name="T1" fmla="*/ 890047 h 908657"/>
                <a:gd name="T2" fmla="*/ 860765 w 971295"/>
                <a:gd name="T3" fmla="*/ 415946 h 908657"/>
                <a:gd name="T4" fmla="*/ 163819 w 971295"/>
                <a:gd name="T5" fmla="*/ 166 h 908657"/>
                <a:gd name="T6" fmla="*/ 75518 w 971295"/>
                <a:gd name="T7" fmla="*/ 133957 h 908657"/>
                <a:gd name="T8" fmla="*/ 350899 w 971295"/>
                <a:gd name="T9" fmla="*/ 219035 h 908657"/>
                <a:gd name="T10" fmla="*/ 167578 w 971295"/>
                <a:gd name="T11" fmla="*/ 435273 h 908657"/>
                <a:gd name="T12" fmla="*/ 177261 w 971295"/>
                <a:gd name="T13" fmla="*/ 684672 h 908657"/>
                <a:gd name="T14" fmla="*/ 239014 w 971295"/>
                <a:gd name="T15" fmla="*/ 712116 h 908657"/>
                <a:gd name="T16" fmla="*/ 352951 w 971295"/>
                <a:gd name="T17" fmla="*/ 912917 h 9086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1295" h="908657">
                  <a:moveTo>
                    <a:pt x="971296" y="885894"/>
                  </a:moveTo>
                  <a:cubicBezTo>
                    <a:pt x="971296" y="885894"/>
                    <a:pt x="961508" y="602488"/>
                    <a:pt x="859869" y="414006"/>
                  </a:cubicBezTo>
                  <a:cubicBezTo>
                    <a:pt x="789643" y="283685"/>
                    <a:pt x="605145" y="17238"/>
                    <a:pt x="163647" y="166"/>
                  </a:cubicBezTo>
                  <a:cubicBezTo>
                    <a:pt x="58934" y="-3818"/>
                    <a:pt x="-93240" y="64700"/>
                    <a:pt x="75438" y="133332"/>
                  </a:cubicBezTo>
                  <a:cubicBezTo>
                    <a:pt x="195288" y="182160"/>
                    <a:pt x="286000" y="176924"/>
                    <a:pt x="350535" y="218013"/>
                  </a:cubicBezTo>
                  <a:cubicBezTo>
                    <a:pt x="350535" y="218013"/>
                    <a:pt x="167402" y="328188"/>
                    <a:pt x="167402" y="433242"/>
                  </a:cubicBezTo>
                  <a:cubicBezTo>
                    <a:pt x="167402" y="480248"/>
                    <a:pt x="160460" y="582001"/>
                    <a:pt x="177077" y="681478"/>
                  </a:cubicBezTo>
                  <a:cubicBezTo>
                    <a:pt x="177077" y="681478"/>
                    <a:pt x="209743" y="710046"/>
                    <a:pt x="238766" y="708794"/>
                  </a:cubicBezTo>
                  <a:cubicBezTo>
                    <a:pt x="238766" y="708794"/>
                    <a:pt x="241953" y="807132"/>
                    <a:pt x="352583" y="908658"/>
                  </a:cubicBezTo>
                  <a:lnTo>
                    <a:pt x="971296" y="885894"/>
                  </a:ln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8" name="Freeform: Shape 339"/>
            <p:cNvSpPr>
              <a:spLocks/>
            </p:cNvSpPr>
            <p:nvPr/>
          </p:nvSpPr>
          <p:spPr bwMode="auto">
            <a:xfrm>
              <a:off x="10554077" y="1951471"/>
              <a:ext cx="296333" cy="298477"/>
            </a:xfrm>
            <a:custGeom>
              <a:avLst/>
              <a:gdLst>
                <a:gd name="T0" fmla="*/ 61177 w 295717"/>
                <a:gd name="T1" fmla="*/ 33375 h 298148"/>
                <a:gd name="T2" fmla="*/ 21007 w 295717"/>
                <a:gd name="T3" fmla="*/ 237207 h 298148"/>
                <a:gd name="T4" fmla="*/ 227591 w 295717"/>
                <a:gd name="T5" fmla="*/ 272648 h 298148"/>
                <a:gd name="T6" fmla="*/ 279696 w 295717"/>
                <a:gd name="T7" fmla="*/ 71443 h 298148"/>
                <a:gd name="T8" fmla="*/ 61177 w 295717"/>
                <a:gd name="T9" fmla="*/ 33375 h 298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5717" h="298148">
                  <a:moveTo>
                    <a:pt x="60670" y="33227"/>
                  </a:moveTo>
                  <a:cubicBezTo>
                    <a:pt x="6948" y="69421"/>
                    <a:pt x="-22417" y="154898"/>
                    <a:pt x="20833" y="236163"/>
                  </a:cubicBezTo>
                  <a:cubicBezTo>
                    <a:pt x="64084" y="317429"/>
                    <a:pt x="173577" y="307072"/>
                    <a:pt x="225705" y="271447"/>
                  </a:cubicBezTo>
                  <a:cubicBezTo>
                    <a:pt x="277833" y="235822"/>
                    <a:pt x="321881" y="146931"/>
                    <a:pt x="277378" y="71128"/>
                  </a:cubicBezTo>
                  <a:cubicBezTo>
                    <a:pt x="239705" y="5341"/>
                    <a:pt x="155252" y="-30170"/>
                    <a:pt x="60670" y="33227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69" name="Freeform: Shape 340"/>
            <p:cNvSpPr>
              <a:spLocks/>
            </p:cNvSpPr>
            <p:nvPr/>
          </p:nvSpPr>
          <p:spPr bwMode="auto">
            <a:xfrm>
              <a:off x="10554077" y="1951471"/>
              <a:ext cx="296333" cy="298477"/>
            </a:xfrm>
            <a:custGeom>
              <a:avLst/>
              <a:gdLst>
                <a:gd name="T0" fmla="*/ 61177 w 295717"/>
                <a:gd name="T1" fmla="*/ 33375 h 298148"/>
                <a:gd name="T2" fmla="*/ 21007 w 295717"/>
                <a:gd name="T3" fmla="*/ 237207 h 298148"/>
                <a:gd name="T4" fmla="*/ 227591 w 295717"/>
                <a:gd name="T5" fmla="*/ 272648 h 298148"/>
                <a:gd name="T6" fmla="*/ 279696 w 295717"/>
                <a:gd name="T7" fmla="*/ 71443 h 298148"/>
                <a:gd name="T8" fmla="*/ 61177 w 295717"/>
                <a:gd name="T9" fmla="*/ 33375 h 298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5717" h="298148">
                  <a:moveTo>
                    <a:pt x="60670" y="33227"/>
                  </a:moveTo>
                  <a:cubicBezTo>
                    <a:pt x="6948" y="69421"/>
                    <a:pt x="-22417" y="154898"/>
                    <a:pt x="20833" y="236163"/>
                  </a:cubicBezTo>
                  <a:cubicBezTo>
                    <a:pt x="64084" y="317429"/>
                    <a:pt x="173577" y="307072"/>
                    <a:pt x="225705" y="271447"/>
                  </a:cubicBezTo>
                  <a:cubicBezTo>
                    <a:pt x="277833" y="235822"/>
                    <a:pt x="321881" y="146931"/>
                    <a:pt x="277378" y="71128"/>
                  </a:cubicBezTo>
                  <a:cubicBezTo>
                    <a:pt x="239705" y="5341"/>
                    <a:pt x="155252" y="-30170"/>
                    <a:pt x="60670" y="33227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0" name="Freeform: Shape 341"/>
            <p:cNvSpPr>
              <a:spLocks/>
            </p:cNvSpPr>
            <p:nvPr/>
          </p:nvSpPr>
          <p:spPr bwMode="auto">
            <a:xfrm>
              <a:off x="10581595" y="1978462"/>
              <a:ext cx="241300" cy="244497"/>
            </a:xfrm>
            <a:custGeom>
              <a:avLst/>
              <a:gdLst>
                <a:gd name="T0" fmla="*/ 49056 w 241780"/>
                <a:gd name="T1" fmla="*/ 27614 h 243515"/>
                <a:gd name="T2" fmla="*/ 16874 w 241780"/>
                <a:gd name="T3" fmla="*/ 196022 h 243515"/>
                <a:gd name="T4" fmla="*/ 183088 w 241780"/>
                <a:gd name="T5" fmla="*/ 225285 h 243515"/>
                <a:gd name="T6" fmla="*/ 225093 w 241780"/>
                <a:gd name="T7" fmla="*/ 58960 h 243515"/>
                <a:gd name="T8" fmla="*/ 49056 w 241780"/>
                <a:gd name="T9" fmla="*/ 27614 h 2435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780" h="243515">
                  <a:moveTo>
                    <a:pt x="49448" y="27173"/>
                  </a:moveTo>
                  <a:cubicBezTo>
                    <a:pt x="5628" y="56652"/>
                    <a:pt x="-18273" y="126536"/>
                    <a:pt x="17010" y="192892"/>
                  </a:cubicBezTo>
                  <a:cubicBezTo>
                    <a:pt x="52293" y="259247"/>
                    <a:pt x="142209" y="250825"/>
                    <a:pt x="184549" y="221687"/>
                  </a:cubicBezTo>
                  <a:cubicBezTo>
                    <a:pt x="226890" y="192550"/>
                    <a:pt x="263197" y="120048"/>
                    <a:pt x="226890" y="58018"/>
                  </a:cubicBezTo>
                  <a:cubicBezTo>
                    <a:pt x="195476" y="4296"/>
                    <a:pt x="126502" y="-24614"/>
                    <a:pt x="49448" y="27173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1" name="Freeform: Shape 342"/>
            <p:cNvSpPr>
              <a:spLocks/>
            </p:cNvSpPr>
            <p:nvPr/>
          </p:nvSpPr>
          <p:spPr bwMode="auto">
            <a:xfrm>
              <a:off x="10721295" y="2027678"/>
              <a:ext cx="14816" cy="15876"/>
            </a:xfrm>
            <a:custGeom>
              <a:avLst/>
              <a:gdLst>
                <a:gd name="T0" fmla="*/ 2032 w 14000"/>
                <a:gd name="T1" fmla="*/ 16014 h 15657"/>
                <a:gd name="T2" fmla="*/ 14739 w 14000"/>
                <a:gd name="T3" fmla="*/ 1214 h 15657"/>
                <a:gd name="T4" fmla="*/ 2032 w 14000"/>
                <a:gd name="T5" fmla="*/ 16014 h 156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00" h="15657">
                  <a:moveTo>
                    <a:pt x="1620" y="15148"/>
                  </a:moveTo>
                  <a:cubicBezTo>
                    <a:pt x="5490" y="18221"/>
                    <a:pt x="19376" y="6612"/>
                    <a:pt x="11750" y="1148"/>
                  </a:cubicBezTo>
                  <a:cubicBezTo>
                    <a:pt x="4124" y="-4315"/>
                    <a:pt x="-3388" y="11278"/>
                    <a:pt x="1620" y="15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2" name="Freeform: Shape 343"/>
            <p:cNvSpPr>
              <a:spLocks/>
            </p:cNvSpPr>
            <p:nvPr/>
          </p:nvSpPr>
          <p:spPr bwMode="auto">
            <a:xfrm>
              <a:off x="10755161" y="2116586"/>
              <a:ext cx="16933" cy="12701"/>
            </a:xfrm>
            <a:custGeom>
              <a:avLst/>
              <a:gdLst>
                <a:gd name="T0" fmla="*/ 183 w 16789"/>
                <a:gd name="T1" fmla="*/ 3066 h 12587"/>
                <a:gd name="T2" fmla="*/ 16905 w 16789"/>
                <a:gd name="T3" fmla="*/ 9555 h 12587"/>
                <a:gd name="T4" fmla="*/ 183 w 16789"/>
                <a:gd name="T5" fmla="*/ 3066 h 12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89" h="12587">
                  <a:moveTo>
                    <a:pt x="175" y="2957"/>
                  </a:moveTo>
                  <a:cubicBezTo>
                    <a:pt x="-1760" y="7396"/>
                    <a:pt x="12922" y="17981"/>
                    <a:pt x="16337" y="9217"/>
                  </a:cubicBezTo>
                  <a:cubicBezTo>
                    <a:pt x="19752" y="453"/>
                    <a:pt x="2793" y="-2962"/>
                    <a:pt x="175" y="2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3" name="Freeform: Shape 344"/>
            <p:cNvSpPr>
              <a:spLocks/>
            </p:cNvSpPr>
            <p:nvPr/>
          </p:nvSpPr>
          <p:spPr bwMode="auto">
            <a:xfrm>
              <a:off x="10789028" y="2081658"/>
              <a:ext cx="16933" cy="11114"/>
            </a:xfrm>
            <a:custGeom>
              <a:avLst/>
              <a:gdLst>
                <a:gd name="T0" fmla="*/ 43 w 17150"/>
                <a:gd name="T1" fmla="*/ 6669 h 11714"/>
                <a:gd name="T2" fmla="*/ 16162 w 17150"/>
                <a:gd name="T3" fmla="*/ 3717 h 11714"/>
                <a:gd name="T4" fmla="*/ 43 w 17150"/>
                <a:gd name="T5" fmla="*/ 6669 h 117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50" h="11714">
                  <a:moveTo>
                    <a:pt x="47" y="8230"/>
                  </a:moveTo>
                  <a:cubicBezTo>
                    <a:pt x="844" y="13011"/>
                    <a:pt x="18941" y="13807"/>
                    <a:pt x="17006" y="4588"/>
                  </a:cubicBezTo>
                  <a:cubicBezTo>
                    <a:pt x="15071" y="-4631"/>
                    <a:pt x="-977" y="1857"/>
                    <a:pt x="47" y="82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4" name="Freeform: Shape 345"/>
            <p:cNvSpPr>
              <a:spLocks/>
            </p:cNvSpPr>
            <p:nvPr/>
          </p:nvSpPr>
          <p:spPr bwMode="auto">
            <a:xfrm>
              <a:off x="10714944" y="1992750"/>
              <a:ext cx="10584" cy="17465"/>
            </a:xfrm>
            <a:custGeom>
              <a:avLst/>
              <a:gdLst>
                <a:gd name="T0" fmla="*/ 5491 w 11682"/>
                <a:gd name="T1" fmla="*/ 18447 h 17134"/>
                <a:gd name="T2" fmla="*/ 3114 w 11682"/>
                <a:gd name="T3" fmla="*/ 140 h 17134"/>
                <a:gd name="T4" fmla="*/ 5491 w 11682"/>
                <a:gd name="T5" fmla="*/ 18447 h 171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82" h="17134">
                  <a:moveTo>
                    <a:pt x="8150" y="17088"/>
                  </a:moveTo>
                  <a:cubicBezTo>
                    <a:pt x="12931" y="16292"/>
                    <a:pt x="13841" y="-1692"/>
                    <a:pt x="4622" y="129"/>
                  </a:cubicBezTo>
                  <a:cubicBezTo>
                    <a:pt x="-4598" y="1951"/>
                    <a:pt x="1776" y="18113"/>
                    <a:pt x="8150" y="170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5" name="Freeform: Shape 346"/>
            <p:cNvSpPr>
              <a:spLocks/>
            </p:cNvSpPr>
            <p:nvPr/>
          </p:nvSpPr>
          <p:spPr bwMode="auto">
            <a:xfrm>
              <a:off x="10617577" y="2064194"/>
              <a:ext cx="19051" cy="12701"/>
            </a:xfrm>
            <a:custGeom>
              <a:avLst/>
              <a:gdLst>
                <a:gd name="T0" fmla="*/ 25802 w 17196"/>
                <a:gd name="T1" fmla="*/ 10063 h 11930"/>
                <a:gd name="T2" fmla="*/ 253 w 17196"/>
                <a:gd name="T3" fmla="*/ 5384 h 11930"/>
                <a:gd name="T4" fmla="*/ 25802 w 17196"/>
                <a:gd name="T5" fmla="*/ 10063 h 119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96" h="11930">
                  <a:moveTo>
                    <a:pt x="17127" y="7833"/>
                  </a:moveTo>
                  <a:cubicBezTo>
                    <a:pt x="18379" y="3166"/>
                    <a:pt x="2217" y="-5029"/>
                    <a:pt x="168" y="4191"/>
                  </a:cubicBezTo>
                  <a:cubicBezTo>
                    <a:pt x="-1880" y="13410"/>
                    <a:pt x="15420" y="14093"/>
                    <a:pt x="17127" y="78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6" name="Freeform: Shape 347"/>
            <p:cNvSpPr>
              <a:spLocks/>
            </p:cNvSpPr>
            <p:nvPr/>
          </p:nvSpPr>
          <p:spPr bwMode="auto">
            <a:xfrm>
              <a:off x="10662028" y="2172154"/>
              <a:ext cx="14816" cy="15876"/>
            </a:xfrm>
            <a:custGeom>
              <a:avLst/>
              <a:gdLst>
                <a:gd name="T0" fmla="*/ 16162 w 13719"/>
                <a:gd name="T1" fmla="*/ 421 h 15896"/>
                <a:gd name="T2" fmla="*/ 3311 w 13719"/>
                <a:gd name="T3" fmla="*/ 14804 h 15896"/>
                <a:gd name="T4" fmla="*/ 16162 w 13719"/>
                <a:gd name="T5" fmla="*/ 421 h 158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19" h="15896">
                  <a:moveTo>
                    <a:pt x="11881" y="425"/>
                  </a:moveTo>
                  <a:cubicBezTo>
                    <a:pt x="7897" y="-2420"/>
                    <a:pt x="-5419" y="9758"/>
                    <a:pt x="2434" y="14880"/>
                  </a:cubicBezTo>
                  <a:cubicBezTo>
                    <a:pt x="10288" y="20002"/>
                    <a:pt x="17117" y="4295"/>
                    <a:pt x="11881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7" name="Freeform: Shape 348"/>
            <p:cNvSpPr>
              <a:spLocks/>
            </p:cNvSpPr>
            <p:nvPr/>
          </p:nvSpPr>
          <p:spPr bwMode="auto">
            <a:xfrm>
              <a:off x="10700128" y="2167391"/>
              <a:ext cx="10583" cy="17465"/>
            </a:xfrm>
            <a:custGeom>
              <a:avLst/>
              <a:gdLst>
                <a:gd name="T0" fmla="*/ 4626 w 11637"/>
                <a:gd name="T1" fmla="*/ 27 h 17267"/>
                <a:gd name="T2" fmla="*/ 3226 w 11637"/>
                <a:gd name="T3" fmla="*/ 18017 h 17267"/>
                <a:gd name="T4" fmla="*/ 4626 w 11637"/>
                <a:gd name="T5" fmla="*/ 27 h 172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37" h="17267">
                  <a:moveTo>
                    <a:pt x="6764" y="27"/>
                  </a:moveTo>
                  <a:cubicBezTo>
                    <a:pt x="1983" y="-769"/>
                    <a:pt x="-4618" y="16076"/>
                    <a:pt x="4715" y="17214"/>
                  </a:cubicBezTo>
                  <a:cubicBezTo>
                    <a:pt x="14048" y="18352"/>
                    <a:pt x="13137" y="1052"/>
                    <a:pt x="676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8" name="Freeform: Shape 349"/>
            <p:cNvSpPr>
              <a:spLocks/>
            </p:cNvSpPr>
            <p:nvPr/>
          </p:nvSpPr>
          <p:spPr bwMode="auto">
            <a:xfrm>
              <a:off x="10657795" y="2081658"/>
              <a:ext cx="14816" cy="15876"/>
            </a:xfrm>
            <a:custGeom>
              <a:avLst/>
              <a:gdLst>
                <a:gd name="T0" fmla="*/ 13379 w 15091"/>
                <a:gd name="T1" fmla="*/ 18881 h 14541"/>
                <a:gd name="T2" fmla="*/ 1428 w 15091"/>
                <a:gd name="T3" fmla="*/ 2707 h 14541"/>
                <a:gd name="T4" fmla="*/ 13379 w 15091"/>
                <a:gd name="T5" fmla="*/ 18881 h 145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091" h="14541">
                  <a:moveTo>
                    <a:pt x="14400" y="13287"/>
                  </a:moveTo>
                  <a:cubicBezTo>
                    <a:pt x="17814" y="9872"/>
                    <a:pt x="7798" y="-5266"/>
                    <a:pt x="1538" y="1905"/>
                  </a:cubicBezTo>
                  <a:cubicBezTo>
                    <a:pt x="-4721" y="9075"/>
                    <a:pt x="9847" y="17839"/>
                    <a:pt x="14400" y="13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79" name="Freeform: Shape 350"/>
            <p:cNvSpPr>
              <a:spLocks/>
            </p:cNvSpPr>
            <p:nvPr/>
          </p:nvSpPr>
          <p:spPr bwMode="auto">
            <a:xfrm>
              <a:off x="10573128" y="2105473"/>
              <a:ext cx="103716" cy="100021"/>
            </a:xfrm>
            <a:custGeom>
              <a:avLst/>
              <a:gdLst>
                <a:gd name="T0" fmla="*/ 1600 w 102789"/>
                <a:gd name="T1" fmla="*/ 2608 h 100650"/>
                <a:gd name="T2" fmla="*/ 105068 w 102789"/>
                <a:gd name="T3" fmla="*/ 10490 h 100650"/>
                <a:gd name="T4" fmla="*/ 41359 w 102789"/>
                <a:gd name="T5" fmla="*/ 97736 h 100650"/>
                <a:gd name="T6" fmla="*/ 1600 w 102789"/>
                <a:gd name="T7" fmla="*/ 2608 h 1006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789" h="100650">
                  <a:moveTo>
                    <a:pt x="1544" y="2675"/>
                  </a:moveTo>
                  <a:cubicBezTo>
                    <a:pt x="1544" y="2675"/>
                    <a:pt x="89752" y="-7113"/>
                    <a:pt x="101362" y="10756"/>
                  </a:cubicBezTo>
                  <a:cubicBezTo>
                    <a:pt x="112971" y="28626"/>
                    <a:pt x="50258" y="107160"/>
                    <a:pt x="39900" y="100217"/>
                  </a:cubicBezTo>
                  <a:cubicBezTo>
                    <a:pt x="29543" y="93274"/>
                    <a:pt x="-8017" y="32495"/>
                    <a:pt x="1544" y="2675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0" name="Freeform: Shape 351"/>
            <p:cNvSpPr>
              <a:spLocks/>
            </p:cNvSpPr>
            <p:nvPr/>
          </p:nvSpPr>
          <p:spPr bwMode="auto">
            <a:xfrm>
              <a:off x="10573128" y="2105473"/>
              <a:ext cx="103716" cy="100021"/>
            </a:xfrm>
            <a:custGeom>
              <a:avLst/>
              <a:gdLst>
                <a:gd name="T0" fmla="*/ 1600 w 102789"/>
                <a:gd name="T1" fmla="*/ 2608 h 100650"/>
                <a:gd name="T2" fmla="*/ 105068 w 102789"/>
                <a:gd name="T3" fmla="*/ 10490 h 100650"/>
                <a:gd name="T4" fmla="*/ 41359 w 102789"/>
                <a:gd name="T5" fmla="*/ 97736 h 100650"/>
                <a:gd name="T6" fmla="*/ 1600 w 102789"/>
                <a:gd name="T7" fmla="*/ 2608 h 1006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789" h="100650">
                  <a:moveTo>
                    <a:pt x="1544" y="2675"/>
                  </a:moveTo>
                  <a:cubicBezTo>
                    <a:pt x="1544" y="2675"/>
                    <a:pt x="89752" y="-7113"/>
                    <a:pt x="101362" y="10756"/>
                  </a:cubicBezTo>
                  <a:cubicBezTo>
                    <a:pt x="112971" y="28626"/>
                    <a:pt x="50258" y="107160"/>
                    <a:pt x="39900" y="100217"/>
                  </a:cubicBezTo>
                  <a:cubicBezTo>
                    <a:pt x="29543" y="93274"/>
                    <a:pt x="-8017" y="32495"/>
                    <a:pt x="1544" y="2675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1" name="Freeform: Shape 352"/>
            <p:cNvSpPr>
              <a:spLocks/>
            </p:cNvSpPr>
            <p:nvPr/>
          </p:nvSpPr>
          <p:spPr bwMode="auto">
            <a:xfrm>
              <a:off x="10710711" y="2122937"/>
              <a:ext cx="103717" cy="103197"/>
            </a:xfrm>
            <a:custGeom>
              <a:avLst/>
              <a:gdLst>
                <a:gd name="T0" fmla="*/ 15060 w 104459"/>
                <a:gd name="T1" fmla="*/ 104744 h 102617"/>
                <a:gd name="T2" fmla="*/ 4772 w 104459"/>
                <a:gd name="T3" fmla="*/ 2883 h 102617"/>
                <a:gd name="T4" fmla="*/ 101342 w 104459"/>
                <a:gd name="T5" fmla="*/ 47585 h 102617"/>
                <a:gd name="T6" fmla="*/ 15060 w 104459"/>
                <a:gd name="T7" fmla="*/ 104744 h 1026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459" h="102617">
                  <a:moveTo>
                    <a:pt x="15496" y="102409"/>
                  </a:moveTo>
                  <a:cubicBezTo>
                    <a:pt x="15496" y="102409"/>
                    <a:pt x="-10569" y="17501"/>
                    <a:pt x="4910" y="2819"/>
                  </a:cubicBezTo>
                  <a:cubicBezTo>
                    <a:pt x="20390" y="-11864"/>
                    <a:pt x="109054" y="35029"/>
                    <a:pt x="104273" y="46525"/>
                  </a:cubicBezTo>
                  <a:cubicBezTo>
                    <a:pt x="99493" y="58020"/>
                    <a:pt x="46568" y="106165"/>
                    <a:pt x="15496" y="102409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2" name="Freeform: Shape 353"/>
            <p:cNvSpPr>
              <a:spLocks/>
            </p:cNvSpPr>
            <p:nvPr/>
          </p:nvSpPr>
          <p:spPr bwMode="auto">
            <a:xfrm>
              <a:off x="10710711" y="2122937"/>
              <a:ext cx="103717" cy="103197"/>
            </a:xfrm>
            <a:custGeom>
              <a:avLst/>
              <a:gdLst>
                <a:gd name="T0" fmla="*/ 15060 w 104459"/>
                <a:gd name="T1" fmla="*/ 104744 h 102617"/>
                <a:gd name="T2" fmla="*/ 4772 w 104459"/>
                <a:gd name="T3" fmla="*/ 2883 h 102617"/>
                <a:gd name="T4" fmla="*/ 101342 w 104459"/>
                <a:gd name="T5" fmla="*/ 47585 h 102617"/>
                <a:gd name="T6" fmla="*/ 15060 w 104459"/>
                <a:gd name="T7" fmla="*/ 104744 h 1026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459" h="102617">
                  <a:moveTo>
                    <a:pt x="15496" y="102409"/>
                  </a:moveTo>
                  <a:cubicBezTo>
                    <a:pt x="15496" y="102409"/>
                    <a:pt x="-10569" y="17501"/>
                    <a:pt x="4910" y="2819"/>
                  </a:cubicBezTo>
                  <a:cubicBezTo>
                    <a:pt x="20390" y="-11864"/>
                    <a:pt x="109054" y="35029"/>
                    <a:pt x="104273" y="46525"/>
                  </a:cubicBezTo>
                  <a:cubicBezTo>
                    <a:pt x="99493" y="58020"/>
                    <a:pt x="46568" y="106165"/>
                    <a:pt x="15496" y="102409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3" name="Freeform: Shape 354"/>
            <p:cNvSpPr>
              <a:spLocks/>
            </p:cNvSpPr>
            <p:nvPr/>
          </p:nvSpPr>
          <p:spPr bwMode="auto">
            <a:xfrm>
              <a:off x="10736110" y="1976873"/>
              <a:ext cx="103717" cy="103197"/>
            </a:xfrm>
            <a:custGeom>
              <a:avLst/>
              <a:gdLst>
                <a:gd name="T0" fmla="*/ 105959 w 102821"/>
                <a:gd name="T1" fmla="*/ 92839 h 103003"/>
                <a:gd name="T2" fmla="*/ 2380 w 102821"/>
                <a:gd name="T3" fmla="*/ 97539 h 103003"/>
                <a:gd name="T4" fmla="*/ 53638 w 102821"/>
                <a:gd name="T5" fmla="*/ 295 h 103003"/>
                <a:gd name="T6" fmla="*/ 105959 w 102821"/>
                <a:gd name="T7" fmla="*/ 92839 h 1030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821" h="103003">
                  <a:moveTo>
                    <a:pt x="102345" y="92142"/>
                  </a:moveTo>
                  <a:cubicBezTo>
                    <a:pt x="102345" y="92142"/>
                    <a:pt x="16071" y="113084"/>
                    <a:pt x="2299" y="96808"/>
                  </a:cubicBezTo>
                  <a:cubicBezTo>
                    <a:pt x="-11473" y="80532"/>
                    <a:pt x="40656" y="-5628"/>
                    <a:pt x="51810" y="291"/>
                  </a:cubicBezTo>
                  <a:cubicBezTo>
                    <a:pt x="62964" y="6210"/>
                    <a:pt x="107922" y="61297"/>
                    <a:pt x="102345" y="92142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4" name="Freeform: Shape 355"/>
            <p:cNvSpPr>
              <a:spLocks/>
            </p:cNvSpPr>
            <p:nvPr/>
          </p:nvSpPr>
          <p:spPr bwMode="auto">
            <a:xfrm>
              <a:off x="10736110" y="1976873"/>
              <a:ext cx="103717" cy="103197"/>
            </a:xfrm>
            <a:custGeom>
              <a:avLst/>
              <a:gdLst>
                <a:gd name="T0" fmla="*/ 105959 w 102821"/>
                <a:gd name="T1" fmla="*/ 92839 h 103003"/>
                <a:gd name="T2" fmla="*/ 2380 w 102821"/>
                <a:gd name="T3" fmla="*/ 97539 h 103003"/>
                <a:gd name="T4" fmla="*/ 53638 w 102821"/>
                <a:gd name="T5" fmla="*/ 295 h 103003"/>
                <a:gd name="T6" fmla="*/ 105959 w 102821"/>
                <a:gd name="T7" fmla="*/ 92839 h 1030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821" h="103003">
                  <a:moveTo>
                    <a:pt x="102345" y="92142"/>
                  </a:moveTo>
                  <a:cubicBezTo>
                    <a:pt x="102345" y="92142"/>
                    <a:pt x="16071" y="113084"/>
                    <a:pt x="2299" y="96808"/>
                  </a:cubicBezTo>
                  <a:cubicBezTo>
                    <a:pt x="-11473" y="80532"/>
                    <a:pt x="40656" y="-5628"/>
                    <a:pt x="51810" y="291"/>
                  </a:cubicBezTo>
                  <a:cubicBezTo>
                    <a:pt x="62964" y="6210"/>
                    <a:pt x="107922" y="61297"/>
                    <a:pt x="102345" y="92142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5" name="Freeform: Shape 356"/>
            <p:cNvSpPr>
              <a:spLocks/>
            </p:cNvSpPr>
            <p:nvPr/>
          </p:nvSpPr>
          <p:spPr bwMode="auto">
            <a:xfrm>
              <a:off x="10600644" y="1965760"/>
              <a:ext cx="101600" cy="101609"/>
            </a:xfrm>
            <a:custGeom>
              <a:avLst/>
              <a:gdLst>
                <a:gd name="T0" fmla="*/ 86940 w 103084"/>
                <a:gd name="T1" fmla="*/ 471 h 102839"/>
                <a:gd name="T2" fmla="*/ 91450 w 103084"/>
                <a:gd name="T3" fmla="*/ 95815 h 102839"/>
                <a:gd name="T4" fmla="*/ 264 w 103084"/>
                <a:gd name="T5" fmla="*/ 48632 h 102839"/>
                <a:gd name="T6" fmla="*/ 86940 w 103084"/>
                <a:gd name="T7" fmla="*/ 471 h 1028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084" h="102839">
                  <a:moveTo>
                    <a:pt x="92131" y="495"/>
                  </a:moveTo>
                  <a:cubicBezTo>
                    <a:pt x="92131" y="495"/>
                    <a:pt x="113187" y="86768"/>
                    <a:pt x="96911" y="100540"/>
                  </a:cubicBezTo>
                  <a:cubicBezTo>
                    <a:pt x="80635" y="114312"/>
                    <a:pt x="-5525" y="62184"/>
                    <a:pt x="280" y="51030"/>
                  </a:cubicBezTo>
                  <a:cubicBezTo>
                    <a:pt x="6085" y="39876"/>
                    <a:pt x="61400" y="-5196"/>
                    <a:pt x="92131" y="495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6" name="Freeform: Shape 357"/>
            <p:cNvSpPr>
              <a:spLocks/>
            </p:cNvSpPr>
            <p:nvPr/>
          </p:nvSpPr>
          <p:spPr bwMode="auto">
            <a:xfrm>
              <a:off x="10600644" y="1965760"/>
              <a:ext cx="101600" cy="101609"/>
            </a:xfrm>
            <a:custGeom>
              <a:avLst/>
              <a:gdLst>
                <a:gd name="T0" fmla="*/ 86940 w 103084"/>
                <a:gd name="T1" fmla="*/ 471 h 102839"/>
                <a:gd name="T2" fmla="*/ 91450 w 103084"/>
                <a:gd name="T3" fmla="*/ 95815 h 102839"/>
                <a:gd name="T4" fmla="*/ 264 w 103084"/>
                <a:gd name="T5" fmla="*/ 48632 h 102839"/>
                <a:gd name="T6" fmla="*/ 86940 w 103084"/>
                <a:gd name="T7" fmla="*/ 471 h 1028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084" h="102839">
                  <a:moveTo>
                    <a:pt x="92131" y="495"/>
                  </a:moveTo>
                  <a:cubicBezTo>
                    <a:pt x="92131" y="495"/>
                    <a:pt x="113187" y="86768"/>
                    <a:pt x="96911" y="100540"/>
                  </a:cubicBezTo>
                  <a:cubicBezTo>
                    <a:pt x="80635" y="114312"/>
                    <a:pt x="-5525" y="62184"/>
                    <a:pt x="280" y="51030"/>
                  </a:cubicBezTo>
                  <a:cubicBezTo>
                    <a:pt x="6085" y="39876"/>
                    <a:pt x="61400" y="-5196"/>
                    <a:pt x="92131" y="495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7" name="Freeform: Shape 358"/>
            <p:cNvSpPr>
              <a:spLocks/>
            </p:cNvSpPr>
            <p:nvPr/>
          </p:nvSpPr>
          <p:spPr bwMode="auto">
            <a:xfrm>
              <a:off x="10632395" y="1956235"/>
              <a:ext cx="309033" cy="209569"/>
            </a:xfrm>
            <a:custGeom>
              <a:avLst/>
              <a:gdLst>
                <a:gd name="T0" fmla="*/ 244480 w 307730"/>
                <a:gd name="T1" fmla="*/ 153432 h 209935"/>
                <a:gd name="T2" fmla="*/ 0 w 307730"/>
                <a:gd name="T3" fmla="*/ 208475 h 209935"/>
                <a:gd name="T4" fmla="*/ 3936 w 307730"/>
                <a:gd name="T5" fmla="*/ 199093 h 209935"/>
                <a:gd name="T6" fmla="*/ 220750 w 307730"/>
                <a:gd name="T7" fmla="*/ 133200 h 209935"/>
                <a:gd name="T8" fmla="*/ 224684 w 307730"/>
                <a:gd name="T9" fmla="*/ 125288 h 209935"/>
                <a:gd name="T10" fmla="*/ 216629 w 307730"/>
                <a:gd name="T11" fmla="*/ 121016 h 209935"/>
                <a:gd name="T12" fmla="*/ 216351 w 307730"/>
                <a:gd name="T13" fmla="*/ 121105 h 209935"/>
                <a:gd name="T14" fmla="*/ 13659 w 307730"/>
                <a:gd name="T15" fmla="*/ 175359 h 209935"/>
                <a:gd name="T16" fmla="*/ 20026 w 307730"/>
                <a:gd name="T17" fmla="*/ 160327 h 209935"/>
                <a:gd name="T18" fmla="*/ 241818 w 307730"/>
                <a:gd name="T19" fmla="*/ 89572 h 209935"/>
                <a:gd name="T20" fmla="*/ 247235 w 307730"/>
                <a:gd name="T21" fmla="*/ 81965 h 209935"/>
                <a:gd name="T22" fmla="*/ 239445 w 307730"/>
                <a:gd name="T23" fmla="*/ 76664 h 209935"/>
                <a:gd name="T24" fmla="*/ 237882 w 307730"/>
                <a:gd name="T25" fmla="*/ 77139 h 209935"/>
                <a:gd name="T26" fmla="*/ 30328 w 307730"/>
                <a:gd name="T27" fmla="*/ 136138 h 209935"/>
                <a:gd name="T28" fmla="*/ 36463 w 307730"/>
                <a:gd name="T29" fmla="*/ 121784 h 209935"/>
                <a:gd name="T30" fmla="*/ 263348 w 307730"/>
                <a:gd name="T31" fmla="*/ 45604 h 209935"/>
                <a:gd name="T32" fmla="*/ 267852 w 307730"/>
                <a:gd name="T33" fmla="*/ 37807 h 209935"/>
                <a:gd name="T34" fmla="*/ 267747 w 307730"/>
                <a:gd name="T35" fmla="*/ 37466 h 209935"/>
                <a:gd name="T36" fmla="*/ 259888 w 307730"/>
                <a:gd name="T37" fmla="*/ 33172 h 209935"/>
                <a:gd name="T38" fmla="*/ 259528 w 307730"/>
                <a:gd name="T39" fmla="*/ 33286 h 209935"/>
                <a:gd name="T40" fmla="*/ 46535 w 307730"/>
                <a:gd name="T41" fmla="*/ 97823 h 209935"/>
                <a:gd name="T42" fmla="*/ 51742 w 307730"/>
                <a:gd name="T43" fmla="*/ 85616 h 209935"/>
                <a:gd name="T44" fmla="*/ 290435 w 307730"/>
                <a:gd name="T45" fmla="*/ 393 h 209935"/>
                <a:gd name="T46" fmla="*/ 244480 w 307730"/>
                <a:gd name="T47" fmla="*/ 153432 h 2099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07730" h="209935">
                  <a:moveTo>
                    <a:pt x="240383" y="154506"/>
                  </a:moveTo>
                  <a:cubicBezTo>
                    <a:pt x="198839" y="170327"/>
                    <a:pt x="0" y="209935"/>
                    <a:pt x="0" y="209935"/>
                  </a:cubicBezTo>
                  <a:lnTo>
                    <a:pt x="3870" y="200488"/>
                  </a:lnTo>
                  <a:lnTo>
                    <a:pt x="217050" y="134133"/>
                  </a:lnTo>
                  <a:cubicBezTo>
                    <a:pt x="220237" y="132903"/>
                    <a:pt x="221922" y="129421"/>
                    <a:pt x="220920" y="126166"/>
                  </a:cubicBezTo>
                  <a:cubicBezTo>
                    <a:pt x="219918" y="122785"/>
                    <a:pt x="216367" y="120862"/>
                    <a:pt x="212998" y="121863"/>
                  </a:cubicBezTo>
                  <a:cubicBezTo>
                    <a:pt x="212907" y="121897"/>
                    <a:pt x="212816" y="121920"/>
                    <a:pt x="212725" y="121954"/>
                  </a:cubicBezTo>
                  <a:lnTo>
                    <a:pt x="13430" y="176587"/>
                  </a:lnTo>
                  <a:lnTo>
                    <a:pt x="19691" y="161449"/>
                  </a:lnTo>
                  <a:lnTo>
                    <a:pt x="237765" y="90199"/>
                  </a:lnTo>
                  <a:cubicBezTo>
                    <a:pt x="241350" y="89550"/>
                    <a:pt x="243740" y="86124"/>
                    <a:pt x="243092" y="82539"/>
                  </a:cubicBezTo>
                  <a:cubicBezTo>
                    <a:pt x="242454" y="78943"/>
                    <a:pt x="239017" y="76564"/>
                    <a:pt x="235432" y="77201"/>
                  </a:cubicBezTo>
                  <a:cubicBezTo>
                    <a:pt x="234908" y="77304"/>
                    <a:pt x="234385" y="77463"/>
                    <a:pt x="233895" y="77679"/>
                  </a:cubicBezTo>
                  <a:lnTo>
                    <a:pt x="29820" y="137092"/>
                  </a:lnTo>
                  <a:lnTo>
                    <a:pt x="35852" y="122637"/>
                  </a:lnTo>
                  <a:lnTo>
                    <a:pt x="258935" y="45924"/>
                  </a:lnTo>
                  <a:cubicBezTo>
                    <a:pt x="262327" y="44980"/>
                    <a:pt x="264307" y="41462"/>
                    <a:pt x="263363" y="38071"/>
                  </a:cubicBezTo>
                  <a:cubicBezTo>
                    <a:pt x="263340" y="37957"/>
                    <a:pt x="263294" y="37843"/>
                    <a:pt x="263260" y="37729"/>
                  </a:cubicBezTo>
                  <a:cubicBezTo>
                    <a:pt x="262315" y="34406"/>
                    <a:pt x="258867" y="32471"/>
                    <a:pt x="255532" y="33404"/>
                  </a:cubicBezTo>
                  <a:cubicBezTo>
                    <a:pt x="255418" y="33438"/>
                    <a:pt x="255293" y="33473"/>
                    <a:pt x="255179" y="33518"/>
                  </a:cubicBezTo>
                  <a:lnTo>
                    <a:pt x="45755" y="98508"/>
                  </a:lnTo>
                  <a:lnTo>
                    <a:pt x="50876" y="86216"/>
                  </a:lnTo>
                  <a:cubicBezTo>
                    <a:pt x="50876" y="86216"/>
                    <a:pt x="260756" y="5177"/>
                    <a:pt x="285568" y="397"/>
                  </a:cubicBezTo>
                  <a:cubicBezTo>
                    <a:pt x="330299" y="-8367"/>
                    <a:pt x="303324" y="130604"/>
                    <a:pt x="240383" y="15450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8" name="Freeform: Shape 359"/>
            <p:cNvSpPr>
              <a:spLocks/>
            </p:cNvSpPr>
            <p:nvPr/>
          </p:nvSpPr>
          <p:spPr bwMode="auto">
            <a:xfrm>
              <a:off x="10916028" y="1691097"/>
              <a:ext cx="800099" cy="354045"/>
            </a:xfrm>
            <a:custGeom>
              <a:avLst/>
              <a:gdLst>
                <a:gd name="T0" fmla="*/ 3320 w 798965"/>
                <a:gd name="T1" fmla="*/ 305818 h 353521"/>
                <a:gd name="T2" fmla="*/ 167119 w 798965"/>
                <a:gd name="T3" fmla="*/ 233916 h 353521"/>
                <a:gd name="T4" fmla="*/ 789809 w 798965"/>
                <a:gd name="T5" fmla="*/ 4 h 353521"/>
                <a:gd name="T6" fmla="*/ 789122 w 798965"/>
                <a:gd name="T7" fmla="*/ 95950 h 353521"/>
                <a:gd name="T8" fmla="*/ 167806 w 798965"/>
                <a:gd name="T9" fmla="*/ 286926 h 353521"/>
                <a:gd name="T10" fmla="*/ 0 w 798965"/>
                <a:gd name="T11" fmla="*/ 355623 h 3535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98965" h="353521">
                  <a:moveTo>
                    <a:pt x="3300" y="304011"/>
                  </a:moveTo>
                  <a:cubicBezTo>
                    <a:pt x="32438" y="290695"/>
                    <a:pt x="152060" y="237997"/>
                    <a:pt x="166173" y="232534"/>
                  </a:cubicBezTo>
                  <a:cubicBezTo>
                    <a:pt x="182563" y="226160"/>
                    <a:pt x="762236" y="687"/>
                    <a:pt x="785341" y="4"/>
                  </a:cubicBezTo>
                  <a:cubicBezTo>
                    <a:pt x="808446" y="-678"/>
                    <a:pt x="797975" y="78652"/>
                    <a:pt x="784658" y="95383"/>
                  </a:cubicBezTo>
                  <a:cubicBezTo>
                    <a:pt x="771342" y="112115"/>
                    <a:pt x="222172" y="263378"/>
                    <a:pt x="166857" y="285231"/>
                  </a:cubicBezTo>
                  <a:cubicBezTo>
                    <a:pt x="108923" y="307995"/>
                    <a:pt x="0" y="353522"/>
                    <a:pt x="0" y="353522"/>
                  </a:cubicBezTo>
                  <a:lnTo>
                    <a:pt x="3300" y="30401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89" name="Freeform: Shape 360"/>
            <p:cNvSpPr>
              <a:spLocks/>
            </p:cNvSpPr>
            <p:nvPr/>
          </p:nvSpPr>
          <p:spPr bwMode="auto">
            <a:xfrm>
              <a:off x="10956243" y="1868914"/>
              <a:ext cx="863598" cy="550913"/>
            </a:xfrm>
            <a:custGeom>
              <a:avLst/>
              <a:gdLst>
                <a:gd name="T0" fmla="*/ 864211 w 863394"/>
                <a:gd name="T1" fmla="*/ 219476 h 551648"/>
                <a:gd name="T2" fmla="*/ 528475 w 863394"/>
                <a:gd name="T3" fmla="*/ 43204 h 551648"/>
                <a:gd name="T4" fmla="*/ 40420 w 863394"/>
                <a:gd name="T5" fmla="*/ 72754 h 551648"/>
                <a:gd name="T6" fmla="*/ 133497 w 863394"/>
                <a:gd name="T7" fmla="*/ 180758 h 551648"/>
                <a:gd name="T8" fmla="*/ 88 w 863394"/>
                <a:gd name="T9" fmla="*/ 269064 h 551648"/>
                <a:gd name="T10" fmla="*/ 87015 w 863394"/>
                <a:gd name="T11" fmla="*/ 355331 h 551648"/>
                <a:gd name="T12" fmla="*/ 19571 w 863394"/>
                <a:gd name="T13" fmla="*/ 444428 h 551648"/>
                <a:gd name="T14" fmla="*/ 278864 w 863394"/>
                <a:gd name="T15" fmla="*/ 548132 h 551648"/>
                <a:gd name="T16" fmla="*/ 864211 w 863394"/>
                <a:gd name="T17" fmla="*/ 219476 h 5516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63394" h="551648">
                  <a:moveTo>
                    <a:pt x="863395" y="220650"/>
                  </a:moveTo>
                  <a:cubicBezTo>
                    <a:pt x="800453" y="175123"/>
                    <a:pt x="665238" y="81679"/>
                    <a:pt x="527975" y="43436"/>
                  </a:cubicBezTo>
                  <a:cubicBezTo>
                    <a:pt x="375573" y="982"/>
                    <a:pt x="70542" y="-39651"/>
                    <a:pt x="40380" y="73142"/>
                  </a:cubicBezTo>
                  <a:cubicBezTo>
                    <a:pt x="18185" y="155888"/>
                    <a:pt x="133369" y="181724"/>
                    <a:pt x="133369" y="181724"/>
                  </a:cubicBezTo>
                  <a:cubicBezTo>
                    <a:pt x="133369" y="181724"/>
                    <a:pt x="3730" y="191399"/>
                    <a:pt x="88" y="270502"/>
                  </a:cubicBezTo>
                  <a:cubicBezTo>
                    <a:pt x="-3212" y="342662"/>
                    <a:pt x="86931" y="357231"/>
                    <a:pt x="86931" y="357231"/>
                  </a:cubicBezTo>
                  <a:cubicBezTo>
                    <a:pt x="86931" y="357231"/>
                    <a:pt x="9308" y="376694"/>
                    <a:pt x="19551" y="446805"/>
                  </a:cubicBezTo>
                  <a:cubicBezTo>
                    <a:pt x="31843" y="531030"/>
                    <a:pt x="192440" y="476398"/>
                    <a:pt x="278600" y="551062"/>
                  </a:cubicBezTo>
                  <a:cubicBezTo>
                    <a:pt x="297949" y="567793"/>
                    <a:pt x="863395" y="220650"/>
                    <a:pt x="863395" y="220650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0" name="Freeform: Shape 361"/>
            <p:cNvSpPr>
              <a:spLocks/>
            </p:cNvSpPr>
            <p:nvPr/>
          </p:nvSpPr>
          <p:spPr bwMode="auto">
            <a:xfrm>
              <a:off x="11089594" y="2032441"/>
              <a:ext cx="376766" cy="49216"/>
            </a:xfrm>
            <a:custGeom>
              <a:avLst/>
              <a:gdLst>
                <a:gd name="T0" fmla="*/ 373112 w 377832"/>
                <a:gd name="T1" fmla="*/ 48504 h 49067"/>
                <a:gd name="T2" fmla="*/ 2977 w 377832"/>
                <a:gd name="T3" fmla="*/ 15210 h 49067"/>
                <a:gd name="T4" fmla="*/ 1736 w 377832"/>
                <a:gd name="T5" fmla="*/ 18781 h 49067"/>
                <a:gd name="T6" fmla="*/ 373112 w 377832"/>
                <a:gd name="T7" fmla="*/ 49656 h 49067"/>
                <a:gd name="T8" fmla="*/ 373112 w 377832"/>
                <a:gd name="T9" fmla="*/ 48504 h 49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7832" h="49067">
                  <a:moveTo>
                    <a:pt x="377354" y="47919"/>
                  </a:moveTo>
                  <a:cubicBezTo>
                    <a:pt x="311226" y="15026"/>
                    <a:pt x="141524" y="-21054"/>
                    <a:pt x="3009" y="15026"/>
                  </a:cubicBezTo>
                  <a:cubicBezTo>
                    <a:pt x="-178" y="15823"/>
                    <a:pt x="-1203" y="18668"/>
                    <a:pt x="1756" y="18554"/>
                  </a:cubicBezTo>
                  <a:cubicBezTo>
                    <a:pt x="127730" y="13421"/>
                    <a:pt x="253862" y="23665"/>
                    <a:pt x="377354" y="49058"/>
                  </a:cubicBezTo>
                  <a:cubicBezTo>
                    <a:pt x="377810" y="49171"/>
                    <a:pt x="378151" y="48261"/>
                    <a:pt x="377354" y="4791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1" name="Freeform: Shape 362"/>
            <p:cNvSpPr>
              <a:spLocks/>
            </p:cNvSpPr>
            <p:nvPr/>
          </p:nvSpPr>
          <p:spPr bwMode="auto">
            <a:xfrm>
              <a:off x="11040910" y="2202319"/>
              <a:ext cx="378883" cy="31753"/>
            </a:xfrm>
            <a:custGeom>
              <a:avLst/>
              <a:gdLst>
                <a:gd name="T0" fmla="*/ 378489 w 378877"/>
                <a:gd name="T1" fmla="*/ 27816 h 32708"/>
                <a:gd name="T2" fmla="*/ 2867 w 378877"/>
                <a:gd name="T3" fmla="*/ 18718 h 32708"/>
                <a:gd name="T4" fmla="*/ 1843 w 378877"/>
                <a:gd name="T5" fmla="*/ 21853 h 32708"/>
                <a:gd name="T6" fmla="*/ 378262 w 378877"/>
                <a:gd name="T7" fmla="*/ 29031 h 32708"/>
                <a:gd name="T8" fmla="*/ 378489 w 378877"/>
                <a:gd name="T9" fmla="*/ 27816 h 327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8877" h="32708">
                  <a:moveTo>
                    <a:pt x="378465" y="31317"/>
                  </a:moveTo>
                  <a:cubicBezTo>
                    <a:pt x="318369" y="8554"/>
                    <a:pt x="141838" y="-20584"/>
                    <a:pt x="2867" y="21073"/>
                  </a:cubicBezTo>
                  <a:cubicBezTo>
                    <a:pt x="-320" y="21984"/>
                    <a:pt x="-1117" y="24829"/>
                    <a:pt x="1843" y="24602"/>
                  </a:cubicBezTo>
                  <a:cubicBezTo>
                    <a:pt x="127213" y="13061"/>
                    <a:pt x="253482" y="15770"/>
                    <a:pt x="378238" y="32683"/>
                  </a:cubicBezTo>
                  <a:cubicBezTo>
                    <a:pt x="378920" y="32911"/>
                    <a:pt x="379148" y="31545"/>
                    <a:pt x="378465" y="3131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2" name="Freeform: Shape 363"/>
            <p:cNvSpPr>
              <a:spLocks/>
            </p:cNvSpPr>
            <p:nvPr/>
          </p:nvSpPr>
          <p:spPr bwMode="auto">
            <a:xfrm>
              <a:off x="10039729" y="2367434"/>
              <a:ext cx="1111247" cy="803348"/>
            </a:xfrm>
            <a:custGeom>
              <a:avLst/>
              <a:gdLst>
                <a:gd name="T0" fmla="*/ 534743 w 1109412"/>
                <a:gd name="T1" fmla="*/ 805665 h 802577"/>
                <a:gd name="T2" fmla="*/ 1116771 w 1109412"/>
                <a:gd name="T3" fmla="*/ 495919 h 802577"/>
                <a:gd name="T4" fmla="*/ 273747 w 1109412"/>
                <a:gd name="T5" fmla="*/ 44610 h 802577"/>
                <a:gd name="T6" fmla="*/ 141186 w 1109412"/>
                <a:gd name="T7" fmla="*/ 319508 h 802577"/>
                <a:gd name="T8" fmla="*/ 534743 w 1109412"/>
                <a:gd name="T9" fmla="*/ 805665 h 802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9412" h="802577">
                  <a:moveTo>
                    <a:pt x="531219" y="802577"/>
                  </a:moveTo>
                  <a:lnTo>
                    <a:pt x="1109413" y="494018"/>
                  </a:lnTo>
                  <a:cubicBezTo>
                    <a:pt x="1109413" y="494018"/>
                    <a:pt x="536341" y="144825"/>
                    <a:pt x="271943" y="44438"/>
                  </a:cubicBezTo>
                  <a:cubicBezTo>
                    <a:pt x="-3609" y="-60615"/>
                    <a:pt x="-107866" y="16667"/>
                    <a:pt x="140256" y="318283"/>
                  </a:cubicBezTo>
                  <a:cubicBezTo>
                    <a:pt x="384622" y="614892"/>
                    <a:pt x="531219" y="802577"/>
                    <a:pt x="531219" y="802577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3" name="Freeform: Shape 364"/>
            <p:cNvSpPr>
              <a:spLocks/>
            </p:cNvSpPr>
            <p:nvPr/>
          </p:nvSpPr>
          <p:spPr bwMode="auto">
            <a:xfrm>
              <a:off x="10088412" y="2446816"/>
              <a:ext cx="1020232" cy="573140"/>
            </a:xfrm>
            <a:custGeom>
              <a:avLst/>
              <a:gdLst>
                <a:gd name="T0" fmla="*/ 1009381 w 1021512"/>
                <a:gd name="T1" fmla="*/ 386552 h 573299"/>
                <a:gd name="T2" fmla="*/ 977218 w 1021512"/>
                <a:gd name="T3" fmla="*/ 397922 h 573299"/>
                <a:gd name="T4" fmla="*/ 934297 w 1021512"/>
                <a:gd name="T5" fmla="*/ 424181 h 573299"/>
                <a:gd name="T6" fmla="*/ 982428 w 1021512"/>
                <a:gd name="T7" fmla="*/ 409856 h 573299"/>
                <a:gd name="T8" fmla="*/ 1016403 w 1021512"/>
                <a:gd name="T9" fmla="*/ 390645 h 573299"/>
                <a:gd name="T10" fmla="*/ 1009381 w 1021512"/>
                <a:gd name="T11" fmla="*/ 386552 h 573299"/>
                <a:gd name="T12" fmla="*/ 403276 w 1021512"/>
                <a:gd name="T13" fmla="*/ 472616 h 573299"/>
                <a:gd name="T14" fmla="*/ 360469 w 1021512"/>
                <a:gd name="T15" fmla="*/ 498879 h 573299"/>
                <a:gd name="T16" fmla="*/ 408487 w 1021512"/>
                <a:gd name="T17" fmla="*/ 484440 h 573299"/>
                <a:gd name="T18" fmla="*/ 451408 w 1021512"/>
                <a:gd name="T19" fmla="*/ 458291 h 573299"/>
                <a:gd name="T20" fmla="*/ 403276 w 1021512"/>
                <a:gd name="T21" fmla="*/ 472616 h 573299"/>
                <a:gd name="T22" fmla="*/ 675752 w 1021512"/>
                <a:gd name="T23" fmla="*/ 524458 h 573299"/>
                <a:gd name="T24" fmla="*/ 649706 w 1021512"/>
                <a:gd name="T25" fmla="*/ 481482 h 573299"/>
                <a:gd name="T26" fmla="*/ 663974 w 1021512"/>
                <a:gd name="T27" fmla="*/ 529802 h 573299"/>
                <a:gd name="T28" fmla="*/ 690021 w 1021512"/>
                <a:gd name="T29" fmla="*/ 572663 h 573299"/>
                <a:gd name="T30" fmla="*/ 675752 w 1021512"/>
                <a:gd name="T31" fmla="*/ 524458 h 573299"/>
                <a:gd name="T32" fmla="*/ 184595 w 1021512"/>
                <a:gd name="T33" fmla="*/ 275701 h 573299"/>
                <a:gd name="T34" fmla="*/ 158434 w 1021512"/>
                <a:gd name="T35" fmla="*/ 232838 h 573299"/>
                <a:gd name="T36" fmla="*/ 172817 w 1021512"/>
                <a:gd name="T37" fmla="*/ 281045 h 573299"/>
                <a:gd name="T38" fmla="*/ 198865 w 1021512"/>
                <a:gd name="T39" fmla="*/ 324020 h 573299"/>
                <a:gd name="T40" fmla="*/ 184595 w 1021512"/>
                <a:gd name="T41" fmla="*/ 275701 h 573299"/>
                <a:gd name="T42" fmla="*/ 48698 w 1021512"/>
                <a:gd name="T43" fmla="*/ 38768 h 573299"/>
                <a:gd name="T44" fmla="*/ 0 w 1021512"/>
                <a:gd name="T45" fmla="*/ 27398 h 573299"/>
                <a:gd name="T46" fmla="*/ 44055 w 1021512"/>
                <a:gd name="T47" fmla="*/ 51390 h 573299"/>
                <a:gd name="T48" fmla="*/ 92750 w 1021512"/>
                <a:gd name="T49" fmla="*/ 62759 h 573299"/>
                <a:gd name="T50" fmla="*/ 48698 w 1021512"/>
                <a:gd name="T51" fmla="*/ 38768 h 573299"/>
                <a:gd name="T52" fmla="*/ 444273 w 1021512"/>
                <a:gd name="T53" fmla="*/ 209306 h 573299"/>
                <a:gd name="T54" fmla="*/ 395463 w 1021512"/>
                <a:gd name="T55" fmla="*/ 197367 h 573299"/>
                <a:gd name="T56" fmla="*/ 439629 w 1021512"/>
                <a:gd name="T57" fmla="*/ 221473 h 573299"/>
                <a:gd name="T58" fmla="*/ 488327 w 1021512"/>
                <a:gd name="T59" fmla="*/ 232838 h 573299"/>
                <a:gd name="T60" fmla="*/ 445066 w 1021512"/>
                <a:gd name="T61" fmla="*/ 208737 h 573299"/>
                <a:gd name="T62" fmla="*/ 304412 w 1021512"/>
                <a:gd name="T63" fmla="*/ 0 h 573299"/>
                <a:gd name="T64" fmla="*/ 293086 w 1021512"/>
                <a:gd name="T65" fmla="*/ 47182 h 573299"/>
                <a:gd name="T66" fmla="*/ 315735 w 1021512"/>
                <a:gd name="T67" fmla="*/ 5345 h 573299"/>
                <a:gd name="T68" fmla="*/ 696476 w 1021512"/>
                <a:gd name="T69" fmla="*/ 298325 h 573299"/>
                <a:gd name="T70" fmla="*/ 685151 w 1021512"/>
                <a:gd name="T71" fmla="*/ 347215 h 573299"/>
                <a:gd name="T72" fmla="*/ 720825 w 1021512"/>
                <a:gd name="T73" fmla="*/ 254099 h 573299"/>
                <a:gd name="T74" fmla="*/ 696476 w 1021512"/>
                <a:gd name="T75" fmla="*/ 297984 h 57329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21512" h="573299">
                  <a:moveTo>
                    <a:pt x="1014456" y="386980"/>
                  </a:moveTo>
                  <a:cubicBezTo>
                    <a:pt x="1003393" y="389916"/>
                    <a:pt x="992592" y="393718"/>
                    <a:pt x="982132" y="398362"/>
                  </a:cubicBezTo>
                  <a:cubicBezTo>
                    <a:pt x="966596" y="405077"/>
                    <a:pt x="952084" y="413932"/>
                    <a:pt x="938995" y="424653"/>
                  </a:cubicBezTo>
                  <a:cubicBezTo>
                    <a:pt x="955715" y="422161"/>
                    <a:pt x="971991" y="417335"/>
                    <a:pt x="987368" y="410312"/>
                  </a:cubicBezTo>
                  <a:cubicBezTo>
                    <a:pt x="999398" y="405134"/>
                    <a:pt x="1010848" y="398692"/>
                    <a:pt x="1021513" y="391077"/>
                  </a:cubicBezTo>
                  <a:cubicBezTo>
                    <a:pt x="1019123" y="389939"/>
                    <a:pt x="1016391" y="388459"/>
                    <a:pt x="1014456" y="386980"/>
                  </a:cubicBezTo>
                  <a:close/>
                  <a:moveTo>
                    <a:pt x="405304" y="473140"/>
                  </a:moveTo>
                  <a:cubicBezTo>
                    <a:pt x="389768" y="479764"/>
                    <a:pt x="375268" y="488630"/>
                    <a:pt x="362281" y="499432"/>
                  </a:cubicBezTo>
                  <a:cubicBezTo>
                    <a:pt x="378967" y="496905"/>
                    <a:pt x="395209" y="492033"/>
                    <a:pt x="410540" y="484977"/>
                  </a:cubicBezTo>
                  <a:cubicBezTo>
                    <a:pt x="426110" y="478387"/>
                    <a:pt x="440645" y="469566"/>
                    <a:pt x="453677" y="458799"/>
                  </a:cubicBezTo>
                  <a:cubicBezTo>
                    <a:pt x="436934" y="461177"/>
                    <a:pt x="420636" y="466015"/>
                    <a:pt x="405304" y="473140"/>
                  </a:cubicBezTo>
                  <a:close/>
                  <a:moveTo>
                    <a:pt x="679150" y="525041"/>
                  </a:moveTo>
                  <a:cubicBezTo>
                    <a:pt x="672514" y="509527"/>
                    <a:pt x="663705" y="495038"/>
                    <a:pt x="652972" y="482018"/>
                  </a:cubicBezTo>
                  <a:cubicBezTo>
                    <a:pt x="655419" y="498737"/>
                    <a:pt x="660256" y="515036"/>
                    <a:pt x="667312" y="530390"/>
                  </a:cubicBezTo>
                  <a:cubicBezTo>
                    <a:pt x="673903" y="545892"/>
                    <a:pt x="682723" y="560347"/>
                    <a:pt x="693491" y="573299"/>
                  </a:cubicBezTo>
                  <a:cubicBezTo>
                    <a:pt x="691078" y="556602"/>
                    <a:pt x="686241" y="540349"/>
                    <a:pt x="679150" y="525041"/>
                  </a:cubicBezTo>
                  <a:close/>
                  <a:moveTo>
                    <a:pt x="185523" y="276008"/>
                  </a:moveTo>
                  <a:cubicBezTo>
                    <a:pt x="178808" y="260551"/>
                    <a:pt x="169952" y="246108"/>
                    <a:pt x="159231" y="233098"/>
                  </a:cubicBezTo>
                  <a:cubicBezTo>
                    <a:pt x="161735" y="249784"/>
                    <a:pt x="166606" y="266037"/>
                    <a:pt x="173686" y="281357"/>
                  </a:cubicBezTo>
                  <a:cubicBezTo>
                    <a:pt x="180253" y="296905"/>
                    <a:pt x="189074" y="311405"/>
                    <a:pt x="199864" y="324380"/>
                  </a:cubicBezTo>
                  <a:cubicBezTo>
                    <a:pt x="197417" y="307660"/>
                    <a:pt x="192579" y="291362"/>
                    <a:pt x="185523" y="276008"/>
                  </a:cubicBezTo>
                  <a:close/>
                  <a:moveTo>
                    <a:pt x="48942" y="38812"/>
                  </a:moveTo>
                  <a:cubicBezTo>
                    <a:pt x="33257" y="32688"/>
                    <a:pt x="16777" y="28853"/>
                    <a:pt x="0" y="27430"/>
                  </a:cubicBezTo>
                  <a:cubicBezTo>
                    <a:pt x="13544" y="37492"/>
                    <a:pt x="28454" y="45573"/>
                    <a:pt x="44275" y="51446"/>
                  </a:cubicBezTo>
                  <a:cubicBezTo>
                    <a:pt x="59982" y="57512"/>
                    <a:pt x="76451" y="61336"/>
                    <a:pt x="93217" y="62827"/>
                  </a:cubicBezTo>
                  <a:cubicBezTo>
                    <a:pt x="79672" y="52766"/>
                    <a:pt x="64762" y="44685"/>
                    <a:pt x="48942" y="38812"/>
                  </a:cubicBezTo>
                  <a:close/>
                  <a:moveTo>
                    <a:pt x="446506" y="209538"/>
                  </a:moveTo>
                  <a:cubicBezTo>
                    <a:pt x="430811" y="203221"/>
                    <a:pt x="414296" y="199192"/>
                    <a:pt x="397451" y="197587"/>
                  </a:cubicBezTo>
                  <a:cubicBezTo>
                    <a:pt x="411018" y="207706"/>
                    <a:pt x="425974" y="215832"/>
                    <a:pt x="441840" y="221717"/>
                  </a:cubicBezTo>
                  <a:cubicBezTo>
                    <a:pt x="457547" y="227783"/>
                    <a:pt x="474016" y="231607"/>
                    <a:pt x="490782" y="233098"/>
                  </a:cubicBezTo>
                  <a:cubicBezTo>
                    <a:pt x="477499" y="223048"/>
                    <a:pt x="462862" y="214922"/>
                    <a:pt x="447303" y="208969"/>
                  </a:cubicBezTo>
                  <a:lnTo>
                    <a:pt x="446506" y="209538"/>
                  </a:lnTo>
                  <a:close/>
                  <a:moveTo>
                    <a:pt x="305942" y="0"/>
                  </a:moveTo>
                  <a:cubicBezTo>
                    <a:pt x="299898" y="15115"/>
                    <a:pt x="296074" y="31027"/>
                    <a:pt x="294560" y="47234"/>
                  </a:cubicBezTo>
                  <a:cubicBezTo>
                    <a:pt x="304143" y="34453"/>
                    <a:pt x="311815" y="20339"/>
                    <a:pt x="317323" y="5349"/>
                  </a:cubicBezTo>
                  <a:lnTo>
                    <a:pt x="305942" y="0"/>
                  </a:lnTo>
                  <a:close/>
                  <a:moveTo>
                    <a:pt x="699978" y="298657"/>
                  </a:moveTo>
                  <a:cubicBezTo>
                    <a:pt x="693912" y="314364"/>
                    <a:pt x="690087" y="330834"/>
                    <a:pt x="688597" y="347599"/>
                  </a:cubicBezTo>
                  <a:cubicBezTo>
                    <a:pt x="708458" y="320180"/>
                    <a:pt x="720818" y="288050"/>
                    <a:pt x="724449" y="254382"/>
                  </a:cubicBezTo>
                  <a:cubicBezTo>
                    <a:pt x="714251" y="267801"/>
                    <a:pt x="706022" y="282586"/>
                    <a:pt x="699978" y="298316"/>
                  </a:cubicBezTo>
                  <a:lnTo>
                    <a:pt x="699978" y="2986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4" name="Freeform: Shape 365"/>
            <p:cNvSpPr>
              <a:spLocks/>
            </p:cNvSpPr>
            <p:nvPr/>
          </p:nvSpPr>
          <p:spPr bwMode="auto">
            <a:xfrm>
              <a:off x="10558311" y="2815150"/>
              <a:ext cx="442383" cy="236560"/>
            </a:xfrm>
            <a:custGeom>
              <a:avLst/>
              <a:gdLst>
                <a:gd name="T0" fmla="*/ 595 w 442178"/>
                <a:gd name="T1" fmla="*/ 235544 h 236232"/>
                <a:gd name="T2" fmla="*/ 41418 w 442178"/>
                <a:gd name="T3" fmla="*/ 211624 h 236232"/>
                <a:gd name="T4" fmla="*/ 83496 w 442178"/>
                <a:gd name="T5" fmla="*/ 187704 h 236232"/>
                <a:gd name="T6" fmla="*/ 169472 w 442178"/>
                <a:gd name="T7" fmla="*/ 140321 h 236232"/>
                <a:gd name="T8" fmla="*/ 342340 w 442178"/>
                <a:gd name="T9" fmla="*/ 47957 h 236232"/>
                <a:gd name="T10" fmla="*/ 390461 w 442178"/>
                <a:gd name="T11" fmla="*/ 23582 h 236232"/>
                <a:gd name="T12" fmla="*/ 442003 w 442178"/>
                <a:gd name="T13" fmla="*/ 4 h 236232"/>
                <a:gd name="T14" fmla="*/ 442993 w 442178"/>
                <a:gd name="T15" fmla="*/ 827 h 236232"/>
                <a:gd name="T16" fmla="*/ 442686 w 442178"/>
                <a:gd name="T17" fmla="*/ 1605 h 236232"/>
                <a:gd name="T18" fmla="*/ 401408 w 442178"/>
                <a:gd name="T19" fmla="*/ 27244 h 236232"/>
                <a:gd name="T20" fmla="*/ 358077 w 442178"/>
                <a:gd name="T21" fmla="*/ 51965 h 236232"/>
                <a:gd name="T22" fmla="*/ 271757 w 442178"/>
                <a:gd name="T23" fmla="*/ 98546 h 236232"/>
                <a:gd name="T24" fmla="*/ 100715 w 442178"/>
                <a:gd name="T25" fmla="*/ 188162 h 236232"/>
                <a:gd name="T26" fmla="*/ 51909 w 442178"/>
                <a:gd name="T27" fmla="*/ 212654 h 236232"/>
                <a:gd name="T28" fmla="*/ 937 w 442178"/>
                <a:gd name="T29" fmla="*/ 237489 h 236232"/>
                <a:gd name="T30" fmla="*/ 595 w 442178"/>
                <a:gd name="T31" fmla="*/ 235544 h 2362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2178" h="236232">
                  <a:moveTo>
                    <a:pt x="595" y="234240"/>
                  </a:moveTo>
                  <a:cubicBezTo>
                    <a:pt x="13457" y="225363"/>
                    <a:pt x="27797" y="218192"/>
                    <a:pt x="41342" y="210453"/>
                  </a:cubicBezTo>
                  <a:cubicBezTo>
                    <a:pt x="54886" y="202713"/>
                    <a:pt x="69341" y="194632"/>
                    <a:pt x="83340" y="186665"/>
                  </a:cubicBezTo>
                  <a:cubicBezTo>
                    <a:pt x="111795" y="170616"/>
                    <a:pt x="140249" y="155023"/>
                    <a:pt x="169159" y="139544"/>
                  </a:cubicBezTo>
                  <a:cubicBezTo>
                    <a:pt x="226068" y="108700"/>
                    <a:pt x="283773" y="77514"/>
                    <a:pt x="341706" y="47693"/>
                  </a:cubicBezTo>
                  <a:cubicBezTo>
                    <a:pt x="357641" y="39385"/>
                    <a:pt x="373575" y="31304"/>
                    <a:pt x="389737" y="23450"/>
                  </a:cubicBezTo>
                  <a:cubicBezTo>
                    <a:pt x="405899" y="15597"/>
                    <a:pt x="423883" y="8199"/>
                    <a:pt x="441183" y="4"/>
                  </a:cubicBezTo>
                  <a:cubicBezTo>
                    <a:pt x="441684" y="-42"/>
                    <a:pt x="442128" y="323"/>
                    <a:pt x="442173" y="823"/>
                  </a:cubicBezTo>
                  <a:cubicBezTo>
                    <a:pt x="442207" y="1119"/>
                    <a:pt x="442082" y="1404"/>
                    <a:pt x="441866" y="1597"/>
                  </a:cubicBezTo>
                  <a:cubicBezTo>
                    <a:pt x="427980" y="9678"/>
                    <a:pt x="414550" y="19011"/>
                    <a:pt x="400664" y="27092"/>
                  </a:cubicBezTo>
                  <a:cubicBezTo>
                    <a:pt x="386778" y="35173"/>
                    <a:pt x="371868" y="43710"/>
                    <a:pt x="357413" y="51677"/>
                  </a:cubicBezTo>
                  <a:cubicBezTo>
                    <a:pt x="328879" y="67384"/>
                    <a:pt x="300163" y="82829"/>
                    <a:pt x="271253" y="98001"/>
                  </a:cubicBezTo>
                  <a:cubicBezTo>
                    <a:pt x="214344" y="128049"/>
                    <a:pt x="157436" y="158324"/>
                    <a:pt x="100527" y="187120"/>
                  </a:cubicBezTo>
                  <a:lnTo>
                    <a:pt x="51813" y="211477"/>
                  </a:lnTo>
                  <a:cubicBezTo>
                    <a:pt x="35082" y="219899"/>
                    <a:pt x="18465" y="229346"/>
                    <a:pt x="937" y="236175"/>
                  </a:cubicBezTo>
                  <a:cubicBezTo>
                    <a:pt x="595" y="236517"/>
                    <a:pt x="-771" y="235265"/>
                    <a:pt x="595" y="23424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5" name="Freeform: Shape 366"/>
            <p:cNvSpPr>
              <a:spLocks/>
            </p:cNvSpPr>
            <p:nvPr/>
          </p:nvSpPr>
          <p:spPr bwMode="auto">
            <a:xfrm>
              <a:off x="10039729" y="2383310"/>
              <a:ext cx="717548" cy="785884"/>
            </a:xfrm>
            <a:custGeom>
              <a:avLst/>
              <a:gdLst>
                <a:gd name="T0" fmla="*/ 141467 w 715714"/>
                <a:gd name="T1" fmla="*/ 300939 h 786251"/>
                <a:gd name="T2" fmla="*/ 536453 w 715714"/>
                <a:gd name="T3" fmla="*/ 784785 h 786251"/>
                <a:gd name="T4" fmla="*/ 723079 w 715714"/>
                <a:gd name="T5" fmla="*/ 686402 h 786251"/>
                <a:gd name="T6" fmla="*/ 21647 w 715714"/>
                <a:gd name="T7" fmla="*/ 0 h 786251"/>
                <a:gd name="T8" fmla="*/ 141467 w 715714"/>
                <a:gd name="T9" fmla="*/ 300939 h 786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5714" h="786251">
                  <a:moveTo>
                    <a:pt x="140025" y="301503"/>
                  </a:moveTo>
                  <a:cubicBezTo>
                    <a:pt x="384392" y="598681"/>
                    <a:pt x="530989" y="786252"/>
                    <a:pt x="530989" y="786252"/>
                  </a:cubicBezTo>
                  <a:lnTo>
                    <a:pt x="715715" y="687686"/>
                  </a:lnTo>
                  <a:lnTo>
                    <a:pt x="21427" y="0"/>
                  </a:lnTo>
                  <a:cubicBezTo>
                    <a:pt x="-26490" y="36763"/>
                    <a:pt x="2989" y="134988"/>
                    <a:pt x="140025" y="30150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6" name="Freeform: Shape 367"/>
            <p:cNvSpPr>
              <a:spLocks/>
            </p:cNvSpPr>
            <p:nvPr/>
          </p:nvSpPr>
          <p:spPr bwMode="auto">
            <a:xfrm>
              <a:off x="9171897" y="2337269"/>
              <a:ext cx="1532464" cy="2063938"/>
            </a:xfrm>
            <a:custGeom>
              <a:avLst/>
              <a:gdLst>
                <a:gd name="T0" fmla="*/ 1532372 w 1532481"/>
                <a:gd name="T1" fmla="*/ 1969768 h 2063023"/>
                <a:gd name="T2" fmla="*/ 0 w 1532481"/>
                <a:gd name="T3" fmla="*/ 2066685 h 2063023"/>
                <a:gd name="T4" fmla="*/ 675138 w 1532481"/>
                <a:gd name="T5" fmla="*/ 50475 h 2063023"/>
                <a:gd name="T6" fmla="*/ 1005193 w 1532481"/>
                <a:gd name="T7" fmla="*/ 33033 h 2063023"/>
                <a:gd name="T8" fmla="*/ 1234865 w 1532481"/>
                <a:gd name="T9" fmla="*/ 397893 h 2063023"/>
                <a:gd name="T10" fmla="*/ 1532372 w 1532481"/>
                <a:gd name="T11" fmla="*/ 1969768 h 20630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2481" h="2063023">
                  <a:moveTo>
                    <a:pt x="1532440" y="1966278"/>
                  </a:moveTo>
                  <a:lnTo>
                    <a:pt x="0" y="2063023"/>
                  </a:lnTo>
                  <a:cubicBezTo>
                    <a:pt x="0" y="2063023"/>
                    <a:pt x="141931" y="586354"/>
                    <a:pt x="675166" y="50387"/>
                  </a:cubicBezTo>
                  <a:cubicBezTo>
                    <a:pt x="741066" y="-15741"/>
                    <a:pt x="899386" y="-11643"/>
                    <a:pt x="1005237" y="32973"/>
                  </a:cubicBezTo>
                  <a:cubicBezTo>
                    <a:pt x="1043138" y="48794"/>
                    <a:pt x="1186434" y="224756"/>
                    <a:pt x="1234921" y="397189"/>
                  </a:cubicBezTo>
                  <a:cubicBezTo>
                    <a:pt x="1283407" y="569623"/>
                    <a:pt x="1536196" y="1960815"/>
                    <a:pt x="1532440" y="1966278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7" name="Freeform: Shape 368"/>
            <p:cNvSpPr>
              <a:spLocks/>
            </p:cNvSpPr>
            <p:nvPr/>
          </p:nvSpPr>
          <p:spPr bwMode="auto">
            <a:xfrm>
              <a:off x="9220580" y="2473807"/>
              <a:ext cx="1475315" cy="1886122"/>
            </a:xfrm>
            <a:custGeom>
              <a:avLst/>
              <a:gdLst>
                <a:gd name="T0" fmla="*/ 480521 w 1476214"/>
                <a:gd name="T1" fmla="*/ 359700 h 1885729"/>
                <a:gd name="T2" fmla="*/ 1230689 w 1476214"/>
                <a:gd name="T3" fmla="*/ 471287 h 1885729"/>
                <a:gd name="T4" fmla="*/ 1230689 w 1476214"/>
                <a:gd name="T5" fmla="*/ 470718 h 1885729"/>
                <a:gd name="T6" fmla="*/ 804620 w 1476214"/>
                <a:gd name="T7" fmla="*/ 752762 h 1885729"/>
                <a:gd name="T8" fmla="*/ 847704 w 1476214"/>
                <a:gd name="T9" fmla="*/ 726572 h 1885729"/>
                <a:gd name="T10" fmla="*/ 684802 w 1476214"/>
                <a:gd name="T11" fmla="*/ 1386876 h 1885729"/>
                <a:gd name="T12" fmla="*/ 301363 w 1476214"/>
                <a:gd name="T13" fmla="*/ 953620 h 1885729"/>
                <a:gd name="T14" fmla="*/ 349677 w 1476214"/>
                <a:gd name="T15" fmla="*/ 939273 h 1885729"/>
                <a:gd name="T16" fmla="*/ 42971 w 1476214"/>
                <a:gd name="T17" fmla="*/ 1856911 h 1885729"/>
                <a:gd name="T18" fmla="*/ 91284 w 1476214"/>
                <a:gd name="T19" fmla="*/ 1842450 h 1885729"/>
                <a:gd name="T20" fmla="*/ 715496 w 1476214"/>
                <a:gd name="T21" fmla="*/ 1758872 h 1885729"/>
                <a:gd name="T22" fmla="*/ 763809 w 1476214"/>
                <a:gd name="T23" fmla="*/ 1744411 h 1885729"/>
                <a:gd name="T24" fmla="*/ 1472939 w 1476214"/>
                <a:gd name="T25" fmla="*/ 1774132 h 1885729"/>
                <a:gd name="T26" fmla="*/ 1446906 w 1476214"/>
                <a:gd name="T27" fmla="*/ 1797360 h 1885729"/>
                <a:gd name="T28" fmla="*/ 1127241 w 1476214"/>
                <a:gd name="T29" fmla="*/ 1329260 h 1885729"/>
                <a:gd name="T30" fmla="*/ 1174987 w 1476214"/>
                <a:gd name="T31" fmla="*/ 1314914 h 1885729"/>
                <a:gd name="T32" fmla="*/ 618072 w 1476214"/>
                <a:gd name="T33" fmla="*/ 101112 h 1885729"/>
                <a:gd name="T34" fmla="*/ 632396 w 1476214"/>
                <a:gd name="T35" fmla="*/ 149504 h 1885729"/>
                <a:gd name="T36" fmla="*/ 363091 w 1476214"/>
                <a:gd name="T37" fmla="*/ 1794968 h 1885729"/>
                <a:gd name="T38" fmla="*/ 389237 w 1476214"/>
                <a:gd name="T39" fmla="*/ 1838123 h 1885729"/>
                <a:gd name="T40" fmla="*/ 283174 w 1476214"/>
                <a:gd name="T41" fmla="*/ 1420466 h 1885729"/>
                <a:gd name="T42" fmla="*/ 861574 w 1476214"/>
                <a:gd name="T43" fmla="*/ 1124531 h 1885729"/>
                <a:gd name="T44" fmla="*/ 875897 w 1476214"/>
                <a:gd name="T45" fmla="*/ 1172923 h 1885729"/>
                <a:gd name="T46" fmla="*/ 594769 w 1476214"/>
                <a:gd name="T47" fmla="*/ 546211 h 1885729"/>
                <a:gd name="T48" fmla="*/ 621029 w 1476214"/>
                <a:gd name="T49" fmla="*/ 589935 h 1885729"/>
                <a:gd name="T50" fmla="*/ 993099 w 1476214"/>
                <a:gd name="T51" fmla="*/ 1861693 h 1885729"/>
                <a:gd name="T52" fmla="*/ 981732 w 1476214"/>
                <a:gd name="T53" fmla="*/ 1820929 h 1885729"/>
                <a:gd name="T54" fmla="*/ 1383473 w 1476214"/>
                <a:gd name="T55" fmla="*/ 1480815 h 1885729"/>
                <a:gd name="T56" fmla="*/ 1052326 w 1476214"/>
                <a:gd name="T57" fmla="*/ 248682 h 1885729"/>
                <a:gd name="T58" fmla="*/ 1066650 w 1476214"/>
                <a:gd name="T59" fmla="*/ 297074 h 1885729"/>
                <a:gd name="T60" fmla="*/ 867030 w 1476214"/>
                <a:gd name="T61" fmla="*/ 0 h 1885729"/>
                <a:gd name="T62" fmla="*/ 915912 w 1476214"/>
                <a:gd name="T63" fmla="*/ 11386 h 1885729"/>
                <a:gd name="T64" fmla="*/ 482795 w 1476214"/>
                <a:gd name="T65" fmla="*/ 1203668 h 1885729"/>
                <a:gd name="T66" fmla="*/ 487342 w 1476214"/>
                <a:gd name="T67" fmla="*/ 1191483 h 1885729"/>
                <a:gd name="T68" fmla="*/ 160970 w 1476214"/>
                <a:gd name="T69" fmla="*/ 1639885 h 1885729"/>
                <a:gd name="T70" fmla="*/ 1157934 w 1476214"/>
                <a:gd name="T71" fmla="*/ 1650132 h 1885729"/>
                <a:gd name="T72" fmla="*/ 1158389 w 1476214"/>
                <a:gd name="T73" fmla="*/ 1650132 h 1885729"/>
                <a:gd name="T74" fmla="*/ 1036184 w 1476214"/>
                <a:gd name="T75" fmla="*/ 1007250 h 1885729"/>
                <a:gd name="T76" fmla="*/ 1085521 w 1476214"/>
                <a:gd name="T77" fmla="*/ 1018636 h 1885729"/>
                <a:gd name="T78" fmla="*/ 897041 w 1476214"/>
                <a:gd name="T79" fmla="*/ 476183 h 1885729"/>
                <a:gd name="T80" fmla="*/ 946377 w 1476214"/>
                <a:gd name="T81" fmla="*/ 487571 h 1885729"/>
                <a:gd name="T82" fmla="*/ 313413 w 1476214"/>
                <a:gd name="T83" fmla="*/ 725320 h 1885729"/>
                <a:gd name="T84" fmla="*/ 888742 w 1476214"/>
                <a:gd name="T85" fmla="*/ 1527043 h 1885729"/>
                <a:gd name="T86" fmla="*/ 912842 w 1476214"/>
                <a:gd name="T87" fmla="*/ 1482751 h 1885729"/>
                <a:gd name="T88" fmla="*/ 1150886 w 1476214"/>
                <a:gd name="T89" fmla="*/ 728054 h 1885729"/>
                <a:gd name="T90" fmla="*/ 1151114 w 1476214"/>
                <a:gd name="T91" fmla="*/ 728054 h 1885729"/>
                <a:gd name="T92" fmla="*/ 495754 w 1476214"/>
                <a:gd name="T93" fmla="*/ 1645805 h 1885729"/>
                <a:gd name="T94" fmla="*/ 507350 w 1476214"/>
                <a:gd name="T95" fmla="*/ 1596730 h 1885729"/>
                <a:gd name="T96" fmla="*/ 70367 w 1476214"/>
                <a:gd name="T97" fmla="*/ 1244203 h 1885729"/>
                <a:gd name="T98" fmla="*/ 81963 w 1476214"/>
                <a:gd name="T99" fmla="*/ 1195127 h 1885729"/>
                <a:gd name="T100" fmla="*/ 597611 w 1476214"/>
                <a:gd name="T101" fmla="*/ 971609 h 1885729"/>
                <a:gd name="T102" fmla="*/ 769038 w 1476214"/>
                <a:gd name="T103" fmla="*/ 286940 h 1885729"/>
                <a:gd name="T104" fmla="*/ 793138 w 1476214"/>
                <a:gd name="T105" fmla="*/ 242647 h 18857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76214" h="1885729">
                  <a:moveTo>
                    <a:pt x="475871" y="348168"/>
                  </a:moveTo>
                  <a:cubicBezTo>
                    <a:pt x="460324" y="354815"/>
                    <a:pt x="445801" y="363624"/>
                    <a:pt x="432735" y="374346"/>
                  </a:cubicBezTo>
                  <a:cubicBezTo>
                    <a:pt x="449500" y="371831"/>
                    <a:pt x="465798" y="366845"/>
                    <a:pt x="481107" y="359550"/>
                  </a:cubicBezTo>
                  <a:cubicBezTo>
                    <a:pt x="496677" y="352960"/>
                    <a:pt x="511212" y="344139"/>
                    <a:pt x="524244" y="333372"/>
                  </a:cubicBezTo>
                  <a:cubicBezTo>
                    <a:pt x="507501" y="335989"/>
                    <a:pt x="491214" y="340975"/>
                    <a:pt x="475871" y="348168"/>
                  </a:cubicBezTo>
                  <a:close/>
                  <a:moveTo>
                    <a:pt x="1232189" y="471091"/>
                  </a:moveTo>
                  <a:cubicBezTo>
                    <a:pt x="1231529" y="471523"/>
                    <a:pt x="1230926" y="472013"/>
                    <a:pt x="1230368" y="472570"/>
                  </a:cubicBezTo>
                  <a:cubicBezTo>
                    <a:pt x="1231017" y="472639"/>
                    <a:pt x="1231654" y="472639"/>
                    <a:pt x="1232303" y="472570"/>
                  </a:cubicBezTo>
                  <a:cubicBezTo>
                    <a:pt x="1232303" y="472570"/>
                    <a:pt x="1232189" y="470863"/>
                    <a:pt x="1232189" y="470522"/>
                  </a:cubicBezTo>
                  <a:lnTo>
                    <a:pt x="1232189" y="471091"/>
                  </a:lnTo>
                  <a:close/>
                  <a:moveTo>
                    <a:pt x="848738" y="726270"/>
                  </a:moveTo>
                  <a:cubicBezTo>
                    <a:pt x="833190" y="732905"/>
                    <a:pt x="818667" y="741715"/>
                    <a:pt x="805601" y="752448"/>
                  </a:cubicBezTo>
                  <a:cubicBezTo>
                    <a:pt x="822321" y="749955"/>
                    <a:pt x="838597" y="745130"/>
                    <a:pt x="853973" y="738107"/>
                  </a:cubicBezTo>
                  <a:cubicBezTo>
                    <a:pt x="869498" y="731483"/>
                    <a:pt x="883987" y="722673"/>
                    <a:pt x="896997" y="711929"/>
                  </a:cubicBezTo>
                  <a:cubicBezTo>
                    <a:pt x="880288" y="714308"/>
                    <a:pt x="864035" y="719145"/>
                    <a:pt x="848738" y="726270"/>
                  </a:cubicBezTo>
                  <a:close/>
                  <a:moveTo>
                    <a:pt x="680288" y="1374347"/>
                  </a:moveTo>
                  <a:cubicBezTo>
                    <a:pt x="664775" y="1381017"/>
                    <a:pt x="650285" y="1389872"/>
                    <a:pt x="637265" y="1400639"/>
                  </a:cubicBezTo>
                  <a:cubicBezTo>
                    <a:pt x="653996" y="1398238"/>
                    <a:pt x="670295" y="1393412"/>
                    <a:pt x="685637" y="1386298"/>
                  </a:cubicBezTo>
                  <a:cubicBezTo>
                    <a:pt x="701139" y="1379594"/>
                    <a:pt x="715628" y="1370751"/>
                    <a:pt x="728660" y="1360006"/>
                  </a:cubicBezTo>
                  <a:cubicBezTo>
                    <a:pt x="711940" y="1362453"/>
                    <a:pt x="695642" y="1367291"/>
                    <a:pt x="680288" y="1374347"/>
                  </a:cubicBezTo>
                  <a:close/>
                  <a:moveTo>
                    <a:pt x="301731" y="953222"/>
                  </a:moveTo>
                  <a:cubicBezTo>
                    <a:pt x="286251" y="959926"/>
                    <a:pt x="271774" y="968736"/>
                    <a:pt x="258707" y="979400"/>
                  </a:cubicBezTo>
                  <a:cubicBezTo>
                    <a:pt x="275439" y="976999"/>
                    <a:pt x="291737" y="972173"/>
                    <a:pt x="307080" y="965059"/>
                  </a:cubicBezTo>
                  <a:cubicBezTo>
                    <a:pt x="322582" y="958401"/>
                    <a:pt x="337071" y="949591"/>
                    <a:pt x="350103" y="938881"/>
                  </a:cubicBezTo>
                  <a:cubicBezTo>
                    <a:pt x="333349" y="941511"/>
                    <a:pt x="317062" y="946530"/>
                    <a:pt x="301731" y="953791"/>
                  </a:cubicBezTo>
                  <a:lnTo>
                    <a:pt x="301731" y="953222"/>
                  </a:lnTo>
                  <a:close/>
                  <a:moveTo>
                    <a:pt x="43023" y="1856137"/>
                  </a:moveTo>
                  <a:cubicBezTo>
                    <a:pt x="27498" y="1862739"/>
                    <a:pt x="12998" y="1871559"/>
                    <a:pt x="0" y="1882315"/>
                  </a:cubicBezTo>
                  <a:cubicBezTo>
                    <a:pt x="16731" y="1879914"/>
                    <a:pt x="33030" y="1875088"/>
                    <a:pt x="48372" y="1867974"/>
                  </a:cubicBezTo>
                  <a:cubicBezTo>
                    <a:pt x="63886" y="1861304"/>
                    <a:pt x="78375" y="1852449"/>
                    <a:pt x="91396" y="1841682"/>
                  </a:cubicBezTo>
                  <a:cubicBezTo>
                    <a:pt x="74619" y="1844289"/>
                    <a:pt x="58320" y="1849342"/>
                    <a:pt x="43023" y="1856706"/>
                  </a:cubicBezTo>
                  <a:lnTo>
                    <a:pt x="43023" y="1856137"/>
                  </a:lnTo>
                  <a:close/>
                  <a:moveTo>
                    <a:pt x="716368" y="1758140"/>
                  </a:moveTo>
                  <a:cubicBezTo>
                    <a:pt x="700843" y="1764753"/>
                    <a:pt x="686354" y="1773574"/>
                    <a:pt x="673345" y="1784318"/>
                  </a:cubicBezTo>
                  <a:cubicBezTo>
                    <a:pt x="690065" y="1781871"/>
                    <a:pt x="706363" y="1777034"/>
                    <a:pt x="721717" y="1769977"/>
                  </a:cubicBezTo>
                  <a:cubicBezTo>
                    <a:pt x="737208" y="1763262"/>
                    <a:pt x="751697" y="1754407"/>
                    <a:pt x="764740" y="1743685"/>
                  </a:cubicBezTo>
                  <a:cubicBezTo>
                    <a:pt x="747952" y="1746246"/>
                    <a:pt x="731654" y="1751311"/>
                    <a:pt x="716368" y="1758709"/>
                  </a:cubicBezTo>
                  <a:lnTo>
                    <a:pt x="716368" y="1758140"/>
                  </a:lnTo>
                  <a:close/>
                  <a:moveTo>
                    <a:pt x="1474735" y="1773392"/>
                  </a:moveTo>
                  <a:cubicBezTo>
                    <a:pt x="1463967" y="1776306"/>
                    <a:pt x="1453462" y="1780118"/>
                    <a:pt x="1443321" y="1784774"/>
                  </a:cubicBezTo>
                  <a:cubicBezTo>
                    <a:pt x="1427853" y="1791489"/>
                    <a:pt x="1413376" y="1800298"/>
                    <a:pt x="1400298" y="1810951"/>
                  </a:cubicBezTo>
                  <a:cubicBezTo>
                    <a:pt x="1417029" y="1808539"/>
                    <a:pt x="1433328" y="1803701"/>
                    <a:pt x="1448670" y="1796611"/>
                  </a:cubicBezTo>
                  <a:cubicBezTo>
                    <a:pt x="1458185" y="1792377"/>
                    <a:pt x="1467393" y="1787471"/>
                    <a:pt x="1476214" y="1781928"/>
                  </a:cubicBezTo>
                  <a:cubicBezTo>
                    <a:pt x="1475531" y="1778969"/>
                    <a:pt x="1474735" y="1776123"/>
                    <a:pt x="1474735" y="1773392"/>
                  </a:cubicBezTo>
                  <a:close/>
                  <a:moveTo>
                    <a:pt x="1128615" y="1328706"/>
                  </a:moveTo>
                  <a:cubicBezTo>
                    <a:pt x="1113056" y="1335376"/>
                    <a:pt x="1098533" y="1344231"/>
                    <a:pt x="1085478" y="1354998"/>
                  </a:cubicBezTo>
                  <a:cubicBezTo>
                    <a:pt x="1102005" y="1352472"/>
                    <a:pt x="1118099" y="1347646"/>
                    <a:pt x="1133282" y="1340657"/>
                  </a:cubicBezTo>
                  <a:cubicBezTo>
                    <a:pt x="1148852" y="1334010"/>
                    <a:pt x="1163375" y="1325155"/>
                    <a:pt x="1176419" y="1314366"/>
                  </a:cubicBezTo>
                  <a:cubicBezTo>
                    <a:pt x="1159801" y="1316813"/>
                    <a:pt x="1143628" y="1321650"/>
                    <a:pt x="1128388" y="1328706"/>
                  </a:cubicBezTo>
                  <a:lnTo>
                    <a:pt x="1128615" y="1328706"/>
                  </a:lnTo>
                  <a:close/>
                  <a:moveTo>
                    <a:pt x="618826" y="101070"/>
                  </a:moveTo>
                  <a:cubicBezTo>
                    <a:pt x="612179" y="85534"/>
                    <a:pt x="603324" y="71045"/>
                    <a:pt x="592534" y="58047"/>
                  </a:cubicBezTo>
                  <a:cubicBezTo>
                    <a:pt x="595027" y="74733"/>
                    <a:pt x="599853" y="90974"/>
                    <a:pt x="606875" y="106306"/>
                  </a:cubicBezTo>
                  <a:cubicBezTo>
                    <a:pt x="613522" y="121876"/>
                    <a:pt x="622377" y="136399"/>
                    <a:pt x="633167" y="149442"/>
                  </a:cubicBezTo>
                  <a:cubicBezTo>
                    <a:pt x="630743" y="132711"/>
                    <a:pt x="625917" y="116413"/>
                    <a:pt x="618826" y="101070"/>
                  </a:cubicBezTo>
                  <a:close/>
                  <a:moveTo>
                    <a:pt x="389711" y="1837357"/>
                  </a:moveTo>
                  <a:cubicBezTo>
                    <a:pt x="383110" y="1821798"/>
                    <a:pt x="374289" y="1807264"/>
                    <a:pt x="363533" y="1794220"/>
                  </a:cubicBezTo>
                  <a:cubicBezTo>
                    <a:pt x="365958" y="1810951"/>
                    <a:pt x="370784" y="1827250"/>
                    <a:pt x="377875" y="1842593"/>
                  </a:cubicBezTo>
                  <a:cubicBezTo>
                    <a:pt x="384510" y="1858140"/>
                    <a:pt x="393320" y="1872663"/>
                    <a:pt x="404052" y="1885730"/>
                  </a:cubicBezTo>
                  <a:cubicBezTo>
                    <a:pt x="401742" y="1868976"/>
                    <a:pt x="396905" y="1852666"/>
                    <a:pt x="389711" y="1837357"/>
                  </a:cubicBezTo>
                  <a:close/>
                  <a:moveTo>
                    <a:pt x="295584" y="1414525"/>
                  </a:moveTo>
                  <a:cubicBezTo>
                    <a:pt x="288869" y="1399034"/>
                    <a:pt x="279980" y="1384591"/>
                    <a:pt x="269179" y="1371616"/>
                  </a:cubicBezTo>
                  <a:cubicBezTo>
                    <a:pt x="271683" y="1388290"/>
                    <a:pt x="276509" y="1404532"/>
                    <a:pt x="283520" y="1419874"/>
                  </a:cubicBezTo>
                  <a:cubicBezTo>
                    <a:pt x="290178" y="1435422"/>
                    <a:pt x="299079" y="1449922"/>
                    <a:pt x="309925" y="1462897"/>
                  </a:cubicBezTo>
                  <a:cubicBezTo>
                    <a:pt x="307410" y="1446189"/>
                    <a:pt x="302584" y="1429901"/>
                    <a:pt x="295584" y="1414525"/>
                  </a:cubicBezTo>
                  <a:close/>
                  <a:moveTo>
                    <a:pt x="862624" y="1124063"/>
                  </a:moveTo>
                  <a:cubicBezTo>
                    <a:pt x="855931" y="1108538"/>
                    <a:pt x="847122" y="1094026"/>
                    <a:pt x="836445" y="1080926"/>
                  </a:cubicBezTo>
                  <a:cubicBezTo>
                    <a:pt x="838813" y="1097668"/>
                    <a:pt x="843650" y="1113967"/>
                    <a:pt x="850786" y="1129298"/>
                  </a:cubicBezTo>
                  <a:cubicBezTo>
                    <a:pt x="857377" y="1144868"/>
                    <a:pt x="866197" y="1159403"/>
                    <a:pt x="876965" y="1172435"/>
                  </a:cubicBezTo>
                  <a:cubicBezTo>
                    <a:pt x="874472" y="1155715"/>
                    <a:pt x="869646" y="1139439"/>
                    <a:pt x="862624" y="1124063"/>
                  </a:cubicBezTo>
                  <a:close/>
                  <a:moveTo>
                    <a:pt x="621786" y="589120"/>
                  </a:moveTo>
                  <a:cubicBezTo>
                    <a:pt x="615116" y="573561"/>
                    <a:pt x="606261" y="559038"/>
                    <a:pt x="595494" y="545983"/>
                  </a:cubicBezTo>
                  <a:cubicBezTo>
                    <a:pt x="597861" y="562725"/>
                    <a:pt x="602698" y="579024"/>
                    <a:pt x="609835" y="594355"/>
                  </a:cubicBezTo>
                  <a:cubicBezTo>
                    <a:pt x="616482" y="609926"/>
                    <a:pt x="625337" y="624449"/>
                    <a:pt x="636127" y="637492"/>
                  </a:cubicBezTo>
                  <a:cubicBezTo>
                    <a:pt x="633657" y="620955"/>
                    <a:pt x="628819" y="604861"/>
                    <a:pt x="621786" y="589689"/>
                  </a:cubicBezTo>
                  <a:lnTo>
                    <a:pt x="621786" y="589120"/>
                  </a:lnTo>
                  <a:close/>
                  <a:moveTo>
                    <a:pt x="982929" y="1820171"/>
                  </a:moveTo>
                  <a:cubicBezTo>
                    <a:pt x="984966" y="1834182"/>
                    <a:pt x="988790" y="1847874"/>
                    <a:pt x="994310" y="1860917"/>
                  </a:cubicBezTo>
                  <a:lnTo>
                    <a:pt x="1007969" y="1860007"/>
                  </a:lnTo>
                  <a:cubicBezTo>
                    <a:pt x="1001356" y="1845893"/>
                    <a:pt x="992945" y="1832691"/>
                    <a:pt x="982929" y="1820740"/>
                  </a:cubicBezTo>
                  <a:lnTo>
                    <a:pt x="982929" y="1820171"/>
                  </a:lnTo>
                  <a:close/>
                  <a:moveTo>
                    <a:pt x="1397225" y="1474962"/>
                  </a:moveTo>
                  <a:cubicBezTo>
                    <a:pt x="1390532" y="1459426"/>
                    <a:pt x="1381643" y="1444937"/>
                    <a:pt x="1370819" y="1431939"/>
                  </a:cubicBezTo>
                  <a:cubicBezTo>
                    <a:pt x="1373391" y="1448602"/>
                    <a:pt x="1378217" y="1464832"/>
                    <a:pt x="1385160" y="1480198"/>
                  </a:cubicBezTo>
                  <a:cubicBezTo>
                    <a:pt x="1391853" y="1495711"/>
                    <a:pt x="1400696" y="1510189"/>
                    <a:pt x="1411452" y="1523221"/>
                  </a:cubicBezTo>
                  <a:cubicBezTo>
                    <a:pt x="1409039" y="1506535"/>
                    <a:pt x="1404247" y="1490282"/>
                    <a:pt x="1397225" y="1474962"/>
                  </a:cubicBezTo>
                  <a:close/>
                  <a:moveTo>
                    <a:pt x="1053609" y="248578"/>
                  </a:moveTo>
                  <a:cubicBezTo>
                    <a:pt x="1046894" y="233121"/>
                    <a:pt x="1038039" y="218678"/>
                    <a:pt x="1027318" y="205668"/>
                  </a:cubicBezTo>
                  <a:cubicBezTo>
                    <a:pt x="1029822" y="222354"/>
                    <a:pt x="1034693" y="238607"/>
                    <a:pt x="1041773" y="253927"/>
                  </a:cubicBezTo>
                  <a:cubicBezTo>
                    <a:pt x="1048340" y="269474"/>
                    <a:pt x="1057161" y="283975"/>
                    <a:pt x="1067950" y="296950"/>
                  </a:cubicBezTo>
                  <a:cubicBezTo>
                    <a:pt x="1065503" y="280230"/>
                    <a:pt x="1060666" y="263932"/>
                    <a:pt x="1053609" y="248578"/>
                  </a:cubicBezTo>
                  <a:close/>
                  <a:moveTo>
                    <a:pt x="917028" y="11382"/>
                  </a:moveTo>
                  <a:cubicBezTo>
                    <a:pt x="901344" y="5258"/>
                    <a:pt x="884863" y="1423"/>
                    <a:pt x="868087" y="0"/>
                  </a:cubicBezTo>
                  <a:cubicBezTo>
                    <a:pt x="881631" y="10062"/>
                    <a:pt x="896541" y="18142"/>
                    <a:pt x="912362" y="24016"/>
                  </a:cubicBezTo>
                  <a:cubicBezTo>
                    <a:pt x="928069" y="30082"/>
                    <a:pt x="944538" y="33906"/>
                    <a:pt x="961303" y="35397"/>
                  </a:cubicBezTo>
                  <a:cubicBezTo>
                    <a:pt x="947759" y="25336"/>
                    <a:pt x="932849" y="17255"/>
                    <a:pt x="917028" y="11382"/>
                  </a:cubicBezTo>
                  <a:close/>
                  <a:moveTo>
                    <a:pt x="487936" y="1190987"/>
                  </a:moveTo>
                  <a:cubicBezTo>
                    <a:pt x="472297" y="1184602"/>
                    <a:pt x="455805" y="1180573"/>
                    <a:pt x="438995" y="1179036"/>
                  </a:cubicBezTo>
                  <a:cubicBezTo>
                    <a:pt x="452573" y="1189132"/>
                    <a:pt x="467517" y="1197259"/>
                    <a:pt x="483383" y="1203166"/>
                  </a:cubicBezTo>
                  <a:cubicBezTo>
                    <a:pt x="499102" y="1209186"/>
                    <a:pt x="515571" y="1213022"/>
                    <a:pt x="532325" y="1214547"/>
                  </a:cubicBezTo>
                  <a:cubicBezTo>
                    <a:pt x="518906" y="1204600"/>
                    <a:pt x="504098" y="1196667"/>
                    <a:pt x="488391" y="1190987"/>
                  </a:cubicBezTo>
                  <a:lnTo>
                    <a:pt x="487936" y="1190987"/>
                  </a:lnTo>
                  <a:close/>
                  <a:moveTo>
                    <a:pt x="116891" y="1615299"/>
                  </a:moveTo>
                  <a:cubicBezTo>
                    <a:pt x="101195" y="1608994"/>
                    <a:pt x="84669" y="1604964"/>
                    <a:pt x="67835" y="1603348"/>
                  </a:cubicBezTo>
                  <a:cubicBezTo>
                    <a:pt x="95288" y="1623232"/>
                    <a:pt x="127464" y="1635593"/>
                    <a:pt x="161166" y="1639201"/>
                  </a:cubicBezTo>
                  <a:cubicBezTo>
                    <a:pt x="147758" y="1629219"/>
                    <a:pt x="133007" y="1621172"/>
                    <a:pt x="117346" y="1615299"/>
                  </a:cubicBezTo>
                  <a:lnTo>
                    <a:pt x="116891" y="1615299"/>
                  </a:lnTo>
                  <a:close/>
                  <a:moveTo>
                    <a:pt x="1159346" y="1649444"/>
                  </a:moveTo>
                  <a:cubicBezTo>
                    <a:pt x="1143651" y="1643139"/>
                    <a:pt x="1127124" y="1639110"/>
                    <a:pt x="1110291" y="1637494"/>
                  </a:cubicBezTo>
                  <a:cubicBezTo>
                    <a:pt x="1137743" y="1657378"/>
                    <a:pt x="1169920" y="1669738"/>
                    <a:pt x="1203621" y="1673346"/>
                  </a:cubicBezTo>
                  <a:cubicBezTo>
                    <a:pt x="1190202" y="1663375"/>
                    <a:pt x="1175451" y="1655340"/>
                    <a:pt x="1159801" y="1649444"/>
                  </a:cubicBezTo>
                  <a:lnTo>
                    <a:pt x="1159346" y="1649444"/>
                  </a:lnTo>
                  <a:close/>
                  <a:moveTo>
                    <a:pt x="1086389" y="1018212"/>
                  </a:moveTo>
                  <a:cubicBezTo>
                    <a:pt x="1070716" y="1012043"/>
                    <a:pt x="1054235" y="1008207"/>
                    <a:pt x="1037447" y="1006830"/>
                  </a:cubicBezTo>
                  <a:cubicBezTo>
                    <a:pt x="1050969" y="1016937"/>
                    <a:pt x="1065879" y="1025018"/>
                    <a:pt x="1081722" y="1030846"/>
                  </a:cubicBezTo>
                  <a:cubicBezTo>
                    <a:pt x="1097407" y="1037060"/>
                    <a:pt x="1113876" y="1041078"/>
                    <a:pt x="1130664" y="1042797"/>
                  </a:cubicBezTo>
                  <a:cubicBezTo>
                    <a:pt x="1117347" y="1032496"/>
                    <a:pt x="1102574" y="1024210"/>
                    <a:pt x="1086844" y="1018212"/>
                  </a:cubicBezTo>
                  <a:lnTo>
                    <a:pt x="1086389" y="1018212"/>
                  </a:lnTo>
                  <a:close/>
                  <a:moveTo>
                    <a:pt x="947076" y="487367"/>
                  </a:moveTo>
                  <a:cubicBezTo>
                    <a:pt x="931415" y="481175"/>
                    <a:pt x="914923" y="477340"/>
                    <a:pt x="898135" y="475985"/>
                  </a:cubicBezTo>
                  <a:cubicBezTo>
                    <a:pt x="911656" y="486058"/>
                    <a:pt x="926578" y="494105"/>
                    <a:pt x="942410" y="499887"/>
                  </a:cubicBezTo>
                  <a:cubicBezTo>
                    <a:pt x="958071" y="506192"/>
                    <a:pt x="974552" y="510221"/>
                    <a:pt x="991351" y="511838"/>
                  </a:cubicBezTo>
                  <a:cubicBezTo>
                    <a:pt x="978035" y="501571"/>
                    <a:pt x="963261" y="493320"/>
                    <a:pt x="947531" y="487367"/>
                  </a:cubicBezTo>
                  <a:lnTo>
                    <a:pt x="947076" y="487367"/>
                  </a:lnTo>
                  <a:close/>
                  <a:moveTo>
                    <a:pt x="325177" y="676076"/>
                  </a:moveTo>
                  <a:cubicBezTo>
                    <a:pt x="319008" y="691749"/>
                    <a:pt x="315172" y="708230"/>
                    <a:pt x="313795" y="725018"/>
                  </a:cubicBezTo>
                  <a:cubicBezTo>
                    <a:pt x="333508" y="697474"/>
                    <a:pt x="345846" y="665343"/>
                    <a:pt x="349648" y="631688"/>
                  </a:cubicBezTo>
                  <a:cubicBezTo>
                    <a:pt x="339336" y="645198"/>
                    <a:pt x="331095" y="660153"/>
                    <a:pt x="325177" y="676076"/>
                  </a:cubicBezTo>
                  <a:close/>
                  <a:moveTo>
                    <a:pt x="889826" y="1526407"/>
                  </a:moveTo>
                  <a:cubicBezTo>
                    <a:pt x="883657" y="1542080"/>
                    <a:pt x="879821" y="1558561"/>
                    <a:pt x="878444" y="1575349"/>
                  </a:cubicBezTo>
                  <a:cubicBezTo>
                    <a:pt x="888540" y="1561805"/>
                    <a:pt x="896666" y="1546895"/>
                    <a:pt x="902573" y="1531074"/>
                  </a:cubicBezTo>
                  <a:cubicBezTo>
                    <a:pt x="908583" y="1515356"/>
                    <a:pt x="912407" y="1498886"/>
                    <a:pt x="913955" y="1482133"/>
                  </a:cubicBezTo>
                  <a:cubicBezTo>
                    <a:pt x="903871" y="1495643"/>
                    <a:pt x="895824" y="1510564"/>
                    <a:pt x="890054" y="1526407"/>
                  </a:cubicBezTo>
                  <a:lnTo>
                    <a:pt x="889826" y="1526407"/>
                  </a:lnTo>
                  <a:close/>
                  <a:moveTo>
                    <a:pt x="1152289" y="727750"/>
                  </a:moveTo>
                  <a:cubicBezTo>
                    <a:pt x="1146120" y="743502"/>
                    <a:pt x="1142285" y="760062"/>
                    <a:pt x="1140908" y="776919"/>
                  </a:cubicBezTo>
                  <a:cubicBezTo>
                    <a:pt x="1160769" y="749409"/>
                    <a:pt x="1173129" y="717210"/>
                    <a:pt x="1176760" y="683475"/>
                  </a:cubicBezTo>
                  <a:cubicBezTo>
                    <a:pt x="1166608" y="696996"/>
                    <a:pt x="1158436" y="711906"/>
                    <a:pt x="1152517" y="727750"/>
                  </a:cubicBezTo>
                  <a:lnTo>
                    <a:pt x="1152289" y="727750"/>
                  </a:lnTo>
                  <a:close/>
                  <a:moveTo>
                    <a:pt x="507740" y="1596064"/>
                  </a:moveTo>
                  <a:cubicBezTo>
                    <a:pt x="501571" y="1611771"/>
                    <a:pt x="497736" y="1628297"/>
                    <a:pt x="496358" y="1645119"/>
                  </a:cubicBezTo>
                  <a:cubicBezTo>
                    <a:pt x="506397" y="1631473"/>
                    <a:pt x="514478" y="1616494"/>
                    <a:pt x="520374" y="1600617"/>
                  </a:cubicBezTo>
                  <a:cubicBezTo>
                    <a:pt x="526452" y="1584921"/>
                    <a:pt x="530276" y="1568441"/>
                    <a:pt x="531756" y="1551675"/>
                  </a:cubicBezTo>
                  <a:cubicBezTo>
                    <a:pt x="521728" y="1565254"/>
                    <a:pt x="513716" y="1580198"/>
                    <a:pt x="507968" y="1596064"/>
                  </a:cubicBezTo>
                  <a:lnTo>
                    <a:pt x="507740" y="1596064"/>
                  </a:lnTo>
                  <a:close/>
                  <a:moveTo>
                    <a:pt x="81835" y="1194629"/>
                  </a:moveTo>
                  <a:cubicBezTo>
                    <a:pt x="75757" y="1210370"/>
                    <a:pt x="71933" y="1226885"/>
                    <a:pt x="70453" y="1243685"/>
                  </a:cubicBezTo>
                  <a:cubicBezTo>
                    <a:pt x="80583" y="1230140"/>
                    <a:pt x="88664" y="1215185"/>
                    <a:pt x="94469" y="1199296"/>
                  </a:cubicBezTo>
                  <a:cubicBezTo>
                    <a:pt x="100660" y="1183634"/>
                    <a:pt x="104496" y="1167142"/>
                    <a:pt x="105850" y="1150354"/>
                  </a:cubicBezTo>
                  <a:cubicBezTo>
                    <a:pt x="95937" y="1163955"/>
                    <a:pt x="87936" y="1178854"/>
                    <a:pt x="82063" y="1194629"/>
                  </a:cubicBezTo>
                  <a:lnTo>
                    <a:pt x="81835" y="1194629"/>
                  </a:lnTo>
                  <a:close/>
                  <a:moveTo>
                    <a:pt x="609721" y="922150"/>
                  </a:moveTo>
                  <a:cubicBezTo>
                    <a:pt x="603495" y="937845"/>
                    <a:pt x="599659" y="954372"/>
                    <a:pt x="598339" y="971205"/>
                  </a:cubicBezTo>
                  <a:cubicBezTo>
                    <a:pt x="618177" y="943730"/>
                    <a:pt x="630538" y="911565"/>
                    <a:pt x="634192" y="877875"/>
                  </a:cubicBezTo>
                  <a:cubicBezTo>
                    <a:pt x="623903" y="891351"/>
                    <a:pt x="615662" y="906273"/>
                    <a:pt x="609721" y="922150"/>
                  </a:cubicBezTo>
                  <a:close/>
                  <a:moveTo>
                    <a:pt x="769976" y="286820"/>
                  </a:moveTo>
                  <a:cubicBezTo>
                    <a:pt x="763978" y="302584"/>
                    <a:pt x="760154" y="319088"/>
                    <a:pt x="758594" y="335876"/>
                  </a:cubicBezTo>
                  <a:cubicBezTo>
                    <a:pt x="768713" y="322343"/>
                    <a:pt x="776839" y="307433"/>
                    <a:pt x="782724" y="291601"/>
                  </a:cubicBezTo>
                  <a:cubicBezTo>
                    <a:pt x="788790" y="275860"/>
                    <a:pt x="792614" y="259345"/>
                    <a:pt x="794105" y="242545"/>
                  </a:cubicBezTo>
                  <a:cubicBezTo>
                    <a:pt x="784067" y="256112"/>
                    <a:pt x="775986" y="271011"/>
                    <a:pt x="770090" y="286820"/>
                  </a:cubicBezTo>
                  <a:lnTo>
                    <a:pt x="769976" y="2868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8" name="Freeform: Shape 369"/>
            <p:cNvSpPr>
              <a:spLocks/>
            </p:cNvSpPr>
            <p:nvPr/>
          </p:nvSpPr>
          <p:spPr bwMode="auto">
            <a:xfrm>
              <a:off x="9866163" y="2429353"/>
              <a:ext cx="476248" cy="288951"/>
            </a:xfrm>
            <a:custGeom>
              <a:avLst/>
              <a:gdLst>
                <a:gd name="T0" fmla="*/ 2955 w 477552"/>
                <a:gd name="T1" fmla="*/ 1235 h 288277"/>
                <a:gd name="T2" fmla="*/ 172837 w 477552"/>
                <a:gd name="T3" fmla="*/ 217794 h 288277"/>
                <a:gd name="T4" fmla="*/ 296674 w 477552"/>
                <a:gd name="T5" fmla="*/ 273858 h 288277"/>
                <a:gd name="T6" fmla="*/ 367262 w 477552"/>
                <a:gd name="T7" fmla="*/ 266621 h 288277"/>
                <a:gd name="T8" fmla="*/ 418035 w 477552"/>
                <a:gd name="T9" fmla="*/ 218139 h 288277"/>
                <a:gd name="T10" fmla="*/ 451134 w 477552"/>
                <a:gd name="T11" fmla="*/ 145072 h 288277"/>
                <a:gd name="T12" fmla="*/ 470610 w 477552"/>
                <a:gd name="T13" fmla="*/ 56494 h 288277"/>
                <a:gd name="T14" fmla="*/ 471138 w 477552"/>
                <a:gd name="T15" fmla="*/ 55311 h 288277"/>
                <a:gd name="T16" fmla="*/ 472299 w 477552"/>
                <a:gd name="T17" fmla="*/ 55851 h 288277"/>
                <a:gd name="T18" fmla="*/ 472299 w 477552"/>
                <a:gd name="T19" fmla="*/ 56494 h 288277"/>
                <a:gd name="T20" fmla="*/ 460252 w 477552"/>
                <a:gd name="T21" fmla="*/ 141510 h 288277"/>
                <a:gd name="T22" fmla="*/ 435486 w 477552"/>
                <a:gd name="T23" fmla="*/ 213199 h 288277"/>
                <a:gd name="T24" fmla="*/ 390454 w 477552"/>
                <a:gd name="T25" fmla="*/ 269264 h 288277"/>
                <a:gd name="T26" fmla="*/ 320429 w 477552"/>
                <a:gd name="T27" fmla="*/ 290861 h 288277"/>
                <a:gd name="T28" fmla="*/ 184208 w 477552"/>
                <a:gd name="T29" fmla="*/ 243529 h 288277"/>
                <a:gd name="T30" fmla="*/ 78833 w 477552"/>
                <a:gd name="T31" fmla="*/ 145646 h 288277"/>
                <a:gd name="T32" fmla="*/ 28 w 477552"/>
                <a:gd name="T33" fmla="*/ 1808 h 288277"/>
                <a:gd name="T34" fmla="*/ 1211 w 477552"/>
                <a:gd name="T35" fmla="*/ 28 h 288277"/>
                <a:gd name="T36" fmla="*/ 2955 w 477552"/>
                <a:gd name="T37" fmla="*/ 1235 h 2882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77552" h="288277">
                  <a:moveTo>
                    <a:pt x="2987" y="1223"/>
                  </a:moveTo>
                  <a:cubicBezTo>
                    <a:pt x="40342" y="86620"/>
                    <a:pt x="99584" y="160636"/>
                    <a:pt x="174738" y="215769"/>
                  </a:cubicBezTo>
                  <a:cubicBezTo>
                    <a:pt x="211421" y="244030"/>
                    <a:pt x="254365" y="263083"/>
                    <a:pt x="299937" y="271312"/>
                  </a:cubicBezTo>
                  <a:cubicBezTo>
                    <a:pt x="323907" y="276047"/>
                    <a:pt x="348742" y="273543"/>
                    <a:pt x="371301" y="264142"/>
                  </a:cubicBezTo>
                  <a:cubicBezTo>
                    <a:pt x="392232" y="252783"/>
                    <a:pt x="409908" y="236245"/>
                    <a:pt x="422633" y="216111"/>
                  </a:cubicBezTo>
                  <a:cubicBezTo>
                    <a:pt x="437418" y="193837"/>
                    <a:pt x="448708" y="169423"/>
                    <a:pt x="456095" y="143723"/>
                  </a:cubicBezTo>
                  <a:cubicBezTo>
                    <a:pt x="464768" y="114984"/>
                    <a:pt x="471347" y="85653"/>
                    <a:pt x="475786" y="55969"/>
                  </a:cubicBezTo>
                  <a:cubicBezTo>
                    <a:pt x="475615" y="55503"/>
                    <a:pt x="475854" y="54979"/>
                    <a:pt x="476320" y="54797"/>
                  </a:cubicBezTo>
                  <a:cubicBezTo>
                    <a:pt x="476799" y="54626"/>
                    <a:pt x="477322" y="54865"/>
                    <a:pt x="477493" y="55332"/>
                  </a:cubicBezTo>
                  <a:cubicBezTo>
                    <a:pt x="477572" y="55537"/>
                    <a:pt x="477572" y="55765"/>
                    <a:pt x="477493" y="55969"/>
                  </a:cubicBezTo>
                  <a:cubicBezTo>
                    <a:pt x="473395" y="84082"/>
                    <a:pt x="471574" y="112878"/>
                    <a:pt x="465314" y="140194"/>
                  </a:cubicBezTo>
                  <a:cubicBezTo>
                    <a:pt x="460158" y="164882"/>
                    <a:pt x="451747" y="188760"/>
                    <a:pt x="440275" y="211217"/>
                  </a:cubicBezTo>
                  <a:cubicBezTo>
                    <a:pt x="429268" y="232785"/>
                    <a:pt x="413744" y="251736"/>
                    <a:pt x="394748" y="266760"/>
                  </a:cubicBezTo>
                  <a:cubicBezTo>
                    <a:pt x="374294" y="281784"/>
                    <a:pt x="349300" y="289341"/>
                    <a:pt x="323953" y="288157"/>
                  </a:cubicBezTo>
                  <a:cubicBezTo>
                    <a:pt x="274533" y="285858"/>
                    <a:pt x="226787" y="269594"/>
                    <a:pt x="186234" y="241265"/>
                  </a:cubicBezTo>
                  <a:cubicBezTo>
                    <a:pt x="145885" y="214688"/>
                    <a:pt x="109942" y="181965"/>
                    <a:pt x="79700" y="144292"/>
                  </a:cubicBezTo>
                  <a:cubicBezTo>
                    <a:pt x="45373" y="101576"/>
                    <a:pt x="18444" y="53409"/>
                    <a:pt x="28" y="1792"/>
                  </a:cubicBezTo>
                  <a:cubicBezTo>
                    <a:pt x="-131" y="973"/>
                    <a:pt x="404" y="187"/>
                    <a:pt x="1223" y="28"/>
                  </a:cubicBezTo>
                  <a:cubicBezTo>
                    <a:pt x="2043" y="-131"/>
                    <a:pt x="2828" y="404"/>
                    <a:pt x="2987" y="122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99" name="Freeform: Shape 370"/>
            <p:cNvSpPr>
              <a:spLocks/>
            </p:cNvSpPr>
            <p:nvPr/>
          </p:nvSpPr>
          <p:spPr bwMode="auto">
            <a:xfrm>
              <a:off x="9916963" y="2038792"/>
              <a:ext cx="423333" cy="611243"/>
            </a:xfrm>
            <a:custGeom>
              <a:avLst/>
              <a:gdLst>
                <a:gd name="T0" fmla="*/ 286073 w 423197"/>
                <a:gd name="T1" fmla="*/ 610678 h 611072"/>
                <a:gd name="T2" fmla="*/ 479 w 423197"/>
                <a:gd name="T3" fmla="*/ 367064 h 611072"/>
                <a:gd name="T4" fmla="*/ 29424 w 423197"/>
                <a:gd name="T5" fmla="*/ 184752 h 611072"/>
                <a:gd name="T6" fmla="*/ 52220 w 423197"/>
                <a:gd name="T7" fmla="*/ 842 h 611072"/>
                <a:gd name="T8" fmla="*/ 423741 w 423197"/>
                <a:gd name="T9" fmla="*/ 117296 h 611072"/>
                <a:gd name="T10" fmla="*/ 372001 w 423197"/>
                <a:gd name="T11" fmla="*/ 345984 h 611072"/>
                <a:gd name="T12" fmla="*/ 373028 w 423197"/>
                <a:gd name="T13" fmla="*/ 370824 h 611072"/>
                <a:gd name="T14" fmla="*/ 373028 w 423197"/>
                <a:gd name="T15" fmla="*/ 374925 h 611072"/>
                <a:gd name="T16" fmla="*/ 286073 w 423197"/>
                <a:gd name="T17" fmla="*/ 610678 h 6110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3197" h="611072">
                  <a:moveTo>
                    <a:pt x="285705" y="609994"/>
                  </a:moveTo>
                  <a:cubicBezTo>
                    <a:pt x="196017" y="625018"/>
                    <a:pt x="53176" y="480014"/>
                    <a:pt x="479" y="366652"/>
                  </a:cubicBezTo>
                  <a:cubicBezTo>
                    <a:pt x="-3050" y="358912"/>
                    <a:pt x="13568" y="280492"/>
                    <a:pt x="29388" y="184544"/>
                  </a:cubicBezTo>
                  <a:cubicBezTo>
                    <a:pt x="38721" y="126156"/>
                    <a:pt x="47827" y="60938"/>
                    <a:pt x="52152" y="842"/>
                  </a:cubicBezTo>
                  <a:cubicBezTo>
                    <a:pt x="52949" y="-11564"/>
                    <a:pt x="423197" y="117164"/>
                    <a:pt x="423197" y="117164"/>
                  </a:cubicBezTo>
                  <a:cubicBezTo>
                    <a:pt x="423197" y="117164"/>
                    <a:pt x="377670" y="240770"/>
                    <a:pt x="371524" y="345596"/>
                  </a:cubicBezTo>
                  <a:cubicBezTo>
                    <a:pt x="371160" y="353882"/>
                    <a:pt x="371501" y="362179"/>
                    <a:pt x="372548" y="370408"/>
                  </a:cubicBezTo>
                  <a:cubicBezTo>
                    <a:pt x="372617" y="371774"/>
                    <a:pt x="372617" y="373140"/>
                    <a:pt x="372548" y="374505"/>
                  </a:cubicBezTo>
                  <a:cubicBezTo>
                    <a:pt x="376873" y="421740"/>
                    <a:pt x="372434" y="595312"/>
                    <a:pt x="285705" y="609994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0" name="Freeform: Shape 371"/>
            <p:cNvSpPr>
              <a:spLocks/>
            </p:cNvSpPr>
            <p:nvPr/>
          </p:nvSpPr>
          <p:spPr bwMode="auto">
            <a:xfrm>
              <a:off x="9980462" y="2040379"/>
              <a:ext cx="359833" cy="374684"/>
            </a:xfrm>
            <a:custGeom>
              <a:avLst/>
              <a:gdLst>
                <a:gd name="T0" fmla="*/ 269005 w 360574"/>
                <a:gd name="T1" fmla="*/ 375050 h 374280"/>
                <a:gd name="T2" fmla="*/ 307498 w 360574"/>
                <a:gd name="T3" fmla="*/ 375050 h 374280"/>
                <a:gd name="T4" fmla="*/ 307498 w 360574"/>
                <a:gd name="T5" fmla="*/ 370936 h 374280"/>
                <a:gd name="T6" fmla="*/ 306596 w 360574"/>
                <a:gd name="T7" fmla="*/ 346016 h 374280"/>
                <a:gd name="T8" fmla="*/ 357620 w 360574"/>
                <a:gd name="T9" fmla="*/ 116711 h 374280"/>
                <a:gd name="T10" fmla="*/ 0 w 360574"/>
                <a:gd name="T11" fmla="*/ 0 h 374280"/>
                <a:gd name="T12" fmla="*/ 269005 w 360574"/>
                <a:gd name="T13" fmla="*/ 375050 h 3742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0574" h="374280">
                  <a:moveTo>
                    <a:pt x="271227" y="373435"/>
                  </a:moveTo>
                  <a:cubicBezTo>
                    <a:pt x="284146" y="374562"/>
                    <a:pt x="297121" y="374562"/>
                    <a:pt x="310039" y="373435"/>
                  </a:cubicBezTo>
                  <a:cubicBezTo>
                    <a:pt x="310039" y="371842"/>
                    <a:pt x="310039" y="370476"/>
                    <a:pt x="310039" y="369338"/>
                  </a:cubicBezTo>
                  <a:cubicBezTo>
                    <a:pt x="308924" y="361120"/>
                    <a:pt x="308616" y="352812"/>
                    <a:pt x="309129" y="344526"/>
                  </a:cubicBezTo>
                  <a:cubicBezTo>
                    <a:pt x="315389" y="239700"/>
                    <a:pt x="360574" y="116208"/>
                    <a:pt x="360574" y="116208"/>
                  </a:cubicBezTo>
                  <a:cubicBezTo>
                    <a:pt x="360574" y="116208"/>
                    <a:pt x="60096" y="11609"/>
                    <a:pt x="0" y="0"/>
                  </a:cubicBezTo>
                  <a:cubicBezTo>
                    <a:pt x="6943" y="70567"/>
                    <a:pt x="49283" y="353859"/>
                    <a:pt x="271227" y="37343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1" name="Freeform: Shape 372"/>
            <p:cNvSpPr>
              <a:spLocks/>
            </p:cNvSpPr>
            <p:nvPr/>
          </p:nvSpPr>
          <p:spPr bwMode="auto">
            <a:xfrm>
              <a:off x="9904263" y="1408497"/>
              <a:ext cx="654048" cy="917658"/>
            </a:xfrm>
            <a:custGeom>
              <a:avLst/>
              <a:gdLst>
                <a:gd name="T0" fmla="*/ 10709 w 653602"/>
                <a:gd name="T1" fmla="*/ 219895 h 918245"/>
                <a:gd name="T2" fmla="*/ 143214 w 653602"/>
                <a:gd name="T3" fmla="*/ 824086 h 918245"/>
                <a:gd name="T4" fmla="*/ 614679 w 653602"/>
                <a:gd name="T5" fmla="*/ 790027 h 918245"/>
                <a:gd name="T6" fmla="*/ 501235 w 653602"/>
                <a:gd name="T7" fmla="*/ 51194 h 918245"/>
                <a:gd name="T8" fmla="*/ 10709 w 653602"/>
                <a:gd name="T9" fmla="*/ 219895 h 918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3602" h="918245">
                  <a:moveTo>
                    <a:pt x="10681" y="220459"/>
                  </a:moveTo>
                  <a:cubicBezTo>
                    <a:pt x="-28700" y="354650"/>
                    <a:pt x="46534" y="741629"/>
                    <a:pt x="142823" y="826196"/>
                  </a:cubicBezTo>
                  <a:cubicBezTo>
                    <a:pt x="282363" y="949688"/>
                    <a:pt x="508633" y="959021"/>
                    <a:pt x="613004" y="792050"/>
                  </a:cubicBezTo>
                  <a:cubicBezTo>
                    <a:pt x="714187" y="629974"/>
                    <a:pt x="607199" y="128494"/>
                    <a:pt x="499869" y="51326"/>
                  </a:cubicBezTo>
                  <a:cubicBezTo>
                    <a:pt x="341890" y="-62720"/>
                    <a:pt x="68728" y="21847"/>
                    <a:pt x="10681" y="220459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2" name="Freeform: Shape 373"/>
            <p:cNvSpPr>
              <a:spLocks/>
            </p:cNvSpPr>
            <p:nvPr/>
          </p:nvSpPr>
          <p:spPr bwMode="auto">
            <a:xfrm>
              <a:off x="10268329" y="1864151"/>
              <a:ext cx="21167" cy="73032"/>
            </a:xfrm>
            <a:custGeom>
              <a:avLst/>
              <a:gdLst>
                <a:gd name="T0" fmla="*/ 12028 w 22614"/>
                <a:gd name="T1" fmla="*/ 221 h 73918"/>
                <a:gd name="T2" fmla="*/ 10891 w 22614"/>
                <a:gd name="T3" fmla="*/ 2717 h 73918"/>
                <a:gd name="T4" fmla="*/ 234 w 22614"/>
                <a:gd name="T5" fmla="*/ 69094 h 73918"/>
                <a:gd name="T6" fmla="*/ 234 w 22614"/>
                <a:gd name="T7" fmla="*/ 70395 h 73918"/>
                <a:gd name="T8" fmla="*/ 12028 w 22614"/>
                <a:gd name="T9" fmla="*/ 221 h 739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14" h="73918">
                  <a:moveTo>
                    <a:pt x="15669" y="233"/>
                  </a:moveTo>
                  <a:cubicBezTo>
                    <a:pt x="15669" y="-791"/>
                    <a:pt x="13962" y="1827"/>
                    <a:pt x="14189" y="2851"/>
                  </a:cubicBezTo>
                  <a:cubicBezTo>
                    <a:pt x="19880" y="28802"/>
                    <a:pt x="22156" y="59760"/>
                    <a:pt x="304" y="72508"/>
                  </a:cubicBezTo>
                  <a:cubicBezTo>
                    <a:pt x="-379" y="72508"/>
                    <a:pt x="304" y="74215"/>
                    <a:pt x="304" y="73873"/>
                  </a:cubicBezTo>
                  <a:cubicBezTo>
                    <a:pt x="28644" y="64427"/>
                    <a:pt x="25344" y="23794"/>
                    <a:pt x="15669" y="2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3" name="Freeform: Shape 374"/>
            <p:cNvSpPr>
              <a:spLocks/>
            </p:cNvSpPr>
            <p:nvPr/>
          </p:nvSpPr>
          <p:spPr bwMode="auto">
            <a:xfrm>
              <a:off x="10228111" y="1840336"/>
              <a:ext cx="61384" cy="85733"/>
            </a:xfrm>
            <a:custGeom>
              <a:avLst/>
              <a:gdLst>
                <a:gd name="T0" fmla="*/ 28967 w 60012"/>
                <a:gd name="T1" fmla="*/ 141 h 85213"/>
                <a:gd name="T2" fmla="*/ 39433 w 60012"/>
                <a:gd name="T3" fmla="*/ 87140 h 85213"/>
                <a:gd name="T4" fmla="*/ 28967 w 60012"/>
                <a:gd name="T5" fmla="*/ 141 h 852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012" h="85213">
                  <a:moveTo>
                    <a:pt x="26463" y="137"/>
                  </a:moveTo>
                  <a:cubicBezTo>
                    <a:pt x="-15990" y="4917"/>
                    <a:pt x="-3357" y="89483"/>
                    <a:pt x="36024" y="85045"/>
                  </a:cubicBezTo>
                  <a:cubicBezTo>
                    <a:pt x="75405" y="80606"/>
                    <a:pt x="62088" y="-3847"/>
                    <a:pt x="26463" y="13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4" name="Freeform: Shape 375"/>
            <p:cNvSpPr>
              <a:spLocks/>
            </p:cNvSpPr>
            <p:nvPr/>
          </p:nvSpPr>
          <p:spPr bwMode="auto">
            <a:xfrm>
              <a:off x="10444011" y="1835574"/>
              <a:ext cx="38100" cy="65093"/>
            </a:xfrm>
            <a:custGeom>
              <a:avLst/>
              <a:gdLst>
                <a:gd name="T0" fmla="*/ 90 w 39213"/>
                <a:gd name="T1" fmla="*/ 294 h 64827"/>
                <a:gd name="T2" fmla="*/ 2220 w 39213"/>
                <a:gd name="T3" fmla="*/ 2261 h 64827"/>
                <a:gd name="T4" fmla="*/ 34375 w 39213"/>
                <a:gd name="T5" fmla="*/ 64391 h 64827"/>
                <a:gd name="T6" fmla="*/ 34375 w 39213"/>
                <a:gd name="T7" fmla="*/ 65895 h 64827"/>
                <a:gd name="T8" fmla="*/ 90 w 39213"/>
                <a:gd name="T9" fmla="*/ 294 h 648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213" h="64827">
                  <a:moveTo>
                    <a:pt x="102" y="290"/>
                  </a:moveTo>
                  <a:cubicBezTo>
                    <a:pt x="102" y="-734"/>
                    <a:pt x="2378" y="1201"/>
                    <a:pt x="2492" y="2225"/>
                  </a:cubicBezTo>
                  <a:cubicBezTo>
                    <a:pt x="5565" y="28631"/>
                    <a:pt x="13874" y="58224"/>
                    <a:pt x="38572" y="63345"/>
                  </a:cubicBezTo>
                  <a:cubicBezTo>
                    <a:pt x="39369" y="63345"/>
                    <a:pt x="39483" y="64825"/>
                    <a:pt x="38572" y="64825"/>
                  </a:cubicBezTo>
                  <a:cubicBezTo>
                    <a:pt x="8980" y="65166"/>
                    <a:pt x="-1150" y="25672"/>
                    <a:pt x="102" y="29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5" name="Freeform: Shape 376"/>
            <p:cNvSpPr>
              <a:spLocks/>
            </p:cNvSpPr>
            <p:nvPr/>
          </p:nvSpPr>
          <p:spPr bwMode="auto">
            <a:xfrm>
              <a:off x="10444011" y="1805408"/>
              <a:ext cx="59267" cy="84146"/>
            </a:xfrm>
            <a:custGeom>
              <a:avLst/>
              <a:gdLst>
                <a:gd name="T0" fmla="*/ 17966 w 60519"/>
                <a:gd name="T1" fmla="*/ 716 h 84821"/>
                <a:gd name="T2" fmla="*/ 35450 w 60519"/>
                <a:gd name="T3" fmla="*/ 81521 h 84821"/>
                <a:gd name="T4" fmla="*/ 17966 w 60519"/>
                <a:gd name="T5" fmla="*/ 716 h 848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519" h="84821">
                  <a:moveTo>
                    <a:pt x="19534" y="740"/>
                  </a:moveTo>
                  <a:cubicBezTo>
                    <a:pt x="61192" y="-8707"/>
                    <a:pt x="77126" y="75290"/>
                    <a:pt x="38542" y="84168"/>
                  </a:cubicBezTo>
                  <a:cubicBezTo>
                    <a:pt x="-42" y="93046"/>
                    <a:pt x="-15408" y="8707"/>
                    <a:pt x="19534" y="74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6" name="Freeform: Shape 377"/>
            <p:cNvSpPr>
              <a:spLocks/>
            </p:cNvSpPr>
            <p:nvPr/>
          </p:nvSpPr>
          <p:spPr bwMode="auto">
            <a:xfrm>
              <a:off x="10190011" y="1741902"/>
              <a:ext cx="86784" cy="66681"/>
            </a:xfrm>
            <a:custGeom>
              <a:avLst/>
              <a:gdLst>
                <a:gd name="T0" fmla="*/ 25998 w 87240"/>
                <a:gd name="T1" fmla="*/ 63584 h 67277"/>
                <a:gd name="T2" fmla="*/ 56315 w 87240"/>
                <a:gd name="T3" fmla="*/ 47658 h 67277"/>
                <a:gd name="T4" fmla="*/ 84179 w 87240"/>
                <a:gd name="T5" fmla="*/ 25689 h 67277"/>
                <a:gd name="T6" fmla="*/ 78272 w 87240"/>
                <a:gd name="T7" fmla="*/ 5151 h 67277"/>
                <a:gd name="T8" fmla="*/ 33689 w 87240"/>
                <a:gd name="T9" fmla="*/ 7238 h 67277"/>
                <a:gd name="T10" fmla="*/ 1033 w 87240"/>
                <a:gd name="T11" fmla="*/ 40189 h 67277"/>
                <a:gd name="T12" fmla="*/ 12802 w 87240"/>
                <a:gd name="T13" fmla="*/ 63914 h 67277"/>
                <a:gd name="T14" fmla="*/ 25998 w 87240"/>
                <a:gd name="T15" fmla="*/ 63584 h 672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240" h="67277">
                  <a:moveTo>
                    <a:pt x="26549" y="65888"/>
                  </a:moveTo>
                  <a:cubicBezTo>
                    <a:pt x="37134" y="60903"/>
                    <a:pt x="47469" y="55394"/>
                    <a:pt x="57508" y="49385"/>
                  </a:cubicBezTo>
                  <a:cubicBezTo>
                    <a:pt x="69231" y="45117"/>
                    <a:pt x="79224" y="37126"/>
                    <a:pt x="85962" y="26621"/>
                  </a:cubicBezTo>
                  <a:cubicBezTo>
                    <a:pt x="88990" y="18973"/>
                    <a:pt x="86508" y="10254"/>
                    <a:pt x="79930" y="5337"/>
                  </a:cubicBezTo>
                  <a:cubicBezTo>
                    <a:pt x="65475" y="-3996"/>
                    <a:pt x="49085" y="329"/>
                    <a:pt x="34403" y="7500"/>
                  </a:cubicBezTo>
                  <a:cubicBezTo>
                    <a:pt x="19402" y="14306"/>
                    <a:pt x="7508" y="26485"/>
                    <a:pt x="1054" y="41645"/>
                  </a:cubicBezTo>
                  <a:cubicBezTo>
                    <a:pt x="-2417" y="51752"/>
                    <a:pt x="2966" y="62758"/>
                    <a:pt x="13073" y="66230"/>
                  </a:cubicBezTo>
                  <a:cubicBezTo>
                    <a:pt x="17467" y="67732"/>
                    <a:pt x="22247" y="67618"/>
                    <a:pt x="26549" y="6588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7" name="Freeform: Shape 378"/>
            <p:cNvSpPr>
              <a:spLocks/>
            </p:cNvSpPr>
            <p:nvPr/>
          </p:nvSpPr>
          <p:spPr bwMode="auto">
            <a:xfrm>
              <a:off x="10414378" y="1706974"/>
              <a:ext cx="95250" cy="50805"/>
            </a:xfrm>
            <a:custGeom>
              <a:avLst/>
              <a:gdLst>
                <a:gd name="T0" fmla="*/ 78430 w 94120"/>
                <a:gd name="T1" fmla="*/ 48839 h 51478"/>
                <a:gd name="T2" fmla="*/ 41780 w 94120"/>
                <a:gd name="T3" fmla="*/ 45385 h 51478"/>
                <a:gd name="T4" fmla="*/ 5248 w 94120"/>
                <a:gd name="T5" fmla="*/ 35342 h 51478"/>
                <a:gd name="T6" fmla="*/ 2861 w 94120"/>
                <a:gd name="T7" fmla="*/ 14501 h 51478"/>
                <a:gd name="T8" fmla="*/ 47867 w 94120"/>
                <a:gd name="T9" fmla="*/ 249 h 51478"/>
                <a:gd name="T10" fmla="*/ 93591 w 94120"/>
                <a:gd name="T11" fmla="*/ 18280 h 51478"/>
                <a:gd name="T12" fmla="*/ 91921 w 94120"/>
                <a:gd name="T13" fmla="*/ 44197 h 51478"/>
                <a:gd name="T14" fmla="*/ 78430 w 94120"/>
                <a:gd name="T15" fmla="*/ 48839 h 514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120" h="51478">
                  <a:moveTo>
                    <a:pt x="74774" y="51479"/>
                  </a:moveTo>
                  <a:cubicBezTo>
                    <a:pt x="63073" y="50887"/>
                    <a:pt x="51407" y="49669"/>
                    <a:pt x="39832" y="47837"/>
                  </a:cubicBezTo>
                  <a:cubicBezTo>
                    <a:pt x="27380" y="48212"/>
                    <a:pt x="15145" y="44502"/>
                    <a:pt x="5003" y="37252"/>
                  </a:cubicBezTo>
                  <a:cubicBezTo>
                    <a:pt x="-687" y="31310"/>
                    <a:pt x="-1632" y="22262"/>
                    <a:pt x="2727" y="15285"/>
                  </a:cubicBezTo>
                  <a:cubicBezTo>
                    <a:pt x="12629" y="1285"/>
                    <a:pt x="29474" y="-877"/>
                    <a:pt x="45636" y="261"/>
                  </a:cubicBezTo>
                  <a:cubicBezTo>
                    <a:pt x="62003" y="1035"/>
                    <a:pt x="77517" y="7796"/>
                    <a:pt x="89229" y="19268"/>
                  </a:cubicBezTo>
                  <a:cubicBezTo>
                    <a:pt x="96331" y="27247"/>
                    <a:pt x="95614" y="39482"/>
                    <a:pt x="87635" y="46585"/>
                  </a:cubicBezTo>
                  <a:cubicBezTo>
                    <a:pt x="84095" y="49737"/>
                    <a:pt x="79520" y="51479"/>
                    <a:pt x="74774" y="5147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8" name="Freeform: Shape 379"/>
            <p:cNvSpPr>
              <a:spLocks/>
            </p:cNvSpPr>
            <p:nvPr/>
          </p:nvSpPr>
          <p:spPr bwMode="auto">
            <a:xfrm>
              <a:off x="10293729" y="2102298"/>
              <a:ext cx="55033" cy="20639"/>
            </a:xfrm>
            <a:custGeom>
              <a:avLst/>
              <a:gdLst>
                <a:gd name="T0" fmla="*/ 2384 w 55487"/>
                <a:gd name="T1" fmla="*/ 234 h 21922"/>
                <a:gd name="T2" fmla="*/ 25953 w 55487"/>
                <a:gd name="T3" fmla="*/ 9713 h 21922"/>
                <a:gd name="T4" fmla="*/ 52277 w 55487"/>
                <a:gd name="T5" fmla="*/ 1217 h 21922"/>
                <a:gd name="T6" fmla="*/ 53511 w 55487"/>
                <a:gd name="T7" fmla="*/ 1343 h 21922"/>
                <a:gd name="T8" fmla="*/ 53599 w 55487"/>
                <a:gd name="T9" fmla="*/ 2113 h 21922"/>
                <a:gd name="T10" fmla="*/ 23421 w 55487"/>
                <a:gd name="T11" fmla="*/ 17224 h 21922"/>
                <a:gd name="T12" fmla="*/ 181 w 55487"/>
                <a:gd name="T13" fmla="*/ 1396 h 21922"/>
                <a:gd name="T14" fmla="*/ 2384 w 55487"/>
                <a:gd name="T15" fmla="*/ 234 h 219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487" h="21922">
                  <a:moveTo>
                    <a:pt x="2464" y="297"/>
                  </a:moveTo>
                  <a:cubicBezTo>
                    <a:pt x="9634" y="5419"/>
                    <a:pt x="17260" y="12931"/>
                    <a:pt x="26820" y="12362"/>
                  </a:cubicBezTo>
                  <a:cubicBezTo>
                    <a:pt x="36541" y="10700"/>
                    <a:pt x="45817" y="7012"/>
                    <a:pt x="54023" y="1549"/>
                  </a:cubicBezTo>
                  <a:cubicBezTo>
                    <a:pt x="54421" y="1242"/>
                    <a:pt x="54990" y="1310"/>
                    <a:pt x="55298" y="1709"/>
                  </a:cubicBezTo>
                  <a:cubicBezTo>
                    <a:pt x="55514" y="1993"/>
                    <a:pt x="55548" y="2369"/>
                    <a:pt x="55389" y="2688"/>
                  </a:cubicBezTo>
                  <a:cubicBezTo>
                    <a:pt x="49345" y="14365"/>
                    <a:pt x="37349" y="21763"/>
                    <a:pt x="24203" y="21923"/>
                  </a:cubicBezTo>
                  <a:cubicBezTo>
                    <a:pt x="12844" y="20705"/>
                    <a:pt x="3363" y="12749"/>
                    <a:pt x="187" y="1777"/>
                  </a:cubicBezTo>
                  <a:cubicBezTo>
                    <a:pt x="-610" y="411"/>
                    <a:pt x="1325" y="-500"/>
                    <a:pt x="2464" y="29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09" name="Freeform: Shape 380"/>
            <p:cNvSpPr>
              <a:spLocks/>
            </p:cNvSpPr>
            <p:nvPr/>
          </p:nvSpPr>
          <p:spPr bwMode="auto">
            <a:xfrm>
              <a:off x="10310662" y="1718088"/>
              <a:ext cx="150282" cy="331817"/>
            </a:xfrm>
            <a:custGeom>
              <a:avLst/>
              <a:gdLst>
                <a:gd name="T0" fmla="*/ 763 w 150435"/>
                <a:gd name="T1" fmla="*/ 299810 h 332233"/>
                <a:gd name="T2" fmla="*/ 66057 w 150435"/>
                <a:gd name="T3" fmla="*/ 330501 h 332233"/>
                <a:gd name="T4" fmla="*/ 98250 w 150435"/>
                <a:gd name="T5" fmla="*/ 327102 h 332233"/>
                <a:gd name="T6" fmla="*/ 104144 w 150435"/>
                <a:gd name="T7" fmla="*/ 325517 h 332233"/>
                <a:gd name="T8" fmla="*/ 109811 w 150435"/>
                <a:gd name="T9" fmla="*/ 323818 h 332233"/>
                <a:gd name="T10" fmla="*/ 114119 w 150435"/>
                <a:gd name="T11" fmla="*/ 317136 h 332233"/>
                <a:gd name="T12" fmla="*/ 114119 w 150435"/>
                <a:gd name="T13" fmla="*/ 317136 h 332233"/>
                <a:gd name="T14" fmla="*/ 113438 w 150435"/>
                <a:gd name="T15" fmla="*/ 314532 h 332233"/>
                <a:gd name="T16" fmla="*/ 113438 w 150435"/>
                <a:gd name="T17" fmla="*/ 314532 h 332233"/>
                <a:gd name="T18" fmla="*/ 113438 w 150435"/>
                <a:gd name="T19" fmla="*/ 312268 h 332233"/>
                <a:gd name="T20" fmla="*/ 104371 w 150435"/>
                <a:gd name="T21" fmla="*/ 261871 h 332233"/>
                <a:gd name="T22" fmla="*/ 149712 w 150435"/>
                <a:gd name="T23" fmla="*/ 265269 h 332233"/>
                <a:gd name="T24" fmla="*/ 75011 w 150435"/>
                <a:gd name="T25" fmla="*/ 1740 h 332233"/>
                <a:gd name="T26" fmla="*/ 72008 w 150435"/>
                <a:gd name="T27" fmla="*/ 98 h 332233"/>
                <a:gd name="T28" fmla="*/ 70362 w 150435"/>
                <a:gd name="T29" fmla="*/ 3098 h 332233"/>
                <a:gd name="T30" fmla="*/ 128968 w 150435"/>
                <a:gd name="T31" fmla="*/ 250320 h 332233"/>
                <a:gd name="T32" fmla="*/ 85099 w 150435"/>
                <a:gd name="T33" fmla="*/ 243864 h 332233"/>
                <a:gd name="T34" fmla="*/ 99156 w 150435"/>
                <a:gd name="T35" fmla="*/ 311248 h 332233"/>
                <a:gd name="T36" fmla="*/ 99156 w 150435"/>
                <a:gd name="T37" fmla="*/ 312268 h 332233"/>
                <a:gd name="T38" fmla="*/ 2917 w 150435"/>
                <a:gd name="T39" fmla="*/ 297432 h 332233"/>
                <a:gd name="T40" fmla="*/ 763 w 150435"/>
                <a:gd name="T41" fmla="*/ 299810 h 3322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0435" h="332233">
                  <a:moveTo>
                    <a:pt x="767" y="301316"/>
                  </a:moveTo>
                  <a:cubicBezTo>
                    <a:pt x="17350" y="320312"/>
                    <a:pt x="41115" y="331500"/>
                    <a:pt x="66325" y="332161"/>
                  </a:cubicBezTo>
                  <a:cubicBezTo>
                    <a:pt x="77206" y="332547"/>
                    <a:pt x="88087" y="331398"/>
                    <a:pt x="98650" y="328746"/>
                  </a:cubicBezTo>
                  <a:cubicBezTo>
                    <a:pt x="100664" y="328405"/>
                    <a:pt x="102656" y="327870"/>
                    <a:pt x="104568" y="327153"/>
                  </a:cubicBezTo>
                  <a:cubicBezTo>
                    <a:pt x="106503" y="327153"/>
                    <a:pt x="108210" y="326128"/>
                    <a:pt x="110259" y="325445"/>
                  </a:cubicBezTo>
                  <a:cubicBezTo>
                    <a:pt x="113047" y="324432"/>
                    <a:pt x="114812" y="321689"/>
                    <a:pt x="114584" y="318730"/>
                  </a:cubicBezTo>
                  <a:cubicBezTo>
                    <a:pt x="114482" y="317831"/>
                    <a:pt x="114254" y="316955"/>
                    <a:pt x="113901" y="316112"/>
                  </a:cubicBezTo>
                  <a:lnTo>
                    <a:pt x="113901" y="313836"/>
                  </a:lnTo>
                  <a:cubicBezTo>
                    <a:pt x="111397" y="293576"/>
                    <a:pt x="104796" y="263187"/>
                    <a:pt x="104796" y="263187"/>
                  </a:cubicBezTo>
                  <a:cubicBezTo>
                    <a:pt x="112763" y="265691"/>
                    <a:pt x="152827" y="277073"/>
                    <a:pt x="150323" y="266602"/>
                  </a:cubicBezTo>
                  <a:cubicBezTo>
                    <a:pt x="132112" y="180100"/>
                    <a:pt x="111852" y="84494"/>
                    <a:pt x="75317" y="1748"/>
                  </a:cubicBezTo>
                  <a:cubicBezTo>
                    <a:pt x="74941" y="462"/>
                    <a:pt x="73587" y="-278"/>
                    <a:pt x="72301" y="98"/>
                  </a:cubicBezTo>
                  <a:cubicBezTo>
                    <a:pt x="71015" y="473"/>
                    <a:pt x="70275" y="1828"/>
                    <a:pt x="70650" y="3114"/>
                  </a:cubicBezTo>
                  <a:cubicBezTo>
                    <a:pt x="84878" y="86884"/>
                    <a:pt x="113787" y="167694"/>
                    <a:pt x="129494" y="251578"/>
                  </a:cubicBezTo>
                  <a:cubicBezTo>
                    <a:pt x="115176" y="247401"/>
                    <a:pt x="100357" y="245215"/>
                    <a:pt x="85447" y="245090"/>
                  </a:cubicBezTo>
                  <a:cubicBezTo>
                    <a:pt x="82715" y="246342"/>
                    <a:pt x="99219" y="303592"/>
                    <a:pt x="99560" y="312812"/>
                  </a:cubicBezTo>
                  <a:cubicBezTo>
                    <a:pt x="99628" y="313153"/>
                    <a:pt x="99628" y="313494"/>
                    <a:pt x="99560" y="313836"/>
                  </a:cubicBezTo>
                  <a:cubicBezTo>
                    <a:pt x="66325" y="323169"/>
                    <a:pt x="39237" y="316795"/>
                    <a:pt x="2929" y="298926"/>
                  </a:cubicBezTo>
                  <a:cubicBezTo>
                    <a:pt x="653" y="297446"/>
                    <a:pt x="-1055" y="299495"/>
                    <a:pt x="767" y="3013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0" name="Freeform: Shape 381"/>
            <p:cNvSpPr>
              <a:spLocks/>
            </p:cNvSpPr>
            <p:nvPr/>
          </p:nvSpPr>
          <p:spPr bwMode="auto">
            <a:xfrm>
              <a:off x="10306429" y="2018152"/>
              <a:ext cx="91016" cy="65094"/>
            </a:xfrm>
            <a:custGeom>
              <a:avLst/>
              <a:gdLst>
                <a:gd name="T0" fmla="*/ 93566 w 90182"/>
                <a:gd name="T1" fmla="*/ 19507 h 65247"/>
                <a:gd name="T2" fmla="*/ 54597 w 90182"/>
                <a:gd name="T3" fmla="*/ 58407 h 65247"/>
                <a:gd name="T4" fmla="*/ 24839 w 90182"/>
                <a:gd name="T5" fmla="*/ 64383 h 65247"/>
                <a:gd name="T6" fmla="*/ 277 w 90182"/>
                <a:gd name="T7" fmla="*/ 26272 h 65247"/>
                <a:gd name="T8" fmla="*/ 6064 w 90182"/>
                <a:gd name="T9" fmla="*/ 0 h 65247"/>
                <a:gd name="T10" fmla="*/ 93566 w 90182"/>
                <a:gd name="T11" fmla="*/ 19507 h 65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182" h="65247">
                  <a:moveTo>
                    <a:pt x="90183" y="19691"/>
                  </a:moveTo>
                  <a:cubicBezTo>
                    <a:pt x="81225" y="35773"/>
                    <a:pt x="68295" y="49294"/>
                    <a:pt x="52623" y="58958"/>
                  </a:cubicBezTo>
                  <a:cubicBezTo>
                    <a:pt x="43927" y="63920"/>
                    <a:pt x="33900" y="66026"/>
                    <a:pt x="23941" y="64990"/>
                  </a:cubicBezTo>
                  <a:cubicBezTo>
                    <a:pt x="2202" y="62714"/>
                    <a:pt x="-1099" y="43592"/>
                    <a:pt x="267" y="26520"/>
                  </a:cubicBezTo>
                  <a:cubicBezTo>
                    <a:pt x="1041" y="17483"/>
                    <a:pt x="2907" y="8582"/>
                    <a:pt x="5844" y="0"/>
                  </a:cubicBezTo>
                  <a:cubicBezTo>
                    <a:pt x="31134" y="15400"/>
                    <a:pt x="60692" y="22297"/>
                    <a:pt x="90183" y="1969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1" name="Freeform: Shape 382"/>
            <p:cNvSpPr>
              <a:spLocks/>
            </p:cNvSpPr>
            <p:nvPr/>
          </p:nvSpPr>
          <p:spPr bwMode="auto">
            <a:xfrm>
              <a:off x="10306429" y="2045143"/>
              <a:ext cx="52916" cy="38103"/>
            </a:xfrm>
            <a:custGeom>
              <a:avLst/>
              <a:gdLst>
                <a:gd name="T0" fmla="*/ 53809 w 52622"/>
                <a:gd name="T1" fmla="*/ 30259 h 38789"/>
                <a:gd name="T2" fmla="*/ 24481 w 52622"/>
                <a:gd name="T3" fmla="*/ 35878 h 38789"/>
                <a:gd name="T4" fmla="*/ 273 w 52622"/>
                <a:gd name="T5" fmla="*/ 57 h 38789"/>
                <a:gd name="T6" fmla="*/ 53809 w 52622"/>
                <a:gd name="T7" fmla="*/ 30259 h 387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622" h="38789">
                  <a:moveTo>
                    <a:pt x="52623" y="32499"/>
                  </a:moveTo>
                  <a:cubicBezTo>
                    <a:pt x="43927" y="37462"/>
                    <a:pt x="33900" y="39568"/>
                    <a:pt x="23941" y="38532"/>
                  </a:cubicBezTo>
                  <a:cubicBezTo>
                    <a:pt x="2202" y="36255"/>
                    <a:pt x="-1099" y="17134"/>
                    <a:pt x="267" y="61"/>
                  </a:cubicBezTo>
                  <a:cubicBezTo>
                    <a:pt x="23030" y="-963"/>
                    <a:pt x="47501" y="10874"/>
                    <a:pt x="52623" y="32499"/>
                  </a:cubicBezTo>
                  <a:close/>
                </a:path>
              </a:pathLst>
            </a:custGeom>
            <a:solidFill>
              <a:srgbClr val="FF9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2" name="Freeform: Shape 383"/>
            <p:cNvSpPr>
              <a:spLocks/>
            </p:cNvSpPr>
            <p:nvPr/>
          </p:nvSpPr>
          <p:spPr bwMode="auto">
            <a:xfrm>
              <a:off x="10103229" y="1549798"/>
              <a:ext cx="254000" cy="93671"/>
            </a:xfrm>
            <a:custGeom>
              <a:avLst/>
              <a:gdLst>
                <a:gd name="T0" fmla="*/ 255505 w 252395"/>
                <a:gd name="T1" fmla="*/ 978 h 93157"/>
                <a:gd name="T2" fmla="*/ 136663 w 252395"/>
                <a:gd name="T3" fmla="*/ 82424 h 93157"/>
                <a:gd name="T4" fmla="*/ 2180 w 252395"/>
                <a:gd name="T5" fmla="*/ 23434 h 93157"/>
                <a:gd name="T6" fmla="*/ 193 w 252395"/>
                <a:gd name="T7" fmla="*/ 24714 h 93157"/>
                <a:gd name="T8" fmla="*/ 137480 w 252395"/>
                <a:gd name="T9" fmla="*/ 94525 h 93157"/>
                <a:gd name="T10" fmla="*/ 258774 w 252395"/>
                <a:gd name="T11" fmla="*/ 3188 h 93157"/>
                <a:gd name="T12" fmla="*/ 255505 w 252395"/>
                <a:gd name="T13" fmla="*/ 978 h 93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2395" h="93157">
                  <a:moveTo>
                    <a:pt x="249108" y="958"/>
                  </a:moveTo>
                  <a:cubicBezTo>
                    <a:pt x="226856" y="45768"/>
                    <a:pt x="183037" y="75895"/>
                    <a:pt x="133241" y="80630"/>
                  </a:cubicBezTo>
                  <a:cubicBezTo>
                    <a:pt x="84641" y="84727"/>
                    <a:pt x="30237" y="64013"/>
                    <a:pt x="2124" y="22924"/>
                  </a:cubicBezTo>
                  <a:cubicBezTo>
                    <a:pt x="1327" y="21672"/>
                    <a:pt x="-608" y="22924"/>
                    <a:pt x="189" y="24176"/>
                  </a:cubicBezTo>
                  <a:cubicBezTo>
                    <a:pt x="30237" y="68110"/>
                    <a:pt x="79861" y="98158"/>
                    <a:pt x="134038" y="92467"/>
                  </a:cubicBezTo>
                  <a:cubicBezTo>
                    <a:pt x="186542" y="85843"/>
                    <a:pt x="231580" y="51823"/>
                    <a:pt x="252295" y="3120"/>
                  </a:cubicBezTo>
                  <a:cubicBezTo>
                    <a:pt x="252977" y="389"/>
                    <a:pt x="250018" y="-1091"/>
                    <a:pt x="249108" y="95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3" name="Freeform: Shape 384"/>
            <p:cNvSpPr>
              <a:spLocks/>
            </p:cNvSpPr>
            <p:nvPr/>
          </p:nvSpPr>
          <p:spPr bwMode="auto">
            <a:xfrm>
              <a:off x="9986812" y="1283073"/>
              <a:ext cx="279400" cy="203218"/>
            </a:xfrm>
            <a:custGeom>
              <a:avLst/>
              <a:gdLst>
                <a:gd name="T0" fmla="*/ 154930 w 280797"/>
                <a:gd name="T1" fmla="*/ 87 h 203592"/>
                <a:gd name="T2" fmla="*/ 14688 w 280797"/>
                <a:gd name="T3" fmla="*/ 96009 h 203592"/>
                <a:gd name="T4" fmla="*/ 1745 w 280797"/>
                <a:gd name="T5" fmla="*/ 200970 h 203592"/>
                <a:gd name="T6" fmla="*/ 2862 w 280797"/>
                <a:gd name="T7" fmla="*/ 202100 h 203592"/>
                <a:gd name="T8" fmla="*/ 3977 w 280797"/>
                <a:gd name="T9" fmla="*/ 200970 h 203592"/>
                <a:gd name="T10" fmla="*/ 67125 w 280797"/>
                <a:gd name="T11" fmla="*/ 44149 h 203592"/>
                <a:gd name="T12" fmla="*/ 214621 w 280797"/>
                <a:gd name="T13" fmla="*/ 29462 h 203592"/>
                <a:gd name="T14" fmla="*/ 270404 w 280797"/>
                <a:gd name="T15" fmla="*/ 95897 h 203592"/>
                <a:gd name="T16" fmla="*/ 273864 w 280797"/>
                <a:gd name="T17" fmla="*/ 97010 h 203592"/>
                <a:gd name="T18" fmla="*/ 275202 w 280797"/>
                <a:gd name="T19" fmla="*/ 94202 h 203592"/>
                <a:gd name="T20" fmla="*/ 154930 w 280797"/>
                <a:gd name="T21" fmla="*/ 87 h 2035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0797" h="203592">
                  <a:moveTo>
                    <a:pt x="158052" y="87"/>
                  </a:moveTo>
                  <a:cubicBezTo>
                    <a:pt x="96022" y="-2190"/>
                    <a:pt x="38430" y="40719"/>
                    <a:pt x="14984" y="96718"/>
                  </a:cubicBezTo>
                  <a:cubicBezTo>
                    <a:pt x="1655" y="130264"/>
                    <a:pt x="-2886" y="166660"/>
                    <a:pt x="1781" y="202454"/>
                  </a:cubicBezTo>
                  <a:cubicBezTo>
                    <a:pt x="1781" y="203082"/>
                    <a:pt x="2293" y="203592"/>
                    <a:pt x="2919" y="203592"/>
                  </a:cubicBezTo>
                  <a:cubicBezTo>
                    <a:pt x="3545" y="203592"/>
                    <a:pt x="4057" y="203082"/>
                    <a:pt x="4057" y="202454"/>
                  </a:cubicBezTo>
                  <a:cubicBezTo>
                    <a:pt x="1325" y="145545"/>
                    <a:pt x="22951" y="81352"/>
                    <a:pt x="68478" y="44475"/>
                  </a:cubicBezTo>
                  <a:cubicBezTo>
                    <a:pt x="110351" y="7980"/>
                    <a:pt x="170766" y="2040"/>
                    <a:pt x="218945" y="29679"/>
                  </a:cubicBezTo>
                  <a:cubicBezTo>
                    <a:pt x="245009" y="44830"/>
                    <a:pt x="265086" y="68449"/>
                    <a:pt x="275853" y="96604"/>
                  </a:cubicBezTo>
                  <a:cubicBezTo>
                    <a:pt x="276514" y="97888"/>
                    <a:pt x="278096" y="98391"/>
                    <a:pt x="279382" y="97727"/>
                  </a:cubicBezTo>
                  <a:cubicBezTo>
                    <a:pt x="280418" y="97193"/>
                    <a:pt x="280975" y="96039"/>
                    <a:pt x="280748" y="94897"/>
                  </a:cubicBezTo>
                  <a:cubicBezTo>
                    <a:pt x="263982" y="40552"/>
                    <a:pt x="214870" y="2605"/>
                    <a:pt x="158052" y="8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4" name="Freeform: Shape 385"/>
            <p:cNvSpPr>
              <a:spLocks/>
            </p:cNvSpPr>
            <p:nvPr/>
          </p:nvSpPr>
          <p:spPr bwMode="auto">
            <a:xfrm>
              <a:off x="10361462" y="1235444"/>
              <a:ext cx="277282" cy="339756"/>
            </a:xfrm>
            <a:custGeom>
              <a:avLst/>
              <a:gdLst>
                <a:gd name="T0" fmla="*/ 251459 w 277780"/>
                <a:gd name="T1" fmla="*/ 80836 h 338846"/>
                <a:gd name="T2" fmla="*/ 157440 w 277780"/>
                <a:gd name="T3" fmla="*/ 7205 h 338846"/>
                <a:gd name="T4" fmla="*/ 705 w 277780"/>
                <a:gd name="T5" fmla="*/ 26189 h 338846"/>
                <a:gd name="T6" fmla="*/ 1494 w 277780"/>
                <a:gd name="T7" fmla="*/ 28375 h 338846"/>
                <a:gd name="T8" fmla="*/ 136308 w 277780"/>
                <a:gd name="T9" fmla="*/ 10083 h 338846"/>
                <a:gd name="T10" fmla="*/ 232248 w 277780"/>
                <a:gd name="T11" fmla="*/ 72668 h 338846"/>
                <a:gd name="T12" fmla="*/ 215637 w 277780"/>
                <a:gd name="T13" fmla="*/ 292862 h 338846"/>
                <a:gd name="T14" fmla="*/ 90089 w 277780"/>
                <a:gd name="T15" fmla="*/ 338881 h 338846"/>
                <a:gd name="T16" fmla="*/ 89524 w 277780"/>
                <a:gd name="T17" fmla="*/ 341643 h 338846"/>
                <a:gd name="T18" fmla="*/ 274962 w 277780"/>
                <a:gd name="T19" fmla="*/ 186985 h 338846"/>
                <a:gd name="T20" fmla="*/ 251459 w 277780"/>
                <a:gd name="T21" fmla="*/ 80836 h 3388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7780" h="338846">
                  <a:moveTo>
                    <a:pt x="253270" y="79973"/>
                  </a:moveTo>
                  <a:cubicBezTo>
                    <a:pt x="231269" y="45291"/>
                    <a:pt x="197738" y="19493"/>
                    <a:pt x="158574" y="7129"/>
                  </a:cubicBezTo>
                  <a:cubicBezTo>
                    <a:pt x="104283" y="-10171"/>
                    <a:pt x="52154" y="7129"/>
                    <a:pt x="709" y="25909"/>
                  </a:cubicBezTo>
                  <a:cubicBezTo>
                    <a:pt x="-657" y="25909"/>
                    <a:pt x="140" y="28527"/>
                    <a:pt x="1506" y="28072"/>
                  </a:cubicBezTo>
                  <a:cubicBezTo>
                    <a:pt x="45325" y="12479"/>
                    <a:pt x="90625" y="-838"/>
                    <a:pt x="137290" y="9975"/>
                  </a:cubicBezTo>
                  <a:cubicBezTo>
                    <a:pt x="175681" y="18845"/>
                    <a:pt x="209826" y="40720"/>
                    <a:pt x="233921" y="71892"/>
                  </a:cubicBezTo>
                  <a:cubicBezTo>
                    <a:pt x="283318" y="138556"/>
                    <a:pt x="276193" y="231400"/>
                    <a:pt x="217190" y="289738"/>
                  </a:cubicBezTo>
                  <a:cubicBezTo>
                    <a:pt x="183102" y="321664"/>
                    <a:pt x="137358" y="338134"/>
                    <a:pt x="90738" y="335265"/>
                  </a:cubicBezTo>
                  <a:cubicBezTo>
                    <a:pt x="88917" y="335265"/>
                    <a:pt x="88234" y="337883"/>
                    <a:pt x="90169" y="337997"/>
                  </a:cubicBezTo>
                  <a:cubicBezTo>
                    <a:pt x="184001" y="347319"/>
                    <a:pt x="267622" y="278818"/>
                    <a:pt x="276944" y="184990"/>
                  </a:cubicBezTo>
                  <a:cubicBezTo>
                    <a:pt x="280586" y="148347"/>
                    <a:pt x="272278" y="111509"/>
                    <a:pt x="253270" y="7997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5" name="Freeform: Shape 386"/>
            <p:cNvSpPr>
              <a:spLocks/>
            </p:cNvSpPr>
            <p:nvPr/>
          </p:nvSpPr>
          <p:spPr bwMode="auto">
            <a:xfrm>
              <a:off x="9900029" y="1235444"/>
              <a:ext cx="709081" cy="430251"/>
            </a:xfrm>
            <a:custGeom>
              <a:avLst/>
              <a:gdLst>
                <a:gd name="T0" fmla="*/ 8193 w 708878"/>
                <a:gd name="T1" fmla="*/ 429230 h 429971"/>
                <a:gd name="T2" fmla="*/ 10018 w 708878"/>
                <a:gd name="T3" fmla="*/ 272664 h 429971"/>
                <a:gd name="T4" fmla="*/ 94453 w 708878"/>
                <a:gd name="T5" fmla="*/ 208076 h 429971"/>
                <a:gd name="T6" fmla="*/ 200310 w 708878"/>
                <a:gd name="T7" fmla="*/ 75589 h 429971"/>
                <a:gd name="T8" fmla="*/ 353457 w 708878"/>
                <a:gd name="T9" fmla="*/ 110623 h 429971"/>
                <a:gd name="T10" fmla="*/ 585799 w 708878"/>
                <a:gd name="T11" fmla="*/ 5412 h 429971"/>
                <a:gd name="T12" fmla="*/ 645507 w 708878"/>
                <a:gd name="T13" fmla="*/ 317283 h 429971"/>
                <a:gd name="T14" fmla="*/ 438920 w 708878"/>
                <a:gd name="T15" fmla="*/ 332347 h 429971"/>
                <a:gd name="T16" fmla="*/ 222418 w 708878"/>
                <a:gd name="T17" fmla="*/ 352317 h 429971"/>
                <a:gd name="T18" fmla="*/ 105392 w 708878"/>
                <a:gd name="T19" fmla="*/ 397963 h 429971"/>
                <a:gd name="T20" fmla="*/ 8193 w 708878"/>
                <a:gd name="T21" fmla="*/ 429230 h 4299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8878" h="429971">
                  <a:moveTo>
                    <a:pt x="8185" y="428114"/>
                  </a:moveTo>
                  <a:cubicBezTo>
                    <a:pt x="8185" y="428114"/>
                    <a:pt x="-11391" y="313386"/>
                    <a:pt x="10006" y="271956"/>
                  </a:cubicBezTo>
                  <a:cubicBezTo>
                    <a:pt x="31404" y="230527"/>
                    <a:pt x="94345" y="207536"/>
                    <a:pt x="94345" y="207536"/>
                  </a:cubicBezTo>
                  <a:cubicBezTo>
                    <a:pt x="94345" y="207536"/>
                    <a:pt x="110166" y="102823"/>
                    <a:pt x="200082" y="75393"/>
                  </a:cubicBezTo>
                  <a:cubicBezTo>
                    <a:pt x="280778" y="50809"/>
                    <a:pt x="353053" y="110335"/>
                    <a:pt x="353053" y="110335"/>
                  </a:cubicBezTo>
                  <a:cubicBezTo>
                    <a:pt x="353053" y="110335"/>
                    <a:pt x="440465" y="-28750"/>
                    <a:pt x="585127" y="5396"/>
                  </a:cubicBezTo>
                  <a:cubicBezTo>
                    <a:pt x="722391" y="37606"/>
                    <a:pt x="750162" y="228933"/>
                    <a:pt x="644767" y="316459"/>
                  </a:cubicBezTo>
                  <a:cubicBezTo>
                    <a:pt x="570786" y="377921"/>
                    <a:pt x="438416" y="331483"/>
                    <a:pt x="438416" y="331483"/>
                  </a:cubicBezTo>
                  <a:cubicBezTo>
                    <a:pt x="427831" y="335694"/>
                    <a:pt x="331996" y="430846"/>
                    <a:pt x="222162" y="351401"/>
                  </a:cubicBezTo>
                  <a:cubicBezTo>
                    <a:pt x="222162" y="351401"/>
                    <a:pt x="159335" y="429252"/>
                    <a:pt x="105272" y="396928"/>
                  </a:cubicBezTo>
                  <a:cubicBezTo>
                    <a:pt x="105613" y="397383"/>
                    <a:pt x="53029" y="439154"/>
                    <a:pt x="8185" y="42811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6" name="Freeform: Shape 387"/>
            <p:cNvSpPr>
              <a:spLocks/>
            </p:cNvSpPr>
            <p:nvPr/>
          </p:nvSpPr>
          <p:spPr bwMode="auto">
            <a:xfrm>
              <a:off x="9904263" y="1527571"/>
              <a:ext cx="91016" cy="427076"/>
            </a:xfrm>
            <a:custGeom>
              <a:avLst/>
              <a:gdLst>
                <a:gd name="T0" fmla="*/ 67317 w 90458"/>
                <a:gd name="T1" fmla="*/ 0 h 426246"/>
                <a:gd name="T2" fmla="*/ 88897 w 90458"/>
                <a:gd name="T3" fmla="*/ 269906 h 426246"/>
                <a:gd name="T4" fmla="*/ 27303 w 90458"/>
                <a:gd name="T5" fmla="*/ 429577 h 426246"/>
                <a:gd name="T6" fmla="*/ 10973 w 90458"/>
                <a:gd name="T7" fmla="*/ 102089 h 426246"/>
                <a:gd name="T8" fmla="*/ 67317 w 90458"/>
                <a:gd name="T9" fmla="*/ 0 h 426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458" h="426246">
                  <a:moveTo>
                    <a:pt x="65681" y="0"/>
                  </a:moveTo>
                  <a:cubicBezTo>
                    <a:pt x="74900" y="58844"/>
                    <a:pt x="99826" y="226725"/>
                    <a:pt x="86737" y="267813"/>
                  </a:cubicBezTo>
                  <a:cubicBezTo>
                    <a:pt x="73648" y="308901"/>
                    <a:pt x="45421" y="414865"/>
                    <a:pt x="26641" y="426247"/>
                  </a:cubicBezTo>
                  <a:cubicBezTo>
                    <a:pt x="122" y="301048"/>
                    <a:pt x="-9211" y="169133"/>
                    <a:pt x="10707" y="101298"/>
                  </a:cubicBezTo>
                  <a:cubicBezTo>
                    <a:pt x="21713" y="64045"/>
                    <a:pt x="40448" y="29524"/>
                    <a:pt x="65681" y="0"/>
                  </a:cubicBezTo>
                  <a:close/>
                </a:path>
              </a:pathLst>
            </a:custGeom>
            <a:solidFill>
              <a:srgbClr val="263238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7" name="Freeform: Shape 388"/>
            <p:cNvSpPr>
              <a:spLocks/>
            </p:cNvSpPr>
            <p:nvPr/>
          </p:nvSpPr>
          <p:spPr bwMode="auto">
            <a:xfrm>
              <a:off x="9817479" y="1845099"/>
              <a:ext cx="192617" cy="246084"/>
            </a:xfrm>
            <a:custGeom>
              <a:avLst/>
              <a:gdLst>
                <a:gd name="T0" fmla="*/ 166217 w 192939"/>
                <a:gd name="T1" fmla="*/ 95446 h 245775"/>
                <a:gd name="T2" fmla="*/ 20030 w 192939"/>
                <a:gd name="T3" fmla="*/ 5648 h 245775"/>
                <a:gd name="T4" fmla="*/ 102676 w 192939"/>
                <a:gd name="T5" fmla="*/ 241751 h 245775"/>
                <a:gd name="T6" fmla="*/ 190524 w 192939"/>
                <a:gd name="T7" fmla="*/ 205226 h 245775"/>
                <a:gd name="T8" fmla="*/ 191656 w 192939"/>
                <a:gd name="T9" fmla="*/ 202286 h 245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939" h="245775">
                  <a:moveTo>
                    <a:pt x="167331" y="94967"/>
                  </a:moveTo>
                  <a:cubicBezTo>
                    <a:pt x="167331" y="94967"/>
                    <a:pt x="76277" y="-27273"/>
                    <a:pt x="20165" y="5620"/>
                  </a:cubicBezTo>
                  <a:cubicBezTo>
                    <a:pt x="-35947" y="38513"/>
                    <a:pt x="35872" y="217890"/>
                    <a:pt x="103365" y="240539"/>
                  </a:cubicBezTo>
                  <a:cubicBezTo>
                    <a:pt x="137818" y="254926"/>
                    <a:pt x="177415" y="238650"/>
                    <a:pt x="191802" y="204197"/>
                  </a:cubicBezTo>
                  <a:cubicBezTo>
                    <a:pt x="192200" y="203230"/>
                    <a:pt x="192587" y="202251"/>
                    <a:pt x="192940" y="201272"/>
                  </a:cubicBezTo>
                  <a:lnTo>
                    <a:pt x="167331" y="94967"/>
                  </a:ln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8" name="Freeform: Shape 389"/>
            <p:cNvSpPr>
              <a:spLocks/>
            </p:cNvSpPr>
            <p:nvPr/>
          </p:nvSpPr>
          <p:spPr bwMode="auto">
            <a:xfrm>
              <a:off x="9857696" y="1900667"/>
              <a:ext cx="116416" cy="152414"/>
            </a:xfrm>
            <a:custGeom>
              <a:avLst/>
              <a:gdLst>
                <a:gd name="T0" fmla="*/ 947 w 115319"/>
                <a:gd name="T1" fmla="*/ 0 h 151764"/>
                <a:gd name="T2" fmla="*/ 0 w 115319"/>
                <a:gd name="T3" fmla="*/ 927 h 151764"/>
                <a:gd name="T4" fmla="*/ 947 w 115319"/>
                <a:gd name="T5" fmla="*/ 1853 h 151764"/>
                <a:gd name="T6" fmla="*/ 96341 w 115319"/>
                <a:gd name="T7" fmla="*/ 108024 h 151764"/>
                <a:gd name="T8" fmla="*/ 37947 w 115319"/>
                <a:gd name="T9" fmla="*/ 99455 h 151764"/>
                <a:gd name="T10" fmla="*/ 39364 w 115319"/>
                <a:gd name="T11" fmla="*/ 101888 h 151764"/>
                <a:gd name="T12" fmla="*/ 87476 w 115319"/>
                <a:gd name="T13" fmla="*/ 115201 h 151764"/>
                <a:gd name="T14" fmla="*/ 111117 w 115319"/>
                <a:gd name="T15" fmla="*/ 152251 h 151764"/>
                <a:gd name="T16" fmla="*/ 119512 w 115319"/>
                <a:gd name="T17" fmla="*/ 149125 h 151764"/>
                <a:gd name="T18" fmla="*/ 119512 w 115319"/>
                <a:gd name="T19" fmla="*/ 147967 h 151764"/>
                <a:gd name="T20" fmla="*/ 947 w 115319"/>
                <a:gd name="T21" fmla="*/ 0 h 1517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319" h="151764">
                  <a:moveTo>
                    <a:pt x="911" y="0"/>
                  </a:moveTo>
                  <a:cubicBezTo>
                    <a:pt x="410" y="0"/>
                    <a:pt x="0" y="410"/>
                    <a:pt x="0" y="911"/>
                  </a:cubicBezTo>
                  <a:cubicBezTo>
                    <a:pt x="0" y="1411"/>
                    <a:pt x="410" y="1821"/>
                    <a:pt x="911" y="1821"/>
                  </a:cubicBezTo>
                  <a:cubicBezTo>
                    <a:pt x="48145" y="19235"/>
                    <a:pt x="74209" y="61803"/>
                    <a:pt x="92761" y="106192"/>
                  </a:cubicBezTo>
                  <a:cubicBezTo>
                    <a:pt x="78420" y="89347"/>
                    <a:pt x="59185" y="80469"/>
                    <a:pt x="36536" y="97769"/>
                  </a:cubicBezTo>
                  <a:cubicBezTo>
                    <a:pt x="35284" y="98680"/>
                    <a:pt x="36536" y="100501"/>
                    <a:pt x="37901" y="100160"/>
                  </a:cubicBezTo>
                  <a:cubicBezTo>
                    <a:pt x="54553" y="94287"/>
                    <a:pt x="73105" y="99534"/>
                    <a:pt x="84225" y="113249"/>
                  </a:cubicBezTo>
                  <a:cubicBezTo>
                    <a:pt x="93069" y="124562"/>
                    <a:pt x="100694" y="136763"/>
                    <a:pt x="106988" y="149670"/>
                  </a:cubicBezTo>
                  <a:cubicBezTo>
                    <a:pt x="109265" y="153768"/>
                    <a:pt x="116777" y="151377"/>
                    <a:pt x="115070" y="146597"/>
                  </a:cubicBezTo>
                  <a:cubicBezTo>
                    <a:pt x="115047" y="146221"/>
                    <a:pt x="115047" y="145835"/>
                    <a:pt x="115070" y="145459"/>
                  </a:cubicBezTo>
                  <a:cubicBezTo>
                    <a:pt x="114045" y="85932"/>
                    <a:pt x="65104" y="3984"/>
                    <a:pt x="9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19" name="Freeform: Shape 390"/>
            <p:cNvSpPr>
              <a:spLocks/>
            </p:cNvSpPr>
            <p:nvPr/>
          </p:nvSpPr>
          <p:spPr bwMode="auto">
            <a:xfrm>
              <a:off x="10393211" y="3112040"/>
              <a:ext cx="1377948" cy="530273"/>
            </a:xfrm>
            <a:custGeom>
              <a:avLst/>
              <a:gdLst>
                <a:gd name="T0" fmla="*/ 554037 w 1379001"/>
                <a:gd name="T1" fmla="*/ 168231 h 530019"/>
                <a:gd name="T2" fmla="*/ 453615 w 1379001"/>
                <a:gd name="T3" fmla="*/ 93993 h 530019"/>
                <a:gd name="T4" fmla="*/ 346272 w 1379001"/>
                <a:gd name="T5" fmla="*/ 142116 h 530019"/>
                <a:gd name="T6" fmla="*/ 267864 w 1379001"/>
                <a:gd name="T7" fmla="*/ 70503 h 530019"/>
                <a:gd name="T8" fmla="*/ 142024 w 1379001"/>
                <a:gd name="T9" fmla="*/ 186817 h 530019"/>
                <a:gd name="T10" fmla="*/ 529 w 1379001"/>
                <a:gd name="T11" fmla="*/ 247600 h 530019"/>
                <a:gd name="T12" fmla="*/ 253225 w 1379001"/>
                <a:gd name="T13" fmla="*/ 402232 h 530019"/>
                <a:gd name="T14" fmla="*/ 581610 w 1379001"/>
                <a:gd name="T15" fmla="*/ 530750 h 530019"/>
                <a:gd name="T16" fmla="*/ 815813 w 1379001"/>
                <a:gd name="T17" fmla="*/ 443284 h 530019"/>
                <a:gd name="T18" fmla="*/ 1164280 w 1379001"/>
                <a:gd name="T19" fmla="*/ 411128 h 530019"/>
                <a:gd name="T20" fmla="*/ 1374767 w 1379001"/>
                <a:gd name="T21" fmla="*/ 203810 h 530019"/>
                <a:gd name="T22" fmla="*/ 1242461 w 1379001"/>
                <a:gd name="T23" fmla="*/ 156485 h 530019"/>
                <a:gd name="T24" fmla="*/ 1150323 w 1379001"/>
                <a:gd name="T25" fmla="*/ 54878 h 530019"/>
                <a:gd name="T26" fmla="*/ 1017789 w 1379001"/>
                <a:gd name="T27" fmla="*/ 85782 h 530019"/>
                <a:gd name="T28" fmla="*/ 863584 w 1379001"/>
                <a:gd name="T29" fmla="*/ 2308 h 530019"/>
                <a:gd name="T30" fmla="*/ 773828 w 1379001"/>
                <a:gd name="T31" fmla="*/ 83730 h 530019"/>
                <a:gd name="T32" fmla="*/ 631990 w 1379001"/>
                <a:gd name="T33" fmla="*/ 79396 h 530019"/>
                <a:gd name="T34" fmla="*/ 554037 w 1379001"/>
                <a:gd name="T35" fmla="*/ 168231 h 5300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79001" h="530019">
                  <a:moveTo>
                    <a:pt x="555732" y="167908"/>
                  </a:moveTo>
                  <a:cubicBezTo>
                    <a:pt x="495067" y="179290"/>
                    <a:pt x="511229" y="99049"/>
                    <a:pt x="455003" y="93813"/>
                  </a:cubicBezTo>
                  <a:cubicBezTo>
                    <a:pt x="398777" y="88578"/>
                    <a:pt x="381932" y="150722"/>
                    <a:pt x="347332" y="141844"/>
                  </a:cubicBezTo>
                  <a:cubicBezTo>
                    <a:pt x="312731" y="132966"/>
                    <a:pt x="337543" y="70936"/>
                    <a:pt x="268684" y="70367"/>
                  </a:cubicBezTo>
                  <a:cubicBezTo>
                    <a:pt x="199824" y="69798"/>
                    <a:pt x="184117" y="164608"/>
                    <a:pt x="142460" y="186461"/>
                  </a:cubicBezTo>
                  <a:cubicBezTo>
                    <a:pt x="100803" y="208314"/>
                    <a:pt x="11228" y="171209"/>
                    <a:pt x="529" y="247126"/>
                  </a:cubicBezTo>
                  <a:cubicBezTo>
                    <a:pt x="-10169" y="323042"/>
                    <a:pt x="143598" y="348309"/>
                    <a:pt x="254001" y="401462"/>
                  </a:cubicBezTo>
                  <a:cubicBezTo>
                    <a:pt x="364404" y="454615"/>
                    <a:pt x="483799" y="535425"/>
                    <a:pt x="583389" y="529734"/>
                  </a:cubicBezTo>
                  <a:cubicBezTo>
                    <a:pt x="690150" y="523019"/>
                    <a:pt x="736588" y="453477"/>
                    <a:pt x="818309" y="442436"/>
                  </a:cubicBezTo>
                  <a:cubicBezTo>
                    <a:pt x="900030" y="431396"/>
                    <a:pt x="1087829" y="481931"/>
                    <a:pt x="1167843" y="410340"/>
                  </a:cubicBezTo>
                  <a:cubicBezTo>
                    <a:pt x="1247856" y="338749"/>
                    <a:pt x="1377039" y="281043"/>
                    <a:pt x="1378974" y="203419"/>
                  </a:cubicBezTo>
                  <a:cubicBezTo>
                    <a:pt x="1380909" y="125796"/>
                    <a:pt x="1278928" y="159941"/>
                    <a:pt x="1246263" y="156185"/>
                  </a:cubicBezTo>
                  <a:cubicBezTo>
                    <a:pt x="1213597" y="152429"/>
                    <a:pt x="1216671" y="66725"/>
                    <a:pt x="1153843" y="54774"/>
                  </a:cubicBezTo>
                  <a:cubicBezTo>
                    <a:pt x="1091016" y="42823"/>
                    <a:pt x="1075536" y="81748"/>
                    <a:pt x="1020904" y="85618"/>
                  </a:cubicBezTo>
                  <a:cubicBezTo>
                    <a:pt x="966272" y="89488"/>
                    <a:pt x="942825" y="-16818"/>
                    <a:pt x="866226" y="2304"/>
                  </a:cubicBezTo>
                  <a:cubicBezTo>
                    <a:pt x="789627" y="21425"/>
                    <a:pt x="809317" y="64676"/>
                    <a:pt x="776196" y="83570"/>
                  </a:cubicBezTo>
                  <a:cubicBezTo>
                    <a:pt x="743075" y="102463"/>
                    <a:pt x="678655" y="59554"/>
                    <a:pt x="633924" y="79244"/>
                  </a:cubicBezTo>
                  <a:cubicBezTo>
                    <a:pt x="589194" y="98935"/>
                    <a:pt x="609795" y="158234"/>
                    <a:pt x="555732" y="16790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0" name="Freeform: Shape 391"/>
            <p:cNvSpPr>
              <a:spLocks/>
            </p:cNvSpPr>
            <p:nvPr/>
          </p:nvSpPr>
          <p:spPr bwMode="auto">
            <a:xfrm>
              <a:off x="10359344" y="3196184"/>
              <a:ext cx="1416048" cy="496933"/>
            </a:xfrm>
            <a:custGeom>
              <a:avLst/>
              <a:gdLst>
                <a:gd name="T0" fmla="*/ 840118 w 1414259"/>
                <a:gd name="T1" fmla="*/ 134377 h 496543"/>
                <a:gd name="T2" fmla="*/ 933921 w 1414259"/>
                <a:gd name="T3" fmla="*/ 47604 h 496543"/>
                <a:gd name="T4" fmla="*/ 1050489 w 1414259"/>
                <a:gd name="T5" fmla="*/ 81857 h 496543"/>
                <a:gd name="T6" fmla="*/ 1121873 w 1414259"/>
                <a:gd name="T7" fmla="*/ 681 h 496543"/>
                <a:gd name="T8" fmla="*/ 1266125 w 1414259"/>
                <a:gd name="T9" fmla="*/ 100126 h 496543"/>
                <a:gd name="T10" fmla="*/ 1419527 w 1414259"/>
                <a:gd name="T11" fmla="*/ 142371 h 496543"/>
                <a:gd name="T12" fmla="*/ 1179298 w 1414259"/>
                <a:gd name="T13" fmla="*/ 328363 h 496543"/>
                <a:gd name="T14" fmla="*/ 857964 w 1414259"/>
                <a:gd name="T15" fmla="*/ 497572 h 496543"/>
                <a:gd name="T16" fmla="*/ 606296 w 1414259"/>
                <a:gd name="T17" fmla="*/ 440483 h 496543"/>
                <a:gd name="T18" fmla="*/ 243780 w 1414259"/>
                <a:gd name="T19" fmla="*/ 453157 h 496543"/>
                <a:gd name="T20" fmla="*/ 919 w 1414259"/>
                <a:gd name="T21" fmla="*/ 274358 h 496543"/>
                <a:gd name="T22" fmla="*/ 130872 w 1414259"/>
                <a:gd name="T23" fmla="*/ 210306 h 496543"/>
                <a:gd name="T24" fmla="*/ 212664 w 1414259"/>
                <a:gd name="T25" fmla="*/ 97614 h 496543"/>
                <a:gd name="T26" fmla="*/ 352912 w 1414259"/>
                <a:gd name="T27" fmla="*/ 111314 h 496543"/>
                <a:gd name="T28" fmla="*/ 500824 w 1414259"/>
                <a:gd name="T29" fmla="*/ 8558 h 496543"/>
                <a:gd name="T30" fmla="*/ 603780 w 1414259"/>
                <a:gd name="T31" fmla="*/ 77861 h 496543"/>
                <a:gd name="T32" fmla="*/ 749060 w 1414259"/>
                <a:gd name="T33" fmla="*/ 55026 h 496543"/>
                <a:gd name="T34" fmla="*/ 840118 w 1414259"/>
                <a:gd name="T35" fmla="*/ 134377 h 4965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14259" h="496543">
                  <a:moveTo>
                    <a:pt x="835881" y="133957"/>
                  </a:moveTo>
                  <a:cubicBezTo>
                    <a:pt x="899163" y="137030"/>
                    <a:pt x="872530" y="59862"/>
                    <a:pt x="929211" y="47456"/>
                  </a:cubicBezTo>
                  <a:cubicBezTo>
                    <a:pt x="985892" y="35050"/>
                    <a:pt x="1010932" y="94690"/>
                    <a:pt x="1045191" y="81601"/>
                  </a:cubicBezTo>
                  <a:cubicBezTo>
                    <a:pt x="1079450" y="68512"/>
                    <a:pt x="1046102" y="10124"/>
                    <a:pt x="1116214" y="677"/>
                  </a:cubicBezTo>
                  <a:cubicBezTo>
                    <a:pt x="1186325" y="-8770"/>
                    <a:pt x="1214438" y="83536"/>
                    <a:pt x="1259737" y="99812"/>
                  </a:cubicBezTo>
                  <a:cubicBezTo>
                    <a:pt x="1305037" y="116088"/>
                    <a:pt x="1391652" y="67943"/>
                    <a:pt x="1412367" y="141924"/>
                  </a:cubicBezTo>
                  <a:cubicBezTo>
                    <a:pt x="1433082" y="215906"/>
                    <a:pt x="1279200" y="260522"/>
                    <a:pt x="1173350" y="327333"/>
                  </a:cubicBezTo>
                  <a:cubicBezTo>
                    <a:pt x="1067500" y="394144"/>
                    <a:pt x="956072" y="489523"/>
                    <a:pt x="853636" y="496011"/>
                  </a:cubicBezTo>
                  <a:cubicBezTo>
                    <a:pt x="743916" y="502954"/>
                    <a:pt x="687577" y="439785"/>
                    <a:pt x="603238" y="439102"/>
                  </a:cubicBezTo>
                  <a:cubicBezTo>
                    <a:pt x="518899" y="438419"/>
                    <a:pt x="333262" y="512628"/>
                    <a:pt x="242550" y="451736"/>
                  </a:cubicBezTo>
                  <a:cubicBezTo>
                    <a:pt x="151837" y="390843"/>
                    <a:pt x="12866" y="350210"/>
                    <a:pt x="915" y="273498"/>
                  </a:cubicBezTo>
                  <a:cubicBezTo>
                    <a:pt x="-11036" y="196785"/>
                    <a:pt x="97432" y="217499"/>
                    <a:pt x="130212" y="209646"/>
                  </a:cubicBezTo>
                  <a:cubicBezTo>
                    <a:pt x="162991" y="201793"/>
                    <a:pt x="149105" y="117112"/>
                    <a:pt x="211591" y="97308"/>
                  </a:cubicBezTo>
                  <a:cubicBezTo>
                    <a:pt x="274077" y="77504"/>
                    <a:pt x="294906" y="114039"/>
                    <a:pt x="351132" y="110966"/>
                  </a:cubicBezTo>
                  <a:cubicBezTo>
                    <a:pt x="407358" y="107893"/>
                    <a:pt x="417715" y="-348"/>
                    <a:pt x="498298" y="8530"/>
                  </a:cubicBezTo>
                  <a:cubicBezTo>
                    <a:pt x="578881" y="17408"/>
                    <a:pt x="564084" y="63163"/>
                    <a:pt x="600734" y="77617"/>
                  </a:cubicBezTo>
                  <a:cubicBezTo>
                    <a:pt x="637383" y="92072"/>
                    <a:pt x="697251" y="41423"/>
                    <a:pt x="745282" y="54854"/>
                  </a:cubicBezTo>
                  <a:cubicBezTo>
                    <a:pt x="793313" y="68284"/>
                    <a:pt x="779541" y="131226"/>
                    <a:pt x="835881" y="133957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1" name="Freeform: Shape 392"/>
            <p:cNvSpPr>
              <a:spLocks/>
            </p:cNvSpPr>
            <p:nvPr/>
          </p:nvSpPr>
          <p:spPr bwMode="auto">
            <a:xfrm>
              <a:off x="10441895" y="3293031"/>
              <a:ext cx="296333" cy="298477"/>
            </a:xfrm>
            <a:custGeom>
              <a:avLst/>
              <a:gdLst>
                <a:gd name="T0" fmla="*/ 61177 w 295717"/>
                <a:gd name="T1" fmla="*/ 33375 h 298148"/>
                <a:gd name="T2" fmla="*/ 21007 w 295717"/>
                <a:gd name="T3" fmla="*/ 237207 h 298148"/>
                <a:gd name="T4" fmla="*/ 227591 w 295717"/>
                <a:gd name="T5" fmla="*/ 272648 h 298148"/>
                <a:gd name="T6" fmla="*/ 279696 w 295717"/>
                <a:gd name="T7" fmla="*/ 71443 h 298148"/>
                <a:gd name="T8" fmla="*/ 61177 w 295717"/>
                <a:gd name="T9" fmla="*/ 33375 h 298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5717" h="298148">
                  <a:moveTo>
                    <a:pt x="60670" y="33227"/>
                  </a:moveTo>
                  <a:cubicBezTo>
                    <a:pt x="6948" y="69421"/>
                    <a:pt x="-22417" y="154898"/>
                    <a:pt x="20833" y="236163"/>
                  </a:cubicBezTo>
                  <a:cubicBezTo>
                    <a:pt x="64084" y="317429"/>
                    <a:pt x="173577" y="307072"/>
                    <a:pt x="225705" y="271447"/>
                  </a:cubicBezTo>
                  <a:cubicBezTo>
                    <a:pt x="277834" y="235822"/>
                    <a:pt x="321881" y="146930"/>
                    <a:pt x="277378" y="71128"/>
                  </a:cubicBezTo>
                  <a:cubicBezTo>
                    <a:pt x="239249" y="5341"/>
                    <a:pt x="154797" y="-30170"/>
                    <a:pt x="60670" y="33227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2" name="Freeform: Shape 393"/>
            <p:cNvSpPr>
              <a:spLocks/>
            </p:cNvSpPr>
            <p:nvPr/>
          </p:nvSpPr>
          <p:spPr bwMode="auto">
            <a:xfrm>
              <a:off x="10441895" y="3293031"/>
              <a:ext cx="296333" cy="298477"/>
            </a:xfrm>
            <a:custGeom>
              <a:avLst/>
              <a:gdLst>
                <a:gd name="T0" fmla="*/ 61177 w 295717"/>
                <a:gd name="T1" fmla="*/ 33375 h 298148"/>
                <a:gd name="T2" fmla="*/ 21007 w 295717"/>
                <a:gd name="T3" fmla="*/ 237207 h 298148"/>
                <a:gd name="T4" fmla="*/ 227591 w 295717"/>
                <a:gd name="T5" fmla="*/ 272648 h 298148"/>
                <a:gd name="T6" fmla="*/ 279696 w 295717"/>
                <a:gd name="T7" fmla="*/ 71443 h 298148"/>
                <a:gd name="T8" fmla="*/ 61177 w 295717"/>
                <a:gd name="T9" fmla="*/ 33375 h 298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5717" h="298148">
                  <a:moveTo>
                    <a:pt x="60670" y="33227"/>
                  </a:moveTo>
                  <a:cubicBezTo>
                    <a:pt x="6948" y="69421"/>
                    <a:pt x="-22417" y="154898"/>
                    <a:pt x="20833" y="236163"/>
                  </a:cubicBezTo>
                  <a:cubicBezTo>
                    <a:pt x="64084" y="317429"/>
                    <a:pt x="173577" y="307072"/>
                    <a:pt x="225705" y="271447"/>
                  </a:cubicBezTo>
                  <a:cubicBezTo>
                    <a:pt x="277834" y="235822"/>
                    <a:pt x="321881" y="146930"/>
                    <a:pt x="277378" y="71128"/>
                  </a:cubicBezTo>
                  <a:cubicBezTo>
                    <a:pt x="239249" y="5341"/>
                    <a:pt x="154797" y="-30170"/>
                    <a:pt x="60670" y="33227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3" name="Freeform: Shape 394"/>
            <p:cNvSpPr>
              <a:spLocks/>
            </p:cNvSpPr>
            <p:nvPr/>
          </p:nvSpPr>
          <p:spPr bwMode="auto">
            <a:xfrm>
              <a:off x="10469411" y="3320021"/>
              <a:ext cx="241300" cy="244497"/>
            </a:xfrm>
            <a:custGeom>
              <a:avLst/>
              <a:gdLst>
                <a:gd name="T0" fmla="*/ 49101 w 242033"/>
                <a:gd name="T1" fmla="*/ 27614 h 243515"/>
                <a:gd name="T2" fmla="*/ 17055 w 242033"/>
                <a:gd name="T3" fmla="*/ 196022 h 243515"/>
                <a:gd name="T4" fmla="*/ 182573 w 242033"/>
                <a:gd name="T5" fmla="*/ 225285 h 243515"/>
                <a:gd name="T6" fmla="*/ 224402 w 242033"/>
                <a:gd name="T7" fmla="*/ 58960 h 243515"/>
                <a:gd name="T8" fmla="*/ 49101 w 242033"/>
                <a:gd name="T9" fmla="*/ 27614 h 2435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2033" h="243515">
                  <a:moveTo>
                    <a:pt x="49701" y="27173"/>
                  </a:moveTo>
                  <a:cubicBezTo>
                    <a:pt x="5881" y="56652"/>
                    <a:pt x="-18590" y="126536"/>
                    <a:pt x="17263" y="192892"/>
                  </a:cubicBezTo>
                  <a:cubicBezTo>
                    <a:pt x="53115" y="259247"/>
                    <a:pt x="142462" y="250825"/>
                    <a:pt x="184802" y="221687"/>
                  </a:cubicBezTo>
                  <a:cubicBezTo>
                    <a:pt x="227142" y="192550"/>
                    <a:pt x="263450" y="120048"/>
                    <a:pt x="227142" y="58018"/>
                  </a:cubicBezTo>
                  <a:cubicBezTo>
                    <a:pt x="195729" y="4296"/>
                    <a:pt x="126755" y="-24614"/>
                    <a:pt x="49701" y="27173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4" name="Freeform: Shape 395"/>
            <p:cNvSpPr>
              <a:spLocks/>
            </p:cNvSpPr>
            <p:nvPr/>
          </p:nvSpPr>
          <p:spPr bwMode="auto">
            <a:xfrm>
              <a:off x="10609111" y="3369238"/>
              <a:ext cx="12700" cy="15876"/>
            </a:xfrm>
            <a:custGeom>
              <a:avLst/>
              <a:gdLst>
                <a:gd name="T0" fmla="*/ 1098 w 14000"/>
                <a:gd name="T1" fmla="*/ 16014 h 15657"/>
                <a:gd name="T2" fmla="*/ 7957 w 14000"/>
                <a:gd name="T3" fmla="*/ 1214 h 15657"/>
                <a:gd name="T4" fmla="*/ 1098 w 14000"/>
                <a:gd name="T5" fmla="*/ 16014 h 156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00" h="15657">
                  <a:moveTo>
                    <a:pt x="1620" y="15148"/>
                  </a:moveTo>
                  <a:cubicBezTo>
                    <a:pt x="5490" y="18221"/>
                    <a:pt x="19376" y="6611"/>
                    <a:pt x="11750" y="1148"/>
                  </a:cubicBezTo>
                  <a:cubicBezTo>
                    <a:pt x="4124" y="-4315"/>
                    <a:pt x="-3388" y="11278"/>
                    <a:pt x="1620" y="15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5" name="Freeform: Shape 396"/>
            <p:cNvSpPr>
              <a:spLocks/>
            </p:cNvSpPr>
            <p:nvPr/>
          </p:nvSpPr>
          <p:spPr bwMode="auto">
            <a:xfrm>
              <a:off x="10642977" y="3458146"/>
              <a:ext cx="16933" cy="12701"/>
            </a:xfrm>
            <a:custGeom>
              <a:avLst/>
              <a:gdLst>
                <a:gd name="T0" fmla="*/ 183 w 16789"/>
                <a:gd name="T1" fmla="*/ 3066 h 12587"/>
                <a:gd name="T2" fmla="*/ 16905 w 16789"/>
                <a:gd name="T3" fmla="*/ 9555 h 12587"/>
                <a:gd name="T4" fmla="*/ 183 w 16789"/>
                <a:gd name="T5" fmla="*/ 3066 h 12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89" h="12587">
                  <a:moveTo>
                    <a:pt x="175" y="2957"/>
                  </a:moveTo>
                  <a:cubicBezTo>
                    <a:pt x="-1760" y="7396"/>
                    <a:pt x="12922" y="17981"/>
                    <a:pt x="16337" y="9217"/>
                  </a:cubicBezTo>
                  <a:cubicBezTo>
                    <a:pt x="19752" y="453"/>
                    <a:pt x="2793" y="-2962"/>
                    <a:pt x="175" y="2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6" name="Freeform: Shape 397"/>
            <p:cNvSpPr>
              <a:spLocks/>
            </p:cNvSpPr>
            <p:nvPr/>
          </p:nvSpPr>
          <p:spPr bwMode="auto">
            <a:xfrm>
              <a:off x="10674728" y="3423218"/>
              <a:ext cx="16933" cy="11113"/>
            </a:xfrm>
            <a:custGeom>
              <a:avLst/>
              <a:gdLst>
                <a:gd name="T0" fmla="*/ 43 w 17150"/>
                <a:gd name="T1" fmla="*/ 6708 h 11686"/>
                <a:gd name="T2" fmla="*/ 16162 w 17150"/>
                <a:gd name="T3" fmla="*/ 3729 h 11686"/>
                <a:gd name="T4" fmla="*/ 43 w 17150"/>
                <a:gd name="T5" fmla="*/ 6708 h 116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50" h="11686">
                  <a:moveTo>
                    <a:pt x="47" y="8202"/>
                  </a:moveTo>
                  <a:cubicBezTo>
                    <a:pt x="843" y="12983"/>
                    <a:pt x="18941" y="13779"/>
                    <a:pt x="17006" y="4560"/>
                  </a:cubicBezTo>
                  <a:cubicBezTo>
                    <a:pt x="15071" y="-4659"/>
                    <a:pt x="-977" y="1942"/>
                    <a:pt x="47" y="8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7" name="Freeform: Shape 398"/>
            <p:cNvSpPr>
              <a:spLocks/>
            </p:cNvSpPr>
            <p:nvPr/>
          </p:nvSpPr>
          <p:spPr bwMode="auto">
            <a:xfrm>
              <a:off x="10600644" y="3334310"/>
              <a:ext cx="12700" cy="17464"/>
            </a:xfrm>
            <a:custGeom>
              <a:avLst/>
              <a:gdLst>
                <a:gd name="T0" fmla="*/ 11383 w 11682"/>
                <a:gd name="T1" fmla="*/ 18442 h 17134"/>
                <a:gd name="T2" fmla="*/ 6457 w 11682"/>
                <a:gd name="T3" fmla="*/ 140 h 17134"/>
                <a:gd name="T4" fmla="*/ 11383 w 11682"/>
                <a:gd name="T5" fmla="*/ 18442 h 171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82" h="17134">
                  <a:moveTo>
                    <a:pt x="8150" y="17088"/>
                  </a:moveTo>
                  <a:cubicBezTo>
                    <a:pt x="12930" y="16291"/>
                    <a:pt x="13841" y="-1692"/>
                    <a:pt x="4622" y="129"/>
                  </a:cubicBezTo>
                  <a:cubicBezTo>
                    <a:pt x="-4597" y="1951"/>
                    <a:pt x="1776" y="18112"/>
                    <a:pt x="8150" y="170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8" name="Freeform: Shape 399"/>
            <p:cNvSpPr>
              <a:spLocks/>
            </p:cNvSpPr>
            <p:nvPr/>
          </p:nvSpPr>
          <p:spPr bwMode="auto">
            <a:xfrm>
              <a:off x="10505395" y="3407342"/>
              <a:ext cx="16933" cy="11113"/>
            </a:xfrm>
            <a:custGeom>
              <a:avLst/>
              <a:gdLst>
                <a:gd name="T0" fmla="*/ 16103 w 17196"/>
                <a:gd name="T1" fmla="*/ 5898 h 11930"/>
                <a:gd name="T2" fmla="*/ 158 w 17196"/>
                <a:gd name="T3" fmla="*/ 3155 h 11930"/>
                <a:gd name="T4" fmla="*/ 16103 w 17196"/>
                <a:gd name="T5" fmla="*/ 5898 h 119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96" h="11930">
                  <a:moveTo>
                    <a:pt x="17127" y="7833"/>
                  </a:moveTo>
                  <a:cubicBezTo>
                    <a:pt x="18379" y="3166"/>
                    <a:pt x="2217" y="-5029"/>
                    <a:pt x="168" y="4190"/>
                  </a:cubicBezTo>
                  <a:cubicBezTo>
                    <a:pt x="-1880" y="13410"/>
                    <a:pt x="15420" y="14093"/>
                    <a:pt x="17127" y="78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29" name="Freeform: Shape 400"/>
            <p:cNvSpPr>
              <a:spLocks/>
            </p:cNvSpPr>
            <p:nvPr/>
          </p:nvSpPr>
          <p:spPr bwMode="auto">
            <a:xfrm>
              <a:off x="10549844" y="3515301"/>
              <a:ext cx="12700" cy="15876"/>
            </a:xfrm>
            <a:custGeom>
              <a:avLst/>
              <a:gdLst>
                <a:gd name="T0" fmla="*/ 8726 w 13719"/>
                <a:gd name="T1" fmla="*/ 425 h 15890"/>
                <a:gd name="T2" fmla="*/ 1788 w 13719"/>
                <a:gd name="T3" fmla="*/ 14828 h 15890"/>
                <a:gd name="T4" fmla="*/ 8726 w 13719"/>
                <a:gd name="T5" fmla="*/ 425 h 158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19" h="15890">
                  <a:moveTo>
                    <a:pt x="11881" y="425"/>
                  </a:moveTo>
                  <a:cubicBezTo>
                    <a:pt x="7897" y="-2420"/>
                    <a:pt x="-5419" y="9758"/>
                    <a:pt x="2434" y="14880"/>
                  </a:cubicBezTo>
                  <a:cubicBezTo>
                    <a:pt x="10288" y="20002"/>
                    <a:pt x="17117" y="4181"/>
                    <a:pt x="11881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0" name="Freeform: Shape 401"/>
            <p:cNvSpPr>
              <a:spLocks/>
            </p:cNvSpPr>
            <p:nvPr/>
          </p:nvSpPr>
          <p:spPr bwMode="auto">
            <a:xfrm>
              <a:off x="10585828" y="3508951"/>
              <a:ext cx="12700" cy="17464"/>
            </a:xfrm>
            <a:custGeom>
              <a:avLst/>
              <a:gdLst>
                <a:gd name="T0" fmla="*/ 9599 w 11636"/>
                <a:gd name="T1" fmla="*/ 27 h 17267"/>
                <a:gd name="T2" fmla="*/ 6692 w 11636"/>
                <a:gd name="T3" fmla="*/ 18013 h 17267"/>
                <a:gd name="T4" fmla="*/ 9599 w 11636"/>
                <a:gd name="T5" fmla="*/ 27 h 172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36" h="17267">
                  <a:moveTo>
                    <a:pt x="6764" y="27"/>
                  </a:moveTo>
                  <a:cubicBezTo>
                    <a:pt x="1983" y="-769"/>
                    <a:pt x="-4618" y="16076"/>
                    <a:pt x="4715" y="17214"/>
                  </a:cubicBezTo>
                  <a:cubicBezTo>
                    <a:pt x="14048" y="18352"/>
                    <a:pt x="13137" y="1052"/>
                    <a:pt x="676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1" name="Freeform: Shape 402"/>
            <p:cNvSpPr>
              <a:spLocks/>
            </p:cNvSpPr>
            <p:nvPr/>
          </p:nvSpPr>
          <p:spPr bwMode="auto">
            <a:xfrm>
              <a:off x="10545611" y="3424805"/>
              <a:ext cx="14817" cy="14289"/>
            </a:xfrm>
            <a:custGeom>
              <a:avLst/>
              <a:gdLst>
                <a:gd name="T0" fmla="*/ 13383 w 15091"/>
                <a:gd name="T1" fmla="*/ 12390 h 14541"/>
                <a:gd name="T2" fmla="*/ 1431 w 15091"/>
                <a:gd name="T3" fmla="*/ 1777 h 14541"/>
                <a:gd name="T4" fmla="*/ 13383 w 15091"/>
                <a:gd name="T5" fmla="*/ 12390 h 145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091" h="14541">
                  <a:moveTo>
                    <a:pt x="14400" y="13287"/>
                  </a:moveTo>
                  <a:cubicBezTo>
                    <a:pt x="17814" y="9872"/>
                    <a:pt x="7798" y="-5265"/>
                    <a:pt x="1539" y="1905"/>
                  </a:cubicBezTo>
                  <a:cubicBezTo>
                    <a:pt x="-4721" y="9075"/>
                    <a:pt x="9847" y="17840"/>
                    <a:pt x="14400" y="13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2" name="Freeform: Shape 403"/>
            <p:cNvSpPr>
              <a:spLocks/>
            </p:cNvSpPr>
            <p:nvPr/>
          </p:nvSpPr>
          <p:spPr bwMode="auto">
            <a:xfrm>
              <a:off x="10460944" y="3447032"/>
              <a:ext cx="101600" cy="101609"/>
            </a:xfrm>
            <a:custGeom>
              <a:avLst/>
              <a:gdLst>
                <a:gd name="T0" fmla="*/ 1474 w 102789"/>
                <a:gd name="T1" fmla="*/ 2778 h 100650"/>
                <a:gd name="T2" fmla="*/ 96753 w 102789"/>
                <a:gd name="T3" fmla="*/ 11171 h 100650"/>
                <a:gd name="T4" fmla="*/ 38085 w 102789"/>
                <a:gd name="T5" fmla="*/ 104091 h 100650"/>
                <a:gd name="T6" fmla="*/ 1474 w 102789"/>
                <a:gd name="T7" fmla="*/ 2778 h 1006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789" h="100650">
                  <a:moveTo>
                    <a:pt x="1544" y="2675"/>
                  </a:moveTo>
                  <a:cubicBezTo>
                    <a:pt x="1544" y="2675"/>
                    <a:pt x="89752" y="-7113"/>
                    <a:pt x="101362" y="10757"/>
                  </a:cubicBezTo>
                  <a:cubicBezTo>
                    <a:pt x="112971" y="28626"/>
                    <a:pt x="50258" y="107160"/>
                    <a:pt x="39900" y="100217"/>
                  </a:cubicBezTo>
                  <a:cubicBezTo>
                    <a:pt x="29543" y="93274"/>
                    <a:pt x="-8017" y="32495"/>
                    <a:pt x="1544" y="2675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3" name="Freeform: Shape 404"/>
            <p:cNvSpPr>
              <a:spLocks/>
            </p:cNvSpPr>
            <p:nvPr/>
          </p:nvSpPr>
          <p:spPr bwMode="auto">
            <a:xfrm>
              <a:off x="10460944" y="3447032"/>
              <a:ext cx="101600" cy="101609"/>
            </a:xfrm>
            <a:custGeom>
              <a:avLst/>
              <a:gdLst>
                <a:gd name="T0" fmla="*/ 1474 w 102789"/>
                <a:gd name="T1" fmla="*/ 2778 h 100650"/>
                <a:gd name="T2" fmla="*/ 96753 w 102789"/>
                <a:gd name="T3" fmla="*/ 11171 h 100650"/>
                <a:gd name="T4" fmla="*/ 38085 w 102789"/>
                <a:gd name="T5" fmla="*/ 104091 h 100650"/>
                <a:gd name="T6" fmla="*/ 1474 w 102789"/>
                <a:gd name="T7" fmla="*/ 2778 h 1006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789" h="100650">
                  <a:moveTo>
                    <a:pt x="1544" y="2675"/>
                  </a:moveTo>
                  <a:cubicBezTo>
                    <a:pt x="1544" y="2675"/>
                    <a:pt x="89752" y="-7113"/>
                    <a:pt x="101362" y="10757"/>
                  </a:cubicBezTo>
                  <a:cubicBezTo>
                    <a:pt x="112971" y="28626"/>
                    <a:pt x="50258" y="107160"/>
                    <a:pt x="39900" y="100217"/>
                  </a:cubicBezTo>
                  <a:cubicBezTo>
                    <a:pt x="29543" y="93274"/>
                    <a:pt x="-8017" y="32495"/>
                    <a:pt x="1544" y="2675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4" name="Freeform: Shape 405"/>
            <p:cNvSpPr>
              <a:spLocks/>
            </p:cNvSpPr>
            <p:nvPr/>
          </p:nvSpPr>
          <p:spPr bwMode="auto">
            <a:xfrm>
              <a:off x="10596411" y="3464497"/>
              <a:ext cx="105833" cy="103196"/>
            </a:xfrm>
            <a:custGeom>
              <a:avLst/>
              <a:gdLst>
                <a:gd name="T0" fmla="*/ 16326 w 104459"/>
                <a:gd name="T1" fmla="*/ 104740 h 102617"/>
                <a:gd name="T2" fmla="*/ 5173 w 104459"/>
                <a:gd name="T3" fmla="*/ 2883 h 102617"/>
                <a:gd name="T4" fmla="*/ 109869 w 104459"/>
                <a:gd name="T5" fmla="*/ 47584 h 102617"/>
                <a:gd name="T6" fmla="*/ 16326 w 104459"/>
                <a:gd name="T7" fmla="*/ 104740 h 1026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459" h="102617">
                  <a:moveTo>
                    <a:pt x="15495" y="102409"/>
                  </a:moveTo>
                  <a:cubicBezTo>
                    <a:pt x="15495" y="102409"/>
                    <a:pt x="-10569" y="17501"/>
                    <a:pt x="4910" y="2819"/>
                  </a:cubicBezTo>
                  <a:cubicBezTo>
                    <a:pt x="20389" y="-11863"/>
                    <a:pt x="109053" y="35029"/>
                    <a:pt x="104273" y="46525"/>
                  </a:cubicBezTo>
                  <a:cubicBezTo>
                    <a:pt x="99493" y="58020"/>
                    <a:pt x="46568" y="106165"/>
                    <a:pt x="15495" y="102409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5" name="Freeform: Shape 406"/>
            <p:cNvSpPr>
              <a:spLocks/>
            </p:cNvSpPr>
            <p:nvPr/>
          </p:nvSpPr>
          <p:spPr bwMode="auto">
            <a:xfrm>
              <a:off x="10596411" y="3464497"/>
              <a:ext cx="105833" cy="103196"/>
            </a:xfrm>
            <a:custGeom>
              <a:avLst/>
              <a:gdLst>
                <a:gd name="T0" fmla="*/ 16326 w 104459"/>
                <a:gd name="T1" fmla="*/ 104740 h 102617"/>
                <a:gd name="T2" fmla="*/ 5173 w 104459"/>
                <a:gd name="T3" fmla="*/ 2883 h 102617"/>
                <a:gd name="T4" fmla="*/ 109869 w 104459"/>
                <a:gd name="T5" fmla="*/ 47584 h 102617"/>
                <a:gd name="T6" fmla="*/ 16326 w 104459"/>
                <a:gd name="T7" fmla="*/ 104740 h 1026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459" h="102617">
                  <a:moveTo>
                    <a:pt x="15495" y="102409"/>
                  </a:moveTo>
                  <a:cubicBezTo>
                    <a:pt x="15495" y="102409"/>
                    <a:pt x="-10569" y="17501"/>
                    <a:pt x="4910" y="2819"/>
                  </a:cubicBezTo>
                  <a:cubicBezTo>
                    <a:pt x="20389" y="-11863"/>
                    <a:pt x="109053" y="35029"/>
                    <a:pt x="104273" y="46525"/>
                  </a:cubicBezTo>
                  <a:cubicBezTo>
                    <a:pt x="99493" y="58020"/>
                    <a:pt x="46568" y="106165"/>
                    <a:pt x="15495" y="102409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6" name="Freeform: Shape 407"/>
            <p:cNvSpPr>
              <a:spLocks/>
            </p:cNvSpPr>
            <p:nvPr/>
          </p:nvSpPr>
          <p:spPr bwMode="auto">
            <a:xfrm>
              <a:off x="10621811" y="3318433"/>
              <a:ext cx="103717" cy="103196"/>
            </a:xfrm>
            <a:custGeom>
              <a:avLst/>
              <a:gdLst>
                <a:gd name="T0" fmla="*/ 105959 w 102821"/>
                <a:gd name="T1" fmla="*/ 92835 h 103003"/>
                <a:gd name="T2" fmla="*/ 2380 w 102821"/>
                <a:gd name="T3" fmla="*/ 97535 h 103003"/>
                <a:gd name="T4" fmla="*/ 53638 w 102821"/>
                <a:gd name="T5" fmla="*/ 295 h 103003"/>
                <a:gd name="T6" fmla="*/ 105959 w 102821"/>
                <a:gd name="T7" fmla="*/ 92835 h 1030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821" h="103003">
                  <a:moveTo>
                    <a:pt x="102345" y="92142"/>
                  </a:moveTo>
                  <a:cubicBezTo>
                    <a:pt x="102345" y="92142"/>
                    <a:pt x="16071" y="113084"/>
                    <a:pt x="2299" y="96808"/>
                  </a:cubicBezTo>
                  <a:cubicBezTo>
                    <a:pt x="-11473" y="80533"/>
                    <a:pt x="40656" y="-5627"/>
                    <a:pt x="51810" y="291"/>
                  </a:cubicBezTo>
                  <a:cubicBezTo>
                    <a:pt x="62964" y="6210"/>
                    <a:pt x="107922" y="60842"/>
                    <a:pt x="102345" y="92142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7" name="Freeform: Shape 408"/>
            <p:cNvSpPr>
              <a:spLocks/>
            </p:cNvSpPr>
            <p:nvPr/>
          </p:nvSpPr>
          <p:spPr bwMode="auto">
            <a:xfrm>
              <a:off x="10621811" y="3318433"/>
              <a:ext cx="103717" cy="103196"/>
            </a:xfrm>
            <a:custGeom>
              <a:avLst/>
              <a:gdLst>
                <a:gd name="T0" fmla="*/ 105959 w 102821"/>
                <a:gd name="T1" fmla="*/ 92835 h 103003"/>
                <a:gd name="T2" fmla="*/ 2380 w 102821"/>
                <a:gd name="T3" fmla="*/ 97535 h 103003"/>
                <a:gd name="T4" fmla="*/ 53638 w 102821"/>
                <a:gd name="T5" fmla="*/ 295 h 103003"/>
                <a:gd name="T6" fmla="*/ 105959 w 102821"/>
                <a:gd name="T7" fmla="*/ 92835 h 1030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821" h="103003">
                  <a:moveTo>
                    <a:pt x="102345" y="92142"/>
                  </a:moveTo>
                  <a:cubicBezTo>
                    <a:pt x="102345" y="92142"/>
                    <a:pt x="16071" y="113084"/>
                    <a:pt x="2299" y="96808"/>
                  </a:cubicBezTo>
                  <a:cubicBezTo>
                    <a:pt x="-11473" y="80533"/>
                    <a:pt x="40656" y="-5627"/>
                    <a:pt x="51810" y="291"/>
                  </a:cubicBezTo>
                  <a:cubicBezTo>
                    <a:pt x="62964" y="6210"/>
                    <a:pt x="107922" y="60842"/>
                    <a:pt x="102345" y="92142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8" name="Freeform: Shape 409"/>
            <p:cNvSpPr>
              <a:spLocks/>
            </p:cNvSpPr>
            <p:nvPr/>
          </p:nvSpPr>
          <p:spPr bwMode="auto">
            <a:xfrm>
              <a:off x="10486344" y="3307319"/>
              <a:ext cx="103717" cy="103197"/>
            </a:xfrm>
            <a:custGeom>
              <a:avLst/>
              <a:gdLst>
                <a:gd name="T0" fmla="*/ 94415 w 103084"/>
                <a:gd name="T1" fmla="*/ 503 h 102839"/>
                <a:gd name="T2" fmla="*/ 99313 w 103084"/>
                <a:gd name="T3" fmla="*/ 101947 h 102839"/>
                <a:gd name="T4" fmla="*/ 288 w 103084"/>
                <a:gd name="T5" fmla="*/ 51745 h 102839"/>
                <a:gd name="T6" fmla="*/ 94415 w 103084"/>
                <a:gd name="T7" fmla="*/ 503 h 1028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084" h="102839">
                  <a:moveTo>
                    <a:pt x="92131" y="495"/>
                  </a:moveTo>
                  <a:cubicBezTo>
                    <a:pt x="92131" y="495"/>
                    <a:pt x="113187" y="86768"/>
                    <a:pt x="96911" y="100540"/>
                  </a:cubicBezTo>
                  <a:cubicBezTo>
                    <a:pt x="80635" y="114312"/>
                    <a:pt x="-5525" y="62184"/>
                    <a:pt x="280" y="51030"/>
                  </a:cubicBezTo>
                  <a:cubicBezTo>
                    <a:pt x="6085" y="39876"/>
                    <a:pt x="61400" y="-5196"/>
                    <a:pt x="92131" y="495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39" name="Freeform: Shape 410"/>
            <p:cNvSpPr>
              <a:spLocks/>
            </p:cNvSpPr>
            <p:nvPr/>
          </p:nvSpPr>
          <p:spPr bwMode="auto">
            <a:xfrm>
              <a:off x="10486344" y="3307319"/>
              <a:ext cx="103717" cy="103197"/>
            </a:xfrm>
            <a:custGeom>
              <a:avLst/>
              <a:gdLst>
                <a:gd name="T0" fmla="*/ 94415 w 103084"/>
                <a:gd name="T1" fmla="*/ 503 h 102839"/>
                <a:gd name="T2" fmla="*/ 99313 w 103084"/>
                <a:gd name="T3" fmla="*/ 101947 h 102839"/>
                <a:gd name="T4" fmla="*/ 288 w 103084"/>
                <a:gd name="T5" fmla="*/ 51745 h 102839"/>
                <a:gd name="T6" fmla="*/ 94415 w 103084"/>
                <a:gd name="T7" fmla="*/ 503 h 1028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084" h="102839">
                  <a:moveTo>
                    <a:pt x="92131" y="495"/>
                  </a:moveTo>
                  <a:cubicBezTo>
                    <a:pt x="92131" y="495"/>
                    <a:pt x="113187" y="86768"/>
                    <a:pt x="96911" y="100540"/>
                  </a:cubicBezTo>
                  <a:cubicBezTo>
                    <a:pt x="80635" y="114312"/>
                    <a:pt x="-5525" y="62184"/>
                    <a:pt x="280" y="51030"/>
                  </a:cubicBezTo>
                  <a:cubicBezTo>
                    <a:pt x="6085" y="39876"/>
                    <a:pt x="61400" y="-5196"/>
                    <a:pt x="92131" y="495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0" name="Freeform: Shape 411"/>
            <p:cNvSpPr>
              <a:spLocks/>
            </p:cNvSpPr>
            <p:nvPr/>
          </p:nvSpPr>
          <p:spPr bwMode="auto">
            <a:xfrm>
              <a:off x="10784794" y="3123153"/>
              <a:ext cx="309033" cy="290539"/>
            </a:xfrm>
            <a:custGeom>
              <a:avLst/>
              <a:gdLst>
                <a:gd name="T0" fmla="*/ 180905 w 308722"/>
                <a:gd name="T1" fmla="*/ 2824 h 289978"/>
                <a:gd name="T2" fmla="*/ 5946 w 308722"/>
                <a:gd name="T3" fmla="*/ 115003 h 289978"/>
                <a:gd name="T4" fmla="*/ 122622 w 308722"/>
                <a:gd name="T5" fmla="*/ 289118 h 289978"/>
                <a:gd name="T6" fmla="*/ 303980 w 308722"/>
                <a:gd name="T7" fmla="*/ 187379 h 289978"/>
                <a:gd name="T8" fmla="*/ 180905 w 308722"/>
                <a:gd name="T9" fmla="*/ 2824 h 289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722" h="289978">
                  <a:moveTo>
                    <a:pt x="180177" y="2804"/>
                  </a:moveTo>
                  <a:cubicBezTo>
                    <a:pt x="116894" y="-11082"/>
                    <a:pt x="34832" y="26705"/>
                    <a:pt x="5922" y="114117"/>
                  </a:cubicBezTo>
                  <a:cubicBezTo>
                    <a:pt x="-22988" y="201529"/>
                    <a:pt x="60099" y="273462"/>
                    <a:pt x="122130" y="286892"/>
                  </a:cubicBezTo>
                  <a:cubicBezTo>
                    <a:pt x="184160" y="300323"/>
                    <a:pt x="278515" y="270503"/>
                    <a:pt x="302758" y="185936"/>
                  </a:cubicBezTo>
                  <a:cubicBezTo>
                    <a:pt x="323701" y="112751"/>
                    <a:pt x="291035" y="27161"/>
                    <a:pt x="180177" y="2804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1" name="Freeform: Shape 412"/>
            <p:cNvSpPr>
              <a:spLocks/>
            </p:cNvSpPr>
            <p:nvPr/>
          </p:nvSpPr>
          <p:spPr bwMode="auto">
            <a:xfrm>
              <a:off x="10784794" y="3123153"/>
              <a:ext cx="309033" cy="290539"/>
            </a:xfrm>
            <a:custGeom>
              <a:avLst/>
              <a:gdLst>
                <a:gd name="T0" fmla="*/ 180905 w 308722"/>
                <a:gd name="T1" fmla="*/ 2824 h 289978"/>
                <a:gd name="T2" fmla="*/ 5946 w 308722"/>
                <a:gd name="T3" fmla="*/ 115003 h 289978"/>
                <a:gd name="T4" fmla="*/ 122622 w 308722"/>
                <a:gd name="T5" fmla="*/ 289118 h 289978"/>
                <a:gd name="T6" fmla="*/ 303980 w 308722"/>
                <a:gd name="T7" fmla="*/ 187379 h 289978"/>
                <a:gd name="T8" fmla="*/ 180905 w 308722"/>
                <a:gd name="T9" fmla="*/ 2824 h 289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722" h="289978">
                  <a:moveTo>
                    <a:pt x="180177" y="2804"/>
                  </a:moveTo>
                  <a:cubicBezTo>
                    <a:pt x="116894" y="-11082"/>
                    <a:pt x="34832" y="26705"/>
                    <a:pt x="5922" y="114117"/>
                  </a:cubicBezTo>
                  <a:cubicBezTo>
                    <a:pt x="-22988" y="201529"/>
                    <a:pt x="60099" y="273462"/>
                    <a:pt x="122130" y="286892"/>
                  </a:cubicBezTo>
                  <a:cubicBezTo>
                    <a:pt x="184160" y="300323"/>
                    <a:pt x="278515" y="270503"/>
                    <a:pt x="302758" y="185936"/>
                  </a:cubicBezTo>
                  <a:cubicBezTo>
                    <a:pt x="323701" y="112751"/>
                    <a:pt x="291035" y="27161"/>
                    <a:pt x="180177" y="2804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2" name="Freeform: Shape 413"/>
            <p:cNvSpPr>
              <a:spLocks/>
            </p:cNvSpPr>
            <p:nvPr/>
          </p:nvSpPr>
          <p:spPr bwMode="auto">
            <a:xfrm>
              <a:off x="10814428" y="3150143"/>
              <a:ext cx="251882" cy="236559"/>
            </a:xfrm>
            <a:custGeom>
              <a:avLst/>
              <a:gdLst>
                <a:gd name="T0" fmla="*/ 145844 w 252434"/>
                <a:gd name="T1" fmla="*/ 2283 h 236960"/>
                <a:gd name="T2" fmla="*/ 4811 w 252434"/>
                <a:gd name="T3" fmla="*/ 92723 h 236960"/>
                <a:gd name="T4" fmla="*/ 98909 w 252434"/>
                <a:gd name="T5" fmla="*/ 232904 h 236960"/>
                <a:gd name="T6" fmla="*/ 245581 w 252434"/>
                <a:gd name="T7" fmla="*/ 151057 h 236960"/>
                <a:gd name="T8" fmla="*/ 145844 w 252434"/>
                <a:gd name="T9" fmla="*/ 2283 h 236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434" h="236960">
                  <a:moveTo>
                    <a:pt x="147127" y="2299"/>
                  </a:moveTo>
                  <a:cubicBezTo>
                    <a:pt x="95567" y="-9083"/>
                    <a:pt x="28529" y="21876"/>
                    <a:pt x="4855" y="93353"/>
                  </a:cubicBezTo>
                  <a:cubicBezTo>
                    <a:pt x="-18819" y="164831"/>
                    <a:pt x="49130" y="223674"/>
                    <a:pt x="99779" y="234487"/>
                  </a:cubicBezTo>
                  <a:cubicBezTo>
                    <a:pt x="150428" y="245300"/>
                    <a:pt x="227596" y="221170"/>
                    <a:pt x="247741" y="152083"/>
                  </a:cubicBezTo>
                  <a:cubicBezTo>
                    <a:pt x="264473" y="92556"/>
                    <a:pt x="237725" y="22672"/>
                    <a:pt x="147127" y="2299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3" name="Freeform: Shape 414"/>
            <p:cNvSpPr>
              <a:spLocks/>
            </p:cNvSpPr>
            <p:nvPr/>
          </p:nvSpPr>
          <p:spPr bwMode="auto">
            <a:xfrm>
              <a:off x="10998577" y="3237463"/>
              <a:ext cx="16933" cy="11114"/>
            </a:xfrm>
            <a:custGeom>
              <a:avLst/>
              <a:gdLst>
                <a:gd name="T0" fmla="*/ 20 w 17268"/>
                <a:gd name="T1" fmla="*/ 6338 h 11561"/>
                <a:gd name="T2" fmla="*/ 15910 w 17268"/>
                <a:gd name="T3" fmla="*/ 4296 h 11561"/>
                <a:gd name="T4" fmla="*/ 20 w 17268"/>
                <a:gd name="T5" fmla="*/ 6338 h 115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68" h="11561">
                  <a:moveTo>
                    <a:pt x="20" y="7421"/>
                  </a:moveTo>
                  <a:cubicBezTo>
                    <a:pt x="20" y="12315"/>
                    <a:pt x="18459" y="14363"/>
                    <a:pt x="17207" y="5030"/>
                  </a:cubicBezTo>
                  <a:cubicBezTo>
                    <a:pt x="15955" y="-4303"/>
                    <a:pt x="-662" y="1047"/>
                    <a:pt x="20" y="7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4" name="Freeform: Shape 415"/>
            <p:cNvSpPr>
              <a:spLocks/>
            </p:cNvSpPr>
            <p:nvPr/>
          </p:nvSpPr>
          <p:spPr bwMode="auto">
            <a:xfrm>
              <a:off x="10962594" y="3320021"/>
              <a:ext cx="12700" cy="15876"/>
            </a:xfrm>
            <a:custGeom>
              <a:avLst/>
              <a:gdLst>
                <a:gd name="T0" fmla="*/ 2600 w 12335"/>
                <a:gd name="T1" fmla="*/ 176 h 16724"/>
                <a:gd name="T2" fmla="*/ 9890 w 12335"/>
                <a:gd name="T3" fmla="*/ 13208 h 16724"/>
                <a:gd name="T4" fmla="*/ 2600 w 12335"/>
                <a:gd name="T5" fmla="*/ 176 h 167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35" h="16724">
                  <a:moveTo>
                    <a:pt x="2314" y="216"/>
                  </a:moveTo>
                  <a:cubicBezTo>
                    <a:pt x="-2352" y="1923"/>
                    <a:pt x="152" y="19793"/>
                    <a:pt x="8802" y="16265"/>
                  </a:cubicBezTo>
                  <a:cubicBezTo>
                    <a:pt x="17452" y="12736"/>
                    <a:pt x="8233" y="-1946"/>
                    <a:pt x="2314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5" name="Freeform: Shape 416"/>
            <p:cNvSpPr>
              <a:spLocks/>
            </p:cNvSpPr>
            <p:nvPr/>
          </p:nvSpPr>
          <p:spPr bwMode="auto">
            <a:xfrm>
              <a:off x="11009161" y="3321609"/>
              <a:ext cx="14816" cy="14288"/>
            </a:xfrm>
            <a:custGeom>
              <a:avLst/>
              <a:gdLst>
                <a:gd name="T0" fmla="*/ 363 w 15788"/>
                <a:gd name="T1" fmla="*/ 1949 h 13862"/>
                <a:gd name="T2" fmla="*/ 11396 w 15788"/>
                <a:gd name="T3" fmla="*/ 12998 h 13862"/>
                <a:gd name="T4" fmla="*/ 363 w 15788"/>
                <a:gd name="T5" fmla="*/ 1949 h 13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788" h="13862">
                  <a:moveTo>
                    <a:pt x="468" y="1727"/>
                  </a:moveTo>
                  <a:cubicBezTo>
                    <a:pt x="-2491" y="5710"/>
                    <a:pt x="9346" y="19255"/>
                    <a:pt x="14695" y="11515"/>
                  </a:cubicBezTo>
                  <a:cubicBezTo>
                    <a:pt x="20044" y="3775"/>
                    <a:pt x="4224" y="-3395"/>
                    <a:pt x="468" y="17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6" name="Freeform: Shape 417"/>
            <p:cNvSpPr>
              <a:spLocks/>
            </p:cNvSpPr>
            <p:nvPr/>
          </p:nvSpPr>
          <p:spPr bwMode="auto">
            <a:xfrm>
              <a:off x="11019743" y="3205710"/>
              <a:ext cx="12700" cy="14289"/>
            </a:xfrm>
            <a:custGeom>
              <a:avLst/>
              <a:gdLst>
                <a:gd name="T0" fmla="*/ 1180 w 13934"/>
                <a:gd name="T1" fmla="*/ 10412 h 15708"/>
                <a:gd name="T2" fmla="*/ 8015 w 13934"/>
                <a:gd name="T3" fmla="*/ 749 h 15708"/>
                <a:gd name="T4" fmla="*/ 1180 w 13934"/>
                <a:gd name="T5" fmla="*/ 10412 h 157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934" h="15708">
                  <a:moveTo>
                    <a:pt x="1711" y="15207"/>
                  </a:moveTo>
                  <a:cubicBezTo>
                    <a:pt x="5580" y="18280"/>
                    <a:pt x="19353" y="6443"/>
                    <a:pt x="11613" y="1094"/>
                  </a:cubicBezTo>
                  <a:cubicBezTo>
                    <a:pt x="3873" y="-4256"/>
                    <a:pt x="-3411" y="11565"/>
                    <a:pt x="1711" y="152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7" name="Freeform: Shape 418"/>
            <p:cNvSpPr>
              <a:spLocks/>
            </p:cNvSpPr>
            <p:nvPr/>
          </p:nvSpPr>
          <p:spPr bwMode="auto">
            <a:xfrm>
              <a:off x="10903328" y="3185071"/>
              <a:ext cx="14816" cy="17464"/>
            </a:xfrm>
            <a:custGeom>
              <a:avLst/>
              <a:gdLst>
                <a:gd name="T0" fmla="*/ 18217 w 13273"/>
                <a:gd name="T1" fmla="*/ 21531 h 16129"/>
                <a:gd name="T2" fmla="*/ 4257 w 13273"/>
                <a:gd name="T3" fmla="*/ 1193 h 16129"/>
                <a:gd name="T4" fmla="*/ 18217 w 13273"/>
                <a:gd name="T5" fmla="*/ 21531 h 161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273" h="16129">
                  <a:moveTo>
                    <a:pt x="11733" y="15664"/>
                  </a:moveTo>
                  <a:cubicBezTo>
                    <a:pt x="16058" y="13274"/>
                    <a:pt x="10709" y="-4027"/>
                    <a:pt x="2742" y="868"/>
                  </a:cubicBezTo>
                  <a:cubicBezTo>
                    <a:pt x="-5226" y="5762"/>
                    <a:pt x="6156" y="18737"/>
                    <a:pt x="11733" y="156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8" name="Freeform: Shape 419"/>
            <p:cNvSpPr>
              <a:spLocks/>
            </p:cNvSpPr>
            <p:nvPr/>
          </p:nvSpPr>
          <p:spPr bwMode="auto">
            <a:xfrm>
              <a:off x="10852528" y="3294618"/>
              <a:ext cx="16933" cy="12701"/>
            </a:xfrm>
            <a:custGeom>
              <a:avLst/>
              <a:gdLst>
                <a:gd name="T0" fmla="*/ 16091 w 17214"/>
                <a:gd name="T1" fmla="*/ 5465 h 11581"/>
                <a:gd name="T2" fmla="*/ 106 w 17214"/>
                <a:gd name="T3" fmla="*/ 9912 h 11581"/>
                <a:gd name="T4" fmla="*/ 16091 w 17214"/>
                <a:gd name="T5" fmla="*/ 5465 h 115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14" h="11581">
                  <a:moveTo>
                    <a:pt x="17186" y="3778"/>
                  </a:moveTo>
                  <a:cubicBezTo>
                    <a:pt x="16503" y="-1116"/>
                    <a:pt x="-1594" y="-2368"/>
                    <a:pt x="114" y="6851"/>
                  </a:cubicBezTo>
                  <a:cubicBezTo>
                    <a:pt x="1821" y="16070"/>
                    <a:pt x="17983" y="10038"/>
                    <a:pt x="17186" y="37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49" name="Freeform: Shape 420"/>
            <p:cNvSpPr>
              <a:spLocks/>
            </p:cNvSpPr>
            <p:nvPr/>
          </p:nvSpPr>
          <p:spPr bwMode="auto">
            <a:xfrm>
              <a:off x="10880044" y="3316845"/>
              <a:ext cx="16933" cy="12701"/>
            </a:xfrm>
            <a:custGeom>
              <a:avLst/>
              <a:gdLst>
                <a:gd name="T0" fmla="*/ 20523 w 15661"/>
                <a:gd name="T1" fmla="*/ 856 h 13876"/>
                <a:gd name="T2" fmla="*/ 1544 w 15661"/>
                <a:gd name="T3" fmla="*/ 8126 h 13876"/>
                <a:gd name="T4" fmla="*/ 20523 w 15661"/>
                <a:gd name="T5" fmla="*/ 856 h 138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661" h="13876">
                  <a:moveTo>
                    <a:pt x="15016" y="1218"/>
                  </a:moveTo>
                  <a:cubicBezTo>
                    <a:pt x="12285" y="-2879"/>
                    <a:pt x="-4447" y="4064"/>
                    <a:pt x="1130" y="11576"/>
                  </a:cubicBezTo>
                  <a:cubicBezTo>
                    <a:pt x="6707" y="19088"/>
                    <a:pt x="18544" y="6226"/>
                    <a:pt x="15016" y="12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0" name="Freeform: Shape 421"/>
            <p:cNvSpPr>
              <a:spLocks/>
            </p:cNvSpPr>
            <p:nvPr/>
          </p:nvSpPr>
          <p:spPr bwMode="auto">
            <a:xfrm>
              <a:off x="10918144" y="3226350"/>
              <a:ext cx="10584" cy="17464"/>
            </a:xfrm>
            <a:custGeom>
              <a:avLst/>
              <a:gdLst>
                <a:gd name="T0" fmla="*/ 4890 w 11025"/>
                <a:gd name="T1" fmla="*/ 17608 h 17416"/>
                <a:gd name="T2" fmla="*/ 4890 w 11025"/>
                <a:gd name="T3" fmla="*/ 2 h 17416"/>
                <a:gd name="T4" fmla="*/ 4890 w 11025"/>
                <a:gd name="T5" fmla="*/ 17608 h 174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25" h="17416">
                  <a:moveTo>
                    <a:pt x="5757" y="17416"/>
                  </a:moveTo>
                  <a:cubicBezTo>
                    <a:pt x="10651" y="17416"/>
                    <a:pt x="14635" y="-225"/>
                    <a:pt x="5757" y="2"/>
                  </a:cubicBezTo>
                  <a:cubicBezTo>
                    <a:pt x="-3120" y="230"/>
                    <a:pt x="-616" y="17303"/>
                    <a:pt x="5757" y="174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1" name="Freeform: Shape 422"/>
            <p:cNvSpPr>
              <a:spLocks/>
            </p:cNvSpPr>
            <p:nvPr/>
          </p:nvSpPr>
          <p:spPr bwMode="auto">
            <a:xfrm>
              <a:off x="10803844" y="3181896"/>
              <a:ext cx="107950" cy="101609"/>
            </a:xfrm>
            <a:custGeom>
              <a:avLst/>
              <a:gdLst>
                <a:gd name="T0" fmla="*/ 44691 w 107667"/>
                <a:gd name="T1" fmla="*/ 0 h 100804"/>
                <a:gd name="T2" fmla="*/ 108527 w 107667"/>
                <a:gd name="T3" fmla="*/ 80369 h 100804"/>
                <a:gd name="T4" fmla="*/ 177 w 107667"/>
                <a:gd name="T5" fmla="*/ 98228 h 100804"/>
                <a:gd name="T6" fmla="*/ 44691 w 107667"/>
                <a:gd name="T7" fmla="*/ 0 h 1008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667" h="100804">
                  <a:moveTo>
                    <a:pt x="44224" y="0"/>
                  </a:moveTo>
                  <a:cubicBezTo>
                    <a:pt x="44224" y="0"/>
                    <a:pt x="112515" y="56909"/>
                    <a:pt x="107393" y="77851"/>
                  </a:cubicBezTo>
                  <a:cubicBezTo>
                    <a:pt x="102271" y="98794"/>
                    <a:pt x="2339" y="107444"/>
                    <a:pt x="177" y="95152"/>
                  </a:cubicBezTo>
                  <a:cubicBezTo>
                    <a:pt x="-1986" y="82859"/>
                    <a:pt x="15884" y="13772"/>
                    <a:pt x="44224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2" name="Freeform: Shape 423"/>
            <p:cNvSpPr>
              <a:spLocks/>
            </p:cNvSpPr>
            <p:nvPr/>
          </p:nvSpPr>
          <p:spPr bwMode="auto">
            <a:xfrm>
              <a:off x="10803844" y="3181896"/>
              <a:ext cx="107950" cy="101609"/>
            </a:xfrm>
            <a:custGeom>
              <a:avLst/>
              <a:gdLst>
                <a:gd name="T0" fmla="*/ 44691 w 107667"/>
                <a:gd name="T1" fmla="*/ 0 h 100804"/>
                <a:gd name="T2" fmla="*/ 108527 w 107667"/>
                <a:gd name="T3" fmla="*/ 80369 h 100804"/>
                <a:gd name="T4" fmla="*/ 177 w 107667"/>
                <a:gd name="T5" fmla="*/ 98228 h 100804"/>
                <a:gd name="T6" fmla="*/ 44691 w 107667"/>
                <a:gd name="T7" fmla="*/ 0 h 1008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667" h="100804">
                  <a:moveTo>
                    <a:pt x="44224" y="0"/>
                  </a:moveTo>
                  <a:cubicBezTo>
                    <a:pt x="44224" y="0"/>
                    <a:pt x="112515" y="56909"/>
                    <a:pt x="107393" y="77851"/>
                  </a:cubicBezTo>
                  <a:cubicBezTo>
                    <a:pt x="102271" y="98794"/>
                    <a:pt x="2339" y="107444"/>
                    <a:pt x="177" y="95152"/>
                  </a:cubicBezTo>
                  <a:cubicBezTo>
                    <a:pt x="-1986" y="82859"/>
                    <a:pt x="15884" y="13772"/>
                    <a:pt x="44224" y="0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3" name="Freeform: Shape 424"/>
            <p:cNvSpPr>
              <a:spLocks/>
            </p:cNvSpPr>
            <p:nvPr/>
          </p:nvSpPr>
          <p:spPr bwMode="auto">
            <a:xfrm>
              <a:off x="10867344" y="3296206"/>
              <a:ext cx="105833" cy="103196"/>
            </a:xfrm>
            <a:custGeom>
              <a:avLst/>
              <a:gdLst>
                <a:gd name="T0" fmla="*/ 0 w 104408"/>
                <a:gd name="T1" fmla="*/ 74154 h 104001"/>
                <a:gd name="T2" fmla="*/ 68251 w 104408"/>
                <a:gd name="T3" fmla="*/ 10 h 104001"/>
                <a:gd name="T4" fmla="*/ 107302 w 104408"/>
                <a:gd name="T5" fmla="*/ 99310 h 104001"/>
                <a:gd name="T6" fmla="*/ 0 w 104408"/>
                <a:gd name="T7" fmla="*/ 74154 h 10400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408" h="104001">
                  <a:moveTo>
                    <a:pt x="0" y="76495"/>
                  </a:moveTo>
                  <a:cubicBezTo>
                    <a:pt x="0" y="76495"/>
                    <a:pt x="43364" y="-1014"/>
                    <a:pt x="64649" y="10"/>
                  </a:cubicBezTo>
                  <a:cubicBezTo>
                    <a:pt x="85932" y="1035"/>
                    <a:pt x="113249" y="97666"/>
                    <a:pt x="101639" y="102446"/>
                  </a:cubicBezTo>
                  <a:cubicBezTo>
                    <a:pt x="90030" y="107226"/>
                    <a:pt x="18666" y="101649"/>
                    <a:pt x="0" y="76495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4" name="Freeform: Shape 425"/>
            <p:cNvSpPr>
              <a:spLocks/>
            </p:cNvSpPr>
            <p:nvPr/>
          </p:nvSpPr>
          <p:spPr bwMode="auto">
            <a:xfrm>
              <a:off x="10867344" y="3296206"/>
              <a:ext cx="105833" cy="103196"/>
            </a:xfrm>
            <a:custGeom>
              <a:avLst/>
              <a:gdLst>
                <a:gd name="T0" fmla="*/ 0 w 104408"/>
                <a:gd name="T1" fmla="*/ 74154 h 104001"/>
                <a:gd name="T2" fmla="*/ 68251 w 104408"/>
                <a:gd name="T3" fmla="*/ 10 h 104001"/>
                <a:gd name="T4" fmla="*/ 107302 w 104408"/>
                <a:gd name="T5" fmla="*/ 99310 h 104001"/>
                <a:gd name="T6" fmla="*/ 0 w 104408"/>
                <a:gd name="T7" fmla="*/ 74154 h 10400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408" h="104001">
                  <a:moveTo>
                    <a:pt x="0" y="76495"/>
                  </a:moveTo>
                  <a:cubicBezTo>
                    <a:pt x="0" y="76495"/>
                    <a:pt x="43364" y="-1014"/>
                    <a:pt x="64649" y="10"/>
                  </a:cubicBezTo>
                  <a:cubicBezTo>
                    <a:pt x="85932" y="1035"/>
                    <a:pt x="113249" y="97666"/>
                    <a:pt x="101639" y="102446"/>
                  </a:cubicBezTo>
                  <a:cubicBezTo>
                    <a:pt x="90030" y="107226"/>
                    <a:pt x="18666" y="101649"/>
                    <a:pt x="0" y="76495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5" name="Freeform: Shape 426"/>
            <p:cNvSpPr>
              <a:spLocks/>
            </p:cNvSpPr>
            <p:nvPr/>
          </p:nvSpPr>
          <p:spPr bwMode="auto">
            <a:xfrm>
              <a:off x="10985877" y="3242227"/>
              <a:ext cx="105833" cy="103196"/>
            </a:xfrm>
            <a:custGeom>
              <a:avLst/>
              <a:gdLst>
                <a:gd name="T0" fmla="*/ 75367 w 104831"/>
                <a:gd name="T1" fmla="*/ 102538 h 103416"/>
                <a:gd name="T2" fmla="*/ 51 w 104831"/>
                <a:gd name="T3" fmla="*/ 33925 h 103416"/>
                <a:gd name="T4" fmla="*/ 108117 w 104831"/>
                <a:gd name="T5" fmla="*/ 3343 h 103416"/>
                <a:gd name="T6" fmla="*/ 75367 w 104831"/>
                <a:gd name="T7" fmla="*/ 102538 h 103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831" h="103416">
                  <a:moveTo>
                    <a:pt x="72553" y="103416"/>
                  </a:moveTo>
                  <a:cubicBezTo>
                    <a:pt x="72553" y="103416"/>
                    <a:pt x="-2226" y="55385"/>
                    <a:pt x="51" y="34215"/>
                  </a:cubicBezTo>
                  <a:cubicBezTo>
                    <a:pt x="2327" y="13045"/>
                    <a:pt x="100438" y="-8466"/>
                    <a:pt x="104080" y="3371"/>
                  </a:cubicBezTo>
                  <a:cubicBezTo>
                    <a:pt x="107722" y="15208"/>
                    <a:pt x="98276" y="86458"/>
                    <a:pt x="72553" y="103416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6" name="Freeform: Shape 427"/>
            <p:cNvSpPr>
              <a:spLocks/>
            </p:cNvSpPr>
            <p:nvPr/>
          </p:nvSpPr>
          <p:spPr bwMode="auto">
            <a:xfrm>
              <a:off x="10985877" y="3242227"/>
              <a:ext cx="105833" cy="103196"/>
            </a:xfrm>
            <a:custGeom>
              <a:avLst/>
              <a:gdLst>
                <a:gd name="T0" fmla="*/ 75367 w 104831"/>
                <a:gd name="T1" fmla="*/ 102538 h 103416"/>
                <a:gd name="T2" fmla="*/ 51 w 104831"/>
                <a:gd name="T3" fmla="*/ 33925 h 103416"/>
                <a:gd name="T4" fmla="*/ 108117 w 104831"/>
                <a:gd name="T5" fmla="*/ 3343 h 103416"/>
                <a:gd name="T6" fmla="*/ 75367 w 104831"/>
                <a:gd name="T7" fmla="*/ 102538 h 103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831" h="103416">
                  <a:moveTo>
                    <a:pt x="72553" y="103416"/>
                  </a:moveTo>
                  <a:cubicBezTo>
                    <a:pt x="72553" y="103416"/>
                    <a:pt x="-2226" y="55385"/>
                    <a:pt x="51" y="34215"/>
                  </a:cubicBezTo>
                  <a:cubicBezTo>
                    <a:pt x="2327" y="13045"/>
                    <a:pt x="100438" y="-8466"/>
                    <a:pt x="104080" y="3371"/>
                  </a:cubicBezTo>
                  <a:cubicBezTo>
                    <a:pt x="107722" y="15208"/>
                    <a:pt x="98276" y="86458"/>
                    <a:pt x="72553" y="103416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7" name="Freeform: Shape 428"/>
            <p:cNvSpPr>
              <a:spLocks/>
            </p:cNvSpPr>
            <p:nvPr/>
          </p:nvSpPr>
          <p:spPr bwMode="auto">
            <a:xfrm>
              <a:off x="10928727" y="3135854"/>
              <a:ext cx="103716" cy="104785"/>
            </a:xfrm>
            <a:custGeom>
              <a:avLst/>
              <a:gdLst>
                <a:gd name="T0" fmla="*/ 104968 w 103302"/>
                <a:gd name="T1" fmla="*/ 32210 h 104890"/>
                <a:gd name="T2" fmla="*/ 34767 w 103302"/>
                <a:gd name="T3" fmla="*/ 104419 h 104890"/>
                <a:gd name="T4" fmla="*/ 3427 w 103302"/>
                <a:gd name="T5" fmla="*/ 806 h 104890"/>
                <a:gd name="T6" fmla="*/ 104968 w 103302"/>
                <a:gd name="T7" fmla="*/ 32210 h 1048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302" h="104890">
                  <a:moveTo>
                    <a:pt x="103302" y="32338"/>
                  </a:moveTo>
                  <a:cubicBezTo>
                    <a:pt x="103302" y="32338"/>
                    <a:pt x="55385" y="107116"/>
                    <a:pt x="34215" y="104839"/>
                  </a:cubicBezTo>
                  <a:cubicBezTo>
                    <a:pt x="13045" y="102563"/>
                    <a:pt x="-8467" y="4566"/>
                    <a:pt x="3371" y="810"/>
                  </a:cubicBezTo>
                  <a:cubicBezTo>
                    <a:pt x="15208" y="-2946"/>
                    <a:pt x="86116" y="6159"/>
                    <a:pt x="103302" y="32338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8" name="Freeform: Shape 429"/>
            <p:cNvSpPr>
              <a:spLocks/>
            </p:cNvSpPr>
            <p:nvPr/>
          </p:nvSpPr>
          <p:spPr bwMode="auto">
            <a:xfrm>
              <a:off x="10928727" y="3135854"/>
              <a:ext cx="103716" cy="104785"/>
            </a:xfrm>
            <a:custGeom>
              <a:avLst/>
              <a:gdLst>
                <a:gd name="T0" fmla="*/ 104968 w 103302"/>
                <a:gd name="T1" fmla="*/ 32210 h 104890"/>
                <a:gd name="T2" fmla="*/ 34767 w 103302"/>
                <a:gd name="T3" fmla="*/ 104419 h 104890"/>
                <a:gd name="T4" fmla="*/ 3427 w 103302"/>
                <a:gd name="T5" fmla="*/ 806 h 104890"/>
                <a:gd name="T6" fmla="*/ 104968 w 103302"/>
                <a:gd name="T7" fmla="*/ 32210 h 1048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302" h="104890">
                  <a:moveTo>
                    <a:pt x="103302" y="32338"/>
                  </a:moveTo>
                  <a:cubicBezTo>
                    <a:pt x="103302" y="32338"/>
                    <a:pt x="55385" y="107116"/>
                    <a:pt x="34215" y="104839"/>
                  </a:cubicBezTo>
                  <a:cubicBezTo>
                    <a:pt x="13045" y="102563"/>
                    <a:pt x="-8467" y="4566"/>
                    <a:pt x="3371" y="810"/>
                  </a:cubicBezTo>
                  <a:cubicBezTo>
                    <a:pt x="15208" y="-2946"/>
                    <a:pt x="86116" y="6159"/>
                    <a:pt x="103302" y="32338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59" name="Freeform: Shape 430"/>
            <p:cNvSpPr>
              <a:spLocks/>
            </p:cNvSpPr>
            <p:nvPr/>
          </p:nvSpPr>
          <p:spPr bwMode="auto">
            <a:xfrm>
              <a:off x="11085361" y="3285092"/>
              <a:ext cx="302682" cy="292127"/>
            </a:xfrm>
            <a:custGeom>
              <a:avLst/>
              <a:gdLst>
                <a:gd name="T0" fmla="*/ 57915 w 304017"/>
                <a:gd name="T1" fmla="*/ 256248 h 292483"/>
                <a:gd name="T2" fmla="*/ 260889 w 304017"/>
                <a:gd name="T3" fmla="*/ 247639 h 292483"/>
                <a:gd name="T4" fmla="*/ 247471 w 304017"/>
                <a:gd name="T5" fmla="*/ 40932 h 292483"/>
                <a:gd name="T6" fmla="*/ 44160 w 304017"/>
                <a:gd name="T7" fmla="*/ 37420 h 292483"/>
                <a:gd name="T8" fmla="*/ 57915 w 304017"/>
                <a:gd name="T9" fmla="*/ 256248 h 2924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017" h="292483">
                  <a:moveTo>
                    <a:pt x="58944" y="257499"/>
                  </a:moveTo>
                  <a:cubicBezTo>
                    <a:pt x="106633" y="301319"/>
                    <a:pt x="196549" y="309855"/>
                    <a:pt x="265523" y="248849"/>
                  </a:cubicBezTo>
                  <a:cubicBezTo>
                    <a:pt x="334496" y="187843"/>
                    <a:pt x="298757" y="83700"/>
                    <a:pt x="251865" y="41132"/>
                  </a:cubicBezTo>
                  <a:cubicBezTo>
                    <a:pt x="204972" y="-1436"/>
                    <a:pt x="108340" y="-23289"/>
                    <a:pt x="44944" y="37604"/>
                  </a:cubicBezTo>
                  <a:cubicBezTo>
                    <a:pt x="-9916" y="90415"/>
                    <a:pt x="-24712" y="180786"/>
                    <a:pt x="58944" y="257499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0" name="Freeform: Shape 431"/>
            <p:cNvSpPr>
              <a:spLocks/>
            </p:cNvSpPr>
            <p:nvPr/>
          </p:nvSpPr>
          <p:spPr bwMode="auto">
            <a:xfrm>
              <a:off x="11085361" y="3285092"/>
              <a:ext cx="302682" cy="292127"/>
            </a:xfrm>
            <a:custGeom>
              <a:avLst/>
              <a:gdLst>
                <a:gd name="T0" fmla="*/ 57915 w 304017"/>
                <a:gd name="T1" fmla="*/ 256248 h 292483"/>
                <a:gd name="T2" fmla="*/ 260889 w 304017"/>
                <a:gd name="T3" fmla="*/ 247639 h 292483"/>
                <a:gd name="T4" fmla="*/ 247471 w 304017"/>
                <a:gd name="T5" fmla="*/ 40932 h 292483"/>
                <a:gd name="T6" fmla="*/ 44160 w 304017"/>
                <a:gd name="T7" fmla="*/ 37420 h 292483"/>
                <a:gd name="T8" fmla="*/ 57915 w 304017"/>
                <a:gd name="T9" fmla="*/ 256248 h 2924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017" h="292483">
                  <a:moveTo>
                    <a:pt x="58944" y="257499"/>
                  </a:moveTo>
                  <a:cubicBezTo>
                    <a:pt x="106633" y="301319"/>
                    <a:pt x="196549" y="309855"/>
                    <a:pt x="265523" y="248849"/>
                  </a:cubicBezTo>
                  <a:cubicBezTo>
                    <a:pt x="334496" y="187843"/>
                    <a:pt x="298757" y="83700"/>
                    <a:pt x="251865" y="41132"/>
                  </a:cubicBezTo>
                  <a:cubicBezTo>
                    <a:pt x="204972" y="-1436"/>
                    <a:pt x="108340" y="-23289"/>
                    <a:pt x="44944" y="37604"/>
                  </a:cubicBezTo>
                  <a:cubicBezTo>
                    <a:pt x="-9916" y="90415"/>
                    <a:pt x="-24712" y="180786"/>
                    <a:pt x="58944" y="257499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1" name="Freeform: Shape 432"/>
            <p:cNvSpPr>
              <a:spLocks/>
            </p:cNvSpPr>
            <p:nvPr/>
          </p:nvSpPr>
          <p:spPr bwMode="auto">
            <a:xfrm>
              <a:off x="11112877" y="3312083"/>
              <a:ext cx="247650" cy="238147"/>
            </a:xfrm>
            <a:custGeom>
              <a:avLst/>
              <a:gdLst>
                <a:gd name="T0" fmla="*/ 47581 w 248381"/>
                <a:gd name="T1" fmla="*/ 207410 h 239030"/>
                <a:gd name="T2" fmla="*/ 214393 w 248381"/>
                <a:gd name="T3" fmla="*/ 200458 h 239030"/>
                <a:gd name="T4" fmla="*/ 203146 w 248381"/>
                <a:gd name="T5" fmla="*/ 33138 h 239030"/>
                <a:gd name="T6" fmla="*/ 36107 w 248381"/>
                <a:gd name="T7" fmla="*/ 30334 h 239030"/>
                <a:gd name="T8" fmla="*/ 47581 w 248381"/>
                <a:gd name="T9" fmla="*/ 207410 h 2390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381" h="239030">
                  <a:moveTo>
                    <a:pt x="48145" y="210504"/>
                  </a:moveTo>
                  <a:cubicBezTo>
                    <a:pt x="87070" y="246243"/>
                    <a:pt x="160597" y="253186"/>
                    <a:pt x="216936" y="203448"/>
                  </a:cubicBezTo>
                  <a:cubicBezTo>
                    <a:pt x="273276" y="153710"/>
                    <a:pt x="244139" y="68574"/>
                    <a:pt x="205555" y="33632"/>
                  </a:cubicBezTo>
                  <a:cubicBezTo>
                    <a:pt x="166971" y="-1310"/>
                    <a:pt x="88323" y="-18952"/>
                    <a:pt x="36536" y="30786"/>
                  </a:cubicBezTo>
                  <a:cubicBezTo>
                    <a:pt x="-8081" y="73923"/>
                    <a:pt x="-20146" y="147791"/>
                    <a:pt x="48145" y="210504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2" name="Freeform: Shape 433"/>
            <p:cNvSpPr>
              <a:spLocks/>
            </p:cNvSpPr>
            <p:nvPr/>
          </p:nvSpPr>
          <p:spPr bwMode="auto">
            <a:xfrm>
              <a:off x="11159443" y="3415279"/>
              <a:ext cx="16933" cy="12701"/>
            </a:xfrm>
            <a:custGeom>
              <a:avLst/>
              <a:gdLst>
                <a:gd name="T0" fmla="*/ 17377 w 16722"/>
                <a:gd name="T1" fmla="*/ 10513 h 12499"/>
                <a:gd name="T2" fmla="*/ 502 w 16722"/>
                <a:gd name="T3" fmla="*/ 3475 h 12499"/>
                <a:gd name="T4" fmla="*/ 17377 w 16722"/>
                <a:gd name="T5" fmla="*/ 10513 h 124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22" h="12499">
                  <a:moveTo>
                    <a:pt x="16526" y="9860"/>
                  </a:moveTo>
                  <a:cubicBezTo>
                    <a:pt x="18575" y="5421"/>
                    <a:pt x="4006" y="-5391"/>
                    <a:pt x="478" y="3259"/>
                  </a:cubicBezTo>
                  <a:cubicBezTo>
                    <a:pt x="-3050" y="11909"/>
                    <a:pt x="14022" y="15323"/>
                    <a:pt x="16526" y="98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3" name="Freeform: Shape 434"/>
            <p:cNvSpPr>
              <a:spLocks/>
            </p:cNvSpPr>
            <p:nvPr/>
          </p:nvSpPr>
          <p:spPr bwMode="auto">
            <a:xfrm>
              <a:off x="11237760" y="3358124"/>
              <a:ext cx="10583" cy="17465"/>
            </a:xfrm>
            <a:custGeom>
              <a:avLst/>
              <a:gdLst>
                <a:gd name="T0" fmla="*/ 3352 w 11508"/>
                <a:gd name="T1" fmla="*/ 17940 h 17298"/>
                <a:gd name="T2" fmla="*/ 4980 w 11508"/>
                <a:gd name="T3" fmla="*/ 80 h 17298"/>
                <a:gd name="T4" fmla="*/ 3352 w 11508"/>
                <a:gd name="T5" fmla="*/ 17940 h 172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08" h="17298">
                  <a:moveTo>
                    <a:pt x="4687" y="17263"/>
                  </a:moveTo>
                  <a:cubicBezTo>
                    <a:pt x="9467" y="18173"/>
                    <a:pt x="16068" y="1442"/>
                    <a:pt x="6963" y="76"/>
                  </a:cubicBezTo>
                  <a:cubicBezTo>
                    <a:pt x="-2142" y="-1289"/>
                    <a:pt x="-1687" y="16125"/>
                    <a:pt x="4687" y="17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4" name="Freeform: Shape 435"/>
            <p:cNvSpPr>
              <a:spLocks/>
            </p:cNvSpPr>
            <p:nvPr/>
          </p:nvSpPr>
          <p:spPr bwMode="auto">
            <a:xfrm>
              <a:off x="11195427" y="3334310"/>
              <a:ext cx="12700" cy="15876"/>
            </a:xfrm>
            <a:custGeom>
              <a:avLst/>
              <a:gdLst>
                <a:gd name="T0" fmla="*/ 10660 w 12707"/>
                <a:gd name="T1" fmla="*/ 13968 h 16469"/>
                <a:gd name="T2" fmla="*/ 3278 w 12707"/>
                <a:gd name="T3" fmla="*/ 502 h 16469"/>
                <a:gd name="T4" fmla="*/ 10660 w 12707"/>
                <a:gd name="T5" fmla="*/ 13968 h 164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707" h="16469">
                  <a:moveTo>
                    <a:pt x="10684" y="16174"/>
                  </a:moveTo>
                  <a:cubicBezTo>
                    <a:pt x="15236" y="14352"/>
                    <a:pt x="11822" y="-3403"/>
                    <a:pt x="3286" y="581"/>
                  </a:cubicBezTo>
                  <a:cubicBezTo>
                    <a:pt x="-5251" y="4564"/>
                    <a:pt x="4879" y="18678"/>
                    <a:pt x="10684" y="16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5" name="Freeform: Shape 436"/>
            <p:cNvSpPr>
              <a:spLocks/>
            </p:cNvSpPr>
            <p:nvPr/>
          </p:nvSpPr>
          <p:spPr bwMode="auto">
            <a:xfrm>
              <a:off x="11125576" y="3431156"/>
              <a:ext cx="16933" cy="12701"/>
            </a:xfrm>
            <a:custGeom>
              <a:avLst/>
              <a:gdLst>
                <a:gd name="T0" fmla="*/ 17823 w 16548"/>
                <a:gd name="T1" fmla="*/ 2088 h 12639"/>
                <a:gd name="T2" fmla="*/ 603 w 16548"/>
                <a:gd name="T3" fmla="*/ 9517 h 12639"/>
                <a:gd name="T4" fmla="*/ 17823 w 16548"/>
                <a:gd name="T5" fmla="*/ 2088 h 126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548" h="12639">
                  <a:moveTo>
                    <a:pt x="16257" y="2048"/>
                  </a:moveTo>
                  <a:cubicBezTo>
                    <a:pt x="14436" y="-2504"/>
                    <a:pt x="-3320" y="796"/>
                    <a:pt x="550" y="9333"/>
                  </a:cubicBezTo>
                  <a:cubicBezTo>
                    <a:pt x="4420" y="17869"/>
                    <a:pt x="18761" y="7853"/>
                    <a:pt x="16257" y="20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6" name="Freeform: Shape 437"/>
            <p:cNvSpPr>
              <a:spLocks/>
            </p:cNvSpPr>
            <p:nvPr/>
          </p:nvSpPr>
          <p:spPr bwMode="auto">
            <a:xfrm>
              <a:off x="11218710" y="3502600"/>
              <a:ext cx="10584" cy="17464"/>
            </a:xfrm>
            <a:custGeom>
              <a:avLst/>
              <a:gdLst>
                <a:gd name="T0" fmla="*/ 4364 w 11119"/>
                <a:gd name="T1" fmla="*/ 0 h 17300"/>
                <a:gd name="T2" fmla="*/ 4364 w 11119"/>
                <a:gd name="T3" fmla="*/ 17966 h 17300"/>
                <a:gd name="T4" fmla="*/ 4364 w 11119"/>
                <a:gd name="T5" fmla="*/ 0 h 173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19" h="17300">
                  <a:moveTo>
                    <a:pt x="5316" y="0"/>
                  </a:moveTo>
                  <a:cubicBezTo>
                    <a:pt x="422" y="0"/>
                    <a:pt x="-3675" y="17414"/>
                    <a:pt x="5316" y="17300"/>
                  </a:cubicBezTo>
                  <a:cubicBezTo>
                    <a:pt x="14308" y="17187"/>
                    <a:pt x="11690" y="114"/>
                    <a:pt x="5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7" name="Freeform: Shape 438"/>
            <p:cNvSpPr>
              <a:spLocks/>
            </p:cNvSpPr>
            <p:nvPr/>
          </p:nvSpPr>
          <p:spPr bwMode="auto">
            <a:xfrm>
              <a:off x="11313960" y="3439094"/>
              <a:ext cx="16933" cy="11113"/>
            </a:xfrm>
            <a:custGeom>
              <a:avLst/>
              <a:gdLst>
                <a:gd name="T0" fmla="*/ 158 w 16824"/>
                <a:gd name="T1" fmla="*/ 1953 h 12425"/>
                <a:gd name="T2" fmla="*/ 16859 w 16824"/>
                <a:gd name="T3" fmla="*/ 5740 h 12425"/>
                <a:gd name="T4" fmla="*/ 158 w 16824"/>
                <a:gd name="T5" fmla="*/ 1953 h 124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24" h="12425">
                  <a:moveTo>
                    <a:pt x="154" y="3052"/>
                  </a:moveTo>
                  <a:cubicBezTo>
                    <a:pt x="-1668" y="7604"/>
                    <a:pt x="13243" y="17734"/>
                    <a:pt x="16429" y="8970"/>
                  </a:cubicBezTo>
                  <a:cubicBezTo>
                    <a:pt x="19616" y="206"/>
                    <a:pt x="2544" y="-2867"/>
                    <a:pt x="154" y="30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8" name="Freeform: Shape 439"/>
            <p:cNvSpPr>
              <a:spLocks/>
            </p:cNvSpPr>
            <p:nvPr/>
          </p:nvSpPr>
          <p:spPr bwMode="auto">
            <a:xfrm>
              <a:off x="11299143" y="3405753"/>
              <a:ext cx="16933" cy="11114"/>
            </a:xfrm>
            <a:custGeom>
              <a:avLst/>
              <a:gdLst>
                <a:gd name="T0" fmla="*/ 9 w 17246"/>
                <a:gd name="T1" fmla="*/ 6263 h 11506"/>
                <a:gd name="T2" fmla="*/ 15981 w 17246"/>
                <a:gd name="T3" fmla="*/ 4481 h 11506"/>
                <a:gd name="T4" fmla="*/ 9 w 17246"/>
                <a:gd name="T5" fmla="*/ 6263 h 115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46" h="11506">
                  <a:moveTo>
                    <a:pt x="9" y="7195"/>
                  </a:moveTo>
                  <a:cubicBezTo>
                    <a:pt x="9" y="12089"/>
                    <a:pt x="18334" y="14480"/>
                    <a:pt x="17195" y="5147"/>
                  </a:cubicBezTo>
                  <a:cubicBezTo>
                    <a:pt x="16057" y="-4186"/>
                    <a:pt x="-446" y="822"/>
                    <a:pt x="9" y="71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69" name="Freeform: Shape 440"/>
            <p:cNvSpPr>
              <a:spLocks/>
            </p:cNvSpPr>
            <p:nvPr/>
          </p:nvSpPr>
          <p:spPr bwMode="auto">
            <a:xfrm>
              <a:off x="11227176" y="3461321"/>
              <a:ext cx="12700" cy="15876"/>
            </a:xfrm>
            <a:custGeom>
              <a:avLst/>
              <a:gdLst>
                <a:gd name="T0" fmla="*/ 9207 w 13282"/>
                <a:gd name="T1" fmla="*/ 279 h 16319"/>
                <a:gd name="T2" fmla="*/ 2356 w 13282"/>
                <a:gd name="T3" fmla="*/ 13940 h 16319"/>
                <a:gd name="T4" fmla="*/ 9207 w 13282"/>
                <a:gd name="T5" fmla="*/ 279 h 163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282" h="16319">
                  <a:moveTo>
                    <a:pt x="11014" y="311"/>
                  </a:moveTo>
                  <a:cubicBezTo>
                    <a:pt x="6803" y="-2193"/>
                    <a:pt x="-5489" y="11124"/>
                    <a:pt x="2819" y="15562"/>
                  </a:cubicBezTo>
                  <a:cubicBezTo>
                    <a:pt x="11128" y="20001"/>
                    <a:pt x="16591" y="3612"/>
                    <a:pt x="11014" y="3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0" name="Freeform: Shape 441"/>
            <p:cNvSpPr>
              <a:spLocks/>
            </p:cNvSpPr>
            <p:nvPr/>
          </p:nvSpPr>
          <p:spPr bwMode="auto">
            <a:xfrm>
              <a:off x="11254694" y="3450207"/>
              <a:ext cx="103716" cy="103197"/>
            </a:xfrm>
            <a:custGeom>
              <a:avLst/>
              <a:gdLst>
                <a:gd name="T0" fmla="*/ 18165 w 105583"/>
                <a:gd name="T1" fmla="*/ 105438 h 102436"/>
                <a:gd name="T2" fmla="*/ 3752 w 105583"/>
                <a:gd name="T3" fmla="*/ 3441 h 102436"/>
                <a:gd name="T4" fmla="*/ 98179 w 105583"/>
                <a:gd name="T5" fmla="*/ 43419 h 102436"/>
                <a:gd name="T6" fmla="*/ 18165 w 105583"/>
                <a:gd name="T7" fmla="*/ 105438 h 1024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583" h="102436">
                  <a:moveTo>
                    <a:pt x="19509" y="102362"/>
                  </a:moveTo>
                  <a:cubicBezTo>
                    <a:pt x="19509" y="102362"/>
                    <a:pt x="-10653" y="18820"/>
                    <a:pt x="4030" y="3341"/>
                  </a:cubicBezTo>
                  <a:cubicBezTo>
                    <a:pt x="18712" y="-12138"/>
                    <a:pt x="109653" y="30543"/>
                    <a:pt x="105441" y="42153"/>
                  </a:cubicBezTo>
                  <a:cubicBezTo>
                    <a:pt x="101230" y="53762"/>
                    <a:pt x="50809" y="104638"/>
                    <a:pt x="19509" y="102362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1" name="Freeform: Shape 442"/>
            <p:cNvSpPr>
              <a:spLocks/>
            </p:cNvSpPr>
            <p:nvPr/>
          </p:nvSpPr>
          <p:spPr bwMode="auto">
            <a:xfrm>
              <a:off x="11254694" y="3450207"/>
              <a:ext cx="103716" cy="103197"/>
            </a:xfrm>
            <a:custGeom>
              <a:avLst/>
              <a:gdLst>
                <a:gd name="T0" fmla="*/ 18165 w 105583"/>
                <a:gd name="T1" fmla="*/ 105438 h 102436"/>
                <a:gd name="T2" fmla="*/ 3752 w 105583"/>
                <a:gd name="T3" fmla="*/ 3441 h 102436"/>
                <a:gd name="T4" fmla="*/ 98179 w 105583"/>
                <a:gd name="T5" fmla="*/ 43419 h 102436"/>
                <a:gd name="T6" fmla="*/ 18165 w 105583"/>
                <a:gd name="T7" fmla="*/ 105438 h 1024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583" h="102436">
                  <a:moveTo>
                    <a:pt x="19509" y="102362"/>
                  </a:moveTo>
                  <a:cubicBezTo>
                    <a:pt x="19509" y="102362"/>
                    <a:pt x="-10653" y="18820"/>
                    <a:pt x="4030" y="3341"/>
                  </a:cubicBezTo>
                  <a:cubicBezTo>
                    <a:pt x="18712" y="-12138"/>
                    <a:pt x="109653" y="30543"/>
                    <a:pt x="105441" y="42153"/>
                  </a:cubicBezTo>
                  <a:cubicBezTo>
                    <a:pt x="101230" y="53762"/>
                    <a:pt x="50809" y="104638"/>
                    <a:pt x="19509" y="102362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2" name="Freeform: Shape 443"/>
            <p:cNvSpPr>
              <a:spLocks/>
            </p:cNvSpPr>
            <p:nvPr/>
          </p:nvSpPr>
          <p:spPr bwMode="auto">
            <a:xfrm>
              <a:off x="11250460" y="3305732"/>
              <a:ext cx="101600" cy="109547"/>
            </a:xfrm>
            <a:custGeom>
              <a:avLst/>
              <a:gdLst>
                <a:gd name="T0" fmla="*/ 104610 w 100616"/>
                <a:gd name="T1" fmla="*/ 75271 h 108792"/>
                <a:gd name="T2" fmla="*/ 6510 w 100616"/>
                <a:gd name="T3" fmla="*/ 109788 h 108792"/>
                <a:gd name="T4" fmla="*/ 26509 w 100616"/>
                <a:gd name="T5" fmla="*/ 32 h 108792"/>
                <a:gd name="T6" fmla="*/ 104610 w 100616"/>
                <a:gd name="T7" fmla="*/ 75271 h 1087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16" h="108792">
                  <a:moveTo>
                    <a:pt x="100616" y="73217"/>
                  </a:moveTo>
                  <a:cubicBezTo>
                    <a:pt x="100616" y="73217"/>
                    <a:pt x="24131" y="118744"/>
                    <a:pt x="6262" y="106793"/>
                  </a:cubicBezTo>
                  <a:cubicBezTo>
                    <a:pt x="-11608" y="94842"/>
                    <a:pt x="13205" y="-2017"/>
                    <a:pt x="25497" y="32"/>
                  </a:cubicBezTo>
                  <a:cubicBezTo>
                    <a:pt x="37789" y="2081"/>
                    <a:pt x="96974" y="41689"/>
                    <a:pt x="100616" y="73217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3" name="Freeform: Shape 444"/>
            <p:cNvSpPr>
              <a:spLocks/>
            </p:cNvSpPr>
            <p:nvPr/>
          </p:nvSpPr>
          <p:spPr bwMode="auto">
            <a:xfrm>
              <a:off x="11250460" y="3305732"/>
              <a:ext cx="101600" cy="109547"/>
            </a:xfrm>
            <a:custGeom>
              <a:avLst/>
              <a:gdLst>
                <a:gd name="T0" fmla="*/ 104610 w 100616"/>
                <a:gd name="T1" fmla="*/ 75271 h 108792"/>
                <a:gd name="T2" fmla="*/ 6510 w 100616"/>
                <a:gd name="T3" fmla="*/ 109788 h 108792"/>
                <a:gd name="T4" fmla="*/ 26509 w 100616"/>
                <a:gd name="T5" fmla="*/ 32 h 108792"/>
                <a:gd name="T6" fmla="*/ 104610 w 100616"/>
                <a:gd name="T7" fmla="*/ 75271 h 1087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16" h="108792">
                  <a:moveTo>
                    <a:pt x="100616" y="73217"/>
                  </a:moveTo>
                  <a:cubicBezTo>
                    <a:pt x="100616" y="73217"/>
                    <a:pt x="24131" y="118744"/>
                    <a:pt x="6262" y="106793"/>
                  </a:cubicBezTo>
                  <a:cubicBezTo>
                    <a:pt x="-11608" y="94842"/>
                    <a:pt x="13205" y="-2017"/>
                    <a:pt x="25497" y="32"/>
                  </a:cubicBezTo>
                  <a:cubicBezTo>
                    <a:pt x="37789" y="2081"/>
                    <a:pt x="96974" y="41689"/>
                    <a:pt x="100616" y="73217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4" name="Freeform: Shape 445"/>
            <p:cNvSpPr>
              <a:spLocks/>
            </p:cNvSpPr>
            <p:nvPr/>
          </p:nvSpPr>
          <p:spPr bwMode="auto">
            <a:xfrm>
              <a:off x="11095943" y="3305732"/>
              <a:ext cx="107950" cy="101609"/>
            </a:xfrm>
            <a:custGeom>
              <a:avLst/>
              <a:gdLst>
                <a:gd name="T0" fmla="*/ 77519 w 107967"/>
                <a:gd name="T1" fmla="*/ 0 h 101280"/>
                <a:gd name="T2" fmla="*/ 105498 w 107967"/>
                <a:gd name="T3" fmla="*/ 97430 h 101280"/>
                <a:gd name="T4" fmla="*/ 57 w 107967"/>
                <a:gd name="T5" fmla="*/ 71488 h 101280"/>
                <a:gd name="T6" fmla="*/ 77519 w 107967"/>
                <a:gd name="T7" fmla="*/ 0 h 101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967" h="101280">
                  <a:moveTo>
                    <a:pt x="77567" y="0"/>
                  </a:moveTo>
                  <a:cubicBezTo>
                    <a:pt x="77567" y="0"/>
                    <a:pt x="118086" y="78989"/>
                    <a:pt x="105566" y="96176"/>
                  </a:cubicBezTo>
                  <a:cubicBezTo>
                    <a:pt x="93046" y="113362"/>
                    <a:pt x="-2675" y="82632"/>
                    <a:pt x="57" y="70567"/>
                  </a:cubicBezTo>
                  <a:cubicBezTo>
                    <a:pt x="2789" y="58502"/>
                    <a:pt x="46381" y="1707"/>
                    <a:pt x="77567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5" name="Freeform: Shape 446"/>
            <p:cNvSpPr>
              <a:spLocks/>
            </p:cNvSpPr>
            <p:nvPr/>
          </p:nvSpPr>
          <p:spPr bwMode="auto">
            <a:xfrm>
              <a:off x="11095943" y="3305732"/>
              <a:ext cx="107950" cy="101609"/>
            </a:xfrm>
            <a:custGeom>
              <a:avLst/>
              <a:gdLst>
                <a:gd name="T0" fmla="*/ 77519 w 107967"/>
                <a:gd name="T1" fmla="*/ 0 h 101280"/>
                <a:gd name="T2" fmla="*/ 105498 w 107967"/>
                <a:gd name="T3" fmla="*/ 97430 h 101280"/>
                <a:gd name="T4" fmla="*/ 57 w 107967"/>
                <a:gd name="T5" fmla="*/ 71488 h 101280"/>
                <a:gd name="T6" fmla="*/ 77519 w 107967"/>
                <a:gd name="T7" fmla="*/ 0 h 101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967" h="101280">
                  <a:moveTo>
                    <a:pt x="77567" y="0"/>
                  </a:moveTo>
                  <a:cubicBezTo>
                    <a:pt x="77567" y="0"/>
                    <a:pt x="118086" y="78989"/>
                    <a:pt x="105566" y="96176"/>
                  </a:cubicBezTo>
                  <a:cubicBezTo>
                    <a:pt x="93046" y="113362"/>
                    <a:pt x="-2675" y="82632"/>
                    <a:pt x="57" y="70567"/>
                  </a:cubicBezTo>
                  <a:cubicBezTo>
                    <a:pt x="2789" y="58502"/>
                    <a:pt x="46381" y="1707"/>
                    <a:pt x="77567" y="0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6" name="Freeform: Shape 447"/>
            <p:cNvSpPr>
              <a:spLocks/>
            </p:cNvSpPr>
            <p:nvPr/>
          </p:nvSpPr>
          <p:spPr bwMode="auto">
            <a:xfrm>
              <a:off x="11106527" y="3442270"/>
              <a:ext cx="101600" cy="107960"/>
            </a:xfrm>
            <a:custGeom>
              <a:avLst/>
              <a:gdLst>
                <a:gd name="T0" fmla="*/ 0 w 101393"/>
                <a:gd name="T1" fmla="*/ 30274 h 108007"/>
                <a:gd name="T2" fmla="*/ 97079 w 101393"/>
                <a:gd name="T3" fmla="*/ 2437 h 108007"/>
                <a:gd name="T4" fmla="*/ 71145 w 101393"/>
                <a:gd name="T5" fmla="*/ 107762 h 108007"/>
                <a:gd name="T6" fmla="*/ 0 w 101393"/>
                <a:gd name="T7" fmla="*/ 30274 h 1080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393" h="108007">
                  <a:moveTo>
                    <a:pt x="0" y="30326"/>
                  </a:moveTo>
                  <a:cubicBezTo>
                    <a:pt x="0" y="30326"/>
                    <a:pt x="79103" y="-10193"/>
                    <a:pt x="96290" y="2441"/>
                  </a:cubicBezTo>
                  <a:cubicBezTo>
                    <a:pt x="113476" y="15075"/>
                    <a:pt x="82745" y="110682"/>
                    <a:pt x="70567" y="107950"/>
                  </a:cubicBezTo>
                  <a:cubicBezTo>
                    <a:pt x="58388" y="105218"/>
                    <a:pt x="1707" y="61626"/>
                    <a:pt x="0" y="30326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7" name="Freeform: Shape 448"/>
            <p:cNvSpPr>
              <a:spLocks/>
            </p:cNvSpPr>
            <p:nvPr/>
          </p:nvSpPr>
          <p:spPr bwMode="auto">
            <a:xfrm>
              <a:off x="11106527" y="3442270"/>
              <a:ext cx="101600" cy="107960"/>
            </a:xfrm>
            <a:custGeom>
              <a:avLst/>
              <a:gdLst>
                <a:gd name="T0" fmla="*/ 0 w 101393"/>
                <a:gd name="T1" fmla="*/ 30274 h 108007"/>
                <a:gd name="T2" fmla="*/ 97079 w 101393"/>
                <a:gd name="T3" fmla="*/ 2437 h 108007"/>
                <a:gd name="T4" fmla="*/ 71145 w 101393"/>
                <a:gd name="T5" fmla="*/ 107762 h 108007"/>
                <a:gd name="T6" fmla="*/ 0 w 101393"/>
                <a:gd name="T7" fmla="*/ 30274 h 1080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393" h="108007">
                  <a:moveTo>
                    <a:pt x="0" y="30326"/>
                  </a:moveTo>
                  <a:cubicBezTo>
                    <a:pt x="0" y="30326"/>
                    <a:pt x="79103" y="-10193"/>
                    <a:pt x="96290" y="2441"/>
                  </a:cubicBezTo>
                  <a:cubicBezTo>
                    <a:pt x="113476" y="15075"/>
                    <a:pt x="82745" y="110682"/>
                    <a:pt x="70567" y="107950"/>
                  </a:cubicBezTo>
                  <a:cubicBezTo>
                    <a:pt x="58388" y="105218"/>
                    <a:pt x="1707" y="61626"/>
                    <a:pt x="0" y="30326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8" name="Freeform: Shape 449"/>
            <p:cNvSpPr>
              <a:spLocks/>
            </p:cNvSpPr>
            <p:nvPr/>
          </p:nvSpPr>
          <p:spPr bwMode="auto">
            <a:xfrm>
              <a:off x="11432493" y="3142204"/>
              <a:ext cx="304799" cy="292127"/>
            </a:xfrm>
            <a:custGeom>
              <a:avLst/>
              <a:gdLst>
                <a:gd name="T0" fmla="*/ 59504 w 303804"/>
                <a:gd name="T1" fmla="*/ 256069 h 292577"/>
                <a:gd name="T2" fmla="*/ 268803 w 303804"/>
                <a:gd name="T3" fmla="*/ 247358 h 292577"/>
                <a:gd name="T4" fmla="*/ 254965 w 303804"/>
                <a:gd name="T5" fmla="*/ 40917 h 292577"/>
                <a:gd name="T6" fmla="*/ 45320 w 303804"/>
                <a:gd name="T7" fmla="*/ 37409 h 292577"/>
                <a:gd name="T8" fmla="*/ 59504 w 303804"/>
                <a:gd name="T9" fmla="*/ 256069 h 292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3804" h="292577">
                  <a:moveTo>
                    <a:pt x="58731" y="257650"/>
                  </a:moveTo>
                  <a:cubicBezTo>
                    <a:pt x="106421" y="301470"/>
                    <a:pt x="196337" y="309892"/>
                    <a:pt x="265310" y="248886"/>
                  </a:cubicBezTo>
                  <a:cubicBezTo>
                    <a:pt x="334283" y="187880"/>
                    <a:pt x="298545" y="83851"/>
                    <a:pt x="251652" y="41169"/>
                  </a:cubicBezTo>
                  <a:cubicBezTo>
                    <a:pt x="204759" y="-1513"/>
                    <a:pt x="108128" y="-23252"/>
                    <a:pt x="44731" y="37641"/>
                  </a:cubicBezTo>
                  <a:cubicBezTo>
                    <a:pt x="-9559" y="90452"/>
                    <a:pt x="-24925" y="180368"/>
                    <a:pt x="58731" y="25765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79" name="Freeform: Shape 450"/>
            <p:cNvSpPr>
              <a:spLocks/>
            </p:cNvSpPr>
            <p:nvPr/>
          </p:nvSpPr>
          <p:spPr bwMode="auto">
            <a:xfrm>
              <a:off x="11432493" y="3142204"/>
              <a:ext cx="304799" cy="292127"/>
            </a:xfrm>
            <a:custGeom>
              <a:avLst/>
              <a:gdLst>
                <a:gd name="T0" fmla="*/ 59504 w 303804"/>
                <a:gd name="T1" fmla="*/ 256069 h 292577"/>
                <a:gd name="T2" fmla="*/ 268803 w 303804"/>
                <a:gd name="T3" fmla="*/ 247358 h 292577"/>
                <a:gd name="T4" fmla="*/ 254965 w 303804"/>
                <a:gd name="T5" fmla="*/ 40917 h 292577"/>
                <a:gd name="T6" fmla="*/ 45320 w 303804"/>
                <a:gd name="T7" fmla="*/ 37409 h 292577"/>
                <a:gd name="T8" fmla="*/ 59504 w 303804"/>
                <a:gd name="T9" fmla="*/ 256069 h 292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3804" h="292577">
                  <a:moveTo>
                    <a:pt x="58731" y="257650"/>
                  </a:moveTo>
                  <a:cubicBezTo>
                    <a:pt x="106421" y="301470"/>
                    <a:pt x="196337" y="309892"/>
                    <a:pt x="265310" y="248886"/>
                  </a:cubicBezTo>
                  <a:cubicBezTo>
                    <a:pt x="334283" y="187880"/>
                    <a:pt x="298545" y="83851"/>
                    <a:pt x="251652" y="41169"/>
                  </a:cubicBezTo>
                  <a:cubicBezTo>
                    <a:pt x="204759" y="-1513"/>
                    <a:pt x="108128" y="-23252"/>
                    <a:pt x="44731" y="37641"/>
                  </a:cubicBezTo>
                  <a:cubicBezTo>
                    <a:pt x="-9559" y="90452"/>
                    <a:pt x="-24925" y="180368"/>
                    <a:pt x="58731" y="257650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0" name="Freeform: Shape 451"/>
            <p:cNvSpPr>
              <a:spLocks/>
            </p:cNvSpPr>
            <p:nvPr/>
          </p:nvSpPr>
          <p:spPr bwMode="auto">
            <a:xfrm>
              <a:off x="11460009" y="3169195"/>
              <a:ext cx="247650" cy="238147"/>
            </a:xfrm>
            <a:custGeom>
              <a:avLst/>
              <a:gdLst>
                <a:gd name="T0" fmla="*/ 47581 w 248381"/>
                <a:gd name="T1" fmla="*/ 207438 h 239025"/>
                <a:gd name="T2" fmla="*/ 214393 w 248381"/>
                <a:gd name="T3" fmla="*/ 200373 h 239025"/>
                <a:gd name="T4" fmla="*/ 203146 w 248381"/>
                <a:gd name="T5" fmla="*/ 33150 h 239025"/>
                <a:gd name="T6" fmla="*/ 36106 w 248381"/>
                <a:gd name="T7" fmla="*/ 30347 h 239025"/>
                <a:gd name="T8" fmla="*/ 47581 w 248381"/>
                <a:gd name="T9" fmla="*/ 207438 h 2390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381" h="239025">
                  <a:moveTo>
                    <a:pt x="48145" y="210514"/>
                  </a:moveTo>
                  <a:cubicBezTo>
                    <a:pt x="87070" y="246253"/>
                    <a:pt x="160597" y="253196"/>
                    <a:pt x="216936" y="203344"/>
                  </a:cubicBezTo>
                  <a:cubicBezTo>
                    <a:pt x="273276" y="153492"/>
                    <a:pt x="244139" y="68470"/>
                    <a:pt x="205555" y="33642"/>
                  </a:cubicBezTo>
                  <a:cubicBezTo>
                    <a:pt x="166971" y="-1186"/>
                    <a:pt x="88323" y="-19056"/>
                    <a:pt x="36535" y="30797"/>
                  </a:cubicBezTo>
                  <a:cubicBezTo>
                    <a:pt x="-8081" y="73933"/>
                    <a:pt x="-20146" y="147573"/>
                    <a:pt x="48145" y="210514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1" name="Freeform: Shape 452"/>
            <p:cNvSpPr>
              <a:spLocks/>
            </p:cNvSpPr>
            <p:nvPr/>
          </p:nvSpPr>
          <p:spPr bwMode="auto">
            <a:xfrm>
              <a:off x="11506576" y="3272391"/>
              <a:ext cx="16933" cy="11114"/>
            </a:xfrm>
            <a:custGeom>
              <a:avLst/>
              <a:gdLst>
                <a:gd name="T0" fmla="*/ 17358 w 16728"/>
                <a:gd name="T1" fmla="*/ 5937 h 12587"/>
                <a:gd name="T2" fmla="*/ 508 w 16728"/>
                <a:gd name="T3" fmla="*/ 1993 h 12587"/>
                <a:gd name="T4" fmla="*/ 17358 w 16728"/>
                <a:gd name="T5" fmla="*/ 5937 h 12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28" h="12587">
                  <a:moveTo>
                    <a:pt x="16532" y="9767"/>
                  </a:moveTo>
                  <a:cubicBezTo>
                    <a:pt x="18581" y="5328"/>
                    <a:pt x="4012" y="-5371"/>
                    <a:pt x="484" y="3279"/>
                  </a:cubicBezTo>
                  <a:cubicBezTo>
                    <a:pt x="-3045" y="11929"/>
                    <a:pt x="13800" y="15572"/>
                    <a:pt x="16532" y="97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2" name="Freeform: Shape 453"/>
            <p:cNvSpPr>
              <a:spLocks/>
            </p:cNvSpPr>
            <p:nvPr/>
          </p:nvSpPr>
          <p:spPr bwMode="auto">
            <a:xfrm>
              <a:off x="11584893" y="3215236"/>
              <a:ext cx="10583" cy="17465"/>
            </a:xfrm>
            <a:custGeom>
              <a:avLst/>
              <a:gdLst>
                <a:gd name="T0" fmla="*/ 3291 w 11643"/>
                <a:gd name="T1" fmla="*/ 18014 h 17277"/>
                <a:gd name="T2" fmla="*/ 4847 w 11643"/>
                <a:gd name="T3" fmla="*/ 67 h 17277"/>
                <a:gd name="T4" fmla="*/ 3291 w 11643"/>
                <a:gd name="T5" fmla="*/ 18014 h 172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43" h="17277">
                  <a:moveTo>
                    <a:pt x="4822" y="17250"/>
                  </a:moveTo>
                  <a:cubicBezTo>
                    <a:pt x="9603" y="18046"/>
                    <a:pt x="16204" y="1315"/>
                    <a:pt x="7099" y="63"/>
                  </a:cubicBezTo>
                  <a:cubicBezTo>
                    <a:pt x="-2007" y="-1189"/>
                    <a:pt x="-1893" y="16567"/>
                    <a:pt x="4822" y="17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3" name="Freeform: Shape 454"/>
            <p:cNvSpPr>
              <a:spLocks/>
            </p:cNvSpPr>
            <p:nvPr/>
          </p:nvSpPr>
          <p:spPr bwMode="auto">
            <a:xfrm>
              <a:off x="11542560" y="3191422"/>
              <a:ext cx="12700" cy="15876"/>
            </a:xfrm>
            <a:custGeom>
              <a:avLst/>
              <a:gdLst>
                <a:gd name="T0" fmla="*/ 10660 w 12707"/>
                <a:gd name="T1" fmla="*/ 13692 h 16580"/>
                <a:gd name="T2" fmla="*/ 3278 w 12707"/>
                <a:gd name="T3" fmla="*/ 486 h 16580"/>
                <a:gd name="T4" fmla="*/ 10660 w 12707"/>
                <a:gd name="T5" fmla="*/ 13692 h 165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707" h="16580">
                  <a:moveTo>
                    <a:pt x="10684" y="16287"/>
                  </a:moveTo>
                  <a:cubicBezTo>
                    <a:pt x="15237" y="14352"/>
                    <a:pt x="11822" y="-3403"/>
                    <a:pt x="3286" y="580"/>
                  </a:cubicBezTo>
                  <a:cubicBezTo>
                    <a:pt x="-5251" y="4564"/>
                    <a:pt x="4879" y="18791"/>
                    <a:pt x="10684" y="16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4" name="Freeform: Shape 455"/>
            <p:cNvSpPr>
              <a:spLocks/>
            </p:cNvSpPr>
            <p:nvPr/>
          </p:nvSpPr>
          <p:spPr bwMode="auto">
            <a:xfrm>
              <a:off x="11474827" y="3288268"/>
              <a:ext cx="16933" cy="12701"/>
            </a:xfrm>
            <a:custGeom>
              <a:avLst/>
              <a:gdLst>
                <a:gd name="T0" fmla="*/ 17823 w 16548"/>
                <a:gd name="T1" fmla="*/ 2101 h 12587"/>
                <a:gd name="T2" fmla="*/ 603 w 16548"/>
                <a:gd name="T3" fmla="*/ 9653 h 12587"/>
                <a:gd name="T4" fmla="*/ 17823 w 16548"/>
                <a:gd name="T5" fmla="*/ 2101 h 12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548" h="12587">
                  <a:moveTo>
                    <a:pt x="16257" y="2026"/>
                  </a:moveTo>
                  <a:cubicBezTo>
                    <a:pt x="14436" y="-2526"/>
                    <a:pt x="-3320" y="888"/>
                    <a:pt x="550" y="9311"/>
                  </a:cubicBezTo>
                  <a:cubicBezTo>
                    <a:pt x="4420" y="17733"/>
                    <a:pt x="18761" y="7945"/>
                    <a:pt x="16257" y="20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5" name="Freeform: Shape 456"/>
            <p:cNvSpPr>
              <a:spLocks/>
            </p:cNvSpPr>
            <p:nvPr/>
          </p:nvSpPr>
          <p:spPr bwMode="auto">
            <a:xfrm>
              <a:off x="11565842" y="3359712"/>
              <a:ext cx="12700" cy="17464"/>
            </a:xfrm>
            <a:custGeom>
              <a:avLst/>
              <a:gdLst>
                <a:gd name="T0" fmla="*/ 9047 w 11119"/>
                <a:gd name="T1" fmla="*/ 0 h 17302"/>
                <a:gd name="T2" fmla="*/ 9047 w 11119"/>
                <a:gd name="T3" fmla="*/ 17957 h 17302"/>
                <a:gd name="T4" fmla="*/ 9047 w 11119"/>
                <a:gd name="T5" fmla="*/ 0 h 173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19" h="17302">
                  <a:moveTo>
                    <a:pt x="5316" y="0"/>
                  </a:moveTo>
                  <a:cubicBezTo>
                    <a:pt x="422" y="0"/>
                    <a:pt x="-3676" y="17528"/>
                    <a:pt x="5316" y="17300"/>
                  </a:cubicBezTo>
                  <a:cubicBezTo>
                    <a:pt x="14308" y="17073"/>
                    <a:pt x="11690" y="228"/>
                    <a:pt x="5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6" name="Freeform: Shape 457"/>
            <p:cNvSpPr>
              <a:spLocks/>
            </p:cNvSpPr>
            <p:nvPr/>
          </p:nvSpPr>
          <p:spPr bwMode="auto">
            <a:xfrm>
              <a:off x="11661093" y="3296206"/>
              <a:ext cx="16933" cy="11113"/>
            </a:xfrm>
            <a:custGeom>
              <a:avLst/>
              <a:gdLst>
                <a:gd name="T0" fmla="*/ 158 w 16824"/>
                <a:gd name="T1" fmla="*/ 1980 h 12444"/>
                <a:gd name="T2" fmla="*/ 16859 w 16824"/>
                <a:gd name="T3" fmla="*/ 5671 h 12444"/>
                <a:gd name="T4" fmla="*/ 158 w 16824"/>
                <a:gd name="T5" fmla="*/ 1980 h 124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24" h="12444">
                  <a:moveTo>
                    <a:pt x="154" y="3112"/>
                  </a:moveTo>
                  <a:cubicBezTo>
                    <a:pt x="-1668" y="7665"/>
                    <a:pt x="13243" y="17795"/>
                    <a:pt x="16429" y="8917"/>
                  </a:cubicBezTo>
                  <a:cubicBezTo>
                    <a:pt x="19616" y="39"/>
                    <a:pt x="2544" y="-2806"/>
                    <a:pt x="154" y="3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7" name="Freeform: Shape 458"/>
            <p:cNvSpPr>
              <a:spLocks/>
            </p:cNvSpPr>
            <p:nvPr/>
          </p:nvSpPr>
          <p:spPr bwMode="auto">
            <a:xfrm>
              <a:off x="11648393" y="3261278"/>
              <a:ext cx="16933" cy="12701"/>
            </a:xfrm>
            <a:custGeom>
              <a:avLst/>
              <a:gdLst>
                <a:gd name="T0" fmla="*/ 9 w 17246"/>
                <a:gd name="T1" fmla="*/ 10904 h 11398"/>
                <a:gd name="T2" fmla="*/ 15982 w 17246"/>
                <a:gd name="T3" fmla="*/ 7919 h 11398"/>
                <a:gd name="T4" fmla="*/ 9 w 17246"/>
                <a:gd name="T5" fmla="*/ 10904 h 113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46" h="11398">
                  <a:moveTo>
                    <a:pt x="9" y="7072"/>
                  </a:moveTo>
                  <a:cubicBezTo>
                    <a:pt x="9" y="11966"/>
                    <a:pt x="18334" y="14356"/>
                    <a:pt x="17196" y="5137"/>
                  </a:cubicBezTo>
                  <a:cubicBezTo>
                    <a:pt x="16058" y="-4082"/>
                    <a:pt x="-446" y="698"/>
                    <a:pt x="9" y="70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8" name="Freeform: Shape 459"/>
            <p:cNvSpPr>
              <a:spLocks/>
            </p:cNvSpPr>
            <p:nvPr/>
          </p:nvSpPr>
          <p:spPr bwMode="auto">
            <a:xfrm>
              <a:off x="11574309" y="3318433"/>
              <a:ext cx="14817" cy="15876"/>
            </a:xfrm>
            <a:custGeom>
              <a:avLst/>
              <a:gdLst>
                <a:gd name="T0" fmla="*/ 17058 w 13282"/>
                <a:gd name="T1" fmla="*/ 278 h 16353"/>
                <a:gd name="T2" fmla="*/ 4365 w 13282"/>
                <a:gd name="T3" fmla="*/ 13827 h 16353"/>
                <a:gd name="T4" fmla="*/ 17058 w 13282"/>
                <a:gd name="T5" fmla="*/ 278 h 163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282" h="16353">
                  <a:moveTo>
                    <a:pt x="11014" y="313"/>
                  </a:moveTo>
                  <a:cubicBezTo>
                    <a:pt x="6803" y="-2191"/>
                    <a:pt x="-5490" y="11012"/>
                    <a:pt x="2819" y="15565"/>
                  </a:cubicBezTo>
                  <a:cubicBezTo>
                    <a:pt x="11128" y="20117"/>
                    <a:pt x="16591" y="3614"/>
                    <a:pt x="11014" y="3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89" name="Freeform: Shape 460"/>
            <p:cNvSpPr>
              <a:spLocks/>
            </p:cNvSpPr>
            <p:nvPr/>
          </p:nvSpPr>
          <p:spPr bwMode="auto">
            <a:xfrm>
              <a:off x="11601826" y="3307319"/>
              <a:ext cx="105833" cy="103197"/>
            </a:xfrm>
            <a:custGeom>
              <a:avLst/>
              <a:gdLst>
                <a:gd name="T0" fmla="*/ 19695 w 105582"/>
                <a:gd name="T1" fmla="*/ 105883 h 102292"/>
                <a:gd name="T2" fmla="*/ 4070 w 105582"/>
                <a:gd name="T3" fmla="*/ 3429 h 102292"/>
                <a:gd name="T4" fmla="*/ 106447 w 105582"/>
                <a:gd name="T5" fmla="*/ 43633 h 102292"/>
                <a:gd name="T6" fmla="*/ 19695 w 105582"/>
                <a:gd name="T7" fmla="*/ 105883 h 1022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582" h="102292">
                  <a:moveTo>
                    <a:pt x="19509" y="102218"/>
                  </a:moveTo>
                  <a:cubicBezTo>
                    <a:pt x="19509" y="102218"/>
                    <a:pt x="-10652" y="18676"/>
                    <a:pt x="4030" y="3310"/>
                  </a:cubicBezTo>
                  <a:cubicBezTo>
                    <a:pt x="18712" y="-12055"/>
                    <a:pt x="109652" y="30399"/>
                    <a:pt x="105441" y="42122"/>
                  </a:cubicBezTo>
                  <a:cubicBezTo>
                    <a:pt x="101230" y="53845"/>
                    <a:pt x="50809" y="104494"/>
                    <a:pt x="19509" y="102218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0" name="Freeform: Shape 461"/>
            <p:cNvSpPr>
              <a:spLocks/>
            </p:cNvSpPr>
            <p:nvPr/>
          </p:nvSpPr>
          <p:spPr bwMode="auto">
            <a:xfrm>
              <a:off x="11601826" y="3307319"/>
              <a:ext cx="105833" cy="103197"/>
            </a:xfrm>
            <a:custGeom>
              <a:avLst/>
              <a:gdLst>
                <a:gd name="T0" fmla="*/ 19695 w 105582"/>
                <a:gd name="T1" fmla="*/ 105883 h 102292"/>
                <a:gd name="T2" fmla="*/ 4070 w 105582"/>
                <a:gd name="T3" fmla="*/ 3429 h 102292"/>
                <a:gd name="T4" fmla="*/ 106447 w 105582"/>
                <a:gd name="T5" fmla="*/ 43633 h 102292"/>
                <a:gd name="T6" fmla="*/ 19695 w 105582"/>
                <a:gd name="T7" fmla="*/ 105883 h 1022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582" h="102292">
                  <a:moveTo>
                    <a:pt x="19509" y="102218"/>
                  </a:moveTo>
                  <a:cubicBezTo>
                    <a:pt x="19509" y="102218"/>
                    <a:pt x="-10652" y="18676"/>
                    <a:pt x="4030" y="3310"/>
                  </a:cubicBezTo>
                  <a:cubicBezTo>
                    <a:pt x="18712" y="-12055"/>
                    <a:pt x="109652" y="30399"/>
                    <a:pt x="105441" y="42122"/>
                  </a:cubicBezTo>
                  <a:cubicBezTo>
                    <a:pt x="101230" y="53845"/>
                    <a:pt x="50809" y="104494"/>
                    <a:pt x="19509" y="102218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1" name="Freeform: Shape 462"/>
            <p:cNvSpPr>
              <a:spLocks/>
            </p:cNvSpPr>
            <p:nvPr/>
          </p:nvSpPr>
          <p:spPr bwMode="auto">
            <a:xfrm>
              <a:off x="11599709" y="3162844"/>
              <a:ext cx="99484" cy="109547"/>
            </a:xfrm>
            <a:custGeom>
              <a:avLst/>
              <a:gdLst>
                <a:gd name="T0" fmla="*/ 96164 w 100616"/>
                <a:gd name="T1" fmla="*/ 74972 h 108729"/>
                <a:gd name="T2" fmla="*/ 5985 w 100616"/>
                <a:gd name="T3" fmla="*/ 110156 h 108729"/>
                <a:gd name="T4" fmla="*/ 24369 w 100616"/>
                <a:gd name="T5" fmla="*/ 28 h 108729"/>
                <a:gd name="T6" fmla="*/ 96164 w 100616"/>
                <a:gd name="T7" fmla="*/ 74972 h 1087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16" h="108729">
                  <a:moveTo>
                    <a:pt x="100616" y="72758"/>
                  </a:moveTo>
                  <a:cubicBezTo>
                    <a:pt x="100616" y="72758"/>
                    <a:pt x="24131" y="118285"/>
                    <a:pt x="6262" y="106903"/>
                  </a:cubicBezTo>
                  <a:cubicBezTo>
                    <a:pt x="-11607" y="95521"/>
                    <a:pt x="13205" y="-1906"/>
                    <a:pt x="25497" y="28"/>
                  </a:cubicBezTo>
                  <a:cubicBezTo>
                    <a:pt x="37789" y="1963"/>
                    <a:pt x="97430" y="41686"/>
                    <a:pt x="100616" y="72758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2" name="Freeform: Shape 463"/>
            <p:cNvSpPr>
              <a:spLocks/>
            </p:cNvSpPr>
            <p:nvPr/>
          </p:nvSpPr>
          <p:spPr bwMode="auto">
            <a:xfrm>
              <a:off x="11599709" y="3162844"/>
              <a:ext cx="99484" cy="109547"/>
            </a:xfrm>
            <a:custGeom>
              <a:avLst/>
              <a:gdLst>
                <a:gd name="T0" fmla="*/ 96164 w 100616"/>
                <a:gd name="T1" fmla="*/ 74972 h 108729"/>
                <a:gd name="T2" fmla="*/ 5985 w 100616"/>
                <a:gd name="T3" fmla="*/ 110156 h 108729"/>
                <a:gd name="T4" fmla="*/ 24369 w 100616"/>
                <a:gd name="T5" fmla="*/ 28 h 108729"/>
                <a:gd name="T6" fmla="*/ 96164 w 100616"/>
                <a:gd name="T7" fmla="*/ 74972 h 1087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16" h="108729">
                  <a:moveTo>
                    <a:pt x="100616" y="72758"/>
                  </a:moveTo>
                  <a:cubicBezTo>
                    <a:pt x="100616" y="72758"/>
                    <a:pt x="24131" y="118285"/>
                    <a:pt x="6262" y="106903"/>
                  </a:cubicBezTo>
                  <a:cubicBezTo>
                    <a:pt x="-11607" y="95521"/>
                    <a:pt x="13205" y="-1906"/>
                    <a:pt x="25497" y="28"/>
                  </a:cubicBezTo>
                  <a:cubicBezTo>
                    <a:pt x="37789" y="1963"/>
                    <a:pt x="97430" y="41686"/>
                    <a:pt x="100616" y="72758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3" name="Freeform: Shape 464"/>
            <p:cNvSpPr>
              <a:spLocks/>
            </p:cNvSpPr>
            <p:nvPr/>
          </p:nvSpPr>
          <p:spPr bwMode="auto">
            <a:xfrm>
              <a:off x="11443076" y="3162844"/>
              <a:ext cx="107950" cy="101609"/>
            </a:xfrm>
            <a:custGeom>
              <a:avLst/>
              <a:gdLst>
                <a:gd name="T0" fmla="*/ 77519 w 107967"/>
                <a:gd name="T1" fmla="*/ 0 h 101292"/>
                <a:gd name="T2" fmla="*/ 105498 w 107967"/>
                <a:gd name="T3" fmla="*/ 97386 h 101292"/>
                <a:gd name="T4" fmla="*/ 57 w 107967"/>
                <a:gd name="T5" fmla="*/ 71455 h 101292"/>
                <a:gd name="T6" fmla="*/ 77519 w 107967"/>
                <a:gd name="T7" fmla="*/ 0 h 1012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967" h="101292">
                  <a:moveTo>
                    <a:pt x="77567" y="0"/>
                  </a:moveTo>
                  <a:cubicBezTo>
                    <a:pt x="77567" y="0"/>
                    <a:pt x="118086" y="78989"/>
                    <a:pt x="105566" y="96176"/>
                  </a:cubicBezTo>
                  <a:cubicBezTo>
                    <a:pt x="93046" y="113362"/>
                    <a:pt x="-2674" y="82745"/>
                    <a:pt x="57" y="70567"/>
                  </a:cubicBezTo>
                  <a:cubicBezTo>
                    <a:pt x="2789" y="58388"/>
                    <a:pt x="46381" y="1821"/>
                    <a:pt x="77567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4" name="Freeform: Shape 465"/>
            <p:cNvSpPr>
              <a:spLocks/>
            </p:cNvSpPr>
            <p:nvPr/>
          </p:nvSpPr>
          <p:spPr bwMode="auto">
            <a:xfrm>
              <a:off x="11443076" y="3162844"/>
              <a:ext cx="107950" cy="101609"/>
            </a:xfrm>
            <a:custGeom>
              <a:avLst/>
              <a:gdLst>
                <a:gd name="T0" fmla="*/ 77519 w 107967"/>
                <a:gd name="T1" fmla="*/ 0 h 101292"/>
                <a:gd name="T2" fmla="*/ 105498 w 107967"/>
                <a:gd name="T3" fmla="*/ 97386 h 101292"/>
                <a:gd name="T4" fmla="*/ 57 w 107967"/>
                <a:gd name="T5" fmla="*/ 71455 h 101292"/>
                <a:gd name="T6" fmla="*/ 77519 w 107967"/>
                <a:gd name="T7" fmla="*/ 0 h 1012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967" h="101292">
                  <a:moveTo>
                    <a:pt x="77567" y="0"/>
                  </a:moveTo>
                  <a:cubicBezTo>
                    <a:pt x="77567" y="0"/>
                    <a:pt x="118086" y="78989"/>
                    <a:pt x="105566" y="96176"/>
                  </a:cubicBezTo>
                  <a:cubicBezTo>
                    <a:pt x="93046" y="113362"/>
                    <a:pt x="-2674" y="82745"/>
                    <a:pt x="57" y="70567"/>
                  </a:cubicBezTo>
                  <a:cubicBezTo>
                    <a:pt x="2789" y="58388"/>
                    <a:pt x="46381" y="1821"/>
                    <a:pt x="77567" y="0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5" name="Freeform: Shape 466"/>
            <p:cNvSpPr>
              <a:spLocks/>
            </p:cNvSpPr>
            <p:nvPr/>
          </p:nvSpPr>
          <p:spPr bwMode="auto">
            <a:xfrm>
              <a:off x="11455776" y="3299382"/>
              <a:ext cx="99484" cy="107960"/>
            </a:xfrm>
            <a:custGeom>
              <a:avLst/>
              <a:gdLst>
                <a:gd name="T0" fmla="*/ 0 w 101393"/>
                <a:gd name="T1" fmla="*/ 30392 h 107967"/>
                <a:gd name="T2" fmla="*/ 89241 w 101393"/>
                <a:gd name="T3" fmla="*/ 2401 h 107967"/>
                <a:gd name="T4" fmla="*/ 65400 w 101393"/>
                <a:gd name="T5" fmla="*/ 107882 h 107967"/>
                <a:gd name="T6" fmla="*/ 0 w 101393"/>
                <a:gd name="T7" fmla="*/ 30392 h 1079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393" h="107967">
                  <a:moveTo>
                    <a:pt x="0" y="30400"/>
                  </a:moveTo>
                  <a:cubicBezTo>
                    <a:pt x="0" y="30400"/>
                    <a:pt x="79103" y="-10119"/>
                    <a:pt x="96290" y="2401"/>
                  </a:cubicBezTo>
                  <a:cubicBezTo>
                    <a:pt x="113476" y="14921"/>
                    <a:pt x="82745" y="110642"/>
                    <a:pt x="70567" y="107910"/>
                  </a:cubicBezTo>
                  <a:cubicBezTo>
                    <a:pt x="58388" y="105178"/>
                    <a:pt x="1707" y="61700"/>
                    <a:pt x="0" y="3040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6" name="Freeform: Shape 467"/>
            <p:cNvSpPr>
              <a:spLocks/>
            </p:cNvSpPr>
            <p:nvPr/>
          </p:nvSpPr>
          <p:spPr bwMode="auto">
            <a:xfrm>
              <a:off x="11455776" y="3299382"/>
              <a:ext cx="99484" cy="107960"/>
            </a:xfrm>
            <a:custGeom>
              <a:avLst/>
              <a:gdLst>
                <a:gd name="T0" fmla="*/ 0 w 101393"/>
                <a:gd name="T1" fmla="*/ 30392 h 107967"/>
                <a:gd name="T2" fmla="*/ 89241 w 101393"/>
                <a:gd name="T3" fmla="*/ 2401 h 107967"/>
                <a:gd name="T4" fmla="*/ 65400 w 101393"/>
                <a:gd name="T5" fmla="*/ 107882 h 107967"/>
                <a:gd name="T6" fmla="*/ 0 w 101393"/>
                <a:gd name="T7" fmla="*/ 30392 h 1079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393" h="107967">
                  <a:moveTo>
                    <a:pt x="0" y="30400"/>
                  </a:moveTo>
                  <a:cubicBezTo>
                    <a:pt x="0" y="30400"/>
                    <a:pt x="79103" y="-10119"/>
                    <a:pt x="96290" y="2401"/>
                  </a:cubicBezTo>
                  <a:cubicBezTo>
                    <a:pt x="113476" y="14921"/>
                    <a:pt x="82745" y="110642"/>
                    <a:pt x="70567" y="107910"/>
                  </a:cubicBezTo>
                  <a:cubicBezTo>
                    <a:pt x="58388" y="105178"/>
                    <a:pt x="1707" y="61700"/>
                    <a:pt x="0" y="30400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7" name="Freeform: Shape 468"/>
            <p:cNvSpPr>
              <a:spLocks/>
            </p:cNvSpPr>
            <p:nvPr/>
          </p:nvSpPr>
          <p:spPr bwMode="auto">
            <a:xfrm>
              <a:off x="10329711" y="3381939"/>
              <a:ext cx="1477431" cy="547737"/>
            </a:xfrm>
            <a:custGeom>
              <a:avLst/>
              <a:gdLst>
                <a:gd name="T0" fmla="*/ 0 w 1477124"/>
                <a:gd name="T1" fmla="*/ 93523 h 547121"/>
                <a:gd name="T2" fmla="*/ 333534 w 1477124"/>
                <a:gd name="T3" fmla="*/ 549589 h 547121"/>
                <a:gd name="T4" fmla="*/ 1204507 w 1477124"/>
                <a:gd name="T5" fmla="*/ 494481 h 547121"/>
                <a:gd name="T6" fmla="*/ 1478353 w 1477124"/>
                <a:gd name="T7" fmla="*/ 0 h 547121"/>
                <a:gd name="T8" fmla="*/ 0 w 1477124"/>
                <a:gd name="T9" fmla="*/ 93523 h 547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7124" h="547121">
                  <a:moveTo>
                    <a:pt x="0" y="93103"/>
                  </a:moveTo>
                  <a:lnTo>
                    <a:pt x="333258" y="547121"/>
                  </a:lnTo>
                  <a:lnTo>
                    <a:pt x="1203507" y="492261"/>
                  </a:lnTo>
                  <a:lnTo>
                    <a:pt x="1477125" y="0"/>
                  </a:lnTo>
                  <a:lnTo>
                    <a:pt x="0" y="9310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8" name="Freeform: Shape 469"/>
            <p:cNvSpPr>
              <a:spLocks/>
            </p:cNvSpPr>
            <p:nvPr/>
          </p:nvSpPr>
          <p:spPr bwMode="auto">
            <a:xfrm>
              <a:off x="9341230" y="2516673"/>
              <a:ext cx="1299631" cy="1705130"/>
            </a:xfrm>
            <a:custGeom>
              <a:avLst/>
              <a:gdLst>
                <a:gd name="T0" fmla="*/ 294132 w 1299807"/>
                <a:gd name="T1" fmla="*/ 200591 h 1705628"/>
                <a:gd name="T2" fmla="*/ 44667 w 1299807"/>
                <a:gd name="T3" fmla="*/ 1476931 h 1705628"/>
                <a:gd name="T4" fmla="*/ 1201108 w 1299807"/>
                <a:gd name="T5" fmla="*/ 1702822 h 1705628"/>
                <a:gd name="T6" fmla="*/ 1223860 w 1299807"/>
                <a:gd name="T7" fmla="*/ 1055843 h 1705628"/>
                <a:gd name="T8" fmla="*/ 557931 w 1299807"/>
                <a:gd name="T9" fmla="*/ 1021737 h 1705628"/>
                <a:gd name="T10" fmla="*/ 561460 w 1299807"/>
                <a:gd name="T11" fmla="*/ 320415 h 1705628"/>
                <a:gd name="T12" fmla="*/ 294132 w 1299807"/>
                <a:gd name="T13" fmla="*/ 200591 h 17056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807" h="1705628">
                  <a:moveTo>
                    <a:pt x="294292" y="200827"/>
                  </a:moveTo>
                  <a:cubicBezTo>
                    <a:pt x="86120" y="754777"/>
                    <a:pt x="-84151" y="1358238"/>
                    <a:pt x="44691" y="1478657"/>
                  </a:cubicBezTo>
                  <a:cubicBezTo>
                    <a:pt x="148720" y="1575743"/>
                    <a:pt x="1012709" y="1717674"/>
                    <a:pt x="1201760" y="1704812"/>
                  </a:cubicBezTo>
                  <a:cubicBezTo>
                    <a:pt x="1282115" y="1699577"/>
                    <a:pt x="1363723" y="1078816"/>
                    <a:pt x="1224524" y="1057077"/>
                  </a:cubicBezTo>
                  <a:cubicBezTo>
                    <a:pt x="1184915" y="1050931"/>
                    <a:pt x="564382" y="1036703"/>
                    <a:pt x="558235" y="1022931"/>
                  </a:cubicBezTo>
                  <a:cubicBezTo>
                    <a:pt x="537862" y="980364"/>
                    <a:pt x="554138" y="679430"/>
                    <a:pt x="561764" y="320791"/>
                  </a:cubicBezTo>
                  <a:cubicBezTo>
                    <a:pt x="571325" y="-140170"/>
                    <a:pt x="382387" y="-33637"/>
                    <a:pt x="294292" y="200827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499" name="Freeform: Shape 470"/>
            <p:cNvSpPr>
              <a:spLocks/>
            </p:cNvSpPr>
            <p:nvPr/>
          </p:nvSpPr>
          <p:spPr bwMode="auto">
            <a:xfrm>
              <a:off x="10484228" y="3621673"/>
              <a:ext cx="1126065" cy="628707"/>
            </a:xfrm>
            <a:custGeom>
              <a:avLst/>
              <a:gdLst>
                <a:gd name="T0" fmla="*/ 15166 w 1125529"/>
                <a:gd name="T1" fmla="*/ 596815 h 627908"/>
                <a:gd name="T2" fmla="*/ 754224 w 1125529"/>
                <a:gd name="T3" fmla="*/ 567413 h 627908"/>
                <a:gd name="T4" fmla="*/ 816487 w 1125529"/>
                <a:gd name="T5" fmla="*/ 512274 h 627908"/>
                <a:gd name="T6" fmla="*/ 933373 w 1125529"/>
                <a:gd name="T7" fmla="*/ 404283 h 627908"/>
                <a:gd name="T8" fmla="*/ 1021636 w 1125529"/>
                <a:gd name="T9" fmla="*/ 266090 h 627908"/>
                <a:gd name="T10" fmla="*/ 1125520 w 1125529"/>
                <a:gd name="T11" fmla="*/ 132130 h 627908"/>
                <a:gd name="T12" fmla="*/ 809645 w 1125529"/>
                <a:gd name="T13" fmla="*/ 128583 h 627908"/>
                <a:gd name="T14" fmla="*/ 0 w 1125529"/>
                <a:gd name="T15" fmla="*/ 0 h 6279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5529" h="627908">
                  <a:moveTo>
                    <a:pt x="15138" y="593786"/>
                  </a:moveTo>
                  <a:cubicBezTo>
                    <a:pt x="240155" y="620420"/>
                    <a:pt x="518667" y="667313"/>
                    <a:pt x="752789" y="564535"/>
                  </a:cubicBezTo>
                  <a:cubicBezTo>
                    <a:pt x="779059" y="553723"/>
                    <a:pt x="800946" y="534408"/>
                    <a:pt x="814934" y="509675"/>
                  </a:cubicBezTo>
                  <a:cubicBezTo>
                    <a:pt x="920670" y="465514"/>
                    <a:pt x="931597" y="402232"/>
                    <a:pt x="931597" y="402232"/>
                  </a:cubicBezTo>
                  <a:cubicBezTo>
                    <a:pt x="1017415" y="330868"/>
                    <a:pt x="1019692" y="264740"/>
                    <a:pt x="1019692" y="264740"/>
                  </a:cubicBezTo>
                  <a:cubicBezTo>
                    <a:pt x="1019692" y="264740"/>
                    <a:pt x="1143184" y="211473"/>
                    <a:pt x="1123379" y="131460"/>
                  </a:cubicBezTo>
                  <a:cubicBezTo>
                    <a:pt x="1101413" y="41544"/>
                    <a:pt x="932166" y="133964"/>
                    <a:pt x="808105" y="127931"/>
                  </a:cubicBezTo>
                  <a:cubicBezTo>
                    <a:pt x="523561" y="113932"/>
                    <a:pt x="81266" y="12179"/>
                    <a:pt x="0" y="0"/>
                  </a:cubicBezTo>
                  <a:lnTo>
                    <a:pt x="15138" y="593786"/>
                  </a:ln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0" name="Freeform: Shape 471"/>
            <p:cNvSpPr>
              <a:spLocks/>
            </p:cNvSpPr>
            <p:nvPr/>
          </p:nvSpPr>
          <p:spPr bwMode="auto">
            <a:xfrm>
              <a:off x="10981643" y="3885222"/>
              <a:ext cx="522816" cy="74620"/>
            </a:xfrm>
            <a:custGeom>
              <a:avLst/>
              <a:gdLst>
                <a:gd name="T0" fmla="*/ 3175 w 523270"/>
                <a:gd name="T1" fmla="*/ 56670 h 75577"/>
                <a:gd name="T2" fmla="*/ 252027 w 523270"/>
                <a:gd name="T3" fmla="*/ 54833 h 75577"/>
                <a:gd name="T4" fmla="*/ 518572 w 523270"/>
                <a:gd name="T5" fmla="*/ 104 h 75577"/>
                <a:gd name="T6" fmla="*/ 521349 w 523270"/>
                <a:gd name="T7" fmla="*/ 1455 h 75577"/>
                <a:gd name="T8" fmla="*/ 519932 w 523270"/>
                <a:gd name="T9" fmla="*/ 4104 h 75577"/>
                <a:gd name="T10" fmla="*/ 2948 w 523270"/>
                <a:gd name="T11" fmla="*/ 60239 h 75577"/>
                <a:gd name="T12" fmla="*/ 3175 w 523270"/>
                <a:gd name="T13" fmla="*/ 56670 h 755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3270" h="75577">
                  <a:moveTo>
                    <a:pt x="3187" y="59634"/>
                  </a:moveTo>
                  <a:cubicBezTo>
                    <a:pt x="86957" y="62024"/>
                    <a:pt x="169247" y="66691"/>
                    <a:pt x="252903" y="57700"/>
                  </a:cubicBezTo>
                  <a:cubicBezTo>
                    <a:pt x="344754" y="47911"/>
                    <a:pt x="431483" y="23554"/>
                    <a:pt x="520375" y="108"/>
                  </a:cubicBezTo>
                  <a:cubicBezTo>
                    <a:pt x="521535" y="-268"/>
                    <a:pt x="522787" y="369"/>
                    <a:pt x="523163" y="1531"/>
                  </a:cubicBezTo>
                  <a:cubicBezTo>
                    <a:pt x="523539" y="2691"/>
                    <a:pt x="522901" y="3943"/>
                    <a:pt x="521740" y="4319"/>
                  </a:cubicBezTo>
                  <a:cubicBezTo>
                    <a:pt x="367404" y="71471"/>
                    <a:pt x="168906" y="91162"/>
                    <a:pt x="2960" y="63390"/>
                  </a:cubicBezTo>
                  <a:cubicBezTo>
                    <a:pt x="-1024" y="62821"/>
                    <a:pt x="-1024" y="59521"/>
                    <a:pt x="3187" y="596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1" name="Freeform: Shape 472"/>
            <p:cNvSpPr>
              <a:spLocks/>
            </p:cNvSpPr>
            <p:nvPr/>
          </p:nvSpPr>
          <p:spPr bwMode="auto">
            <a:xfrm>
              <a:off x="10947777" y="4021759"/>
              <a:ext cx="469899" cy="98434"/>
            </a:xfrm>
            <a:custGeom>
              <a:avLst/>
              <a:gdLst>
                <a:gd name="T0" fmla="*/ 3939 w 469215"/>
                <a:gd name="T1" fmla="*/ 90816 h 99169"/>
                <a:gd name="T2" fmla="*/ 470911 w 469215"/>
                <a:gd name="T3" fmla="*/ 0 h 99169"/>
                <a:gd name="T4" fmla="*/ 471598 w 469215"/>
                <a:gd name="T5" fmla="*/ 1326 h 99169"/>
                <a:gd name="T6" fmla="*/ 4053 w 469215"/>
                <a:gd name="T7" fmla="*/ 94572 h 99169"/>
                <a:gd name="T8" fmla="*/ 3939 w 469215"/>
                <a:gd name="T9" fmla="*/ 90816 h 99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9215" h="99169">
                  <a:moveTo>
                    <a:pt x="3915" y="93558"/>
                  </a:moveTo>
                  <a:cubicBezTo>
                    <a:pt x="85522" y="91396"/>
                    <a:pt x="229046" y="86729"/>
                    <a:pt x="468177" y="0"/>
                  </a:cubicBezTo>
                  <a:cubicBezTo>
                    <a:pt x="468974" y="0"/>
                    <a:pt x="469657" y="910"/>
                    <a:pt x="468860" y="1366"/>
                  </a:cubicBezTo>
                  <a:cubicBezTo>
                    <a:pt x="320897" y="78307"/>
                    <a:pt x="168951" y="106875"/>
                    <a:pt x="4029" y="97428"/>
                  </a:cubicBezTo>
                  <a:cubicBezTo>
                    <a:pt x="-1093" y="97086"/>
                    <a:pt x="-1548" y="93672"/>
                    <a:pt x="3915" y="9355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2" name="Freeform: Shape 473"/>
            <p:cNvSpPr>
              <a:spLocks/>
            </p:cNvSpPr>
            <p:nvPr/>
          </p:nvSpPr>
          <p:spPr bwMode="auto">
            <a:xfrm>
              <a:off x="10930843" y="4131307"/>
              <a:ext cx="370417" cy="80969"/>
            </a:xfrm>
            <a:custGeom>
              <a:avLst/>
              <a:gdLst>
                <a:gd name="T0" fmla="*/ 4193 w 369285"/>
                <a:gd name="T1" fmla="*/ 75546 h 81038"/>
                <a:gd name="T2" fmla="*/ 372895 w 369285"/>
                <a:gd name="T3" fmla="*/ 0 h 81038"/>
                <a:gd name="T4" fmla="*/ 373471 w 369285"/>
                <a:gd name="T5" fmla="*/ 1362 h 81038"/>
                <a:gd name="T6" fmla="*/ 3848 w 369285"/>
                <a:gd name="T7" fmla="*/ 80762 h 81038"/>
                <a:gd name="T8" fmla="*/ 4193 w 369285"/>
                <a:gd name="T9" fmla="*/ 75546 h 810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9285" h="81038">
                  <a:moveTo>
                    <a:pt x="4141" y="75803"/>
                  </a:moveTo>
                  <a:cubicBezTo>
                    <a:pt x="142885" y="66925"/>
                    <a:pt x="229159" y="43706"/>
                    <a:pt x="368357" y="0"/>
                  </a:cubicBezTo>
                  <a:cubicBezTo>
                    <a:pt x="369040" y="0"/>
                    <a:pt x="369723" y="1024"/>
                    <a:pt x="368927" y="1366"/>
                  </a:cubicBezTo>
                  <a:cubicBezTo>
                    <a:pt x="216069" y="67721"/>
                    <a:pt x="152673" y="74436"/>
                    <a:pt x="3800" y="81038"/>
                  </a:cubicBezTo>
                  <a:cubicBezTo>
                    <a:pt x="-1322" y="80811"/>
                    <a:pt x="-1322" y="76144"/>
                    <a:pt x="4141" y="7580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3" name="Freeform: Shape 474"/>
            <p:cNvSpPr>
              <a:spLocks/>
            </p:cNvSpPr>
            <p:nvPr/>
          </p:nvSpPr>
          <p:spPr bwMode="auto">
            <a:xfrm>
              <a:off x="10467295" y="3466084"/>
              <a:ext cx="869948" cy="246085"/>
            </a:xfrm>
            <a:custGeom>
              <a:avLst/>
              <a:gdLst>
                <a:gd name="T0" fmla="*/ 485696 w 868757"/>
                <a:gd name="T1" fmla="*/ 250110 h 244758"/>
                <a:gd name="T2" fmla="*/ 526894 w 868757"/>
                <a:gd name="T3" fmla="*/ 196494 h 244758"/>
                <a:gd name="T4" fmla="*/ 873200 w 868757"/>
                <a:gd name="T5" fmla="*/ 68558 h 244758"/>
                <a:gd name="T6" fmla="*/ 341727 w 868757"/>
                <a:gd name="T7" fmla="*/ 22035 h 244758"/>
                <a:gd name="T8" fmla="*/ 0 w 868757"/>
                <a:gd name="T9" fmla="*/ 167998 h 244758"/>
                <a:gd name="T10" fmla="*/ 485696 w 868757"/>
                <a:gd name="T11" fmla="*/ 250110 h 2447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8757" h="244758">
                  <a:moveTo>
                    <a:pt x="483042" y="244759"/>
                  </a:moveTo>
                  <a:cubicBezTo>
                    <a:pt x="446734" y="228256"/>
                    <a:pt x="455043" y="209134"/>
                    <a:pt x="524016" y="192289"/>
                  </a:cubicBezTo>
                  <a:cubicBezTo>
                    <a:pt x="592990" y="175444"/>
                    <a:pt x="879810" y="167135"/>
                    <a:pt x="868428" y="67090"/>
                  </a:cubicBezTo>
                  <a:cubicBezTo>
                    <a:pt x="857046" y="-32956"/>
                    <a:pt x="456864" y="3579"/>
                    <a:pt x="339859" y="21563"/>
                  </a:cubicBezTo>
                  <a:cubicBezTo>
                    <a:pt x="217084" y="42391"/>
                    <a:pt x="100785" y="91265"/>
                    <a:pt x="0" y="164404"/>
                  </a:cubicBezTo>
                  <a:cubicBezTo>
                    <a:pt x="79445" y="176924"/>
                    <a:pt x="327453" y="218581"/>
                    <a:pt x="483042" y="244759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4" name="Freeform: Shape 475"/>
            <p:cNvSpPr>
              <a:spLocks/>
            </p:cNvSpPr>
            <p:nvPr/>
          </p:nvSpPr>
          <p:spPr bwMode="auto">
            <a:xfrm>
              <a:off x="9311597" y="2470631"/>
              <a:ext cx="622299" cy="1071659"/>
            </a:xfrm>
            <a:custGeom>
              <a:avLst/>
              <a:gdLst>
                <a:gd name="T0" fmla="*/ 605352 w 622310"/>
                <a:gd name="T1" fmla="*/ 937754 h 1071317"/>
                <a:gd name="T2" fmla="*/ 0 w 622310"/>
                <a:gd name="T3" fmla="*/ 1072686 h 1071317"/>
                <a:gd name="T4" fmla="*/ 341429 w 622310"/>
                <a:gd name="T5" fmla="*/ 184801 h 1071317"/>
                <a:gd name="T6" fmla="*/ 620717 w 622310"/>
                <a:gd name="T7" fmla="*/ 306400 h 1071317"/>
                <a:gd name="T8" fmla="*/ 605352 w 622310"/>
                <a:gd name="T9" fmla="*/ 937754 h 1071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310" h="1071317">
                  <a:moveTo>
                    <a:pt x="605396" y="936558"/>
                  </a:moveTo>
                  <a:lnTo>
                    <a:pt x="0" y="1071318"/>
                  </a:lnTo>
                  <a:cubicBezTo>
                    <a:pt x="0" y="1071318"/>
                    <a:pt x="207034" y="433370"/>
                    <a:pt x="341453" y="184565"/>
                  </a:cubicBezTo>
                  <a:cubicBezTo>
                    <a:pt x="482586" y="-74711"/>
                    <a:pt x="612111" y="-83931"/>
                    <a:pt x="620761" y="306008"/>
                  </a:cubicBezTo>
                  <a:cubicBezTo>
                    <a:pt x="628387" y="691167"/>
                    <a:pt x="605396" y="936558"/>
                    <a:pt x="605396" y="936558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5" name="Freeform: Shape 476"/>
            <p:cNvSpPr>
              <a:spLocks/>
            </p:cNvSpPr>
            <p:nvPr/>
          </p:nvSpPr>
          <p:spPr bwMode="auto">
            <a:xfrm>
              <a:off x="9387797" y="3318433"/>
              <a:ext cx="491066" cy="104785"/>
            </a:xfrm>
            <a:custGeom>
              <a:avLst/>
              <a:gdLst>
                <a:gd name="T0" fmla="*/ 617 w 489442"/>
                <a:gd name="T1" fmla="*/ 103421 h 104737"/>
                <a:gd name="T2" fmla="*/ 46752 w 489442"/>
                <a:gd name="T3" fmla="*/ 92019 h 104737"/>
                <a:gd name="T4" fmla="*/ 94271 w 489442"/>
                <a:gd name="T5" fmla="*/ 80617 h 104737"/>
                <a:gd name="T6" fmla="*/ 191038 w 489442"/>
                <a:gd name="T7" fmla="*/ 58952 h 104737"/>
                <a:gd name="T8" fmla="*/ 384801 w 489442"/>
                <a:gd name="T9" fmla="*/ 18243 h 104737"/>
                <a:gd name="T10" fmla="*/ 438317 w 489442"/>
                <a:gd name="T11" fmla="*/ 8325 h 104737"/>
                <a:gd name="T12" fmla="*/ 495061 w 489442"/>
                <a:gd name="T13" fmla="*/ 0 h 104737"/>
                <a:gd name="T14" fmla="*/ 495061 w 489442"/>
                <a:gd name="T15" fmla="*/ 1711 h 104737"/>
                <a:gd name="T16" fmla="*/ 447659 w 489442"/>
                <a:gd name="T17" fmla="*/ 14824 h 104737"/>
                <a:gd name="T18" fmla="*/ 398757 w 489442"/>
                <a:gd name="T19" fmla="*/ 26226 h 104737"/>
                <a:gd name="T20" fmla="*/ 301874 w 489442"/>
                <a:gd name="T21" fmla="*/ 47095 h 104737"/>
                <a:gd name="T22" fmla="*/ 110648 w 489442"/>
                <a:gd name="T23" fmla="*/ 85406 h 104737"/>
                <a:gd name="T24" fmla="*/ 57017 w 489442"/>
                <a:gd name="T25" fmla="*/ 95214 h 104737"/>
                <a:gd name="T26" fmla="*/ 617 w 489442"/>
                <a:gd name="T27" fmla="*/ 104904 h 104737"/>
                <a:gd name="T28" fmla="*/ 617 w 489442"/>
                <a:gd name="T29" fmla="*/ 103421 h 1047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9442" h="104737">
                  <a:moveTo>
                    <a:pt x="609" y="103233"/>
                  </a:moveTo>
                  <a:cubicBezTo>
                    <a:pt x="15406" y="98225"/>
                    <a:pt x="31112" y="95265"/>
                    <a:pt x="46136" y="91851"/>
                  </a:cubicBezTo>
                  <a:lnTo>
                    <a:pt x="93029" y="80469"/>
                  </a:lnTo>
                  <a:cubicBezTo>
                    <a:pt x="124784" y="72843"/>
                    <a:pt x="156653" y="65787"/>
                    <a:pt x="188522" y="58844"/>
                  </a:cubicBezTo>
                  <a:cubicBezTo>
                    <a:pt x="252146" y="45072"/>
                    <a:pt x="315884" y="30958"/>
                    <a:pt x="379736" y="18211"/>
                  </a:cubicBezTo>
                  <a:cubicBezTo>
                    <a:pt x="397377" y="14796"/>
                    <a:pt x="414905" y="11268"/>
                    <a:pt x="432547" y="8309"/>
                  </a:cubicBezTo>
                  <a:cubicBezTo>
                    <a:pt x="450189" y="5349"/>
                    <a:pt x="469993" y="3187"/>
                    <a:pt x="488545" y="0"/>
                  </a:cubicBezTo>
                  <a:cubicBezTo>
                    <a:pt x="489683" y="0"/>
                    <a:pt x="489797" y="1480"/>
                    <a:pt x="488545" y="1707"/>
                  </a:cubicBezTo>
                  <a:cubicBezTo>
                    <a:pt x="472838" y="5577"/>
                    <a:pt x="457473" y="10813"/>
                    <a:pt x="441766" y="14796"/>
                  </a:cubicBezTo>
                  <a:cubicBezTo>
                    <a:pt x="426059" y="18780"/>
                    <a:pt x="409670" y="22764"/>
                    <a:pt x="393508" y="26178"/>
                  </a:cubicBezTo>
                  <a:cubicBezTo>
                    <a:pt x="361639" y="33314"/>
                    <a:pt x="329770" y="40257"/>
                    <a:pt x="297901" y="47007"/>
                  </a:cubicBezTo>
                  <a:cubicBezTo>
                    <a:pt x="235074" y="60096"/>
                    <a:pt x="172701" y="73526"/>
                    <a:pt x="109191" y="85250"/>
                  </a:cubicBezTo>
                  <a:lnTo>
                    <a:pt x="56266" y="95038"/>
                  </a:lnTo>
                  <a:cubicBezTo>
                    <a:pt x="37941" y="98452"/>
                    <a:pt x="19275" y="103005"/>
                    <a:pt x="609" y="104712"/>
                  </a:cubicBezTo>
                  <a:cubicBezTo>
                    <a:pt x="40" y="104940"/>
                    <a:pt x="-415" y="103574"/>
                    <a:pt x="609" y="1032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6" name="Freeform: Shape 477"/>
            <p:cNvSpPr>
              <a:spLocks/>
            </p:cNvSpPr>
            <p:nvPr/>
          </p:nvSpPr>
          <p:spPr bwMode="auto">
            <a:xfrm>
              <a:off x="9301013" y="2908821"/>
              <a:ext cx="234950" cy="641408"/>
            </a:xfrm>
            <a:custGeom>
              <a:avLst/>
              <a:gdLst>
                <a:gd name="T0" fmla="*/ 146529 w 235621"/>
                <a:gd name="T1" fmla="*/ 267107 h 640679"/>
                <a:gd name="T2" fmla="*/ 187939 w 235621"/>
                <a:gd name="T3" fmla="*/ 142936 h 640679"/>
                <a:gd name="T4" fmla="*/ 232950 w 235621"/>
                <a:gd name="T5" fmla="*/ 1272 h 640679"/>
                <a:gd name="T6" fmla="*/ 230812 w 235621"/>
                <a:gd name="T7" fmla="*/ 589 h 640679"/>
                <a:gd name="T8" fmla="*/ 137864 w 235621"/>
                <a:gd name="T9" fmla="*/ 246983 h 640679"/>
                <a:gd name="T10" fmla="*/ 49756 w 235621"/>
                <a:gd name="T11" fmla="*/ 495894 h 640679"/>
                <a:gd name="T12" fmla="*/ 20 w 235621"/>
                <a:gd name="T13" fmla="*/ 643044 h 640679"/>
                <a:gd name="T14" fmla="*/ 72149 w 235621"/>
                <a:gd name="T15" fmla="*/ 625551 h 640679"/>
                <a:gd name="T16" fmla="*/ 72712 w 235621"/>
                <a:gd name="T17" fmla="*/ 620863 h 640679"/>
                <a:gd name="T18" fmla="*/ 12847 w 235621"/>
                <a:gd name="T19" fmla="*/ 630811 h 640679"/>
                <a:gd name="T20" fmla="*/ 101968 w 235621"/>
                <a:gd name="T21" fmla="*/ 392761 h 640679"/>
                <a:gd name="T22" fmla="*/ 146529 w 235621"/>
                <a:gd name="T23" fmla="*/ 267107 h 6406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5621" h="640679">
                  <a:moveTo>
                    <a:pt x="148210" y="265894"/>
                  </a:moveTo>
                  <a:cubicBezTo>
                    <a:pt x="162779" y="224806"/>
                    <a:pt x="176095" y="183490"/>
                    <a:pt x="190095" y="142288"/>
                  </a:cubicBezTo>
                  <a:cubicBezTo>
                    <a:pt x="205916" y="95509"/>
                    <a:pt x="220257" y="48274"/>
                    <a:pt x="235622" y="1268"/>
                  </a:cubicBezTo>
                  <a:cubicBezTo>
                    <a:pt x="235622" y="130"/>
                    <a:pt x="233915" y="-553"/>
                    <a:pt x="233460" y="585"/>
                  </a:cubicBezTo>
                  <a:cubicBezTo>
                    <a:pt x="214452" y="50665"/>
                    <a:pt x="149690" y="217521"/>
                    <a:pt x="139446" y="245862"/>
                  </a:cubicBezTo>
                  <a:cubicBezTo>
                    <a:pt x="109512" y="328380"/>
                    <a:pt x="79578" y="410897"/>
                    <a:pt x="50327" y="493643"/>
                  </a:cubicBezTo>
                  <a:cubicBezTo>
                    <a:pt x="33937" y="540080"/>
                    <a:pt x="16182" y="593688"/>
                    <a:pt x="20" y="640126"/>
                  </a:cubicBezTo>
                  <a:cubicBezTo>
                    <a:pt x="-1118" y="643540"/>
                    <a:pt x="47482" y="630338"/>
                    <a:pt x="72977" y="622712"/>
                  </a:cubicBezTo>
                  <a:cubicBezTo>
                    <a:pt x="74343" y="622712"/>
                    <a:pt x="75253" y="617590"/>
                    <a:pt x="73546" y="618045"/>
                  </a:cubicBezTo>
                  <a:cubicBezTo>
                    <a:pt x="49416" y="623508"/>
                    <a:pt x="16637" y="627037"/>
                    <a:pt x="12995" y="627948"/>
                  </a:cubicBezTo>
                  <a:cubicBezTo>
                    <a:pt x="44067" y="549413"/>
                    <a:pt x="73887" y="470310"/>
                    <a:pt x="103138" y="390979"/>
                  </a:cubicBezTo>
                  <a:cubicBezTo>
                    <a:pt x="118390" y="349402"/>
                    <a:pt x="133414" y="307699"/>
                    <a:pt x="148210" y="26589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7" name="Freeform: Shape 478"/>
            <p:cNvSpPr>
              <a:spLocks/>
            </p:cNvSpPr>
            <p:nvPr/>
          </p:nvSpPr>
          <p:spPr bwMode="auto">
            <a:xfrm>
              <a:off x="9889445" y="2978678"/>
              <a:ext cx="59267" cy="438190"/>
            </a:xfrm>
            <a:custGeom>
              <a:avLst/>
              <a:gdLst>
                <a:gd name="T0" fmla="*/ 45321 w 59923"/>
                <a:gd name="T1" fmla="*/ 129463 h 437663"/>
                <a:gd name="T2" fmla="*/ 57302 w 59923"/>
                <a:gd name="T3" fmla="*/ 58555 h 437663"/>
                <a:gd name="T4" fmla="*/ 56538 w 59923"/>
                <a:gd name="T5" fmla="*/ 58555 h 437663"/>
                <a:gd name="T6" fmla="*/ 45648 w 59923"/>
                <a:gd name="T7" fmla="*/ 122029 h 437663"/>
                <a:gd name="T8" fmla="*/ 45648 w 59923"/>
                <a:gd name="T9" fmla="*/ 95612 h 437663"/>
                <a:gd name="T10" fmla="*/ 44558 w 59923"/>
                <a:gd name="T11" fmla="*/ 0 h 437663"/>
                <a:gd name="T12" fmla="*/ 43686 w 59923"/>
                <a:gd name="T13" fmla="*/ 0 h 437663"/>
                <a:gd name="T14" fmla="*/ 36172 w 59923"/>
                <a:gd name="T15" fmla="*/ 166861 h 437663"/>
                <a:gd name="T16" fmla="*/ 29310 w 59923"/>
                <a:gd name="T17" fmla="*/ 336010 h 437663"/>
                <a:gd name="T18" fmla="*/ 26261 w 59923"/>
                <a:gd name="T19" fmla="*/ 428189 h 437663"/>
                <a:gd name="T20" fmla="*/ 1318 w 59923"/>
                <a:gd name="T21" fmla="*/ 435394 h 437663"/>
                <a:gd name="T22" fmla="*/ 2300 w 59923"/>
                <a:gd name="T23" fmla="*/ 439741 h 437663"/>
                <a:gd name="T24" fmla="*/ 33666 w 59923"/>
                <a:gd name="T25" fmla="*/ 431964 h 437663"/>
                <a:gd name="T26" fmla="*/ 45321 w 59923"/>
                <a:gd name="T27" fmla="*/ 129463 h 4376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923" h="437663">
                  <a:moveTo>
                    <a:pt x="47361" y="128841"/>
                  </a:moveTo>
                  <a:cubicBezTo>
                    <a:pt x="56147" y="106374"/>
                    <a:pt x="60404" y="82393"/>
                    <a:pt x="59881" y="58275"/>
                  </a:cubicBezTo>
                  <a:lnTo>
                    <a:pt x="59084" y="58275"/>
                  </a:lnTo>
                  <a:cubicBezTo>
                    <a:pt x="57069" y="79615"/>
                    <a:pt x="53268" y="100740"/>
                    <a:pt x="47702" y="121443"/>
                  </a:cubicBezTo>
                  <a:cubicBezTo>
                    <a:pt x="47702" y="112679"/>
                    <a:pt x="47702" y="103916"/>
                    <a:pt x="47702" y="95152"/>
                  </a:cubicBezTo>
                  <a:cubicBezTo>
                    <a:pt x="47702" y="63396"/>
                    <a:pt x="47702" y="31641"/>
                    <a:pt x="46564" y="0"/>
                  </a:cubicBezTo>
                  <a:cubicBezTo>
                    <a:pt x="46564" y="0"/>
                    <a:pt x="45653" y="0"/>
                    <a:pt x="45653" y="0"/>
                  </a:cubicBezTo>
                  <a:cubicBezTo>
                    <a:pt x="41784" y="55315"/>
                    <a:pt x="40418" y="110744"/>
                    <a:pt x="37800" y="166060"/>
                  </a:cubicBezTo>
                  <a:cubicBezTo>
                    <a:pt x="35182" y="221375"/>
                    <a:pt x="32906" y="278284"/>
                    <a:pt x="30629" y="334396"/>
                  </a:cubicBezTo>
                  <a:cubicBezTo>
                    <a:pt x="29377" y="364899"/>
                    <a:pt x="28012" y="395516"/>
                    <a:pt x="27443" y="426133"/>
                  </a:cubicBezTo>
                  <a:cubicBezTo>
                    <a:pt x="17768" y="429206"/>
                    <a:pt x="9915" y="430572"/>
                    <a:pt x="1378" y="433303"/>
                  </a:cubicBezTo>
                  <a:cubicBezTo>
                    <a:pt x="-898" y="433986"/>
                    <a:pt x="-215" y="438084"/>
                    <a:pt x="2403" y="437629"/>
                  </a:cubicBezTo>
                  <a:cubicBezTo>
                    <a:pt x="13557" y="436137"/>
                    <a:pt x="24540" y="433542"/>
                    <a:pt x="35182" y="429889"/>
                  </a:cubicBezTo>
                  <a:cubicBezTo>
                    <a:pt x="44743" y="329843"/>
                    <a:pt x="46792" y="229570"/>
                    <a:pt x="47361" y="12884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08" name="Freeform: Shape 479"/>
            <p:cNvSpPr>
              <a:spLocks/>
            </p:cNvSpPr>
            <p:nvPr/>
          </p:nvSpPr>
          <p:spPr bwMode="auto">
            <a:xfrm>
              <a:off x="9478813" y="2530962"/>
              <a:ext cx="376766" cy="922421"/>
            </a:xfrm>
            <a:custGeom>
              <a:avLst/>
              <a:gdLst>
                <a:gd name="T0" fmla="*/ 349272 w 377418"/>
                <a:gd name="T1" fmla="*/ 865975 h 921922"/>
                <a:gd name="T2" fmla="*/ 339664 w 377418"/>
                <a:gd name="T3" fmla="*/ 898598 h 921922"/>
                <a:gd name="T4" fmla="*/ 349498 w 377418"/>
                <a:gd name="T5" fmla="*/ 896431 h 921922"/>
                <a:gd name="T6" fmla="*/ 349498 w 377418"/>
                <a:gd name="T7" fmla="*/ 896431 h 921922"/>
                <a:gd name="T8" fmla="*/ 361367 w 377418"/>
                <a:gd name="T9" fmla="*/ 870767 h 921922"/>
                <a:gd name="T10" fmla="*/ 372671 w 377418"/>
                <a:gd name="T11" fmla="*/ 821719 h 921922"/>
                <a:gd name="T12" fmla="*/ 349272 w 377418"/>
                <a:gd name="T13" fmla="*/ 865975 h 921922"/>
                <a:gd name="T14" fmla="*/ 66689 w 377418"/>
                <a:gd name="T15" fmla="*/ 619370 h 921922"/>
                <a:gd name="T16" fmla="*/ 55387 w 377418"/>
                <a:gd name="T17" fmla="*/ 668416 h 921922"/>
                <a:gd name="T18" fmla="*/ 90992 w 377418"/>
                <a:gd name="T19" fmla="*/ 574884 h 921922"/>
                <a:gd name="T20" fmla="*/ 66689 w 377418"/>
                <a:gd name="T21" fmla="*/ 619370 h 921922"/>
                <a:gd name="T22" fmla="*/ 360576 w 377418"/>
                <a:gd name="T23" fmla="*/ 532794 h 921922"/>
                <a:gd name="T24" fmla="*/ 334464 w 377418"/>
                <a:gd name="T25" fmla="*/ 489564 h 921922"/>
                <a:gd name="T26" fmla="*/ 348707 w 377418"/>
                <a:gd name="T27" fmla="*/ 538042 h 921922"/>
                <a:gd name="T28" fmla="*/ 374817 w 377418"/>
                <a:gd name="T29" fmla="*/ 581270 h 921922"/>
                <a:gd name="T30" fmla="*/ 361255 w 377418"/>
                <a:gd name="T31" fmla="*/ 532794 h 921922"/>
                <a:gd name="T32" fmla="*/ 357637 w 377418"/>
                <a:gd name="T33" fmla="*/ 43115 h 921922"/>
                <a:gd name="T34" fmla="*/ 331525 w 377418"/>
                <a:gd name="T35" fmla="*/ 0 h 921922"/>
                <a:gd name="T36" fmla="*/ 345770 w 377418"/>
                <a:gd name="T37" fmla="*/ 48363 h 921922"/>
                <a:gd name="T38" fmla="*/ 371878 w 377418"/>
                <a:gd name="T39" fmla="*/ 91594 h 921922"/>
                <a:gd name="T40" fmla="*/ 358316 w 377418"/>
                <a:gd name="T41" fmla="*/ 43115 h 921922"/>
                <a:gd name="T42" fmla="*/ 42727 w 377418"/>
                <a:gd name="T43" fmla="*/ 897685 h 921922"/>
                <a:gd name="T44" fmla="*/ 0 w 377418"/>
                <a:gd name="T45" fmla="*/ 923921 h 921922"/>
                <a:gd name="T46" fmla="*/ 48039 w 377418"/>
                <a:gd name="T47" fmla="*/ 909548 h 921922"/>
                <a:gd name="T48" fmla="*/ 90766 w 377418"/>
                <a:gd name="T49" fmla="*/ 883314 h 921922"/>
                <a:gd name="T50" fmla="*/ 43405 w 377418"/>
                <a:gd name="T51" fmla="*/ 897685 h 921922"/>
                <a:gd name="T52" fmla="*/ 216346 w 377418"/>
                <a:gd name="T53" fmla="*/ 290749 h 921922"/>
                <a:gd name="T54" fmla="*/ 173506 w 377418"/>
                <a:gd name="T55" fmla="*/ 316983 h 921922"/>
                <a:gd name="T56" fmla="*/ 221545 w 377418"/>
                <a:gd name="T57" fmla="*/ 302155 h 921922"/>
                <a:gd name="T58" fmla="*/ 264384 w 377418"/>
                <a:gd name="T59" fmla="*/ 275921 h 921922"/>
                <a:gd name="T60" fmla="*/ 216346 w 377418"/>
                <a:gd name="T61" fmla="*/ 290749 h 9219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77418" h="921922">
                  <a:moveTo>
                    <a:pt x="351696" y="864103"/>
                  </a:moveTo>
                  <a:cubicBezTo>
                    <a:pt x="347565" y="874665"/>
                    <a:pt x="344321" y="885546"/>
                    <a:pt x="342022" y="896655"/>
                  </a:cubicBezTo>
                  <a:lnTo>
                    <a:pt x="351924" y="894493"/>
                  </a:lnTo>
                  <a:cubicBezTo>
                    <a:pt x="356386" y="886184"/>
                    <a:pt x="360381" y="877636"/>
                    <a:pt x="363875" y="868884"/>
                  </a:cubicBezTo>
                  <a:cubicBezTo>
                    <a:pt x="369896" y="853165"/>
                    <a:pt x="373731" y="836696"/>
                    <a:pt x="375257" y="819942"/>
                  </a:cubicBezTo>
                  <a:cubicBezTo>
                    <a:pt x="365298" y="833441"/>
                    <a:pt x="357364" y="848317"/>
                    <a:pt x="351696" y="864103"/>
                  </a:cubicBezTo>
                  <a:close/>
                  <a:moveTo>
                    <a:pt x="67152" y="618030"/>
                  </a:moveTo>
                  <a:cubicBezTo>
                    <a:pt x="60983" y="633702"/>
                    <a:pt x="57148" y="650183"/>
                    <a:pt x="55771" y="666971"/>
                  </a:cubicBezTo>
                  <a:cubicBezTo>
                    <a:pt x="75484" y="639427"/>
                    <a:pt x="87822" y="607297"/>
                    <a:pt x="91623" y="573641"/>
                  </a:cubicBezTo>
                  <a:cubicBezTo>
                    <a:pt x="81311" y="587151"/>
                    <a:pt x="73071" y="602106"/>
                    <a:pt x="67152" y="618030"/>
                  </a:cubicBezTo>
                  <a:close/>
                  <a:moveTo>
                    <a:pt x="363078" y="531642"/>
                  </a:moveTo>
                  <a:cubicBezTo>
                    <a:pt x="356408" y="516083"/>
                    <a:pt x="347553" y="501560"/>
                    <a:pt x="336786" y="488505"/>
                  </a:cubicBezTo>
                  <a:cubicBezTo>
                    <a:pt x="339154" y="505248"/>
                    <a:pt x="343991" y="521546"/>
                    <a:pt x="351127" y="536878"/>
                  </a:cubicBezTo>
                  <a:cubicBezTo>
                    <a:pt x="357774" y="552448"/>
                    <a:pt x="366629" y="566971"/>
                    <a:pt x="377419" y="580014"/>
                  </a:cubicBezTo>
                  <a:cubicBezTo>
                    <a:pt x="375222" y="563318"/>
                    <a:pt x="370613" y="547030"/>
                    <a:pt x="363761" y="531642"/>
                  </a:cubicBezTo>
                  <a:lnTo>
                    <a:pt x="363078" y="531642"/>
                  </a:lnTo>
                  <a:close/>
                  <a:moveTo>
                    <a:pt x="360119" y="43023"/>
                  </a:moveTo>
                  <a:cubicBezTo>
                    <a:pt x="353472" y="27487"/>
                    <a:pt x="344617" y="12998"/>
                    <a:pt x="333827" y="0"/>
                  </a:cubicBezTo>
                  <a:cubicBezTo>
                    <a:pt x="336320" y="16686"/>
                    <a:pt x="341145" y="32927"/>
                    <a:pt x="348168" y="48259"/>
                  </a:cubicBezTo>
                  <a:cubicBezTo>
                    <a:pt x="354815" y="63829"/>
                    <a:pt x="363670" y="78352"/>
                    <a:pt x="374460" y="91396"/>
                  </a:cubicBezTo>
                  <a:cubicBezTo>
                    <a:pt x="372263" y="74699"/>
                    <a:pt x="367653" y="58411"/>
                    <a:pt x="360802" y="43023"/>
                  </a:cubicBezTo>
                  <a:lnTo>
                    <a:pt x="360119" y="43023"/>
                  </a:lnTo>
                  <a:close/>
                  <a:moveTo>
                    <a:pt x="43023" y="895744"/>
                  </a:moveTo>
                  <a:cubicBezTo>
                    <a:pt x="27544" y="902448"/>
                    <a:pt x="13066" y="911258"/>
                    <a:pt x="0" y="921923"/>
                  </a:cubicBezTo>
                  <a:cubicBezTo>
                    <a:pt x="16731" y="919521"/>
                    <a:pt x="33030" y="914695"/>
                    <a:pt x="48372" y="907581"/>
                  </a:cubicBezTo>
                  <a:cubicBezTo>
                    <a:pt x="63874" y="900923"/>
                    <a:pt x="78363" y="892114"/>
                    <a:pt x="91396" y="881404"/>
                  </a:cubicBezTo>
                  <a:cubicBezTo>
                    <a:pt x="74903" y="883919"/>
                    <a:pt x="58844" y="888745"/>
                    <a:pt x="43706" y="895744"/>
                  </a:cubicBezTo>
                  <a:lnTo>
                    <a:pt x="43023" y="895744"/>
                  </a:lnTo>
                  <a:close/>
                  <a:moveTo>
                    <a:pt x="217847" y="290121"/>
                  </a:moveTo>
                  <a:cubicBezTo>
                    <a:pt x="202299" y="296768"/>
                    <a:pt x="187776" y="305578"/>
                    <a:pt x="174710" y="316299"/>
                  </a:cubicBezTo>
                  <a:cubicBezTo>
                    <a:pt x="191475" y="313784"/>
                    <a:pt x="207774" y="308799"/>
                    <a:pt x="223082" y="301503"/>
                  </a:cubicBezTo>
                  <a:cubicBezTo>
                    <a:pt x="238653" y="294913"/>
                    <a:pt x="253187" y="286092"/>
                    <a:pt x="266219" y="275325"/>
                  </a:cubicBezTo>
                  <a:cubicBezTo>
                    <a:pt x="249477" y="277943"/>
                    <a:pt x="233189" y="282928"/>
                    <a:pt x="217847" y="290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11" name="Graphic 166"/>
          <p:cNvGrpSpPr>
            <a:grpSpLocks/>
          </p:cNvGrpSpPr>
          <p:nvPr/>
        </p:nvGrpSpPr>
        <p:grpSpPr bwMode="auto">
          <a:xfrm>
            <a:off x="2122488" y="7062788"/>
            <a:ext cx="311150" cy="1101725"/>
            <a:chOff x="10269789" y="4359439"/>
            <a:chExt cx="416230" cy="1101715"/>
          </a:xfrm>
        </p:grpSpPr>
        <p:sp>
          <p:nvSpPr>
            <p:cNvPr id="51353" name="Freeform: Shape 481"/>
            <p:cNvSpPr>
              <a:spLocks/>
            </p:cNvSpPr>
            <p:nvPr/>
          </p:nvSpPr>
          <p:spPr bwMode="auto">
            <a:xfrm>
              <a:off x="10269789" y="4432463"/>
              <a:ext cx="416230" cy="1028691"/>
            </a:xfrm>
            <a:custGeom>
              <a:avLst/>
              <a:gdLst>
                <a:gd name="T0" fmla="*/ 413499 w 416230"/>
                <a:gd name="T1" fmla="*/ 993360 h 1028642"/>
                <a:gd name="T2" fmla="*/ 0 w 416230"/>
                <a:gd name="T3" fmla="*/ 992677 h 1028642"/>
                <a:gd name="T4" fmla="*/ 2049 w 416230"/>
                <a:gd name="T5" fmla="*/ 509771 h 1028642"/>
                <a:gd name="T6" fmla="*/ 27885 w 416230"/>
                <a:gd name="T7" fmla="*/ 503284 h 1028642"/>
                <a:gd name="T8" fmla="*/ 31585 w 416230"/>
                <a:gd name="T9" fmla="*/ 493666 h 1028642"/>
                <a:gd name="T10" fmla="*/ 27885 w 416230"/>
                <a:gd name="T11" fmla="*/ 489963 h 1028642"/>
                <a:gd name="T12" fmla="*/ 1935 w 416230"/>
                <a:gd name="T13" fmla="*/ 481882 h 1028642"/>
                <a:gd name="T14" fmla="*/ 1935 w 416230"/>
                <a:gd name="T15" fmla="*/ 455928 h 1028642"/>
                <a:gd name="T16" fmla="*/ 27885 w 416230"/>
                <a:gd name="T17" fmla="*/ 449550 h 1028642"/>
                <a:gd name="T18" fmla="*/ 31243 w 416230"/>
                <a:gd name="T19" fmla="*/ 439135 h 1028642"/>
                <a:gd name="T20" fmla="*/ 27885 w 416230"/>
                <a:gd name="T21" fmla="*/ 435778 h 1028642"/>
                <a:gd name="T22" fmla="*/ 1935 w 416230"/>
                <a:gd name="T23" fmla="*/ 428148 h 1028642"/>
                <a:gd name="T24" fmla="*/ 1935 w 416230"/>
                <a:gd name="T25" fmla="*/ 402194 h 1028642"/>
                <a:gd name="T26" fmla="*/ 27885 w 416230"/>
                <a:gd name="T27" fmla="*/ 395706 h 1028642"/>
                <a:gd name="T28" fmla="*/ 31323 w 416230"/>
                <a:gd name="T29" fmla="*/ 385481 h 1028642"/>
                <a:gd name="T30" fmla="*/ 27885 w 416230"/>
                <a:gd name="T31" fmla="*/ 382044 h 1028642"/>
                <a:gd name="T32" fmla="*/ 1935 w 416230"/>
                <a:gd name="T33" fmla="*/ 374304 h 1028642"/>
                <a:gd name="T34" fmla="*/ 1935 w 416230"/>
                <a:gd name="T35" fmla="*/ 348008 h 1028642"/>
                <a:gd name="T36" fmla="*/ 27885 w 416230"/>
                <a:gd name="T37" fmla="*/ 341858 h 1028642"/>
                <a:gd name="T38" fmla="*/ 31323 w 416230"/>
                <a:gd name="T39" fmla="*/ 331638 h 1028642"/>
                <a:gd name="T40" fmla="*/ 27885 w 416230"/>
                <a:gd name="T41" fmla="*/ 328200 h 1028642"/>
                <a:gd name="T42" fmla="*/ 1935 w 416230"/>
                <a:gd name="T43" fmla="*/ 320229 h 1028642"/>
                <a:gd name="T44" fmla="*/ 1935 w 416230"/>
                <a:gd name="T45" fmla="*/ 211058 h 1028642"/>
                <a:gd name="T46" fmla="*/ 149101 w 416230"/>
                <a:gd name="T47" fmla="*/ 32105 h 1028642"/>
                <a:gd name="T48" fmla="*/ 151719 w 416230"/>
                <a:gd name="T49" fmla="*/ 29711 h 1028642"/>
                <a:gd name="T50" fmla="*/ 151719 w 416230"/>
                <a:gd name="T51" fmla="*/ 29711 h 1028642"/>
                <a:gd name="T52" fmla="*/ 151719 w 416230"/>
                <a:gd name="T53" fmla="*/ 0 h 1028642"/>
                <a:gd name="T54" fmla="*/ 266788 w 416230"/>
                <a:gd name="T55" fmla="*/ 0 h 1028642"/>
                <a:gd name="T56" fmla="*/ 266788 w 416230"/>
                <a:gd name="T57" fmla="*/ 29711 h 1028642"/>
                <a:gd name="T58" fmla="*/ 416117 w 416230"/>
                <a:gd name="T59" fmla="*/ 211855 h 1028642"/>
                <a:gd name="T60" fmla="*/ 416117 w 416230"/>
                <a:gd name="T61" fmla="*/ 320912 h 1028642"/>
                <a:gd name="T62" fmla="*/ 390167 w 416230"/>
                <a:gd name="T63" fmla="*/ 328997 h 1028642"/>
                <a:gd name="T64" fmla="*/ 387207 w 416230"/>
                <a:gd name="T65" fmla="*/ 331501 h 1028642"/>
                <a:gd name="T66" fmla="*/ 388004 w 416230"/>
                <a:gd name="T67" fmla="*/ 340948 h 1028642"/>
                <a:gd name="T68" fmla="*/ 390167 w 416230"/>
                <a:gd name="T69" fmla="*/ 342655 h 1028642"/>
                <a:gd name="T70" fmla="*/ 416003 w 416230"/>
                <a:gd name="T71" fmla="*/ 348805 h 1028642"/>
                <a:gd name="T72" fmla="*/ 416003 w 416230"/>
                <a:gd name="T73" fmla="*/ 375101 h 1028642"/>
                <a:gd name="T74" fmla="*/ 390963 w 416230"/>
                <a:gd name="T75" fmla="*/ 382385 h 1028642"/>
                <a:gd name="T76" fmla="*/ 390053 w 416230"/>
                <a:gd name="T77" fmla="*/ 382385 h 1028642"/>
                <a:gd name="T78" fmla="*/ 386616 w 416230"/>
                <a:gd name="T79" fmla="*/ 392610 h 1028642"/>
                <a:gd name="T80" fmla="*/ 390053 w 416230"/>
                <a:gd name="T81" fmla="*/ 396047 h 1028642"/>
                <a:gd name="T82" fmla="*/ 392102 w 416230"/>
                <a:gd name="T83" fmla="*/ 396844 h 1028642"/>
                <a:gd name="T84" fmla="*/ 416117 w 416230"/>
                <a:gd name="T85" fmla="*/ 402649 h 1028642"/>
                <a:gd name="T86" fmla="*/ 416117 w 416230"/>
                <a:gd name="T87" fmla="*/ 428603 h 1028642"/>
                <a:gd name="T88" fmla="*/ 395061 w 416230"/>
                <a:gd name="T89" fmla="*/ 434412 h 1028642"/>
                <a:gd name="T90" fmla="*/ 390167 w 416230"/>
                <a:gd name="T91" fmla="*/ 436233 h 1028642"/>
                <a:gd name="T92" fmla="*/ 386730 w 416230"/>
                <a:gd name="T93" fmla="*/ 446454 h 1028642"/>
                <a:gd name="T94" fmla="*/ 390167 w 416230"/>
                <a:gd name="T95" fmla="*/ 449891 h 1028642"/>
                <a:gd name="T96" fmla="*/ 396199 w 416230"/>
                <a:gd name="T97" fmla="*/ 452171 h 1028642"/>
                <a:gd name="T98" fmla="*/ 416117 w 416230"/>
                <a:gd name="T99" fmla="*/ 456383 h 1028642"/>
                <a:gd name="T100" fmla="*/ 416117 w 416230"/>
                <a:gd name="T101" fmla="*/ 482337 h 1028642"/>
                <a:gd name="T102" fmla="*/ 398589 w 416230"/>
                <a:gd name="T103" fmla="*/ 486890 h 1028642"/>
                <a:gd name="T104" fmla="*/ 390280 w 416230"/>
                <a:gd name="T105" fmla="*/ 490418 h 1028642"/>
                <a:gd name="T106" fmla="*/ 386582 w 416230"/>
                <a:gd name="T107" fmla="*/ 500040 h 1028642"/>
                <a:gd name="T108" fmla="*/ 390280 w 416230"/>
                <a:gd name="T109" fmla="*/ 503739 h 1028642"/>
                <a:gd name="T110" fmla="*/ 400069 w 416230"/>
                <a:gd name="T111" fmla="*/ 507154 h 1028642"/>
                <a:gd name="T112" fmla="*/ 416231 w 416230"/>
                <a:gd name="T113" fmla="*/ 510226 h 1028642"/>
                <a:gd name="T114" fmla="*/ 416231 w 416230"/>
                <a:gd name="T115" fmla="*/ 760673 h 1028642"/>
                <a:gd name="T116" fmla="*/ 416231 w 416230"/>
                <a:gd name="T117" fmla="*/ 760673 h 10286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16230" h="1028642">
                  <a:moveTo>
                    <a:pt x="413499" y="993172"/>
                  </a:moveTo>
                  <a:cubicBezTo>
                    <a:pt x="413499" y="1040862"/>
                    <a:pt x="-114" y="1040293"/>
                    <a:pt x="0" y="992489"/>
                  </a:cubicBezTo>
                  <a:lnTo>
                    <a:pt x="2049" y="509675"/>
                  </a:lnTo>
                  <a:cubicBezTo>
                    <a:pt x="10972" y="508992"/>
                    <a:pt x="19702" y="506796"/>
                    <a:pt x="27885" y="503188"/>
                  </a:cubicBezTo>
                  <a:cubicBezTo>
                    <a:pt x="31562" y="501560"/>
                    <a:pt x="33223" y="497246"/>
                    <a:pt x="31585" y="493570"/>
                  </a:cubicBezTo>
                  <a:cubicBezTo>
                    <a:pt x="30856" y="491920"/>
                    <a:pt x="29536" y="490599"/>
                    <a:pt x="27885" y="489871"/>
                  </a:cubicBezTo>
                  <a:cubicBezTo>
                    <a:pt x="19645" y="486001"/>
                    <a:pt x="10915" y="483292"/>
                    <a:pt x="1935" y="481790"/>
                  </a:cubicBezTo>
                  <a:lnTo>
                    <a:pt x="1935" y="455840"/>
                  </a:lnTo>
                  <a:cubicBezTo>
                    <a:pt x="10881" y="455191"/>
                    <a:pt x="19656" y="453040"/>
                    <a:pt x="27885" y="449466"/>
                  </a:cubicBezTo>
                  <a:cubicBezTo>
                    <a:pt x="31687" y="447519"/>
                    <a:pt x="33189" y="442853"/>
                    <a:pt x="31243" y="439051"/>
                  </a:cubicBezTo>
                  <a:cubicBezTo>
                    <a:pt x="30503" y="437606"/>
                    <a:pt x="29331" y="436434"/>
                    <a:pt x="27885" y="435694"/>
                  </a:cubicBezTo>
                  <a:cubicBezTo>
                    <a:pt x="19531" y="432234"/>
                    <a:pt x="10835" y="429673"/>
                    <a:pt x="1935" y="428068"/>
                  </a:cubicBezTo>
                  <a:lnTo>
                    <a:pt x="1935" y="402118"/>
                  </a:lnTo>
                  <a:cubicBezTo>
                    <a:pt x="10881" y="401378"/>
                    <a:pt x="19645" y="399192"/>
                    <a:pt x="27885" y="395630"/>
                  </a:cubicBezTo>
                  <a:cubicBezTo>
                    <a:pt x="31653" y="393752"/>
                    <a:pt x="33201" y="389177"/>
                    <a:pt x="31323" y="385409"/>
                  </a:cubicBezTo>
                  <a:cubicBezTo>
                    <a:pt x="30583" y="383918"/>
                    <a:pt x="29376" y="382712"/>
                    <a:pt x="27885" y="381972"/>
                  </a:cubicBezTo>
                  <a:cubicBezTo>
                    <a:pt x="19565" y="378387"/>
                    <a:pt x="10858" y="375780"/>
                    <a:pt x="1935" y="374232"/>
                  </a:cubicBezTo>
                  <a:lnTo>
                    <a:pt x="1935" y="347940"/>
                  </a:lnTo>
                  <a:cubicBezTo>
                    <a:pt x="10835" y="347121"/>
                    <a:pt x="19565" y="345049"/>
                    <a:pt x="27885" y="341794"/>
                  </a:cubicBezTo>
                  <a:cubicBezTo>
                    <a:pt x="31653" y="339916"/>
                    <a:pt x="33201" y="335341"/>
                    <a:pt x="31323" y="331574"/>
                  </a:cubicBezTo>
                  <a:cubicBezTo>
                    <a:pt x="30583" y="330082"/>
                    <a:pt x="29376" y="328876"/>
                    <a:pt x="27885" y="328136"/>
                  </a:cubicBezTo>
                  <a:cubicBezTo>
                    <a:pt x="19508" y="324665"/>
                    <a:pt x="10813" y="322002"/>
                    <a:pt x="1935" y="320169"/>
                  </a:cubicBezTo>
                  <a:lnTo>
                    <a:pt x="1935" y="211018"/>
                  </a:lnTo>
                  <a:cubicBezTo>
                    <a:pt x="1935" y="172661"/>
                    <a:pt x="129411" y="50763"/>
                    <a:pt x="149101" y="32097"/>
                  </a:cubicBezTo>
                  <a:lnTo>
                    <a:pt x="151719" y="29707"/>
                  </a:lnTo>
                  <a:lnTo>
                    <a:pt x="151719" y="0"/>
                  </a:lnTo>
                  <a:lnTo>
                    <a:pt x="266788" y="0"/>
                  </a:lnTo>
                  <a:lnTo>
                    <a:pt x="266788" y="29707"/>
                  </a:lnTo>
                  <a:cubicBezTo>
                    <a:pt x="266788" y="29707"/>
                    <a:pt x="416117" y="169930"/>
                    <a:pt x="416117" y="211815"/>
                  </a:cubicBezTo>
                  <a:lnTo>
                    <a:pt x="416117" y="320852"/>
                  </a:lnTo>
                  <a:cubicBezTo>
                    <a:pt x="407240" y="322753"/>
                    <a:pt x="398555" y="325461"/>
                    <a:pt x="390167" y="328933"/>
                  </a:cubicBezTo>
                  <a:cubicBezTo>
                    <a:pt x="388926" y="329411"/>
                    <a:pt x="387890" y="330299"/>
                    <a:pt x="387207" y="331437"/>
                  </a:cubicBezTo>
                  <a:cubicBezTo>
                    <a:pt x="385250" y="334385"/>
                    <a:pt x="385580" y="338300"/>
                    <a:pt x="388004" y="340884"/>
                  </a:cubicBezTo>
                  <a:cubicBezTo>
                    <a:pt x="388539" y="341658"/>
                    <a:pt x="389290" y="342250"/>
                    <a:pt x="390167" y="342591"/>
                  </a:cubicBezTo>
                  <a:cubicBezTo>
                    <a:pt x="398453" y="345846"/>
                    <a:pt x="407148" y="347918"/>
                    <a:pt x="416003" y="348737"/>
                  </a:cubicBezTo>
                  <a:lnTo>
                    <a:pt x="416003" y="375029"/>
                  </a:lnTo>
                  <a:cubicBezTo>
                    <a:pt x="407410" y="376531"/>
                    <a:pt x="399022" y="378978"/>
                    <a:pt x="390963" y="382313"/>
                  </a:cubicBezTo>
                  <a:lnTo>
                    <a:pt x="390053" y="382313"/>
                  </a:lnTo>
                  <a:cubicBezTo>
                    <a:pt x="386286" y="384191"/>
                    <a:pt x="384738" y="388767"/>
                    <a:pt x="386616" y="392534"/>
                  </a:cubicBezTo>
                  <a:cubicBezTo>
                    <a:pt x="387355" y="394025"/>
                    <a:pt x="388562" y="395232"/>
                    <a:pt x="390053" y="395971"/>
                  </a:cubicBezTo>
                  <a:lnTo>
                    <a:pt x="392102" y="396768"/>
                  </a:lnTo>
                  <a:cubicBezTo>
                    <a:pt x="399762" y="399944"/>
                    <a:pt x="407854" y="401901"/>
                    <a:pt x="416117" y="402573"/>
                  </a:cubicBezTo>
                  <a:lnTo>
                    <a:pt x="416117" y="428523"/>
                  </a:lnTo>
                  <a:cubicBezTo>
                    <a:pt x="408935" y="429787"/>
                    <a:pt x="401879" y="431733"/>
                    <a:pt x="395061" y="434328"/>
                  </a:cubicBezTo>
                  <a:lnTo>
                    <a:pt x="390167" y="436149"/>
                  </a:lnTo>
                  <a:cubicBezTo>
                    <a:pt x="386399" y="438027"/>
                    <a:pt x="384851" y="442603"/>
                    <a:pt x="386730" y="446370"/>
                  </a:cubicBezTo>
                  <a:cubicBezTo>
                    <a:pt x="387469" y="447861"/>
                    <a:pt x="388676" y="449067"/>
                    <a:pt x="390167" y="449807"/>
                  </a:cubicBezTo>
                  <a:cubicBezTo>
                    <a:pt x="392090" y="450786"/>
                    <a:pt x="394105" y="451549"/>
                    <a:pt x="396199" y="452083"/>
                  </a:cubicBezTo>
                  <a:cubicBezTo>
                    <a:pt x="402618" y="454394"/>
                    <a:pt x="409311" y="455817"/>
                    <a:pt x="416117" y="456295"/>
                  </a:cubicBezTo>
                  <a:lnTo>
                    <a:pt x="416117" y="482245"/>
                  </a:lnTo>
                  <a:cubicBezTo>
                    <a:pt x="410164" y="483281"/>
                    <a:pt x="404292" y="484795"/>
                    <a:pt x="398589" y="486798"/>
                  </a:cubicBezTo>
                  <a:cubicBezTo>
                    <a:pt x="395516" y="487936"/>
                    <a:pt x="392671" y="489188"/>
                    <a:pt x="390280" y="490326"/>
                  </a:cubicBezTo>
                  <a:cubicBezTo>
                    <a:pt x="386604" y="491954"/>
                    <a:pt x="384942" y="496256"/>
                    <a:pt x="386582" y="499944"/>
                  </a:cubicBezTo>
                  <a:cubicBezTo>
                    <a:pt x="387310" y="501594"/>
                    <a:pt x="388630" y="502914"/>
                    <a:pt x="390280" y="503643"/>
                  </a:cubicBezTo>
                  <a:cubicBezTo>
                    <a:pt x="393445" y="505043"/>
                    <a:pt x="396723" y="506181"/>
                    <a:pt x="400069" y="507058"/>
                  </a:cubicBezTo>
                  <a:cubicBezTo>
                    <a:pt x="405338" y="508651"/>
                    <a:pt x="410745" y="509675"/>
                    <a:pt x="416231" y="510130"/>
                  </a:cubicBezTo>
                  <a:lnTo>
                    <a:pt x="416231" y="760529"/>
                  </a:lnTo>
                  <a:lnTo>
                    <a:pt x="413499" y="993172"/>
                  </a:lnTo>
                  <a:close/>
                </a:path>
              </a:pathLst>
            </a:cu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4" name="Freeform: Shape 482"/>
            <p:cNvSpPr>
              <a:spLocks/>
            </p:cNvSpPr>
            <p:nvPr/>
          </p:nvSpPr>
          <p:spPr bwMode="auto">
            <a:xfrm>
              <a:off x="10308014" y="4695986"/>
              <a:ext cx="341903" cy="722305"/>
            </a:xfrm>
            <a:custGeom>
              <a:avLst/>
              <a:gdLst>
                <a:gd name="T0" fmla="*/ 340527 w 342363"/>
                <a:gd name="T1" fmla="*/ 2163 h 722415"/>
                <a:gd name="T2" fmla="*/ 339961 w 342363"/>
                <a:gd name="T3" fmla="*/ 453970 h 722415"/>
                <a:gd name="T4" fmla="*/ 338602 w 342363"/>
                <a:gd name="T5" fmla="*/ 692839 h 722415"/>
                <a:gd name="T6" fmla="*/ 0 w 342363"/>
                <a:gd name="T7" fmla="*/ 692160 h 722415"/>
                <a:gd name="T8" fmla="*/ 2037 w 342363"/>
                <a:gd name="T9" fmla="*/ 6256 h 722415"/>
                <a:gd name="T10" fmla="*/ 155320 w 342363"/>
                <a:gd name="T11" fmla="*/ 31166 h 722415"/>
                <a:gd name="T12" fmla="*/ 339961 w 342363"/>
                <a:gd name="T13" fmla="*/ 0 h 722415"/>
                <a:gd name="T14" fmla="*/ 340527 w 342363"/>
                <a:gd name="T15" fmla="*/ 2163 h 7224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2363" h="722415">
                  <a:moveTo>
                    <a:pt x="342363" y="2163"/>
                  </a:moveTo>
                  <a:lnTo>
                    <a:pt x="341794" y="454246"/>
                  </a:lnTo>
                  <a:lnTo>
                    <a:pt x="340428" y="693263"/>
                  </a:lnTo>
                  <a:cubicBezTo>
                    <a:pt x="340428" y="732416"/>
                    <a:pt x="-114" y="732075"/>
                    <a:pt x="0" y="692580"/>
                  </a:cubicBezTo>
                  <a:lnTo>
                    <a:pt x="2049" y="6260"/>
                  </a:lnTo>
                  <a:cubicBezTo>
                    <a:pt x="30844" y="16504"/>
                    <a:pt x="97997" y="37333"/>
                    <a:pt x="156158" y="31186"/>
                  </a:cubicBezTo>
                  <a:cubicBezTo>
                    <a:pt x="214319" y="25040"/>
                    <a:pt x="288528" y="4439"/>
                    <a:pt x="341794" y="0"/>
                  </a:cubicBezTo>
                  <a:cubicBezTo>
                    <a:pt x="342102" y="683"/>
                    <a:pt x="342295" y="1412"/>
                    <a:pt x="342363" y="2163"/>
                  </a:cubicBezTo>
                  <a:close/>
                </a:path>
              </a:pathLst>
            </a:custGeom>
            <a:solidFill>
              <a:srgbClr val="EBEBEB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5" name="Freeform: Shape 483"/>
            <p:cNvSpPr>
              <a:spLocks/>
            </p:cNvSpPr>
            <p:nvPr/>
          </p:nvSpPr>
          <p:spPr bwMode="auto">
            <a:xfrm rot="4800">
              <a:off x="10392959" y="4359439"/>
              <a:ext cx="174137" cy="73024"/>
            </a:xfrm>
            <a:custGeom>
              <a:avLst/>
              <a:gdLst>
                <a:gd name="T0" fmla="*/ 167673 w 174368"/>
                <a:gd name="T1" fmla="*/ 0 h 73070"/>
                <a:gd name="T2" fmla="*/ 173447 w 174368"/>
                <a:gd name="T3" fmla="*/ 0 h 73070"/>
                <a:gd name="T4" fmla="*/ 173447 w 174368"/>
                <a:gd name="T5" fmla="*/ 72887 h 73070"/>
                <a:gd name="T6" fmla="*/ 167673 w 174368"/>
                <a:gd name="T7" fmla="*/ 72887 h 73070"/>
                <a:gd name="T8" fmla="*/ 5773 w 174368"/>
                <a:gd name="T9" fmla="*/ 72887 h 73070"/>
                <a:gd name="T10" fmla="*/ 0 w 174368"/>
                <a:gd name="T11" fmla="*/ 72887 h 73070"/>
                <a:gd name="T12" fmla="*/ 0 w 174368"/>
                <a:gd name="T13" fmla="*/ 0 h 73070"/>
                <a:gd name="T14" fmla="*/ 5773 w 174368"/>
                <a:gd name="T15" fmla="*/ 0 h 730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4368" h="73070">
                  <a:moveTo>
                    <a:pt x="168564" y="0"/>
                  </a:moveTo>
                  <a:cubicBezTo>
                    <a:pt x="171770" y="0"/>
                    <a:pt x="174369" y="0"/>
                    <a:pt x="174369" y="0"/>
                  </a:cubicBezTo>
                  <a:lnTo>
                    <a:pt x="174369" y="73071"/>
                  </a:lnTo>
                  <a:cubicBezTo>
                    <a:pt x="174369" y="73071"/>
                    <a:pt x="171770" y="73071"/>
                    <a:pt x="168564" y="73071"/>
                  </a:cubicBezTo>
                  <a:lnTo>
                    <a:pt x="5805" y="73071"/>
                  </a:lnTo>
                  <a:cubicBezTo>
                    <a:pt x="2599" y="73071"/>
                    <a:pt x="0" y="73071"/>
                    <a:pt x="0" y="73071"/>
                  </a:cubicBezTo>
                  <a:lnTo>
                    <a:pt x="0" y="0"/>
                  </a:lnTo>
                  <a:cubicBezTo>
                    <a:pt x="0" y="0"/>
                    <a:pt x="2599" y="0"/>
                    <a:pt x="5805" y="0"/>
                  </a:cubicBezTo>
                  <a:lnTo>
                    <a:pt x="168564" y="0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12" name="Graphic 166"/>
          <p:cNvGrpSpPr>
            <a:grpSpLocks/>
          </p:cNvGrpSpPr>
          <p:nvPr/>
        </p:nvGrpSpPr>
        <p:grpSpPr bwMode="auto">
          <a:xfrm>
            <a:off x="484188" y="7062788"/>
            <a:ext cx="906462" cy="714375"/>
            <a:chOff x="8086995" y="4588511"/>
            <a:chExt cx="1207138" cy="714477"/>
          </a:xfrm>
        </p:grpSpPr>
        <p:sp>
          <p:nvSpPr>
            <p:cNvPr id="51338" name="Freeform: Shape 485"/>
            <p:cNvSpPr>
              <a:spLocks/>
            </p:cNvSpPr>
            <p:nvPr/>
          </p:nvSpPr>
          <p:spPr bwMode="auto">
            <a:xfrm>
              <a:off x="8110249" y="4658371"/>
              <a:ext cx="391105" cy="377879"/>
            </a:xfrm>
            <a:custGeom>
              <a:avLst/>
              <a:gdLst>
                <a:gd name="T0" fmla="*/ 166541 w 392265"/>
                <a:gd name="T1" fmla="*/ 380711 h 376904"/>
                <a:gd name="T2" fmla="*/ 233015 w 392265"/>
                <a:gd name="T3" fmla="*/ 337011 h 376904"/>
                <a:gd name="T4" fmla="*/ 311749 w 392265"/>
                <a:gd name="T5" fmla="*/ 346210 h 376904"/>
                <a:gd name="T6" fmla="*/ 375412 w 392265"/>
                <a:gd name="T7" fmla="*/ 95971 h 376904"/>
                <a:gd name="T8" fmla="*/ 167440 w 392265"/>
                <a:gd name="T9" fmla="*/ 48590 h 376904"/>
                <a:gd name="T10" fmla="*/ 1425 w 392265"/>
                <a:gd name="T11" fmla="*/ 184750 h 376904"/>
                <a:gd name="T12" fmla="*/ 166541 w 392265"/>
                <a:gd name="T13" fmla="*/ 380711 h 3769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2265" h="376904">
                  <a:moveTo>
                    <a:pt x="168525" y="376797"/>
                  </a:moveTo>
                  <a:cubicBezTo>
                    <a:pt x="197429" y="376614"/>
                    <a:pt x="223631" y="359769"/>
                    <a:pt x="235791" y="333546"/>
                  </a:cubicBezTo>
                  <a:cubicBezTo>
                    <a:pt x="235791" y="333546"/>
                    <a:pt x="266067" y="363024"/>
                    <a:pt x="315464" y="342651"/>
                  </a:cubicBezTo>
                  <a:cubicBezTo>
                    <a:pt x="364861" y="322278"/>
                    <a:pt x="416534" y="198217"/>
                    <a:pt x="379885" y="94984"/>
                  </a:cubicBezTo>
                  <a:cubicBezTo>
                    <a:pt x="343235" y="-8249"/>
                    <a:pt x="246946" y="-32605"/>
                    <a:pt x="169436" y="48091"/>
                  </a:cubicBezTo>
                  <a:cubicBezTo>
                    <a:pt x="64610" y="9735"/>
                    <a:pt x="-11534" y="74042"/>
                    <a:pt x="1441" y="182851"/>
                  </a:cubicBezTo>
                  <a:cubicBezTo>
                    <a:pt x="14416" y="291661"/>
                    <a:pt x="115486" y="380438"/>
                    <a:pt x="168525" y="376797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39" name="Freeform: Shape 486"/>
            <p:cNvSpPr>
              <a:spLocks/>
            </p:cNvSpPr>
            <p:nvPr/>
          </p:nvSpPr>
          <p:spPr bwMode="auto">
            <a:xfrm>
              <a:off x="8158874" y="4588511"/>
              <a:ext cx="139529" cy="142895"/>
            </a:xfrm>
            <a:custGeom>
              <a:avLst/>
              <a:gdLst>
                <a:gd name="T0" fmla="*/ 30934 w 139281"/>
                <a:gd name="T1" fmla="*/ 716 h 143580"/>
                <a:gd name="T2" fmla="*/ 139833 w 139281"/>
                <a:gd name="T3" fmla="*/ 116953 h 143580"/>
                <a:gd name="T4" fmla="*/ 99941 w 139281"/>
                <a:gd name="T5" fmla="*/ 125887 h 143580"/>
                <a:gd name="T6" fmla="*/ 11904 w 139281"/>
                <a:gd name="T7" fmla="*/ 52636 h 143580"/>
                <a:gd name="T8" fmla="*/ 30934 w 139281"/>
                <a:gd name="T9" fmla="*/ 716 h 143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281" h="143580">
                  <a:moveTo>
                    <a:pt x="30714" y="728"/>
                  </a:moveTo>
                  <a:cubicBezTo>
                    <a:pt x="85991" y="17038"/>
                    <a:pt x="127645" y="62679"/>
                    <a:pt x="138841" y="119212"/>
                  </a:cubicBezTo>
                  <a:cubicBezTo>
                    <a:pt x="143849" y="144707"/>
                    <a:pt x="104695" y="154040"/>
                    <a:pt x="99232" y="128317"/>
                  </a:cubicBezTo>
                  <a:cubicBezTo>
                    <a:pt x="90696" y="85294"/>
                    <a:pt x="53705" y="66173"/>
                    <a:pt x="11820" y="53653"/>
                  </a:cubicBezTo>
                  <a:cubicBezTo>
                    <a:pt x="-13220" y="46141"/>
                    <a:pt x="5560" y="-6784"/>
                    <a:pt x="30714" y="72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0" name="Freeform: Shape 487"/>
            <p:cNvSpPr>
              <a:spLocks/>
            </p:cNvSpPr>
            <p:nvPr/>
          </p:nvSpPr>
          <p:spPr bwMode="auto">
            <a:xfrm>
              <a:off x="8270919" y="4599625"/>
              <a:ext cx="122617" cy="134957"/>
            </a:xfrm>
            <a:custGeom>
              <a:avLst/>
              <a:gdLst>
                <a:gd name="T0" fmla="*/ 0 w 121898"/>
                <a:gd name="T1" fmla="*/ 137281 h 134191"/>
                <a:gd name="T2" fmla="*/ 124801 w 121898"/>
                <a:gd name="T3" fmla="*/ 0 h 134191"/>
                <a:gd name="T4" fmla="*/ 0 w 121898"/>
                <a:gd name="T5" fmla="*/ 137281 h 134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98" h="134191">
                  <a:moveTo>
                    <a:pt x="0" y="134191"/>
                  </a:moveTo>
                  <a:cubicBezTo>
                    <a:pt x="0" y="134191"/>
                    <a:pt x="7626" y="15479"/>
                    <a:pt x="121899" y="0"/>
                  </a:cubicBezTo>
                  <a:cubicBezTo>
                    <a:pt x="111841" y="65127"/>
                    <a:pt x="63860" y="117938"/>
                    <a:pt x="0" y="13419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1" name="Freeform: Shape 488"/>
            <p:cNvSpPr>
              <a:spLocks/>
            </p:cNvSpPr>
            <p:nvPr/>
          </p:nvSpPr>
          <p:spPr bwMode="auto">
            <a:xfrm>
              <a:off x="8640883" y="4717116"/>
              <a:ext cx="399560" cy="400107"/>
            </a:xfrm>
            <a:custGeom>
              <a:avLst/>
              <a:gdLst>
                <a:gd name="T0" fmla="*/ 20441 w 399829"/>
                <a:gd name="T1" fmla="*/ 296225 h 400898"/>
                <a:gd name="T2" fmla="*/ 96153 w 399829"/>
                <a:gd name="T3" fmla="*/ 321745 h 400898"/>
                <a:gd name="T4" fmla="*/ 138154 w 399829"/>
                <a:gd name="T5" fmla="*/ 389498 h 400898"/>
                <a:gd name="T6" fmla="*/ 372100 w 399829"/>
                <a:gd name="T7" fmla="*/ 287870 h 400898"/>
                <a:gd name="T8" fmla="*/ 279135 w 399829"/>
                <a:gd name="T9" fmla="*/ 94885 h 400898"/>
                <a:gd name="T10" fmla="*/ 69933 w 399829"/>
                <a:gd name="T11" fmla="*/ 46442 h 400898"/>
                <a:gd name="T12" fmla="*/ 20441 w 399829"/>
                <a:gd name="T13" fmla="*/ 296225 h 4008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9829" h="400898">
                  <a:moveTo>
                    <a:pt x="20497" y="298575"/>
                  </a:moveTo>
                  <a:cubicBezTo>
                    <a:pt x="38648" y="321179"/>
                    <a:pt x="68259" y="331218"/>
                    <a:pt x="96413" y="324297"/>
                  </a:cubicBezTo>
                  <a:cubicBezTo>
                    <a:pt x="96413" y="324297"/>
                    <a:pt x="91974" y="366410"/>
                    <a:pt x="138526" y="392588"/>
                  </a:cubicBezTo>
                  <a:cubicBezTo>
                    <a:pt x="185077" y="418766"/>
                    <a:pt x="314601" y="382686"/>
                    <a:pt x="373104" y="290152"/>
                  </a:cubicBezTo>
                  <a:cubicBezTo>
                    <a:pt x="431606" y="197618"/>
                    <a:pt x="391201" y="106792"/>
                    <a:pt x="279887" y="95638"/>
                  </a:cubicBezTo>
                  <a:cubicBezTo>
                    <a:pt x="245742" y="-10440"/>
                    <a:pt x="147631" y="-30586"/>
                    <a:pt x="70121" y="46810"/>
                  </a:cubicBezTo>
                  <a:cubicBezTo>
                    <a:pt x="-7389" y="124206"/>
                    <a:pt x="-15356" y="258738"/>
                    <a:pt x="20497" y="298575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2" name="Freeform: Shape 489"/>
            <p:cNvSpPr>
              <a:spLocks/>
            </p:cNvSpPr>
            <p:nvPr/>
          </p:nvSpPr>
          <p:spPr bwMode="auto">
            <a:xfrm>
              <a:off x="8894573" y="4658371"/>
              <a:ext cx="73992" cy="177825"/>
            </a:xfrm>
            <a:custGeom>
              <a:avLst/>
              <a:gdLst>
                <a:gd name="T0" fmla="*/ 63329 w 73845"/>
                <a:gd name="T1" fmla="*/ 11808 h 176964"/>
                <a:gd name="T2" fmla="*/ 36827 w 73845"/>
                <a:gd name="T3" fmla="*/ 173115 h 176964"/>
                <a:gd name="T4" fmla="*/ 4933 w 73845"/>
                <a:gd name="T5" fmla="*/ 147236 h 176964"/>
                <a:gd name="T6" fmla="*/ 9636 w 73845"/>
                <a:gd name="T7" fmla="*/ 30027 h 176964"/>
                <a:gd name="T8" fmla="*/ 63329 w 73845"/>
                <a:gd name="T9" fmla="*/ 11808 h 176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845" h="176964">
                  <a:moveTo>
                    <a:pt x="62827" y="11581"/>
                  </a:moveTo>
                  <a:cubicBezTo>
                    <a:pt x="84167" y="65098"/>
                    <a:pt x="74038" y="126047"/>
                    <a:pt x="36535" y="169787"/>
                  </a:cubicBezTo>
                  <a:cubicBezTo>
                    <a:pt x="19576" y="189591"/>
                    <a:pt x="-12179" y="164210"/>
                    <a:pt x="4893" y="144405"/>
                  </a:cubicBezTo>
                  <a:cubicBezTo>
                    <a:pt x="33462" y="111057"/>
                    <a:pt x="25722" y="70310"/>
                    <a:pt x="9560" y="29450"/>
                  </a:cubicBezTo>
                  <a:cubicBezTo>
                    <a:pt x="-115" y="5206"/>
                    <a:pt x="53152" y="-12777"/>
                    <a:pt x="62827" y="1158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3" name="Freeform: Shape 490"/>
            <p:cNvSpPr>
              <a:spLocks/>
            </p:cNvSpPr>
            <p:nvPr/>
          </p:nvSpPr>
          <p:spPr bwMode="auto">
            <a:xfrm>
              <a:off x="8894573" y="4796503"/>
              <a:ext cx="181811" cy="61922"/>
            </a:xfrm>
            <a:custGeom>
              <a:avLst/>
              <a:gdLst>
                <a:gd name="T0" fmla="*/ 0 w 180856"/>
                <a:gd name="T1" fmla="*/ 28964 h 60528"/>
                <a:gd name="T2" fmla="*/ 184706 w 180856"/>
                <a:gd name="T3" fmla="*/ 43177 h 60528"/>
                <a:gd name="T4" fmla="*/ 0 w 180856"/>
                <a:gd name="T5" fmla="*/ 28964 h 60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0856" h="60528">
                  <a:moveTo>
                    <a:pt x="0" y="26443"/>
                  </a:moveTo>
                  <a:cubicBezTo>
                    <a:pt x="0" y="26443"/>
                    <a:pt x="98111" y="-40937"/>
                    <a:pt x="180856" y="39418"/>
                  </a:cubicBezTo>
                  <a:cubicBezTo>
                    <a:pt x="123412" y="71720"/>
                    <a:pt x="52242" y="66609"/>
                    <a:pt x="0" y="26443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4" name="Freeform: Shape 491"/>
            <p:cNvSpPr>
              <a:spLocks/>
            </p:cNvSpPr>
            <p:nvPr/>
          </p:nvSpPr>
          <p:spPr bwMode="auto">
            <a:xfrm>
              <a:off x="8393536" y="4699652"/>
              <a:ext cx="395333" cy="390581"/>
            </a:xfrm>
            <a:custGeom>
              <a:avLst/>
              <a:gdLst>
                <a:gd name="T0" fmla="*/ 193103 w 394652"/>
                <a:gd name="T1" fmla="*/ 390060 h 390325"/>
                <a:gd name="T2" fmla="*/ 133164 w 394652"/>
                <a:gd name="T3" fmla="*/ 336539 h 390325"/>
                <a:gd name="T4" fmla="*/ 52254 w 394652"/>
                <a:gd name="T5" fmla="*/ 333002 h 390325"/>
                <a:gd name="T6" fmla="*/ 27729 w 394652"/>
                <a:gd name="T7" fmla="*/ 77496 h 390325"/>
                <a:gd name="T8" fmla="*/ 244446 w 394652"/>
                <a:gd name="T9" fmla="*/ 64371 h 390325"/>
                <a:gd name="T10" fmla="*/ 389995 w 394652"/>
                <a:gd name="T11" fmla="*/ 224136 h 390325"/>
                <a:gd name="T12" fmla="*/ 193103 w 394652"/>
                <a:gd name="T13" fmla="*/ 390060 h 3903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4652" h="390325">
                  <a:moveTo>
                    <a:pt x="191776" y="389039"/>
                  </a:moveTo>
                  <a:cubicBezTo>
                    <a:pt x="163276" y="384258"/>
                    <a:pt x="140090" y="363475"/>
                    <a:pt x="132249" y="335658"/>
                  </a:cubicBezTo>
                  <a:cubicBezTo>
                    <a:pt x="132249" y="335658"/>
                    <a:pt x="98104" y="360015"/>
                    <a:pt x="51894" y="332130"/>
                  </a:cubicBezTo>
                  <a:cubicBezTo>
                    <a:pt x="5684" y="304245"/>
                    <a:pt x="-24933" y="173468"/>
                    <a:pt x="27537" y="77292"/>
                  </a:cubicBezTo>
                  <a:cubicBezTo>
                    <a:pt x="80007" y="-18884"/>
                    <a:pt x="178915" y="-27647"/>
                    <a:pt x="242766" y="64203"/>
                  </a:cubicBezTo>
                  <a:cubicBezTo>
                    <a:pt x="352373" y="43033"/>
                    <a:pt x="417363" y="118608"/>
                    <a:pt x="387315" y="223548"/>
                  </a:cubicBezTo>
                  <a:cubicBezTo>
                    <a:pt x="357267" y="328487"/>
                    <a:pt x="244018" y="400990"/>
                    <a:pt x="191776" y="389039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5" name="Freeform: Shape 492"/>
            <p:cNvSpPr>
              <a:spLocks/>
            </p:cNvSpPr>
            <p:nvPr/>
          </p:nvSpPr>
          <p:spPr bwMode="auto">
            <a:xfrm>
              <a:off x="8393536" y="4699652"/>
              <a:ext cx="395333" cy="390581"/>
            </a:xfrm>
            <a:custGeom>
              <a:avLst/>
              <a:gdLst>
                <a:gd name="T0" fmla="*/ 193103 w 394652"/>
                <a:gd name="T1" fmla="*/ 390060 h 390325"/>
                <a:gd name="T2" fmla="*/ 133164 w 394652"/>
                <a:gd name="T3" fmla="*/ 336539 h 390325"/>
                <a:gd name="T4" fmla="*/ 52254 w 394652"/>
                <a:gd name="T5" fmla="*/ 333002 h 390325"/>
                <a:gd name="T6" fmla="*/ 27729 w 394652"/>
                <a:gd name="T7" fmla="*/ 77496 h 390325"/>
                <a:gd name="T8" fmla="*/ 244446 w 394652"/>
                <a:gd name="T9" fmla="*/ 64371 h 390325"/>
                <a:gd name="T10" fmla="*/ 389995 w 394652"/>
                <a:gd name="T11" fmla="*/ 224136 h 390325"/>
                <a:gd name="T12" fmla="*/ 193103 w 394652"/>
                <a:gd name="T13" fmla="*/ 390060 h 3903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4652" h="390325">
                  <a:moveTo>
                    <a:pt x="191776" y="389039"/>
                  </a:moveTo>
                  <a:cubicBezTo>
                    <a:pt x="163276" y="384258"/>
                    <a:pt x="140090" y="363475"/>
                    <a:pt x="132249" y="335658"/>
                  </a:cubicBezTo>
                  <a:cubicBezTo>
                    <a:pt x="132249" y="335658"/>
                    <a:pt x="98104" y="360015"/>
                    <a:pt x="51894" y="332130"/>
                  </a:cubicBezTo>
                  <a:cubicBezTo>
                    <a:pt x="5684" y="304245"/>
                    <a:pt x="-24933" y="173468"/>
                    <a:pt x="27537" y="77292"/>
                  </a:cubicBezTo>
                  <a:cubicBezTo>
                    <a:pt x="80007" y="-18884"/>
                    <a:pt x="178915" y="-27647"/>
                    <a:pt x="242766" y="64203"/>
                  </a:cubicBezTo>
                  <a:cubicBezTo>
                    <a:pt x="352373" y="43033"/>
                    <a:pt x="417363" y="118608"/>
                    <a:pt x="387315" y="223548"/>
                  </a:cubicBezTo>
                  <a:cubicBezTo>
                    <a:pt x="357267" y="328487"/>
                    <a:pt x="244018" y="400990"/>
                    <a:pt x="191776" y="389039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6" name="Freeform: Shape 493"/>
            <p:cNvSpPr>
              <a:spLocks/>
            </p:cNvSpPr>
            <p:nvPr/>
          </p:nvSpPr>
          <p:spPr bwMode="auto">
            <a:xfrm>
              <a:off x="8617628" y="4661546"/>
              <a:ext cx="152214" cy="128605"/>
            </a:xfrm>
            <a:custGeom>
              <a:avLst/>
              <a:gdLst>
                <a:gd name="T0" fmla="*/ 127377 w 151975"/>
                <a:gd name="T1" fmla="*/ 156 h 127765"/>
                <a:gd name="T2" fmla="*/ 1388 w 151975"/>
                <a:gd name="T3" fmla="*/ 102742 h 127765"/>
                <a:gd name="T4" fmla="*/ 39300 w 151975"/>
                <a:gd name="T5" fmla="*/ 118397 h 127765"/>
                <a:gd name="T6" fmla="*/ 138029 w 151975"/>
                <a:gd name="T7" fmla="*/ 56940 h 127765"/>
                <a:gd name="T8" fmla="*/ 127377 w 151975"/>
                <a:gd name="T9" fmla="*/ 156 h 1277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975" h="127765">
                  <a:moveTo>
                    <a:pt x="126579" y="152"/>
                  </a:moveTo>
                  <a:cubicBezTo>
                    <a:pt x="69535" y="7652"/>
                    <a:pt x="21334" y="46123"/>
                    <a:pt x="1380" y="100084"/>
                  </a:cubicBezTo>
                  <a:cubicBezTo>
                    <a:pt x="-7612" y="124440"/>
                    <a:pt x="29948" y="139920"/>
                    <a:pt x="39053" y="115335"/>
                  </a:cubicBezTo>
                  <a:cubicBezTo>
                    <a:pt x="54191" y="74247"/>
                    <a:pt x="93686" y="61158"/>
                    <a:pt x="137164" y="55467"/>
                  </a:cubicBezTo>
                  <a:cubicBezTo>
                    <a:pt x="162773" y="52053"/>
                    <a:pt x="152529" y="-3263"/>
                    <a:pt x="126579" y="152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7" name="Freeform: Shape 494"/>
            <p:cNvSpPr>
              <a:spLocks/>
            </p:cNvSpPr>
            <p:nvPr/>
          </p:nvSpPr>
          <p:spPr bwMode="auto">
            <a:xfrm>
              <a:off x="8541521" y="4639318"/>
              <a:ext cx="99362" cy="150834"/>
            </a:xfrm>
            <a:custGeom>
              <a:avLst/>
              <a:gdLst>
                <a:gd name="T0" fmla="*/ 98708 w 99470"/>
                <a:gd name="T1" fmla="*/ 148213 h 151718"/>
                <a:gd name="T2" fmla="*/ 3 w 99470"/>
                <a:gd name="T3" fmla="*/ 0 h 151718"/>
                <a:gd name="T4" fmla="*/ 98708 w 99470"/>
                <a:gd name="T5" fmla="*/ 148213 h 1517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470" h="151718">
                  <a:moveTo>
                    <a:pt x="99138" y="151719"/>
                  </a:moveTo>
                  <a:cubicBezTo>
                    <a:pt x="99138" y="151719"/>
                    <a:pt x="110520" y="33348"/>
                    <a:pt x="3" y="0"/>
                  </a:cubicBezTo>
                  <a:cubicBezTo>
                    <a:pt x="-402" y="65889"/>
                    <a:pt x="38635" y="125632"/>
                    <a:pt x="99138" y="151719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8" name="Freeform: Shape 495"/>
            <p:cNvSpPr>
              <a:spLocks/>
            </p:cNvSpPr>
            <p:nvPr/>
          </p:nvSpPr>
          <p:spPr bwMode="auto">
            <a:xfrm>
              <a:off x="8903029" y="4721880"/>
              <a:ext cx="391104" cy="357238"/>
            </a:xfrm>
            <a:custGeom>
              <a:avLst/>
              <a:gdLst>
                <a:gd name="T0" fmla="*/ 285047 w 391039"/>
                <a:gd name="T1" fmla="*/ 343870 h 358127"/>
                <a:gd name="T2" fmla="*/ 207945 w 391039"/>
                <a:gd name="T3" fmla="*/ 322347 h 358127"/>
                <a:gd name="T4" fmla="*/ 134253 w 391039"/>
                <a:gd name="T5" fmla="*/ 354125 h 358127"/>
                <a:gd name="T6" fmla="*/ 201 w 391039"/>
                <a:gd name="T7" fmla="*/ 138207 h 358127"/>
                <a:gd name="T8" fmla="*/ 187897 w 391039"/>
                <a:gd name="T9" fmla="*/ 32841 h 358127"/>
                <a:gd name="T10" fmla="*/ 388006 w 391039"/>
                <a:gd name="T11" fmla="*/ 111726 h 358127"/>
                <a:gd name="T12" fmla="*/ 285047 w 391039"/>
                <a:gd name="T13" fmla="*/ 343870 h 358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1039" h="358127">
                  <a:moveTo>
                    <a:pt x="284859" y="347306"/>
                  </a:moveTo>
                  <a:cubicBezTo>
                    <a:pt x="257133" y="355546"/>
                    <a:pt x="227131" y="347089"/>
                    <a:pt x="207805" y="325567"/>
                  </a:cubicBezTo>
                  <a:cubicBezTo>
                    <a:pt x="207805" y="325567"/>
                    <a:pt x="187545" y="362671"/>
                    <a:pt x="134165" y="357663"/>
                  </a:cubicBezTo>
                  <a:cubicBezTo>
                    <a:pt x="80784" y="352655"/>
                    <a:pt x="-4693" y="249081"/>
                    <a:pt x="201" y="139589"/>
                  </a:cubicBezTo>
                  <a:cubicBezTo>
                    <a:pt x="5095" y="30096"/>
                    <a:pt x="90003" y="-21236"/>
                    <a:pt x="187773" y="33169"/>
                  </a:cubicBezTo>
                  <a:cubicBezTo>
                    <a:pt x="276778" y="-34097"/>
                    <a:pt x="368401" y="5170"/>
                    <a:pt x="387750" y="112842"/>
                  </a:cubicBezTo>
                  <a:cubicBezTo>
                    <a:pt x="407099" y="220513"/>
                    <a:pt x="336987" y="335127"/>
                    <a:pt x="284859" y="347306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49" name="Freeform: Shape 496"/>
            <p:cNvSpPr>
              <a:spLocks/>
            </p:cNvSpPr>
            <p:nvPr/>
          </p:nvSpPr>
          <p:spPr bwMode="auto">
            <a:xfrm>
              <a:off x="8903029" y="4721880"/>
              <a:ext cx="391104" cy="357238"/>
            </a:xfrm>
            <a:custGeom>
              <a:avLst/>
              <a:gdLst>
                <a:gd name="T0" fmla="*/ 285047 w 391039"/>
                <a:gd name="T1" fmla="*/ 343870 h 358127"/>
                <a:gd name="T2" fmla="*/ 207945 w 391039"/>
                <a:gd name="T3" fmla="*/ 322347 h 358127"/>
                <a:gd name="T4" fmla="*/ 134253 w 391039"/>
                <a:gd name="T5" fmla="*/ 354125 h 358127"/>
                <a:gd name="T6" fmla="*/ 201 w 391039"/>
                <a:gd name="T7" fmla="*/ 138207 h 358127"/>
                <a:gd name="T8" fmla="*/ 187897 w 391039"/>
                <a:gd name="T9" fmla="*/ 32841 h 358127"/>
                <a:gd name="T10" fmla="*/ 388006 w 391039"/>
                <a:gd name="T11" fmla="*/ 111726 h 358127"/>
                <a:gd name="T12" fmla="*/ 285047 w 391039"/>
                <a:gd name="T13" fmla="*/ 343870 h 358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1039" h="358127">
                  <a:moveTo>
                    <a:pt x="284859" y="347306"/>
                  </a:moveTo>
                  <a:cubicBezTo>
                    <a:pt x="257133" y="355546"/>
                    <a:pt x="227131" y="347089"/>
                    <a:pt x="207805" y="325567"/>
                  </a:cubicBezTo>
                  <a:cubicBezTo>
                    <a:pt x="207805" y="325567"/>
                    <a:pt x="187545" y="362671"/>
                    <a:pt x="134165" y="357663"/>
                  </a:cubicBezTo>
                  <a:cubicBezTo>
                    <a:pt x="80784" y="352655"/>
                    <a:pt x="-4693" y="249081"/>
                    <a:pt x="201" y="139589"/>
                  </a:cubicBezTo>
                  <a:cubicBezTo>
                    <a:pt x="5095" y="30096"/>
                    <a:pt x="90003" y="-21236"/>
                    <a:pt x="187773" y="33169"/>
                  </a:cubicBezTo>
                  <a:cubicBezTo>
                    <a:pt x="276778" y="-34097"/>
                    <a:pt x="368401" y="5170"/>
                    <a:pt x="387750" y="112842"/>
                  </a:cubicBezTo>
                  <a:cubicBezTo>
                    <a:pt x="407099" y="220513"/>
                    <a:pt x="336987" y="335127"/>
                    <a:pt x="284859" y="347306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0" name="Freeform: Shape 497"/>
            <p:cNvSpPr>
              <a:spLocks/>
            </p:cNvSpPr>
            <p:nvPr/>
          </p:nvSpPr>
          <p:spPr bwMode="auto">
            <a:xfrm>
              <a:off x="9072155" y="4612326"/>
              <a:ext cx="109932" cy="166712"/>
            </a:xfrm>
            <a:custGeom>
              <a:avLst/>
              <a:gdLst>
                <a:gd name="T0" fmla="*/ 68958 w 109991"/>
                <a:gd name="T1" fmla="*/ 2892 h 165689"/>
                <a:gd name="T2" fmla="*/ 815 w 109991"/>
                <a:gd name="T3" fmla="*/ 151393 h 165689"/>
                <a:gd name="T4" fmla="*/ 41246 w 109991"/>
                <a:gd name="T5" fmla="*/ 148477 h 165689"/>
                <a:gd name="T6" fmla="*/ 102917 w 109991"/>
                <a:gd name="T7" fmla="*/ 49087 h 165689"/>
                <a:gd name="T8" fmla="*/ 68958 w 109991"/>
                <a:gd name="T9" fmla="*/ 2892 h 165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991" h="165689">
                  <a:moveTo>
                    <a:pt x="69106" y="2821"/>
                  </a:moveTo>
                  <a:cubicBezTo>
                    <a:pt x="21223" y="34702"/>
                    <a:pt x="-5069" y="90484"/>
                    <a:pt x="815" y="147711"/>
                  </a:cubicBezTo>
                  <a:cubicBezTo>
                    <a:pt x="3433" y="173662"/>
                    <a:pt x="43952" y="170475"/>
                    <a:pt x="41334" y="144866"/>
                  </a:cubicBezTo>
                  <a:cubicBezTo>
                    <a:pt x="36896" y="101273"/>
                    <a:pt x="66602" y="72250"/>
                    <a:pt x="103137" y="47893"/>
                  </a:cubicBezTo>
                  <a:cubicBezTo>
                    <a:pt x="124535" y="33438"/>
                    <a:pt x="90959" y="-11633"/>
                    <a:pt x="69106" y="282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1" name="Freeform: Shape 498"/>
            <p:cNvSpPr>
              <a:spLocks/>
            </p:cNvSpPr>
            <p:nvPr/>
          </p:nvSpPr>
          <p:spPr bwMode="auto">
            <a:xfrm>
              <a:off x="8949539" y="4682186"/>
              <a:ext cx="156442" cy="95264"/>
            </a:xfrm>
            <a:custGeom>
              <a:avLst/>
              <a:gdLst>
                <a:gd name="T0" fmla="*/ 158336 w 155816"/>
                <a:gd name="T1" fmla="*/ 96038 h 94945"/>
                <a:gd name="T2" fmla="*/ 0 w 155816"/>
                <a:gd name="T3" fmla="*/ 2138 h 94945"/>
                <a:gd name="T4" fmla="*/ 158336 w 155816"/>
                <a:gd name="T5" fmla="*/ 96038 h 949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816" h="94945">
                  <a:moveTo>
                    <a:pt x="155816" y="94758"/>
                  </a:moveTo>
                  <a:cubicBezTo>
                    <a:pt x="155816" y="94758"/>
                    <a:pt x="113818" y="-16556"/>
                    <a:pt x="0" y="2110"/>
                  </a:cubicBezTo>
                  <a:cubicBezTo>
                    <a:pt x="28671" y="61432"/>
                    <a:pt x="90007" y="97899"/>
                    <a:pt x="155816" y="9475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52" name="Freeform: Shape 499"/>
            <p:cNvSpPr>
              <a:spLocks/>
            </p:cNvSpPr>
            <p:nvPr/>
          </p:nvSpPr>
          <p:spPr bwMode="auto">
            <a:xfrm>
              <a:off x="8086995" y="4912407"/>
              <a:ext cx="1200796" cy="390581"/>
            </a:xfrm>
            <a:custGeom>
              <a:avLst/>
              <a:gdLst>
                <a:gd name="T0" fmla="*/ 1197794 w 1201799"/>
                <a:gd name="T1" fmla="*/ 0 h 390052"/>
                <a:gd name="T2" fmla="*/ 958212 w 1201799"/>
                <a:gd name="T3" fmla="*/ 392173 h 390052"/>
                <a:gd name="T4" fmla="*/ 239468 w 1201799"/>
                <a:gd name="T5" fmla="*/ 392173 h 390052"/>
                <a:gd name="T6" fmla="*/ 0 w 1201799"/>
                <a:gd name="T7" fmla="*/ 0 h 3900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1799" h="390052">
                  <a:moveTo>
                    <a:pt x="1201800" y="0"/>
                  </a:moveTo>
                  <a:cubicBezTo>
                    <a:pt x="1201800" y="0"/>
                    <a:pt x="1097657" y="390053"/>
                    <a:pt x="961417" y="390053"/>
                  </a:cubicBezTo>
                  <a:lnTo>
                    <a:pt x="240269" y="390053"/>
                  </a:lnTo>
                  <a:cubicBezTo>
                    <a:pt x="103688" y="390053"/>
                    <a:pt x="0" y="0"/>
                    <a:pt x="0" y="0"/>
                  </a:cubicBezTo>
                  <a:lnTo>
                    <a:pt x="120180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13" name="Graphic 166"/>
          <p:cNvGrpSpPr>
            <a:grpSpLocks/>
          </p:cNvGrpSpPr>
          <p:nvPr/>
        </p:nvGrpSpPr>
        <p:grpSpPr bwMode="auto">
          <a:xfrm>
            <a:off x="3054350" y="7307263"/>
            <a:ext cx="673100" cy="1146175"/>
            <a:chOff x="11513170" y="4281760"/>
            <a:chExt cx="897845" cy="1146857"/>
          </a:xfrm>
        </p:grpSpPr>
        <p:sp>
          <p:nvSpPr>
            <p:cNvPr id="51334" name="Freeform: Shape 501"/>
            <p:cNvSpPr>
              <a:spLocks/>
            </p:cNvSpPr>
            <p:nvPr/>
          </p:nvSpPr>
          <p:spPr bwMode="auto">
            <a:xfrm>
              <a:off x="11517405" y="4284937"/>
              <a:ext cx="893610" cy="1142091"/>
            </a:xfrm>
            <a:custGeom>
              <a:avLst/>
              <a:gdLst>
                <a:gd name="T0" fmla="*/ 787804 w 894456"/>
                <a:gd name="T1" fmla="*/ 656262 h 1142045"/>
                <a:gd name="T2" fmla="*/ 890647 w 894456"/>
                <a:gd name="T3" fmla="*/ 479931 h 1142045"/>
                <a:gd name="T4" fmla="*/ 733945 w 894456"/>
                <a:gd name="T5" fmla="*/ 158572 h 1142045"/>
                <a:gd name="T6" fmla="*/ 536084 w 894456"/>
                <a:gd name="T7" fmla="*/ 158572 h 1142045"/>
                <a:gd name="T8" fmla="*/ 538805 w 894456"/>
                <a:gd name="T9" fmla="*/ 84351 h 1142045"/>
                <a:gd name="T10" fmla="*/ 578944 w 894456"/>
                <a:gd name="T11" fmla="*/ 27434 h 1142045"/>
                <a:gd name="T12" fmla="*/ 578944 w 894456"/>
                <a:gd name="T13" fmla="*/ 0 h 1142045"/>
                <a:gd name="T14" fmla="*/ 165875 w 894456"/>
                <a:gd name="T15" fmla="*/ 0 h 1142045"/>
                <a:gd name="T16" fmla="*/ 165875 w 894456"/>
                <a:gd name="T17" fmla="*/ 27434 h 1142045"/>
                <a:gd name="T18" fmla="*/ 282890 w 894456"/>
                <a:gd name="T19" fmla="*/ 75587 h 1142045"/>
                <a:gd name="T20" fmla="*/ 295703 w 894456"/>
                <a:gd name="T21" fmla="*/ 386019 h 1142045"/>
                <a:gd name="T22" fmla="*/ 7358 w 894456"/>
                <a:gd name="T23" fmla="*/ 744487 h 1142045"/>
                <a:gd name="T24" fmla="*/ 416800 w 894456"/>
                <a:gd name="T25" fmla="*/ 1142230 h 1142045"/>
                <a:gd name="T26" fmla="*/ 826356 w 894456"/>
                <a:gd name="T27" fmla="*/ 744487 h 1142045"/>
                <a:gd name="T28" fmla="*/ 787804 w 894456"/>
                <a:gd name="T29" fmla="*/ 656262 h 1142045"/>
                <a:gd name="T30" fmla="*/ 538352 w 894456"/>
                <a:gd name="T31" fmla="*/ 386361 h 1142045"/>
                <a:gd name="T32" fmla="*/ 535404 w 894456"/>
                <a:gd name="T33" fmla="*/ 229948 h 1142045"/>
                <a:gd name="T34" fmla="*/ 730318 w 894456"/>
                <a:gd name="T35" fmla="*/ 229948 h 1142045"/>
                <a:gd name="T36" fmla="*/ 820007 w 894456"/>
                <a:gd name="T37" fmla="*/ 484374 h 1142045"/>
                <a:gd name="T38" fmla="*/ 743810 w 894456"/>
                <a:gd name="T39" fmla="*/ 597411 h 1142045"/>
                <a:gd name="T40" fmla="*/ 537898 w 894456"/>
                <a:gd name="T41" fmla="*/ 386361 h 11420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94456" h="1142045">
                  <a:moveTo>
                    <a:pt x="790792" y="656158"/>
                  </a:moveTo>
                  <a:cubicBezTo>
                    <a:pt x="899033" y="519577"/>
                    <a:pt x="895505" y="491920"/>
                    <a:pt x="894025" y="479855"/>
                  </a:cubicBezTo>
                  <a:cubicBezTo>
                    <a:pt x="894025" y="476668"/>
                    <a:pt x="837685" y="158548"/>
                    <a:pt x="736729" y="158548"/>
                  </a:cubicBezTo>
                  <a:lnTo>
                    <a:pt x="538117" y="158548"/>
                  </a:lnTo>
                  <a:cubicBezTo>
                    <a:pt x="538800" y="120305"/>
                    <a:pt x="539938" y="90940"/>
                    <a:pt x="540849" y="84339"/>
                  </a:cubicBezTo>
                  <a:cubicBezTo>
                    <a:pt x="544832" y="55202"/>
                    <a:pt x="558832" y="27430"/>
                    <a:pt x="581140" y="27430"/>
                  </a:cubicBezTo>
                  <a:cubicBezTo>
                    <a:pt x="603449" y="27430"/>
                    <a:pt x="603904" y="0"/>
                    <a:pt x="581140" y="0"/>
                  </a:cubicBezTo>
                  <a:lnTo>
                    <a:pt x="166503" y="0"/>
                  </a:lnTo>
                  <a:cubicBezTo>
                    <a:pt x="144309" y="0"/>
                    <a:pt x="144309" y="27430"/>
                    <a:pt x="166503" y="27430"/>
                  </a:cubicBezTo>
                  <a:cubicBezTo>
                    <a:pt x="188697" y="27430"/>
                    <a:pt x="271557" y="59413"/>
                    <a:pt x="283963" y="75575"/>
                  </a:cubicBezTo>
                  <a:cubicBezTo>
                    <a:pt x="296369" y="91737"/>
                    <a:pt x="299897" y="331551"/>
                    <a:pt x="296824" y="385955"/>
                  </a:cubicBezTo>
                  <a:cubicBezTo>
                    <a:pt x="293751" y="440360"/>
                    <a:pt x="43125" y="580356"/>
                    <a:pt x="7386" y="744367"/>
                  </a:cubicBezTo>
                  <a:cubicBezTo>
                    <a:pt x="-28353" y="908378"/>
                    <a:pt x="58832" y="1142046"/>
                    <a:pt x="418381" y="1142046"/>
                  </a:cubicBezTo>
                  <a:cubicBezTo>
                    <a:pt x="777931" y="1142046"/>
                    <a:pt x="865001" y="908378"/>
                    <a:pt x="829490" y="744367"/>
                  </a:cubicBezTo>
                  <a:cubicBezTo>
                    <a:pt x="821921" y="712908"/>
                    <a:pt x="808810" y="683042"/>
                    <a:pt x="790792" y="656158"/>
                  </a:cubicBezTo>
                  <a:close/>
                  <a:moveTo>
                    <a:pt x="540394" y="386297"/>
                  </a:moveTo>
                  <a:cubicBezTo>
                    <a:pt x="537434" y="364444"/>
                    <a:pt x="536865" y="296153"/>
                    <a:pt x="537434" y="229912"/>
                  </a:cubicBezTo>
                  <a:lnTo>
                    <a:pt x="733087" y="229912"/>
                  </a:lnTo>
                  <a:cubicBezTo>
                    <a:pt x="764842" y="254610"/>
                    <a:pt x="814808" y="430800"/>
                    <a:pt x="823117" y="484294"/>
                  </a:cubicBezTo>
                  <a:cubicBezTo>
                    <a:pt x="816401" y="501822"/>
                    <a:pt x="782256" y="550991"/>
                    <a:pt x="746631" y="597315"/>
                  </a:cubicBezTo>
                  <a:cubicBezTo>
                    <a:pt x="661382" y="499773"/>
                    <a:pt x="544832" y="422491"/>
                    <a:pt x="539938" y="386297"/>
                  </a:cubicBezTo>
                  <a:lnTo>
                    <a:pt x="540394" y="386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35" name="Freeform: Shape 502"/>
            <p:cNvSpPr>
              <a:spLocks/>
            </p:cNvSpPr>
            <p:nvPr/>
          </p:nvSpPr>
          <p:spPr bwMode="auto">
            <a:xfrm>
              <a:off x="11513170" y="4281760"/>
              <a:ext cx="897845" cy="1146857"/>
            </a:xfrm>
            <a:custGeom>
              <a:avLst/>
              <a:gdLst>
                <a:gd name="T0" fmla="*/ 878131 w 897811"/>
                <a:gd name="T1" fmla="*/ 539098 h 1146857"/>
                <a:gd name="T2" fmla="*/ 889287 w 897811"/>
                <a:gd name="T3" fmla="*/ 446792 h 1146857"/>
                <a:gd name="T4" fmla="*/ 809040 w 897811"/>
                <a:gd name="T5" fmla="*/ 218019 h 1146857"/>
                <a:gd name="T6" fmla="*/ 541435 w 897811"/>
                <a:gd name="T7" fmla="*/ 163386 h 1146857"/>
                <a:gd name="T8" fmla="*/ 540522 w 897811"/>
                <a:gd name="T9" fmla="*/ 113648 h 1146857"/>
                <a:gd name="T10" fmla="*/ 555890 w 897811"/>
                <a:gd name="T11" fmla="*/ 44788 h 1146857"/>
                <a:gd name="T12" fmla="*/ 586964 w 897811"/>
                <a:gd name="T13" fmla="*/ 27488 h 1146857"/>
                <a:gd name="T14" fmla="*/ 592882 w 897811"/>
                <a:gd name="T15" fmla="*/ 8253 h 1146857"/>
                <a:gd name="T16" fmla="*/ 407232 w 897811"/>
                <a:gd name="T17" fmla="*/ 6204 h 1146857"/>
                <a:gd name="T18" fmla="*/ 157271 w 897811"/>
                <a:gd name="T19" fmla="*/ 13830 h 1146857"/>
                <a:gd name="T20" fmla="*/ 177646 w 897811"/>
                <a:gd name="T21" fmla="*/ 27374 h 1146857"/>
                <a:gd name="T22" fmla="*/ 255617 w 897811"/>
                <a:gd name="T23" fmla="*/ 54463 h 1146857"/>
                <a:gd name="T24" fmla="*/ 291244 w 897811"/>
                <a:gd name="T25" fmla="*/ 78933 h 1146857"/>
                <a:gd name="T26" fmla="*/ 303308 w 897811"/>
                <a:gd name="T27" fmla="*/ 226100 h 1146857"/>
                <a:gd name="T28" fmla="*/ 303993 w 897811"/>
                <a:gd name="T29" fmla="*/ 390794 h 1146857"/>
                <a:gd name="T30" fmla="*/ 155791 w 897811"/>
                <a:gd name="T31" fmla="*/ 542626 h 1146857"/>
                <a:gd name="T32" fmla="*/ 10548 w 897811"/>
                <a:gd name="T33" fmla="*/ 865527 h 1146857"/>
                <a:gd name="T34" fmla="*/ 20452 w 897811"/>
                <a:gd name="T35" fmla="*/ 911054 h 1146857"/>
                <a:gd name="T36" fmla="*/ 37980 w 897811"/>
                <a:gd name="T37" fmla="*/ 953963 h 1146857"/>
                <a:gd name="T38" fmla="*/ 91250 w 897811"/>
                <a:gd name="T39" fmla="*/ 1029424 h 1146857"/>
                <a:gd name="T40" fmla="*/ 164896 w 897811"/>
                <a:gd name="T41" fmla="*/ 1085309 h 1146857"/>
                <a:gd name="T42" fmla="*/ 435688 w 897811"/>
                <a:gd name="T43" fmla="*/ 1141876 h 1146857"/>
                <a:gd name="T44" fmla="*/ 574216 w 897811"/>
                <a:gd name="T45" fmla="*/ 1125031 h 1146857"/>
                <a:gd name="T46" fmla="*/ 771590 w 897811"/>
                <a:gd name="T47" fmla="*/ 1009279 h 1146857"/>
                <a:gd name="T48" fmla="*/ 809154 w 897811"/>
                <a:gd name="T49" fmla="*/ 950207 h 1146857"/>
                <a:gd name="T50" fmla="*/ 831576 w 897811"/>
                <a:gd name="T51" fmla="*/ 744653 h 1146857"/>
                <a:gd name="T52" fmla="*/ 832602 w 897811"/>
                <a:gd name="T53" fmla="*/ 743856 h 1146857"/>
                <a:gd name="T54" fmla="*/ 811772 w 897811"/>
                <a:gd name="T55" fmla="*/ 950549 h 1146857"/>
                <a:gd name="T56" fmla="*/ 774208 w 897811"/>
                <a:gd name="T57" fmla="*/ 1010530 h 1146857"/>
                <a:gd name="T58" fmla="*/ 575696 w 897811"/>
                <a:gd name="T59" fmla="*/ 1129128 h 1146857"/>
                <a:gd name="T60" fmla="*/ 436487 w 897811"/>
                <a:gd name="T61" fmla="*/ 1146543 h 1146857"/>
                <a:gd name="T62" fmla="*/ 162734 w 897811"/>
                <a:gd name="T63" fmla="*/ 1089975 h 1146857"/>
                <a:gd name="T64" fmla="*/ 87494 w 897811"/>
                <a:gd name="T65" fmla="*/ 1033294 h 1146857"/>
                <a:gd name="T66" fmla="*/ 32516 w 897811"/>
                <a:gd name="T67" fmla="*/ 956353 h 1146857"/>
                <a:gd name="T68" fmla="*/ 14533 w 897811"/>
                <a:gd name="T69" fmla="*/ 912420 h 1146857"/>
                <a:gd name="T70" fmla="*/ 4174 w 897811"/>
                <a:gd name="T71" fmla="*/ 866893 h 1146857"/>
                <a:gd name="T72" fmla="*/ 85559 w 897811"/>
                <a:gd name="T73" fmla="*/ 605226 h 1146857"/>
                <a:gd name="T74" fmla="*/ 286122 w 897811"/>
                <a:gd name="T75" fmla="*/ 408549 h 1146857"/>
                <a:gd name="T76" fmla="*/ 296479 w 897811"/>
                <a:gd name="T77" fmla="*/ 320227 h 1146857"/>
                <a:gd name="T78" fmla="*/ 285780 w 897811"/>
                <a:gd name="T79" fmla="*/ 87584 h 1146857"/>
                <a:gd name="T80" fmla="*/ 272689 w 897811"/>
                <a:gd name="T81" fmla="*/ 72788 h 1146857"/>
                <a:gd name="T82" fmla="*/ 164327 w 897811"/>
                <a:gd name="T83" fmla="*/ 34089 h 1146857"/>
                <a:gd name="T84" fmla="*/ 159319 w 897811"/>
                <a:gd name="T85" fmla="*/ 2107 h 1146857"/>
                <a:gd name="T86" fmla="*/ 406663 w 897811"/>
                <a:gd name="T87" fmla="*/ 58 h 1146857"/>
                <a:gd name="T88" fmla="*/ 595161 w 897811"/>
                <a:gd name="T89" fmla="*/ 2789 h 1146857"/>
                <a:gd name="T90" fmla="*/ 587078 w 897811"/>
                <a:gd name="T91" fmla="*/ 33179 h 1146857"/>
                <a:gd name="T92" fmla="*/ 549971 w 897811"/>
                <a:gd name="T93" fmla="*/ 68917 h 1146857"/>
                <a:gd name="T94" fmla="*/ 540409 w 897811"/>
                <a:gd name="T95" fmla="*/ 158378 h 1146857"/>
                <a:gd name="T96" fmla="*/ 811658 w 897811"/>
                <a:gd name="T97" fmla="*/ 215401 h 1146857"/>
                <a:gd name="T98" fmla="*/ 890767 w 897811"/>
                <a:gd name="T99" fmla="*/ 445882 h 1146857"/>
                <a:gd name="T100" fmla="*/ 878587 w 897811"/>
                <a:gd name="T101" fmla="*/ 539212 h 11468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97811" h="1146857">
                  <a:moveTo>
                    <a:pt x="794182" y="658720"/>
                  </a:moveTo>
                  <a:cubicBezTo>
                    <a:pt x="814214" y="633111"/>
                    <a:pt x="833904" y="607161"/>
                    <a:pt x="852229" y="580300"/>
                  </a:cubicBezTo>
                  <a:cubicBezTo>
                    <a:pt x="861334" y="566869"/>
                    <a:pt x="870212" y="553211"/>
                    <a:pt x="878065" y="539098"/>
                  </a:cubicBezTo>
                  <a:cubicBezTo>
                    <a:pt x="886545" y="525303"/>
                    <a:pt x="892770" y="510234"/>
                    <a:pt x="896504" y="494482"/>
                  </a:cubicBezTo>
                  <a:cubicBezTo>
                    <a:pt x="897221" y="486446"/>
                    <a:pt x="896447" y="478342"/>
                    <a:pt x="894227" y="470580"/>
                  </a:cubicBezTo>
                  <a:lnTo>
                    <a:pt x="889219" y="446792"/>
                  </a:lnTo>
                  <a:cubicBezTo>
                    <a:pt x="885805" y="430858"/>
                    <a:pt x="882015" y="415037"/>
                    <a:pt x="877838" y="399330"/>
                  </a:cubicBezTo>
                  <a:cubicBezTo>
                    <a:pt x="869756" y="367916"/>
                    <a:pt x="860424" y="336730"/>
                    <a:pt x="849611" y="306114"/>
                  </a:cubicBezTo>
                  <a:cubicBezTo>
                    <a:pt x="839037" y="275474"/>
                    <a:pt x="825425" y="245961"/>
                    <a:pt x="808978" y="218019"/>
                  </a:cubicBezTo>
                  <a:cubicBezTo>
                    <a:pt x="800851" y="204167"/>
                    <a:pt x="790767" y="191556"/>
                    <a:pt x="779044" y="180573"/>
                  </a:cubicBezTo>
                  <a:cubicBezTo>
                    <a:pt x="767708" y="169407"/>
                    <a:pt x="752388" y="163215"/>
                    <a:pt x="736476" y="163386"/>
                  </a:cubicBezTo>
                  <a:lnTo>
                    <a:pt x="541393" y="163386"/>
                  </a:lnTo>
                  <a:lnTo>
                    <a:pt x="538775" y="163386"/>
                  </a:lnTo>
                  <a:lnTo>
                    <a:pt x="538775" y="160768"/>
                  </a:lnTo>
                  <a:lnTo>
                    <a:pt x="540482" y="113648"/>
                  </a:lnTo>
                  <a:lnTo>
                    <a:pt x="541279" y="90202"/>
                  </a:lnTo>
                  <a:cubicBezTo>
                    <a:pt x="541802" y="82234"/>
                    <a:pt x="543294" y="74358"/>
                    <a:pt x="545718" y="66755"/>
                  </a:cubicBezTo>
                  <a:cubicBezTo>
                    <a:pt x="547983" y="58970"/>
                    <a:pt x="551397" y="51572"/>
                    <a:pt x="555848" y="44788"/>
                  </a:cubicBezTo>
                  <a:cubicBezTo>
                    <a:pt x="560321" y="37584"/>
                    <a:pt x="566979" y="31995"/>
                    <a:pt x="574855" y="28854"/>
                  </a:cubicBezTo>
                  <a:cubicBezTo>
                    <a:pt x="576870" y="28102"/>
                    <a:pt x="578976" y="27647"/>
                    <a:pt x="581115" y="27488"/>
                  </a:cubicBezTo>
                  <a:lnTo>
                    <a:pt x="586920" y="27488"/>
                  </a:lnTo>
                  <a:cubicBezTo>
                    <a:pt x="590175" y="27215"/>
                    <a:pt x="593237" y="25803"/>
                    <a:pt x="595570" y="23504"/>
                  </a:cubicBezTo>
                  <a:cubicBezTo>
                    <a:pt x="599178" y="19396"/>
                    <a:pt x="598780" y="13135"/>
                    <a:pt x="594671" y="9528"/>
                  </a:cubicBezTo>
                  <a:cubicBezTo>
                    <a:pt x="594113" y="9038"/>
                    <a:pt x="593499" y="8606"/>
                    <a:pt x="592838" y="8253"/>
                  </a:cubicBezTo>
                  <a:cubicBezTo>
                    <a:pt x="585850" y="6102"/>
                    <a:pt x="578486" y="5396"/>
                    <a:pt x="571213" y="6204"/>
                  </a:cubicBezTo>
                  <a:lnTo>
                    <a:pt x="500987" y="6204"/>
                  </a:lnTo>
                  <a:lnTo>
                    <a:pt x="407202" y="6204"/>
                  </a:lnTo>
                  <a:lnTo>
                    <a:pt x="219630" y="6204"/>
                  </a:lnTo>
                  <a:lnTo>
                    <a:pt x="172852" y="6204"/>
                  </a:lnTo>
                  <a:cubicBezTo>
                    <a:pt x="165340" y="6204"/>
                    <a:pt x="158966" y="8025"/>
                    <a:pt x="157259" y="13830"/>
                  </a:cubicBezTo>
                  <a:cubicBezTo>
                    <a:pt x="155927" y="19202"/>
                    <a:pt x="159193" y="24631"/>
                    <a:pt x="164566" y="25963"/>
                  </a:cubicBezTo>
                  <a:cubicBezTo>
                    <a:pt x="165112" y="26099"/>
                    <a:pt x="165681" y="26190"/>
                    <a:pt x="166250" y="26236"/>
                  </a:cubicBezTo>
                  <a:cubicBezTo>
                    <a:pt x="169095" y="26236"/>
                    <a:pt x="173990" y="26236"/>
                    <a:pt x="177632" y="27374"/>
                  </a:cubicBezTo>
                  <a:cubicBezTo>
                    <a:pt x="181274" y="28512"/>
                    <a:pt x="185485" y="28968"/>
                    <a:pt x="189013" y="29878"/>
                  </a:cubicBezTo>
                  <a:cubicBezTo>
                    <a:pt x="196753" y="31927"/>
                    <a:pt x="204265" y="34203"/>
                    <a:pt x="211777" y="36821"/>
                  </a:cubicBezTo>
                  <a:cubicBezTo>
                    <a:pt x="226687" y="41909"/>
                    <a:pt x="241313" y="47804"/>
                    <a:pt x="255597" y="54463"/>
                  </a:cubicBezTo>
                  <a:cubicBezTo>
                    <a:pt x="262813" y="57866"/>
                    <a:pt x="269847" y="61667"/>
                    <a:pt x="276653" y="65844"/>
                  </a:cubicBezTo>
                  <a:cubicBezTo>
                    <a:pt x="280204" y="68018"/>
                    <a:pt x="283596" y="70454"/>
                    <a:pt x="286783" y="73129"/>
                  </a:cubicBezTo>
                  <a:cubicBezTo>
                    <a:pt x="288638" y="74745"/>
                    <a:pt x="290152" y="76714"/>
                    <a:pt x="291222" y="78933"/>
                  </a:cubicBezTo>
                  <a:cubicBezTo>
                    <a:pt x="292098" y="80948"/>
                    <a:pt x="292747" y="83042"/>
                    <a:pt x="293157" y="85194"/>
                  </a:cubicBezTo>
                  <a:cubicBezTo>
                    <a:pt x="296082" y="100764"/>
                    <a:pt x="298028" y="116505"/>
                    <a:pt x="298961" y="132314"/>
                  </a:cubicBezTo>
                  <a:cubicBezTo>
                    <a:pt x="301238" y="163614"/>
                    <a:pt x="302376" y="194800"/>
                    <a:pt x="303286" y="226100"/>
                  </a:cubicBezTo>
                  <a:cubicBezTo>
                    <a:pt x="304197" y="257400"/>
                    <a:pt x="304766" y="288699"/>
                    <a:pt x="304880" y="319999"/>
                  </a:cubicBezTo>
                  <a:cubicBezTo>
                    <a:pt x="304880" y="335592"/>
                    <a:pt x="304880" y="351299"/>
                    <a:pt x="304880" y="367006"/>
                  </a:cubicBezTo>
                  <a:cubicBezTo>
                    <a:pt x="304880" y="374859"/>
                    <a:pt x="304880" y="382371"/>
                    <a:pt x="303969" y="390794"/>
                  </a:cubicBezTo>
                  <a:cubicBezTo>
                    <a:pt x="302194" y="399239"/>
                    <a:pt x="298278" y="407070"/>
                    <a:pt x="292588" y="413557"/>
                  </a:cubicBezTo>
                  <a:cubicBezTo>
                    <a:pt x="272078" y="437527"/>
                    <a:pt x="249576" y="459721"/>
                    <a:pt x="225321" y="479913"/>
                  </a:cubicBezTo>
                  <a:cubicBezTo>
                    <a:pt x="201875" y="500628"/>
                    <a:pt x="178428" y="521229"/>
                    <a:pt x="155779" y="542626"/>
                  </a:cubicBezTo>
                  <a:cubicBezTo>
                    <a:pt x="110821" y="585536"/>
                    <a:pt x="67229" y="631177"/>
                    <a:pt x="37636" y="685695"/>
                  </a:cubicBezTo>
                  <a:cubicBezTo>
                    <a:pt x="22601" y="712693"/>
                    <a:pt x="13052" y="742399"/>
                    <a:pt x="9523" y="773107"/>
                  </a:cubicBezTo>
                  <a:cubicBezTo>
                    <a:pt x="5369" y="803804"/>
                    <a:pt x="5722" y="834933"/>
                    <a:pt x="10548" y="865527"/>
                  </a:cubicBezTo>
                  <a:lnTo>
                    <a:pt x="12141" y="876909"/>
                  </a:lnTo>
                  <a:cubicBezTo>
                    <a:pt x="12938" y="880664"/>
                    <a:pt x="13962" y="884421"/>
                    <a:pt x="14873" y="888290"/>
                  </a:cubicBezTo>
                  <a:lnTo>
                    <a:pt x="20450" y="911054"/>
                  </a:lnTo>
                  <a:lnTo>
                    <a:pt x="28645" y="932793"/>
                  </a:lnTo>
                  <a:lnTo>
                    <a:pt x="32742" y="943606"/>
                  </a:lnTo>
                  <a:lnTo>
                    <a:pt x="37978" y="953963"/>
                  </a:lnTo>
                  <a:lnTo>
                    <a:pt x="48677" y="974564"/>
                  </a:lnTo>
                  <a:cubicBezTo>
                    <a:pt x="52774" y="981052"/>
                    <a:pt x="57440" y="987312"/>
                    <a:pt x="61765" y="993685"/>
                  </a:cubicBezTo>
                  <a:cubicBezTo>
                    <a:pt x="70541" y="1006433"/>
                    <a:pt x="80397" y="1018384"/>
                    <a:pt x="91244" y="1029424"/>
                  </a:cubicBezTo>
                  <a:cubicBezTo>
                    <a:pt x="96503" y="1035070"/>
                    <a:pt x="102171" y="1040317"/>
                    <a:pt x="108203" y="1045131"/>
                  </a:cubicBezTo>
                  <a:lnTo>
                    <a:pt x="125845" y="1060155"/>
                  </a:lnTo>
                  <a:cubicBezTo>
                    <a:pt x="138934" y="1068464"/>
                    <a:pt x="151454" y="1077683"/>
                    <a:pt x="164884" y="1085309"/>
                  </a:cubicBezTo>
                  <a:cubicBezTo>
                    <a:pt x="178315" y="1092934"/>
                    <a:pt x="192428" y="1099650"/>
                    <a:pt x="206883" y="1105227"/>
                  </a:cubicBezTo>
                  <a:cubicBezTo>
                    <a:pt x="221338" y="1110804"/>
                    <a:pt x="236020" y="1116608"/>
                    <a:pt x="250930" y="1120478"/>
                  </a:cubicBezTo>
                  <a:cubicBezTo>
                    <a:pt x="311151" y="1136458"/>
                    <a:pt x="373375" y="1143674"/>
                    <a:pt x="435656" y="1141876"/>
                  </a:cubicBezTo>
                  <a:lnTo>
                    <a:pt x="482322" y="1140055"/>
                  </a:lnTo>
                  <a:cubicBezTo>
                    <a:pt x="497801" y="1138575"/>
                    <a:pt x="513280" y="1136185"/>
                    <a:pt x="528645" y="1134250"/>
                  </a:cubicBezTo>
                  <a:cubicBezTo>
                    <a:pt x="543999" y="1132133"/>
                    <a:pt x="559205" y="1129060"/>
                    <a:pt x="574172" y="1125031"/>
                  </a:cubicBezTo>
                  <a:cubicBezTo>
                    <a:pt x="581684" y="1123210"/>
                    <a:pt x="589424" y="1121730"/>
                    <a:pt x="596936" y="1119454"/>
                  </a:cubicBezTo>
                  <a:lnTo>
                    <a:pt x="618903" y="1111714"/>
                  </a:lnTo>
                  <a:cubicBezTo>
                    <a:pt x="678111" y="1092012"/>
                    <a:pt x="730865" y="1056604"/>
                    <a:pt x="771532" y="1009279"/>
                  </a:cubicBezTo>
                  <a:cubicBezTo>
                    <a:pt x="776540" y="1003360"/>
                    <a:pt x="780523" y="996645"/>
                    <a:pt x="785076" y="990385"/>
                  </a:cubicBezTo>
                  <a:cubicBezTo>
                    <a:pt x="789834" y="984227"/>
                    <a:pt x="794068" y="977683"/>
                    <a:pt x="797710" y="970808"/>
                  </a:cubicBezTo>
                  <a:lnTo>
                    <a:pt x="809092" y="950207"/>
                  </a:lnTo>
                  <a:cubicBezTo>
                    <a:pt x="812552" y="943242"/>
                    <a:pt x="815557" y="936060"/>
                    <a:pt x="818083" y="928696"/>
                  </a:cubicBezTo>
                  <a:cubicBezTo>
                    <a:pt x="829420" y="899558"/>
                    <a:pt x="836180" y="868850"/>
                    <a:pt x="838115" y="837641"/>
                  </a:cubicBezTo>
                  <a:cubicBezTo>
                    <a:pt x="840198" y="806490"/>
                    <a:pt x="837979" y="775201"/>
                    <a:pt x="831514" y="744653"/>
                  </a:cubicBezTo>
                  <a:cubicBezTo>
                    <a:pt x="824093" y="714081"/>
                    <a:pt x="811471" y="685012"/>
                    <a:pt x="794182" y="658720"/>
                  </a:cubicBezTo>
                  <a:close/>
                  <a:moveTo>
                    <a:pt x="794182" y="658720"/>
                  </a:moveTo>
                  <a:cubicBezTo>
                    <a:pt x="811710" y="684716"/>
                    <a:pt x="824673" y="713512"/>
                    <a:pt x="832538" y="743856"/>
                  </a:cubicBezTo>
                  <a:cubicBezTo>
                    <a:pt x="839299" y="774473"/>
                    <a:pt x="841826" y="805875"/>
                    <a:pt x="840050" y="837186"/>
                  </a:cubicBezTo>
                  <a:cubicBezTo>
                    <a:pt x="838309" y="868543"/>
                    <a:pt x="831741" y="899444"/>
                    <a:pt x="820587" y="928809"/>
                  </a:cubicBezTo>
                  <a:cubicBezTo>
                    <a:pt x="818174" y="936264"/>
                    <a:pt x="815215" y="943538"/>
                    <a:pt x="811710" y="950549"/>
                  </a:cubicBezTo>
                  <a:lnTo>
                    <a:pt x="800328" y="971491"/>
                  </a:lnTo>
                  <a:cubicBezTo>
                    <a:pt x="796686" y="978411"/>
                    <a:pt x="792497" y="985035"/>
                    <a:pt x="787808" y="991295"/>
                  </a:cubicBezTo>
                  <a:cubicBezTo>
                    <a:pt x="783255" y="997669"/>
                    <a:pt x="779272" y="1004498"/>
                    <a:pt x="774150" y="1010530"/>
                  </a:cubicBezTo>
                  <a:cubicBezTo>
                    <a:pt x="733631" y="1059028"/>
                    <a:pt x="680489" y="1095382"/>
                    <a:pt x="620610" y="1115584"/>
                  </a:cubicBezTo>
                  <a:lnTo>
                    <a:pt x="598415" y="1123438"/>
                  </a:lnTo>
                  <a:cubicBezTo>
                    <a:pt x="590903" y="1125714"/>
                    <a:pt x="583164" y="1127193"/>
                    <a:pt x="575652" y="1129128"/>
                  </a:cubicBezTo>
                  <a:cubicBezTo>
                    <a:pt x="560674" y="1133158"/>
                    <a:pt x="545468" y="1136310"/>
                    <a:pt x="530125" y="1138575"/>
                  </a:cubicBezTo>
                  <a:cubicBezTo>
                    <a:pt x="514532" y="1140510"/>
                    <a:pt x="499053" y="1143014"/>
                    <a:pt x="483460" y="1144494"/>
                  </a:cubicBezTo>
                  <a:lnTo>
                    <a:pt x="436453" y="1146543"/>
                  </a:lnTo>
                  <a:cubicBezTo>
                    <a:pt x="373626" y="1148489"/>
                    <a:pt x="310832" y="1141398"/>
                    <a:pt x="250020" y="1125486"/>
                  </a:cubicBezTo>
                  <a:cubicBezTo>
                    <a:pt x="234996" y="1121047"/>
                    <a:pt x="220313" y="1115243"/>
                    <a:pt x="205403" y="1110121"/>
                  </a:cubicBezTo>
                  <a:cubicBezTo>
                    <a:pt x="190493" y="1104999"/>
                    <a:pt x="176949" y="1096690"/>
                    <a:pt x="162722" y="1089975"/>
                  </a:cubicBezTo>
                  <a:cubicBezTo>
                    <a:pt x="148494" y="1083260"/>
                    <a:pt x="136202" y="1073016"/>
                    <a:pt x="122885" y="1064594"/>
                  </a:cubicBezTo>
                  <a:lnTo>
                    <a:pt x="104902" y="1049228"/>
                  </a:lnTo>
                  <a:cubicBezTo>
                    <a:pt x="98699" y="1044368"/>
                    <a:pt x="92883" y="1039042"/>
                    <a:pt x="87488" y="1033294"/>
                  </a:cubicBezTo>
                  <a:cubicBezTo>
                    <a:pt x="76414" y="1022003"/>
                    <a:pt x="66296" y="1009825"/>
                    <a:pt x="57213" y="996872"/>
                  </a:cubicBezTo>
                  <a:cubicBezTo>
                    <a:pt x="52774" y="990385"/>
                    <a:pt x="48108" y="984011"/>
                    <a:pt x="43896" y="977409"/>
                  </a:cubicBezTo>
                  <a:lnTo>
                    <a:pt x="32514" y="956353"/>
                  </a:lnTo>
                  <a:lnTo>
                    <a:pt x="27051" y="945882"/>
                  </a:lnTo>
                  <a:lnTo>
                    <a:pt x="22840" y="934500"/>
                  </a:lnTo>
                  <a:lnTo>
                    <a:pt x="14531" y="912420"/>
                  </a:lnTo>
                  <a:lnTo>
                    <a:pt x="8613" y="889656"/>
                  </a:lnTo>
                  <a:cubicBezTo>
                    <a:pt x="7702" y="885786"/>
                    <a:pt x="6564" y="882030"/>
                    <a:pt x="5767" y="878274"/>
                  </a:cubicBezTo>
                  <a:lnTo>
                    <a:pt x="4174" y="866893"/>
                  </a:lnTo>
                  <a:cubicBezTo>
                    <a:pt x="-891" y="835672"/>
                    <a:pt x="-1346" y="803883"/>
                    <a:pt x="2808" y="772538"/>
                  </a:cubicBezTo>
                  <a:cubicBezTo>
                    <a:pt x="6416" y="740942"/>
                    <a:pt x="16159" y="710359"/>
                    <a:pt x="31490" y="682508"/>
                  </a:cubicBezTo>
                  <a:cubicBezTo>
                    <a:pt x="46616" y="654839"/>
                    <a:pt x="64747" y="628923"/>
                    <a:pt x="85553" y="605226"/>
                  </a:cubicBezTo>
                  <a:cubicBezTo>
                    <a:pt x="106006" y="581301"/>
                    <a:pt x="127745" y="558515"/>
                    <a:pt x="150657" y="536936"/>
                  </a:cubicBezTo>
                  <a:cubicBezTo>
                    <a:pt x="173420" y="515310"/>
                    <a:pt x="196867" y="494595"/>
                    <a:pt x="220200" y="473767"/>
                  </a:cubicBezTo>
                  <a:cubicBezTo>
                    <a:pt x="243942" y="453894"/>
                    <a:pt x="265977" y="432075"/>
                    <a:pt x="286100" y="408549"/>
                  </a:cubicBezTo>
                  <a:cubicBezTo>
                    <a:pt x="290675" y="403109"/>
                    <a:pt x="293908" y="396678"/>
                    <a:pt x="295547" y="389769"/>
                  </a:cubicBezTo>
                  <a:cubicBezTo>
                    <a:pt x="296230" y="382599"/>
                    <a:pt x="296230" y="374404"/>
                    <a:pt x="296457" y="367006"/>
                  </a:cubicBezTo>
                  <a:cubicBezTo>
                    <a:pt x="296457" y="351413"/>
                    <a:pt x="296457" y="335820"/>
                    <a:pt x="296457" y="320227"/>
                  </a:cubicBezTo>
                  <a:cubicBezTo>
                    <a:pt x="296457" y="289041"/>
                    <a:pt x="296457" y="257741"/>
                    <a:pt x="295205" y="226555"/>
                  </a:cubicBezTo>
                  <a:cubicBezTo>
                    <a:pt x="293953" y="195369"/>
                    <a:pt x="293270" y="164183"/>
                    <a:pt x="291108" y="133111"/>
                  </a:cubicBezTo>
                  <a:cubicBezTo>
                    <a:pt x="290254" y="117836"/>
                    <a:pt x="288467" y="102630"/>
                    <a:pt x="285758" y="87584"/>
                  </a:cubicBezTo>
                  <a:cubicBezTo>
                    <a:pt x="285758" y="85649"/>
                    <a:pt x="284734" y="84055"/>
                    <a:pt x="284279" y="82576"/>
                  </a:cubicBezTo>
                  <a:cubicBezTo>
                    <a:pt x="283562" y="81335"/>
                    <a:pt x="282640" y="80220"/>
                    <a:pt x="281547" y="79275"/>
                  </a:cubicBezTo>
                  <a:cubicBezTo>
                    <a:pt x="278747" y="76908"/>
                    <a:pt x="275777" y="74734"/>
                    <a:pt x="272669" y="72788"/>
                  </a:cubicBezTo>
                  <a:cubicBezTo>
                    <a:pt x="266091" y="68838"/>
                    <a:pt x="259285" y="65264"/>
                    <a:pt x="252296" y="62089"/>
                  </a:cubicBezTo>
                  <a:cubicBezTo>
                    <a:pt x="238274" y="55498"/>
                    <a:pt x="223910" y="49648"/>
                    <a:pt x="209273" y="44561"/>
                  </a:cubicBezTo>
                  <a:cubicBezTo>
                    <a:pt x="194852" y="38961"/>
                    <a:pt x="179726" y="35444"/>
                    <a:pt x="164315" y="34089"/>
                  </a:cubicBezTo>
                  <a:cubicBezTo>
                    <a:pt x="159501" y="33406"/>
                    <a:pt x="155153" y="30823"/>
                    <a:pt x="152251" y="26919"/>
                  </a:cubicBezTo>
                  <a:cubicBezTo>
                    <a:pt x="149189" y="22844"/>
                    <a:pt x="148255" y="17563"/>
                    <a:pt x="149747" y="12692"/>
                  </a:cubicBezTo>
                  <a:cubicBezTo>
                    <a:pt x="151260" y="7957"/>
                    <a:pt x="154743" y="4099"/>
                    <a:pt x="159307" y="2107"/>
                  </a:cubicBezTo>
                  <a:cubicBezTo>
                    <a:pt x="163393" y="479"/>
                    <a:pt x="167787" y="-215"/>
                    <a:pt x="172169" y="58"/>
                  </a:cubicBezTo>
                  <a:lnTo>
                    <a:pt x="219061" y="58"/>
                  </a:lnTo>
                  <a:lnTo>
                    <a:pt x="406633" y="58"/>
                  </a:lnTo>
                  <a:lnTo>
                    <a:pt x="500419" y="58"/>
                  </a:lnTo>
                  <a:lnTo>
                    <a:pt x="582367" y="58"/>
                  </a:lnTo>
                  <a:cubicBezTo>
                    <a:pt x="586783" y="-193"/>
                    <a:pt x="591188" y="752"/>
                    <a:pt x="595115" y="2789"/>
                  </a:cubicBezTo>
                  <a:cubicBezTo>
                    <a:pt x="599440" y="5111"/>
                    <a:pt x="602433" y="9323"/>
                    <a:pt x="603196" y="14171"/>
                  </a:cubicBezTo>
                  <a:cubicBezTo>
                    <a:pt x="603958" y="18974"/>
                    <a:pt x="602444" y="23857"/>
                    <a:pt x="599098" y="27374"/>
                  </a:cubicBezTo>
                  <a:cubicBezTo>
                    <a:pt x="595889" y="30675"/>
                    <a:pt x="591621" y="32735"/>
                    <a:pt x="587034" y="33179"/>
                  </a:cubicBezTo>
                  <a:cubicBezTo>
                    <a:pt x="583175" y="33122"/>
                    <a:pt x="579340" y="33657"/>
                    <a:pt x="575652" y="34772"/>
                  </a:cubicBezTo>
                  <a:cubicBezTo>
                    <a:pt x="568880" y="37424"/>
                    <a:pt x="563166" y="42216"/>
                    <a:pt x="559376" y="48430"/>
                  </a:cubicBezTo>
                  <a:cubicBezTo>
                    <a:pt x="555233" y="54759"/>
                    <a:pt x="552046" y="61656"/>
                    <a:pt x="549929" y="68917"/>
                  </a:cubicBezTo>
                  <a:cubicBezTo>
                    <a:pt x="546025" y="83771"/>
                    <a:pt x="544261" y="99102"/>
                    <a:pt x="544693" y="114444"/>
                  </a:cubicBezTo>
                  <a:lnTo>
                    <a:pt x="542986" y="160996"/>
                  </a:lnTo>
                  <a:lnTo>
                    <a:pt x="540369" y="158378"/>
                  </a:lnTo>
                  <a:lnTo>
                    <a:pt x="735452" y="158378"/>
                  </a:lnTo>
                  <a:cubicBezTo>
                    <a:pt x="752467" y="158287"/>
                    <a:pt x="768823" y="164911"/>
                    <a:pt x="780979" y="176817"/>
                  </a:cubicBezTo>
                  <a:cubicBezTo>
                    <a:pt x="793009" y="188119"/>
                    <a:pt x="803321" y="201117"/>
                    <a:pt x="811596" y="215401"/>
                  </a:cubicBezTo>
                  <a:cubicBezTo>
                    <a:pt x="827951" y="243684"/>
                    <a:pt x="841416" y="273539"/>
                    <a:pt x="851773" y="304520"/>
                  </a:cubicBezTo>
                  <a:cubicBezTo>
                    <a:pt x="862472" y="335364"/>
                    <a:pt x="871464" y="366664"/>
                    <a:pt x="879317" y="398306"/>
                  </a:cubicBezTo>
                  <a:cubicBezTo>
                    <a:pt x="883187" y="414012"/>
                    <a:pt x="886829" y="429947"/>
                    <a:pt x="890699" y="445882"/>
                  </a:cubicBezTo>
                  <a:lnTo>
                    <a:pt x="895479" y="469783"/>
                  </a:lnTo>
                  <a:cubicBezTo>
                    <a:pt x="897665" y="477739"/>
                    <a:pt x="898325" y="486048"/>
                    <a:pt x="897414" y="494254"/>
                  </a:cubicBezTo>
                  <a:cubicBezTo>
                    <a:pt x="893624" y="510177"/>
                    <a:pt x="887239" y="525360"/>
                    <a:pt x="878521" y="539212"/>
                  </a:cubicBezTo>
                  <a:cubicBezTo>
                    <a:pt x="870440" y="553439"/>
                    <a:pt x="861448" y="566983"/>
                    <a:pt x="852229" y="580300"/>
                  </a:cubicBezTo>
                  <a:cubicBezTo>
                    <a:pt x="834245" y="607502"/>
                    <a:pt x="814441" y="633225"/>
                    <a:pt x="794182" y="6587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36" name="Freeform: Shape 503"/>
            <p:cNvSpPr>
              <a:spLocks/>
            </p:cNvSpPr>
            <p:nvPr/>
          </p:nvSpPr>
          <p:spPr bwMode="auto">
            <a:xfrm>
              <a:off x="12053148" y="4510496"/>
              <a:ext cx="290105" cy="374873"/>
            </a:xfrm>
            <a:custGeom>
              <a:avLst/>
              <a:gdLst>
                <a:gd name="T0" fmla="*/ 3423 w 289893"/>
                <a:gd name="T1" fmla="*/ 160084 h 374573"/>
                <a:gd name="T2" fmla="*/ 914 w 289893"/>
                <a:gd name="T3" fmla="*/ 120921 h 374573"/>
                <a:gd name="T4" fmla="*/ 0 w 289893"/>
                <a:gd name="T5" fmla="*/ 81640 h 374573"/>
                <a:gd name="T6" fmla="*/ 0 w 289893"/>
                <a:gd name="T7" fmla="*/ 3199 h 374573"/>
                <a:gd name="T8" fmla="*/ 0 w 289893"/>
                <a:gd name="T9" fmla="*/ 2398 h 374573"/>
                <a:gd name="T10" fmla="*/ 801 w 289893"/>
                <a:gd name="T11" fmla="*/ 2398 h 374573"/>
                <a:gd name="T12" fmla="*/ 197025 w 289893"/>
                <a:gd name="T13" fmla="*/ 0 h 374573"/>
                <a:gd name="T14" fmla="*/ 198281 w 289893"/>
                <a:gd name="T15" fmla="*/ 0 h 374573"/>
                <a:gd name="T16" fmla="*/ 198964 w 289893"/>
                <a:gd name="T17" fmla="*/ 687 h 374573"/>
                <a:gd name="T18" fmla="*/ 205472 w 289893"/>
                <a:gd name="T19" fmla="*/ 7194 h 374573"/>
                <a:gd name="T20" fmla="*/ 210609 w 289893"/>
                <a:gd name="T21" fmla="*/ 14503 h 374573"/>
                <a:gd name="T22" fmla="*/ 219511 w 289893"/>
                <a:gd name="T23" fmla="*/ 29461 h 374573"/>
                <a:gd name="T24" fmla="*/ 233781 w 289893"/>
                <a:gd name="T25" fmla="*/ 60746 h 374573"/>
                <a:gd name="T26" fmla="*/ 256611 w 289893"/>
                <a:gd name="T27" fmla="*/ 125258 h 374573"/>
                <a:gd name="T28" fmla="*/ 275902 w 289893"/>
                <a:gd name="T29" fmla="*/ 190799 h 374573"/>
                <a:gd name="T30" fmla="*/ 290741 w 289893"/>
                <a:gd name="T31" fmla="*/ 257824 h 374573"/>
                <a:gd name="T32" fmla="*/ 290741 w 289893"/>
                <a:gd name="T33" fmla="*/ 258852 h 374573"/>
                <a:gd name="T34" fmla="*/ 290741 w 289893"/>
                <a:gd name="T35" fmla="*/ 259766 h 374573"/>
                <a:gd name="T36" fmla="*/ 273506 w 289893"/>
                <a:gd name="T37" fmla="*/ 290252 h 374573"/>
                <a:gd name="T38" fmla="*/ 253871 w 289893"/>
                <a:gd name="T39" fmla="*/ 318570 h 374573"/>
                <a:gd name="T40" fmla="*/ 212548 w 289893"/>
                <a:gd name="T41" fmla="*/ 373377 h 374573"/>
                <a:gd name="T42" fmla="*/ 210609 w 289893"/>
                <a:gd name="T43" fmla="*/ 375774 h 374573"/>
                <a:gd name="T44" fmla="*/ 208553 w 289893"/>
                <a:gd name="T45" fmla="*/ 373491 h 374573"/>
                <a:gd name="T46" fmla="*/ 104106 w 289893"/>
                <a:gd name="T47" fmla="*/ 267986 h 374573"/>
                <a:gd name="T48" fmla="*/ 49085 w 289893"/>
                <a:gd name="T49" fmla="*/ 217860 h 374573"/>
                <a:gd name="T50" fmla="*/ 22945 w 289893"/>
                <a:gd name="T51" fmla="*/ 191370 h 374573"/>
                <a:gd name="T52" fmla="*/ 3423 w 289893"/>
                <a:gd name="T53" fmla="*/ 160084 h 374573"/>
                <a:gd name="T54" fmla="*/ 3423 w 289893"/>
                <a:gd name="T55" fmla="*/ 160084 h 374573"/>
                <a:gd name="T56" fmla="*/ 22945 w 289893"/>
                <a:gd name="T57" fmla="*/ 191143 h 374573"/>
                <a:gd name="T58" fmla="*/ 49313 w 289893"/>
                <a:gd name="T59" fmla="*/ 217404 h 374573"/>
                <a:gd name="T60" fmla="*/ 104790 w 289893"/>
                <a:gd name="T61" fmla="*/ 266845 h 374573"/>
                <a:gd name="T62" fmla="*/ 212207 w 289893"/>
                <a:gd name="T63" fmla="*/ 369609 h 374573"/>
                <a:gd name="T64" fmla="*/ 208211 w 289893"/>
                <a:gd name="T65" fmla="*/ 369609 h 374573"/>
                <a:gd name="T66" fmla="*/ 248163 w 289893"/>
                <a:gd name="T67" fmla="*/ 314116 h 374573"/>
                <a:gd name="T68" fmla="*/ 266999 w 289893"/>
                <a:gd name="T69" fmla="*/ 285684 h 374573"/>
                <a:gd name="T70" fmla="*/ 283437 w 289893"/>
                <a:gd name="T71" fmla="*/ 256454 h 374573"/>
                <a:gd name="T72" fmla="*/ 283437 w 289893"/>
                <a:gd name="T73" fmla="*/ 258395 h 374573"/>
                <a:gd name="T74" fmla="*/ 268026 w 289893"/>
                <a:gd name="T75" fmla="*/ 192398 h 374573"/>
                <a:gd name="T76" fmla="*/ 249078 w 289893"/>
                <a:gd name="T77" fmla="*/ 127086 h 374573"/>
                <a:gd name="T78" fmla="*/ 226247 w 289893"/>
                <a:gd name="T79" fmla="*/ 63027 h 374573"/>
                <a:gd name="T80" fmla="*/ 212662 w 289893"/>
                <a:gd name="T81" fmla="*/ 32087 h 374573"/>
                <a:gd name="T82" fmla="*/ 194627 w 289893"/>
                <a:gd name="T83" fmla="*/ 5138 h 374573"/>
                <a:gd name="T84" fmla="*/ 196568 w 289893"/>
                <a:gd name="T85" fmla="*/ 5824 h 374573"/>
                <a:gd name="T86" fmla="*/ 341 w 289893"/>
                <a:gd name="T87" fmla="*/ 3426 h 374573"/>
                <a:gd name="T88" fmla="*/ 1142 w 289893"/>
                <a:gd name="T89" fmla="*/ 2626 h 374573"/>
                <a:gd name="T90" fmla="*/ 1142 w 289893"/>
                <a:gd name="T91" fmla="*/ 81070 h 374573"/>
                <a:gd name="T92" fmla="*/ 1142 w 289893"/>
                <a:gd name="T93" fmla="*/ 120347 h 374573"/>
                <a:gd name="T94" fmla="*/ 3423 w 289893"/>
                <a:gd name="T95" fmla="*/ 160084 h 3745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9893" h="374573">
                  <a:moveTo>
                    <a:pt x="3414" y="159572"/>
                  </a:moveTo>
                  <a:cubicBezTo>
                    <a:pt x="1821" y="146597"/>
                    <a:pt x="1480" y="133622"/>
                    <a:pt x="910" y="120533"/>
                  </a:cubicBezTo>
                  <a:lnTo>
                    <a:pt x="0" y="81380"/>
                  </a:lnTo>
                  <a:lnTo>
                    <a:pt x="0" y="3187"/>
                  </a:lnTo>
                  <a:lnTo>
                    <a:pt x="0" y="2390"/>
                  </a:lnTo>
                  <a:lnTo>
                    <a:pt x="797" y="2390"/>
                  </a:lnTo>
                  <a:lnTo>
                    <a:pt x="196449" y="0"/>
                  </a:lnTo>
                  <a:lnTo>
                    <a:pt x="197701" y="0"/>
                  </a:lnTo>
                  <a:lnTo>
                    <a:pt x="198384" y="683"/>
                  </a:lnTo>
                  <a:lnTo>
                    <a:pt x="204872" y="7170"/>
                  </a:lnTo>
                  <a:cubicBezTo>
                    <a:pt x="206693" y="9561"/>
                    <a:pt x="208286" y="12065"/>
                    <a:pt x="209993" y="14455"/>
                  </a:cubicBezTo>
                  <a:cubicBezTo>
                    <a:pt x="213214" y="19269"/>
                    <a:pt x="216174" y="24243"/>
                    <a:pt x="218871" y="29365"/>
                  </a:cubicBezTo>
                  <a:cubicBezTo>
                    <a:pt x="224107" y="39608"/>
                    <a:pt x="228659" y="50080"/>
                    <a:pt x="233098" y="60551"/>
                  </a:cubicBezTo>
                  <a:cubicBezTo>
                    <a:pt x="241635" y="81721"/>
                    <a:pt x="249147" y="103232"/>
                    <a:pt x="255862" y="124858"/>
                  </a:cubicBezTo>
                  <a:cubicBezTo>
                    <a:pt x="262577" y="146483"/>
                    <a:pt x="269406" y="168222"/>
                    <a:pt x="275097" y="190189"/>
                  </a:cubicBezTo>
                  <a:cubicBezTo>
                    <a:pt x="280788" y="212156"/>
                    <a:pt x="286479" y="234350"/>
                    <a:pt x="289893" y="257000"/>
                  </a:cubicBezTo>
                  <a:lnTo>
                    <a:pt x="289893" y="258024"/>
                  </a:lnTo>
                  <a:lnTo>
                    <a:pt x="289893" y="258935"/>
                  </a:lnTo>
                  <a:cubicBezTo>
                    <a:pt x="285010" y="269520"/>
                    <a:pt x="279263" y="279684"/>
                    <a:pt x="272707" y="289324"/>
                  </a:cubicBezTo>
                  <a:cubicBezTo>
                    <a:pt x="266447" y="298885"/>
                    <a:pt x="259845" y="308218"/>
                    <a:pt x="253130" y="317551"/>
                  </a:cubicBezTo>
                  <a:cubicBezTo>
                    <a:pt x="239779" y="335989"/>
                    <a:pt x="226042" y="354200"/>
                    <a:pt x="211928" y="372183"/>
                  </a:cubicBezTo>
                  <a:lnTo>
                    <a:pt x="209993" y="374573"/>
                  </a:lnTo>
                  <a:lnTo>
                    <a:pt x="207945" y="372297"/>
                  </a:lnTo>
                  <a:cubicBezTo>
                    <a:pt x="175438" y="335125"/>
                    <a:pt x="140656" y="300000"/>
                    <a:pt x="103802" y="267130"/>
                  </a:cubicBezTo>
                  <a:cubicBezTo>
                    <a:pt x="85477" y="250512"/>
                    <a:pt x="66925" y="234123"/>
                    <a:pt x="48941" y="217164"/>
                  </a:cubicBezTo>
                  <a:cubicBezTo>
                    <a:pt x="39950" y="208627"/>
                    <a:pt x="31072" y="200091"/>
                    <a:pt x="22877" y="190758"/>
                  </a:cubicBezTo>
                  <a:cubicBezTo>
                    <a:pt x="13863" y="182176"/>
                    <a:pt x="7171" y="171443"/>
                    <a:pt x="3414" y="159572"/>
                  </a:cubicBezTo>
                  <a:close/>
                  <a:moveTo>
                    <a:pt x="3414" y="159572"/>
                  </a:moveTo>
                  <a:cubicBezTo>
                    <a:pt x="7205" y="171364"/>
                    <a:pt x="13897" y="182006"/>
                    <a:pt x="22877" y="190531"/>
                  </a:cubicBezTo>
                  <a:cubicBezTo>
                    <a:pt x="31186" y="199750"/>
                    <a:pt x="40178" y="208286"/>
                    <a:pt x="49169" y="216708"/>
                  </a:cubicBezTo>
                  <a:cubicBezTo>
                    <a:pt x="67380" y="233440"/>
                    <a:pt x="86046" y="249715"/>
                    <a:pt x="104484" y="265992"/>
                  </a:cubicBezTo>
                  <a:cubicBezTo>
                    <a:pt x="142204" y="297963"/>
                    <a:pt x="177965" y="332165"/>
                    <a:pt x="211587" y="368427"/>
                  </a:cubicBezTo>
                  <a:lnTo>
                    <a:pt x="207603" y="368427"/>
                  </a:lnTo>
                  <a:cubicBezTo>
                    <a:pt x="221261" y="350217"/>
                    <a:pt x="234544" y="331778"/>
                    <a:pt x="247439" y="313112"/>
                  </a:cubicBezTo>
                  <a:cubicBezTo>
                    <a:pt x="253813" y="303665"/>
                    <a:pt x="260187" y="294218"/>
                    <a:pt x="266219" y="284771"/>
                  </a:cubicBezTo>
                  <a:cubicBezTo>
                    <a:pt x="272456" y="275518"/>
                    <a:pt x="277942" y="265775"/>
                    <a:pt x="282609" y="255634"/>
                  </a:cubicBezTo>
                  <a:lnTo>
                    <a:pt x="282609" y="257569"/>
                  </a:lnTo>
                  <a:cubicBezTo>
                    <a:pt x="278739" y="235602"/>
                    <a:pt x="273162" y="213635"/>
                    <a:pt x="267243" y="191782"/>
                  </a:cubicBezTo>
                  <a:cubicBezTo>
                    <a:pt x="261325" y="169930"/>
                    <a:pt x="255065" y="148304"/>
                    <a:pt x="248350" y="126679"/>
                  </a:cubicBezTo>
                  <a:cubicBezTo>
                    <a:pt x="241635" y="105053"/>
                    <a:pt x="234236" y="83770"/>
                    <a:pt x="225587" y="62827"/>
                  </a:cubicBezTo>
                  <a:cubicBezTo>
                    <a:pt x="221489" y="52356"/>
                    <a:pt x="216936" y="42112"/>
                    <a:pt x="212042" y="31983"/>
                  </a:cubicBezTo>
                  <a:cubicBezTo>
                    <a:pt x="207569" y="22092"/>
                    <a:pt x="201491" y="13021"/>
                    <a:pt x="194059" y="5122"/>
                  </a:cubicBezTo>
                  <a:lnTo>
                    <a:pt x="195994" y="5804"/>
                  </a:lnTo>
                  <a:lnTo>
                    <a:pt x="341" y="3414"/>
                  </a:lnTo>
                  <a:lnTo>
                    <a:pt x="1138" y="2618"/>
                  </a:lnTo>
                  <a:cubicBezTo>
                    <a:pt x="683" y="28716"/>
                    <a:pt x="683" y="54780"/>
                    <a:pt x="1138" y="80810"/>
                  </a:cubicBezTo>
                  <a:lnTo>
                    <a:pt x="1138" y="119963"/>
                  </a:lnTo>
                  <a:cubicBezTo>
                    <a:pt x="1707" y="133508"/>
                    <a:pt x="1935" y="146597"/>
                    <a:pt x="3414" y="15957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37" name="Freeform: Shape 504"/>
            <p:cNvSpPr>
              <a:spLocks/>
            </p:cNvSpPr>
            <p:nvPr/>
          </p:nvSpPr>
          <p:spPr bwMode="auto">
            <a:xfrm>
              <a:off x="11574580" y="4497788"/>
              <a:ext cx="703030" cy="873645"/>
            </a:xfrm>
            <a:custGeom>
              <a:avLst/>
              <a:gdLst>
                <a:gd name="T0" fmla="*/ 349289 w 704307"/>
                <a:gd name="T1" fmla="*/ 874276 h 873435"/>
                <a:gd name="T2" fmla="*/ 6126 w 704307"/>
                <a:gd name="T3" fmla="*/ 539788 h 873435"/>
                <a:gd name="T4" fmla="*/ 283300 w 704307"/>
                <a:gd name="T5" fmla="*/ 202677 h 873435"/>
                <a:gd name="T6" fmla="*/ 281379 w 704307"/>
                <a:gd name="T7" fmla="*/ 0 h 873435"/>
                <a:gd name="T8" fmla="*/ 430871 w 704307"/>
                <a:gd name="T9" fmla="*/ 0 h 873435"/>
                <a:gd name="T10" fmla="*/ 433018 w 704307"/>
                <a:gd name="T11" fmla="*/ 202677 h 873435"/>
                <a:gd name="T12" fmla="*/ 692905 w 704307"/>
                <a:gd name="T13" fmla="*/ 539788 h 873435"/>
                <a:gd name="T14" fmla="*/ 349289 w 704307"/>
                <a:gd name="T15" fmla="*/ 874276 h 8734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4307" h="873435">
                  <a:moveTo>
                    <a:pt x="351834" y="873436"/>
                  </a:moveTo>
                  <a:cubicBezTo>
                    <a:pt x="49534" y="873436"/>
                    <a:pt x="-23764" y="676987"/>
                    <a:pt x="6170" y="539268"/>
                  </a:cubicBezTo>
                  <a:cubicBezTo>
                    <a:pt x="36104" y="401548"/>
                    <a:pt x="290714" y="247212"/>
                    <a:pt x="285364" y="202481"/>
                  </a:cubicBezTo>
                  <a:cubicBezTo>
                    <a:pt x="284454" y="193717"/>
                    <a:pt x="283771" y="18324"/>
                    <a:pt x="283429" y="0"/>
                  </a:cubicBezTo>
                  <a:lnTo>
                    <a:pt x="434010" y="0"/>
                  </a:lnTo>
                  <a:cubicBezTo>
                    <a:pt x="434010" y="19121"/>
                    <a:pt x="435148" y="194628"/>
                    <a:pt x="436173" y="202481"/>
                  </a:cubicBezTo>
                  <a:cubicBezTo>
                    <a:pt x="442205" y="247098"/>
                    <a:pt x="667336" y="401207"/>
                    <a:pt x="697953" y="539268"/>
                  </a:cubicBezTo>
                  <a:cubicBezTo>
                    <a:pt x="728570" y="677328"/>
                    <a:pt x="654133" y="873436"/>
                    <a:pt x="351834" y="873436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1214" name="Graphic 166"/>
          <p:cNvGrpSpPr>
            <a:grpSpLocks/>
          </p:cNvGrpSpPr>
          <p:nvPr/>
        </p:nvGrpSpPr>
        <p:grpSpPr bwMode="auto">
          <a:xfrm>
            <a:off x="3402013" y="-762000"/>
            <a:ext cx="566737" cy="690562"/>
            <a:chOff x="10859591" y="988386"/>
            <a:chExt cx="755824" cy="689476"/>
          </a:xfrm>
        </p:grpSpPr>
        <p:sp>
          <p:nvSpPr>
            <p:cNvPr id="51331" name="Freeform: Shape 506"/>
            <p:cNvSpPr>
              <a:spLocks/>
            </p:cNvSpPr>
            <p:nvPr/>
          </p:nvSpPr>
          <p:spPr bwMode="auto">
            <a:xfrm>
              <a:off x="10870176" y="996311"/>
              <a:ext cx="745239" cy="679967"/>
            </a:xfrm>
            <a:custGeom>
              <a:avLst/>
              <a:gdLst>
                <a:gd name="T0" fmla="*/ 746721 w 744138"/>
                <a:gd name="T1" fmla="*/ 371759 h 680906"/>
                <a:gd name="T2" fmla="*/ 370395 w 744138"/>
                <a:gd name="T3" fmla="*/ 675405 h 680906"/>
                <a:gd name="T4" fmla="*/ 171739 w 744138"/>
                <a:gd name="T5" fmla="*/ 586822 h 680906"/>
                <a:gd name="T6" fmla="*/ 0 w 744138"/>
                <a:gd name="T7" fmla="*/ 611838 h 680906"/>
                <a:gd name="T8" fmla="*/ 86099 w 744138"/>
                <a:gd name="T9" fmla="*/ 464689 h 680906"/>
                <a:gd name="T10" fmla="*/ 62512 w 744138"/>
                <a:gd name="T11" fmla="*/ 300901 h 680906"/>
                <a:gd name="T12" fmla="*/ 444196 w 744138"/>
                <a:gd name="T13" fmla="*/ 2320 h 680906"/>
                <a:gd name="T14" fmla="*/ 747065 w 744138"/>
                <a:gd name="T15" fmla="*/ 371646 h 6809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4138" h="680906">
                  <a:moveTo>
                    <a:pt x="742318" y="373817"/>
                  </a:moveTo>
                  <a:cubicBezTo>
                    <a:pt x="723322" y="561434"/>
                    <a:pt x="555828" y="698140"/>
                    <a:pt x="368211" y="679144"/>
                  </a:cubicBezTo>
                  <a:cubicBezTo>
                    <a:pt x="294458" y="671677"/>
                    <a:pt x="225142" y="640412"/>
                    <a:pt x="170726" y="590070"/>
                  </a:cubicBezTo>
                  <a:lnTo>
                    <a:pt x="0" y="615224"/>
                  </a:lnTo>
                  <a:lnTo>
                    <a:pt x="85591" y="467261"/>
                  </a:lnTo>
                  <a:cubicBezTo>
                    <a:pt x="64159" y="415178"/>
                    <a:pt x="56101" y="358562"/>
                    <a:pt x="62144" y="302567"/>
                  </a:cubicBezTo>
                  <a:cubicBezTo>
                    <a:pt x="84020" y="114881"/>
                    <a:pt x="253893" y="-19539"/>
                    <a:pt x="441578" y="2332"/>
                  </a:cubicBezTo>
                  <a:cubicBezTo>
                    <a:pt x="626133" y="23838"/>
                    <a:pt x="759789" y="188697"/>
                    <a:pt x="742660" y="373703"/>
                  </a:cubicBezTo>
                  <a:lnTo>
                    <a:pt x="742318" y="3738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32" name="Freeform: Shape 507"/>
            <p:cNvSpPr>
              <a:spLocks/>
            </p:cNvSpPr>
            <p:nvPr/>
          </p:nvSpPr>
          <p:spPr bwMode="auto">
            <a:xfrm>
              <a:off x="10859591" y="988386"/>
              <a:ext cx="755824" cy="689476"/>
            </a:xfrm>
            <a:custGeom>
              <a:avLst/>
              <a:gdLst>
                <a:gd name="T0" fmla="*/ 753928 w 755824"/>
                <a:gd name="T1" fmla="*/ 380954 h 689476"/>
                <a:gd name="T2" fmla="*/ 684954 w 755824"/>
                <a:gd name="T3" fmla="*/ 554412 h 689476"/>
                <a:gd name="T4" fmla="*/ 653882 w 755824"/>
                <a:gd name="T5" fmla="*/ 590151 h 689476"/>
                <a:gd name="T6" fmla="*/ 617802 w 755824"/>
                <a:gd name="T7" fmla="*/ 620654 h 689476"/>
                <a:gd name="T8" fmla="*/ 535284 w 755824"/>
                <a:gd name="T9" fmla="*/ 666181 h 689476"/>
                <a:gd name="T10" fmla="*/ 443206 w 755824"/>
                <a:gd name="T11" fmla="*/ 688148 h 689476"/>
                <a:gd name="T12" fmla="*/ 395630 w 755824"/>
                <a:gd name="T13" fmla="*/ 689058 h 689476"/>
                <a:gd name="T14" fmla="*/ 348282 w 755824"/>
                <a:gd name="T15" fmla="*/ 684164 h 689476"/>
                <a:gd name="T16" fmla="*/ 179035 w 755824"/>
                <a:gd name="T17" fmla="*/ 600508 h 689476"/>
                <a:gd name="T18" fmla="*/ 183132 w 755824"/>
                <a:gd name="T19" fmla="*/ 601760 h 689476"/>
                <a:gd name="T20" fmla="*/ 12406 w 755824"/>
                <a:gd name="T21" fmla="*/ 628052 h 689476"/>
                <a:gd name="T22" fmla="*/ 0 w 755824"/>
                <a:gd name="T23" fmla="*/ 629987 h 689476"/>
                <a:gd name="T24" fmla="*/ 6260 w 755824"/>
                <a:gd name="T25" fmla="*/ 618605 h 689476"/>
                <a:gd name="T26" fmla="*/ 91396 w 755824"/>
                <a:gd name="T27" fmla="*/ 470642 h 689476"/>
                <a:gd name="T28" fmla="*/ 91396 w 755824"/>
                <a:gd name="T29" fmla="*/ 476447 h 689476"/>
                <a:gd name="T30" fmla="*/ 111769 w 755824"/>
                <a:gd name="T31" fmla="*/ 171643 h 689476"/>
                <a:gd name="T32" fmla="*/ 218871 w 755824"/>
                <a:gd name="T33" fmla="*/ 57826 h 689476"/>
                <a:gd name="T34" fmla="*/ 519578 w 755824"/>
                <a:gd name="T35" fmla="*/ 17307 h 689476"/>
                <a:gd name="T36" fmla="*/ 651606 w 755824"/>
                <a:gd name="T37" fmla="*/ 98231 h 689476"/>
                <a:gd name="T38" fmla="*/ 753928 w 755824"/>
                <a:gd name="T39" fmla="*/ 380954 h 689476"/>
                <a:gd name="T40" fmla="*/ 753928 w 755824"/>
                <a:gd name="T41" fmla="*/ 380954 h 689476"/>
                <a:gd name="T42" fmla="*/ 452721 w 755824"/>
                <a:gd name="T43" fmla="*/ 8688 h 689476"/>
                <a:gd name="T44" fmla="*/ 366037 w 755824"/>
                <a:gd name="T45" fmla="*/ 10705 h 689476"/>
                <a:gd name="T46" fmla="*/ 224676 w 755824"/>
                <a:gd name="T47" fmla="*/ 66590 h 689476"/>
                <a:gd name="T48" fmla="*/ 122240 w 755824"/>
                <a:gd name="T49" fmla="*/ 178245 h 689476"/>
                <a:gd name="T50" fmla="*/ 78762 w 755824"/>
                <a:gd name="T51" fmla="*/ 323021 h 689476"/>
                <a:gd name="T52" fmla="*/ 102891 w 755824"/>
                <a:gd name="T53" fmla="*/ 472008 h 689476"/>
                <a:gd name="T54" fmla="*/ 104143 w 755824"/>
                <a:gd name="T55" fmla="*/ 475081 h 689476"/>
                <a:gd name="T56" fmla="*/ 102436 w 755824"/>
                <a:gd name="T57" fmla="*/ 477813 h 689476"/>
                <a:gd name="T58" fmla="*/ 16390 w 755824"/>
                <a:gd name="T59" fmla="*/ 625776 h 689476"/>
                <a:gd name="T60" fmla="*/ 10244 w 755824"/>
                <a:gd name="T61" fmla="*/ 616784 h 689476"/>
                <a:gd name="T62" fmla="*/ 181653 w 755824"/>
                <a:gd name="T63" fmla="*/ 592768 h 689476"/>
                <a:gd name="T64" fmla="*/ 184043 w 755824"/>
                <a:gd name="T65" fmla="*/ 592768 h 689476"/>
                <a:gd name="T66" fmla="*/ 185750 w 755824"/>
                <a:gd name="T67" fmla="*/ 594362 h 689476"/>
                <a:gd name="T68" fmla="*/ 349534 w 755824"/>
                <a:gd name="T69" fmla="*/ 678701 h 689476"/>
                <a:gd name="T70" fmla="*/ 395971 w 755824"/>
                <a:gd name="T71" fmla="*/ 684392 h 689476"/>
                <a:gd name="T72" fmla="*/ 534146 w 755824"/>
                <a:gd name="T73" fmla="*/ 664132 h 689476"/>
                <a:gd name="T74" fmla="*/ 616664 w 755824"/>
                <a:gd name="T75" fmla="*/ 619743 h 689476"/>
                <a:gd name="T76" fmla="*/ 683930 w 755824"/>
                <a:gd name="T77" fmla="*/ 554184 h 689476"/>
                <a:gd name="T78" fmla="*/ 753928 w 755824"/>
                <a:gd name="T79" fmla="*/ 380954 h 6894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5824" h="689476">
                  <a:moveTo>
                    <a:pt x="753928" y="380954"/>
                  </a:moveTo>
                  <a:cubicBezTo>
                    <a:pt x="747315" y="444015"/>
                    <a:pt x="723459" y="504033"/>
                    <a:pt x="684954" y="554412"/>
                  </a:cubicBezTo>
                  <a:cubicBezTo>
                    <a:pt x="675314" y="566920"/>
                    <a:pt x="664934" y="578860"/>
                    <a:pt x="653882" y="590151"/>
                  </a:cubicBezTo>
                  <a:cubicBezTo>
                    <a:pt x="642489" y="601054"/>
                    <a:pt x="630447" y="611241"/>
                    <a:pt x="617802" y="620654"/>
                  </a:cubicBezTo>
                  <a:cubicBezTo>
                    <a:pt x="592569" y="639616"/>
                    <a:pt x="564786" y="654947"/>
                    <a:pt x="535284" y="666181"/>
                  </a:cubicBezTo>
                  <a:cubicBezTo>
                    <a:pt x="505760" y="677745"/>
                    <a:pt x="474767" y="685131"/>
                    <a:pt x="443206" y="688148"/>
                  </a:cubicBezTo>
                  <a:cubicBezTo>
                    <a:pt x="427385" y="689536"/>
                    <a:pt x="411496" y="689832"/>
                    <a:pt x="395630" y="689058"/>
                  </a:cubicBezTo>
                  <a:cubicBezTo>
                    <a:pt x="379741" y="688683"/>
                    <a:pt x="363909" y="687044"/>
                    <a:pt x="348282" y="684164"/>
                  </a:cubicBezTo>
                  <a:cubicBezTo>
                    <a:pt x="285193" y="672520"/>
                    <a:pt x="226599" y="643554"/>
                    <a:pt x="179035" y="600508"/>
                  </a:cubicBezTo>
                  <a:lnTo>
                    <a:pt x="183132" y="601760"/>
                  </a:lnTo>
                  <a:lnTo>
                    <a:pt x="12406" y="628052"/>
                  </a:lnTo>
                  <a:lnTo>
                    <a:pt x="0" y="629987"/>
                  </a:lnTo>
                  <a:lnTo>
                    <a:pt x="6260" y="618605"/>
                  </a:lnTo>
                  <a:lnTo>
                    <a:pt x="91396" y="470642"/>
                  </a:lnTo>
                  <a:lnTo>
                    <a:pt x="91396" y="476447"/>
                  </a:lnTo>
                  <a:cubicBezTo>
                    <a:pt x="50581" y="377180"/>
                    <a:pt x="58104" y="264595"/>
                    <a:pt x="111769" y="171643"/>
                  </a:cubicBezTo>
                  <a:cubicBezTo>
                    <a:pt x="138448" y="126123"/>
                    <a:pt x="175052" y="87216"/>
                    <a:pt x="218871" y="57826"/>
                  </a:cubicBezTo>
                  <a:cubicBezTo>
                    <a:pt x="307660" y="-896"/>
                    <a:pt x="418416" y="-15820"/>
                    <a:pt x="519578" y="17307"/>
                  </a:cubicBezTo>
                  <a:cubicBezTo>
                    <a:pt x="569054" y="34134"/>
                    <a:pt x="614160" y="61779"/>
                    <a:pt x="651606" y="98231"/>
                  </a:cubicBezTo>
                  <a:cubicBezTo>
                    <a:pt x="727249" y="171804"/>
                    <a:pt x="764968" y="276011"/>
                    <a:pt x="753928" y="380954"/>
                  </a:cubicBezTo>
                  <a:close/>
                  <a:moveTo>
                    <a:pt x="753928" y="380954"/>
                  </a:moveTo>
                  <a:cubicBezTo>
                    <a:pt x="773550" y="194978"/>
                    <a:pt x="638688" y="28310"/>
                    <a:pt x="452721" y="8688"/>
                  </a:cubicBezTo>
                  <a:cubicBezTo>
                    <a:pt x="423857" y="5644"/>
                    <a:pt x="394720" y="6321"/>
                    <a:pt x="366037" y="10705"/>
                  </a:cubicBezTo>
                  <a:cubicBezTo>
                    <a:pt x="315286" y="18360"/>
                    <a:pt x="266948" y="37472"/>
                    <a:pt x="224676" y="66590"/>
                  </a:cubicBezTo>
                  <a:cubicBezTo>
                    <a:pt x="182825" y="95923"/>
                    <a:pt x="147872" y="134026"/>
                    <a:pt x="122240" y="178245"/>
                  </a:cubicBezTo>
                  <a:cubicBezTo>
                    <a:pt x="96995" y="222601"/>
                    <a:pt x="82131" y="272098"/>
                    <a:pt x="78762" y="323021"/>
                  </a:cubicBezTo>
                  <a:cubicBezTo>
                    <a:pt x="75587" y="373861"/>
                    <a:pt x="83838" y="424767"/>
                    <a:pt x="102891" y="472008"/>
                  </a:cubicBezTo>
                  <a:lnTo>
                    <a:pt x="104143" y="475081"/>
                  </a:lnTo>
                  <a:lnTo>
                    <a:pt x="102436" y="477813"/>
                  </a:lnTo>
                  <a:lnTo>
                    <a:pt x="16390" y="625776"/>
                  </a:lnTo>
                  <a:lnTo>
                    <a:pt x="10244" y="616784"/>
                  </a:lnTo>
                  <a:lnTo>
                    <a:pt x="181653" y="592768"/>
                  </a:lnTo>
                  <a:lnTo>
                    <a:pt x="184043" y="592768"/>
                  </a:lnTo>
                  <a:lnTo>
                    <a:pt x="185750" y="594362"/>
                  </a:lnTo>
                  <a:cubicBezTo>
                    <a:pt x="231437" y="637157"/>
                    <a:pt x="288164" y="666363"/>
                    <a:pt x="349534" y="678701"/>
                  </a:cubicBezTo>
                  <a:cubicBezTo>
                    <a:pt x="364843" y="681797"/>
                    <a:pt x="380367" y="683697"/>
                    <a:pt x="395971" y="684392"/>
                  </a:cubicBezTo>
                  <a:cubicBezTo>
                    <a:pt x="442955" y="687635"/>
                    <a:pt x="490076" y="680727"/>
                    <a:pt x="534146" y="664132"/>
                  </a:cubicBezTo>
                  <a:cubicBezTo>
                    <a:pt x="563693" y="653502"/>
                    <a:pt x="591510" y="638535"/>
                    <a:pt x="616664" y="619743"/>
                  </a:cubicBezTo>
                  <a:cubicBezTo>
                    <a:pt x="642295" y="601441"/>
                    <a:pt x="664968" y="579327"/>
                    <a:pt x="683930" y="554184"/>
                  </a:cubicBezTo>
                  <a:cubicBezTo>
                    <a:pt x="722844" y="504033"/>
                    <a:pt x="747076" y="444064"/>
                    <a:pt x="753928" y="38095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33" name="Freeform: Shape 508"/>
            <p:cNvSpPr>
              <a:spLocks/>
            </p:cNvSpPr>
            <p:nvPr/>
          </p:nvSpPr>
          <p:spPr bwMode="auto">
            <a:xfrm>
              <a:off x="11096712" y="1200776"/>
              <a:ext cx="355682" cy="323341"/>
            </a:xfrm>
            <a:custGeom>
              <a:avLst/>
              <a:gdLst>
                <a:gd name="T0" fmla="*/ 320066 w 356182"/>
                <a:gd name="T1" fmla="*/ 198329 h 323212"/>
                <a:gd name="T2" fmla="*/ 177121 w 356182"/>
                <a:gd name="T3" fmla="*/ 323728 h 323212"/>
                <a:gd name="T4" fmla="*/ 34289 w 356182"/>
                <a:gd name="T5" fmla="*/ 198329 h 323212"/>
                <a:gd name="T6" fmla="*/ 58396 w 356182"/>
                <a:gd name="T7" fmla="*/ 3617 h 323212"/>
                <a:gd name="T8" fmla="*/ 177121 w 356182"/>
                <a:gd name="T9" fmla="*/ 99152 h 323212"/>
                <a:gd name="T10" fmla="*/ 295959 w 356182"/>
                <a:gd name="T11" fmla="*/ 3617 h 323212"/>
                <a:gd name="T12" fmla="*/ 320066 w 356182"/>
                <a:gd name="T13" fmla="*/ 198329 h 3232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6182" h="323212">
                  <a:moveTo>
                    <a:pt x="321870" y="198013"/>
                  </a:moveTo>
                  <a:cubicBezTo>
                    <a:pt x="283525" y="249610"/>
                    <a:pt x="234493" y="292317"/>
                    <a:pt x="178119" y="323212"/>
                  </a:cubicBezTo>
                  <a:cubicBezTo>
                    <a:pt x="121790" y="292295"/>
                    <a:pt x="72803" y="249591"/>
                    <a:pt x="34481" y="198013"/>
                  </a:cubicBezTo>
                  <a:cubicBezTo>
                    <a:pt x="-16054" y="131088"/>
                    <a:pt x="-13550" y="26262"/>
                    <a:pt x="58724" y="3613"/>
                  </a:cubicBezTo>
                  <a:cubicBezTo>
                    <a:pt x="138396" y="-21427"/>
                    <a:pt x="178119" y="98992"/>
                    <a:pt x="178119" y="98992"/>
                  </a:cubicBezTo>
                  <a:cubicBezTo>
                    <a:pt x="178119" y="98992"/>
                    <a:pt x="218068" y="-22224"/>
                    <a:pt x="297627" y="3613"/>
                  </a:cubicBezTo>
                  <a:cubicBezTo>
                    <a:pt x="369674" y="27059"/>
                    <a:pt x="372178" y="131088"/>
                    <a:pt x="321870" y="198013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3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171450" y="2701925"/>
            <a:ext cx="5143500" cy="4613275"/>
            <a:chOff x="-228600" y="2701728"/>
            <a:chExt cx="6858000" cy="4613471"/>
          </a:xfrm>
        </p:grpSpPr>
        <p:sp>
          <p:nvSpPr>
            <p:cNvPr id="51325" name="Freeform: Shape 18"/>
            <p:cNvSpPr>
              <a:spLocks/>
            </p:cNvSpPr>
            <p:nvPr/>
          </p:nvSpPr>
          <p:spPr bwMode="auto">
            <a:xfrm flipH="1">
              <a:off x="6062133" y="5529186"/>
              <a:ext cx="273051" cy="1490725"/>
            </a:xfrm>
            <a:custGeom>
              <a:avLst/>
              <a:gdLst>
                <a:gd name="T0" fmla="*/ 0 w 245782"/>
                <a:gd name="T1" fmla="*/ 0 h 1338434"/>
                <a:gd name="T2" fmla="*/ 44763 w 245782"/>
                <a:gd name="T3" fmla="*/ 2028859 h 1338434"/>
                <a:gd name="T4" fmla="*/ 374389 w 245782"/>
                <a:gd name="T5" fmla="*/ 2043248 h 1338434"/>
                <a:gd name="T6" fmla="*/ 323522 w 245782"/>
                <a:gd name="T7" fmla="*/ 347394 h 1338434"/>
                <a:gd name="T8" fmla="*/ 0 w 245782"/>
                <a:gd name="T9" fmla="*/ 0 h 1338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5782" h="1338434">
                  <a:moveTo>
                    <a:pt x="0" y="0"/>
                  </a:moveTo>
                  <a:cubicBezTo>
                    <a:pt x="9350" y="221738"/>
                    <a:pt x="24044" y="1279671"/>
                    <a:pt x="29387" y="1318408"/>
                  </a:cubicBezTo>
                  <a:cubicBezTo>
                    <a:pt x="34730" y="1357145"/>
                    <a:pt x="245782" y="1327758"/>
                    <a:pt x="245782" y="1327758"/>
                  </a:cubicBezTo>
                  <a:lnTo>
                    <a:pt x="212388" y="225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51326" name="Graphic 16"/>
            <p:cNvGrpSpPr>
              <a:grpSpLocks/>
            </p:cNvGrpSpPr>
            <p:nvPr/>
          </p:nvGrpSpPr>
          <p:grpSpPr bwMode="auto">
            <a:xfrm flipH="1">
              <a:off x="-228600" y="2701728"/>
              <a:ext cx="6858000" cy="4613471"/>
              <a:chOff x="2133387" y="1268724"/>
              <a:chExt cx="6161465" cy="4144902"/>
            </a:xfrm>
          </p:grpSpPr>
          <p:sp>
            <p:nvSpPr>
              <p:cNvPr id="51329" name="Freeform: Shape 20"/>
              <p:cNvSpPr>
                <a:spLocks/>
              </p:cNvSpPr>
              <p:nvPr/>
            </p:nvSpPr>
            <p:spPr bwMode="auto">
              <a:xfrm>
                <a:off x="2140994" y="1278709"/>
                <a:ext cx="6150055" cy="4129212"/>
              </a:xfrm>
              <a:custGeom>
                <a:avLst/>
                <a:gdLst>
                  <a:gd name="T0" fmla="*/ 970635 w 6149765"/>
                  <a:gd name="T1" fmla="*/ 1312605 h 4129608"/>
                  <a:gd name="T2" fmla="*/ 84850 w 6149765"/>
                  <a:gd name="T3" fmla="*/ 1726535 h 4129608"/>
                  <a:gd name="T4" fmla="*/ 60802 w 6149765"/>
                  <a:gd name="T5" fmla="*/ 2299361 h 4129608"/>
                  <a:gd name="T6" fmla="*/ 898487 w 6149765"/>
                  <a:gd name="T7" fmla="*/ 3439675 h 4129608"/>
                  <a:gd name="T8" fmla="*/ 1331362 w 6149765"/>
                  <a:gd name="T9" fmla="*/ 4003155 h 4129608"/>
                  <a:gd name="T10" fmla="*/ 2102246 w 6149765"/>
                  <a:gd name="T11" fmla="*/ 4003155 h 4129608"/>
                  <a:gd name="T12" fmla="*/ 6035505 w 6149765"/>
                  <a:gd name="T13" fmla="*/ 1992254 h 4129608"/>
                  <a:gd name="T14" fmla="*/ 5992753 w 6149765"/>
                  <a:gd name="T15" fmla="*/ 1458148 h 4129608"/>
                  <a:gd name="T16" fmla="*/ 4918588 w 6149765"/>
                  <a:gd name="T17" fmla="*/ 125559 h 4129608"/>
                  <a:gd name="T18" fmla="*/ 4263935 w 6149765"/>
                  <a:gd name="T19" fmla="*/ 86838 h 4129608"/>
                  <a:gd name="T20" fmla="*/ 970635 w 6149765"/>
                  <a:gd name="T21" fmla="*/ 1312605 h 41296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149765" h="4129608">
                    <a:moveTo>
                      <a:pt x="970451" y="1313109"/>
                    </a:moveTo>
                    <a:cubicBezTo>
                      <a:pt x="616471" y="1441343"/>
                      <a:pt x="186352" y="1640374"/>
                      <a:pt x="84834" y="1727199"/>
                    </a:cubicBezTo>
                    <a:cubicBezTo>
                      <a:pt x="-16685" y="1814024"/>
                      <a:pt x="-30043" y="2135945"/>
                      <a:pt x="60790" y="2300245"/>
                    </a:cubicBezTo>
                    <a:cubicBezTo>
                      <a:pt x="151622" y="2464545"/>
                      <a:pt x="763406" y="3276695"/>
                      <a:pt x="898319" y="3440995"/>
                    </a:cubicBezTo>
                    <a:cubicBezTo>
                      <a:pt x="1033232" y="3603960"/>
                      <a:pt x="1279015" y="3945917"/>
                      <a:pt x="1331110" y="4004691"/>
                    </a:cubicBezTo>
                    <a:cubicBezTo>
                      <a:pt x="1384540" y="4062129"/>
                      <a:pt x="1643680" y="4254481"/>
                      <a:pt x="2101850" y="4004691"/>
                    </a:cubicBezTo>
                    <a:cubicBezTo>
                      <a:pt x="2560020" y="3754902"/>
                      <a:pt x="5759196" y="2204070"/>
                      <a:pt x="6034365" y="1993018"/>
                    </a:cubicBezTo>
                    <a:cubicBezTo>
                      <a:pt x="6178629" y="1867455"/>
                      <a:pt x="6212023" y="1737885"/>
                      <a:pt x="5991621" y="1458708"/>
                    </a:cubicBezTo>
                    <a:cubicBezTo>
                      <a:pt x="5769882" y="1179532"/>
                      <a:pt x="5081959" y="269871"/>
                      <a:pt x="4917660" y="125607"/>
                    </a:cubicBezTo>
                    <a:cubicBezTo>
                      <a:pt x="4754695" y="-18656"/>
                      <a:pt x="4571694" y="-48043"/>
                      <a:pt x="4263131" y="86870"/>
                    </a:cubicBezTo>
                    <a:cubicBezTo>
                      <a:pt x="3954567" y="220447"/>
                      <a:pt x="1634330" y="1072670"/>
                      <a:pt x="970451" y="13131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330" name="Freeform: Shape 21"/>
              <p:cNvSpPr>
                <a:spLocks/>
              </p:cNvSpPr>
              <p:nvPr/>
            </p:nvSpPr>
            <p:spPr bwMode="auto">
              <a:xfrm>
                <a:off x="2133387" y="1268724"/>
                <a:ext cx="6161465" cy="4144902"/>
              </a:xfrm>
              <a:custGeom>
                <a:avLst/>
                <a:gdLst>
                  <a:gd name="T0" fmla="*/ 1679280 w 6161465"/>
                  <a:gd name="T1" fmla="*/ 4144903 h 4144902"/>
                  <a:gd name="T2" fmla="*/ 1679280 w 6161465"/>
                  <a:gd name="T3" fmla="*/ 4144903 h 4144902"/>
                  <a:gd name="T4" fmla="*/ 1333315 w 6161465"/>
                  <a:gd name="T5" fmla="*/ 4018004 h 4144902"/>
                  <a:gd name="T6" fmla="*/ 1161000 w 6161465"/>
                  <a:gd name="T7" fmla="*/ 3794930 h 4144902"/>
                  <a:gd name="T8" fmla="*/ 899189 w 6161465"/>
                  <a:gd name="T9" fmla="*/ 3454308 h 4144902"/>
                  <a:gd name="T10" fmla="*/ 61659 w 6161465"/>
                  <a:gd name="T11" fmla="*/ 2312223 h 4144902"/>
                  <a:gd name="T12" fmla="*/ 87039 w 6161465"/>
                  <a:gd name="T13" fmla="*/ 1731161 h 4144902"/>
                  <a:gd name="T14" fmla="*/ 975328 w 6161465"/>
                  <a:gd name="T15" fmla="*/ 1315736 h 4144902"/>
                  <a:gd name="T16" fmla="*/ 4266672 w 6161465"/>
                  <a:gd name="T17" fmla="*/ 88161 h 4144902"/>
                  <a:gd name="T18" fmla="*/ 4612637 w 6161465"/>
                  <a:gd name="T19" fmla="*/ 0 h 4144902"/>
                  <a:gd name="T20" fmla="*/ 4927879 w 6161465"/>
                  <a:gd name="T21" fmla="*/ 126898 h 4144902"/>
                  <a:gd name="T22" fmla="*/ 5776095 w 6161465"/>
                  <a:gd name="T23" fmla="*/ 1170137 h 4144902"/>
                  <a:gd name="T24" fmla="*/ 6001840 w 6161465"/>
                  <a:gd name="T25" fmla="*/ 1461335 h 4144902"/>
                  <a:gd name="T26" fmla="*/ 6044585 w 6161465"/>
                  <a:gd name="T27" fmla="*/ 2004995 h 4144902"/>
                  <a:gd name="T28" fmla="*/ 3385062 w 6161465"/>
                  <a:gd name="T29" fmla="*/ 3376833 h 4144902"/>
                  <a:gd name="T30" fmla="*/ 2112071 w 6161465"/>
                  <a:gd name="T31" fmla="*/ 4018004 h 4144902"/>
                  <a:gd name="T32" fmla="*/ 1679280 w 6161465"/>
                  <a:gd name="T33" fmla="*/ 4144903 h 4144902"/>
                  <a:gd name="T34" fmla="*/ 4612637 w 6161465"/>
                  <a:gd name="T35" fmla="*/ 14693 h 4144902"/>
                  <a:gd name="T36" fmla="*/ 4272015 w 6161465"/>
                  <a:gd name="T37" fmla="*/ 101519 h 4144902"/>
                  <a:gd name="T38" fmla="*/ 979335 w 6161465"/>
                  <a:gd name="T39" fmla="*/ 1329094 h 4144902"/>
                  <a:gd name="T40" fmla="*/ 96389 w 6161465"/>
                  <a:gd name="T41" fmla="*/ 1741848 h 4144902"/>
                  <a:gd name="T42" fmla="*/ 73681 w 6161465"/>
                  <a:gd name="T43" fmla="*/ 2306879 h 4144902"/>
                  <a:gd name="T44" fmla="*/ 909875 w 6161465"/>
                  <a:gd name="T45" fmla="*/ 3446294 h 4144902"/>
                  <a:gd name="T46" fmla="*/ 1171686 w 6161465"/>
                  <a:gd name="T47" fmla="*/ 3786916 h 4144902"/>
                  <a:gd name="T48" fmla="*/ 1342665 w 6161465"/>
                  <a:gd name="T49" fmla="*/ 4008654 h 4144902"/>
                  <a:gd name="T50" fmla="*/ 1677944 w 6161465"/>
                  <a:gd name="T51" fmla="*/ 4131545 h 4144902"/>
                  <a:gd name="T52" fmla="*/ 2104056 w 6161465"/>
                  <a:gd name="T53" fmla="*/ 4007318 h 4144902"/>
                  <a:gd name="T54" fmla="*/ 3378383 w 6161465"/>
                  <a:gd name="T55" fmla="*/ 3366147 h 4144902"/>
                  <a:gd name="T56" fmla="*/ 6036571 w 6161465"/>
                  <a:gd name="T57" fmla="*/ 1996980 h 4144902"/>
                  <a:gd name="T58" fmla="*/ 5992490 w 6161465"/>
                  <a:gd name="T59" fmla="*/ 1472022 h 4144902"/>
                  <a:gd name="T60" fmla="*/ 5765409 w 6161465"/>
                  <a:gd name="T61" fmla="*/ 1180823 h 4144902"/>
                  <a:gd name="T62" fmla="*/ 4919865 w 6161465"/>
                  <a:gd name="T63" fmla="*/ 138920 h 4144902"/>
                  <a:gd name="T64" fmla="*/ 4612637 w 6161465"/>
                  <a:gd name="T65" fmla="*/ 14693 h 41449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161465" h="4144902">
                    <a:moveTo>
                      <a:pt x="1679280" y="4144903"/>
                    </a:moveTo>
                    <a:cubicBezTo>
                      <a:pt x="1679280" y="4144903"/>
                      <a:pt x="1679280" y="4144903"/>
                      <a:pt x="1679280" y="4144903"/>
                    </a:cubicBezTo>
                    <a:cubicBezTo>
                      <a:pt x="1456206" y="4144903"/>
                      <a:pt x="1345337" y="4030026"/>
                      <a:pt x="1333315" y="4018004"/>
                    </a:cubicBezTo>
                    <a:cubicBezTo>
                      <a:pt x="1307935" y="3989953"/>
                      <a:pt x="1239811" y="3899121"/>
                      <a:pt x="1161000" y="3794930"/>
                    </a:cubicBezTo>
                    <a:cubicBezTo>
                      <a:pt x="1071503" y="3676046"/>
                      <a:pt x="971320" y="3541134"/>
                      <a:pt x="899189" y="3454308"/>
                    </a:cubicBezTo>
                    <a:cubicBezTo>
                      <a:pt x="769619" y="3296687"/>
                      <a:pt x="153828" y="2477859"/>
                      <a:pt x="61659" y="2312223"/>
                    </a:cubicBezTo>
                    <a:cubicBezTo>
                      <a:pt x="-30509" y="2146587"/>
                      <a:pt x="-17151" y="1820658"/>
                      <a:pt x="87039" y="1731161"/>
                    </a:cubicBezTo>
                    <a:cubicBezTo>
                      <a:pt x="185886" y="1647008"/>
                      <a:pt x="609326" y="1447978"/>
                      <a:pt x="975328" y="1315736"/>
                    </a:cubicBezTo>
                    <a:cubicBezTo>
                      <a:pt x="1703324" y="1052589"/>
                      <a:pt x="3966123" y="220402"/>
                      <a:pt x="4266672" y="88161"/>
                    </a:cubicBezTo>
                    <a:cubicBezTo>
                      <a:pt x="4401585" y="29387"/>
                      <a:pt x="4513790" y="0"/>
                      <a:pt x="4612637" y="0"/>
                    </a:cubicBezTo>
                    <a:cubicBezTo>
                      <a:pt x="4730185" y="0"/>
                      <a:pt x="4830368" y="40073"/>
                      <a:pt x="4927879" y="126898"/>
                    </a:cubicBezTo>
                    <a:cubicBezTo>
                      <a:pt x="5052106" y="236432"/>
                      <a:pt x="5487568" y="798792"/>
                      <a:pt x="5776095" y="1170137"/>
                    </a:cubicBezTo>
                    <a:cubicBezTo>
                      <a:pt x="5869599" y="1290356"/>
                      <a:pt x="5949745" y="1393211"/>
                      <a:pt x="6001840" y="1461335"/>
                    </a:cubicBezTo>
                    <a:cubicBezTo>
                      <a:pt x="6228922" y="1747191"/>
                      <a:pt x="6186177" y="1882104"/>
                      <a:pt x="6044585" y="2004995"/>
                    </a:cubicBezTo>
                    <a:cubicBezTo>
                      <a:pt x="5866928" y="2142579"/>
                      <a:pt x="4491082" y="2826495"/>
                      <a:pt x="3385062" y="3376833"/>
                    </a:cubicBezTo>
                    <a:cubicBezTo>
                      <a:pt x="2789307" y="3673375"/>
                      <a:pt x="2273699" y="3928508"/>
                      <a:pt x="2112071" y="4018004"/>
                    </a:cubicBezTo>
                    <a:cubicBezTo>
                      <a:pt x="1958457" y="4102158"/>
                      <a:pt x="1812857" y="4144903"/>
                      <a:pt x="1679280" y="4144903"/>
                    </a:cubicBezTo>
                    <a:close/>
                    <a:moveTo>
                      <a:pt x="4612637" y="14693"/>
                    </a:moveTo>
                    <a:cubicBezTo>
                      <a:pt x="4516461" y="14693"/>
                      <a:pt x="4405592" y="42745"/>
                      <a:pt x="4272015" y="101519"/>
                    </a:cubicBezTo>
                    <a:cubicBezTo>
                      <a:pt x="3970130" y="233760"/>
                      <a:pt x="1707331" y="1064611"/>
                      <a:pt x="979335" y="1329094"/>
                    </a:cubicBezTo>
                    <a:cubicBezTo>
                      <a:pt x="614669" y="1461335"/>
                      <a:pt x="193901" y="1657694"/>
                      <a:pt x="96389" y="1741848"/>
                    </a:cubicBezTo>
                    <a:cubicBezTo>
                      <a:pt x="-2458" y="1826001"/>
                      <a:pt x="-14480" y="2147923"/>
                      <a:pt x="73681" y="2306879"/>
                    </a:cubicBezTo>
                    <a:cubicBezTo>
                      <a:pt x="165850" y="2471180"/>
                      <a:pt x="781641" y="3290008"/>
                      <a:pt x="909875" y="3446294"/>
                    </a:cubicBezTo>
                    <a:cubicBezTo>
                      <a:pt x="980671" y="3533119"/>
                      <a:pt x="1082190" y="3668032"/>
                      <a:pt x="1171686" y="3786916"/>
                    </a:cubicBezTo>
                    <a:cubicBezTo>
                      <a:pt x="1250497" y="3891106"/>
                      <a:pt x="1318621" y="3981939"/>
                      <a:pt x="1342665" y="4008654"/>
                    </a:cubicBezTo>
                    <a:cubicBezTo>
                      <a:pt x="1354687" y="4020676"/>
                      <a:pt x="1461549" y="4131545"/>
                      <a:pt x="1677944" y="4131545"/>
                    </a:cubicBezTo>
                    <a:cubicBezTo>
                      <a:pt x="1810186" y="4131545"/>
                      <a:pt x="1953113" y="4090136"/>
                      <a:pt x="2104056" y="4007318"/>
                    </a:cubicBezTo>
                    <a:cubicBezTo>
                      <a:pt x="2267020" y="3917821"/>
                      <a:pt x="2781293" y="3662689"/>
                      <a:pt x="3378383" y="3366147"/>
                    </a:cubicBezTo>
                    <a:cubicBezTo>
                      <a:pt x="4484403" y="2817145"/>
                      <a:pt x="5860249" y="2131893"/>
                      <a:pt x="6036571" y="1996980"/>
                    </a:cubicBezTo>
                    <a:cubicBezTo>
                      <a:pt x="6175491" y="1876761"/>
                      <a:pt x="6212893" y="1751198"/>
                      <a:pt x="5992490" y="1472022"/>
                    </a:cubicBezTo>
                    <a:cubicBezTo>
                      <a:pt x="5939059" y="1405233"/>
                      <a:pt x="5858913" y="1301043"/>
                      <a:pt x="5765409" y="1180823"/>
                    </a:cubicBezTo>
                    <a:cubicBezTo>
                      <a:pt x="5478218" y="809478"/>
                      <a:pt x="5042756" y="248454"/>
                      <a:pt x="4919865" y="138920"/>
                    </a:cubicBezTo>
                    <a:cubicBezTo>
                      <a:pt x="4823689" y="54767"/>
                      <a:pt x="4726178" y="14693"/>
                      <a:pt x="4612637" y="146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51327" name="Freeform: Shape 94"/>
            <p:cNvSpPr>
              <a:spLocks/>
            </p:cNvSpPr>
            <p:nvPr/>
          </p:nvSpPr>
          <p:spPr bwMode="auto">
            <a:xfrm flipH="1">
              <a:off x="3289300" y="4702063"/>
              <a:ext cx="3306233" cy="2295623"/>
            </a:xfrm>
            <a:custGeom>
              <a:avLst/>
              <a:gdLst>
                <a:gd name="T0" fmla="*/ 9746 w 2968690"/>
                <a:gd name="T1" fmla="*/ 7765 h 2062428"/>
                <a:gd name="T2" fmla="*/ 32353 w 2968690"/>
                <a:gd name="T3" fmla="*/ 259952 h 2062428"/>
                <a:gd name="T4" fmla="*/ 198805 w 2968690"/>
                <a:gd name="T5" fmla="*/ 610555 h 2062428"/>
                <a:gd name="T6" fmla="*/ 724880 w 2968690"/>
                <a:gd name="T7" fmla="*/ 1342517 h 2062428"/>
                <a:gd name="T8" fmla="*/ 1189306 w 2968690"/>
                <a:gd name="T9" fmla="*/ 1949409 h 2062428"/>
                <a:gd name="T10" fmla="*/ 1546872 w 2968690"/>
                <a:gd name="T11" fmla="*/ 2355369 h 2062428"/>
                <a:gd name="T12" fmla="*/ 1978416 w 2968690"/>
                <a:gd name="T13" fmla="*/ 2816690 h 2062428"/>
                <a:gd name="T14" fmla="*/ 2266112 w 2968690"/>
                <a:gd name="T15" fmla="*/ 3079130 h 2062428"/>
                <a:gd name="T16" fmla="*/ 3388131 w 2968690"/>
                <a:gd name="T17" fmla="*/ 2888451 h 2062428"/>
                <a:gd name="T18" fmla="*/ 4561523 w 2968690"/>
                <a:gd name="T19" fmla="*/ 2328717 h 2062428"/>
                <a:gd name="T20" fmla="*/ 4551247 w 2968690"/>
                <a:gd name="T21" fmla="*/ 2310263 h 2062428"/>
                <a:gd name="T22" fmla="*/ 3729257 w 2968690"/>
                <a:gd name="T23" fmla="*/ 2703922 h 2062428"/>
                <a:gd name="T24" fmla="*/ 3127149 w 2968690"/>
                <a:gd name="T25" fmla="*/ 2986865 h 2062428"/>
                <a:gd name="T26" fmla="*/ 2438731 w 2968690"/>
                <a:gd name="T27" fmla="*/ 3128338 h 2062428"/>
                <a:gd name="T28" fmla="*/ 2114044 w 2968690"/>
                <a:gd name="T29" fmla="*/ 2925356 h 2062428"/>
                <a:gd name="T30" fmla="*/ 1721543 w 2968690"/>
                <a:gd name="T31" fmla="*/ 2515294 h 2062428"/>
                <a:gd name="T32" fmla="*/ 1306438 w 2968690"/>
                <a:gd name="T33" fmla="*/ 2056024 h 2062428"/>
                <a:gd name="T34" fmla="*/ 903663 w 2968690"/>
                <a:gd name="T35" fmla="*/ 1549599 h 2062428"/>
                <a:gd name="T36" fmla="*/ 328269 w 2968690"/>
                <a:gd name="T37" fmla="*/ 772529 h 2062428"/>
                <a:gd name="T38" fmla="*/ 89891 w 2968690"/>
                <a:gd name="T39" fmla="*/ 356318 h 2062428"/>
                <a:gd name="T40" fmla="*/ 26190 w 2968690"/>
                <a:gd name="T41" fmla="*/ 7765 h 2062428"/>
                <a:gd name="T42" fmla="*/ 9746 w 2968690"/>
                <a:gd name="T43" fmla="*/ 7765 h 2062428"/>
                <a:gd name="T44" fmla="*/ 9746 w 2968690"/>
                <a:gd name="T45" fmla="*/ 7765 h 20624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968690" h="2062428">
                  <a:moveTo>
                    <a:pt x="6336" y="5058"/>
                  </a:moveTo>
                  <a:cubicBezTo>
                    <a:pt x="-8357" y="59825"/>
                    <a:pt x="5001" y="117263"/>
                    <a:pt x="21030" y="169358"/>
                  </a:cubicBezTo>
                  <a:cubicBezTo>
                    <a:pt x="46410" y="249505"/>
                    <a:pt x="86483" y="325644"/>
                    <a:pt x="129227" y="397775"/>
                  </a:cubicBezTo>
                  <a:cubicBezTo>
                    <a:pt x="228075" y="566083"/>
                    <a:pt x="354973" y="718361"/>
                    <a:pt x="471185" y="874646"/>
                  </a:cubicBezTo>
                  <a:cubicBezTo>
                    <a:pt x="570032" y="1008224"/>
                    <a:pt x="668880" y="1141801"/>
                    <a:pt x="773070" y="1270035"/>
                  </a:cubicBezTo>
                  <a:cubicBezTo>
                    <a:pt x="847873" y="1360868"/>
                    <a:pt x="926684" y="1447693"/>
                    <a:pt x="1005494" y="1534518"/>
                  </a:cubicBezTo>
                  <a:cubicBezTo>
                    <a:pt x="1097663" y="1636037"/>
                    <a:pt x="1191167" y="1736220"/>
                    <a:pt x="1286007" y="1835067"/>
                  </a:cubicBezTo>
                  <a:cubicBezTo>
                    <a:pt x="1344781" y="1895177"/>
                    <a:pt x="1402219" y="1960629"/>
                    <a:pt x="1473015" y="2006046"/>
                  </a:cubicBezTo>
                  <a:cubicBezTo>
                    <a:pt x="1702768" y="2151645"/>
                    <a:pt x="1989959" y="1980666"/>
                    <a:pt x="2202347" y="1881819"/>
                  </a:cubicBezTo>
                  <a:cubicBezTo>
                    <a:pt x="2457479" y="1761599"/>
                    <a:pt x="2711276" y="1640044"/>
                    <a:pt x="2965073" y="1517153"/>
                  </a:cubicBezTo>
                  <a:cubicBezTo>
                    <a:pt x="2973088" y="1513146"/>
                    <a:pt x="2966409" y="1502460"/>
                    <a:pt x="2958394" y="1505131"/>
                  </a:cubicBezTo>
                  <a:cubicBezTo>
                    <a:pt x="2780736" y="1590621"/>
                    <a:pt x="2603079" y="1676110"/>
                    <a:pt x="2424085" y="1761599"/>
                  </a:cubicBezTo>
                  <a:cubicBezTo>
                    <a:pt x="2293179" y="1823045"/>
                    <a:pt x="2163609" y="1885826"/>
                    <a:pt x="2032704" y="1945936"/>
                  </a:cubicBezTo>
                  <a:cubicBezTo>
                    <a:pt x="1896455" y="2008717"/>
                    <a:pt x="1738834" y="2071499"/>
                    <a:pt x="1585220" y="2038105"/>
                  </a:cubicBezTo>
                  <a:cubicBezTo>
                    <a:pt x="1499730" y="2019403"/>
                    <a:pt x="1435613" y="1964637"/>
                    <a:pt x="1374168" y="1905863"/>
                  </a:cubicBezTo>
                  <a:cubicBezTo>
                    <a:pt x="1286007" y="1820373"/>
                    <a:pt x="1201853" y="1729541"/>
                    <a:pt x="1119035" y="1638708"/>
                  </a:cubicBezTo>
                  <a:cubicBezTo>
                    <a:pt x="1028203" y="1539861"/>
                    <a:pt x="937370" y="1441014"/>
                    <a:pt x="849209" y="1339495"/>
                  </a:cubicBezTo>
                  <a:cubicBezTo>
                    <a:pt x="757041" y="1233969"/>
                    <a:pt x="671551" y="1121764"/>
                    <a:pt x="587397" y="1009560"/>
                  </a:cubicBezTo>
                  <a:cubicBezTo>
                    <a:pt x="461835" y="842588"/>
                    <a:pt x="332265" y="675616"/>
                    <a:pt x="213381" y="503301"/>
                  </a:cubicBezTo>
                  <a:cubicBezTo>
                    <a:pt x="153271" y="417812"/>
                    <a:pt x="99840" y="326980"/>
                    <a:pt x="58431" y="232140"/>
                  </a:cubicBezTo>
                  <a:cubicBezTo>
                    <a:pt x="29044" y="165351"/>
                    <a:pt x="-1678" y="79862"/>
                    <a:pt x="17023" y="5058"/>
                  </a:cubicBezTo>
                  <a:cubicBezTo>
                    <a:pt x="21030" y="-285"/>
                    <a:pt x="7672" y="-2956"/>
                    <a:pt x="6336" y="50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28" name="Freeform: Shape 95"/>
            <p:cNvSpPr>
              <a:spLocks/>
            </p:cNvSpPr>
            <p:nvPr/>
          </p:nvSpPr>
          <p:spPr bwMode="auto">
            <a:xfrm flipH="1">
              <a:off x="-112184" y="4641735"/>
              <a:ext cx="1060451" cy="512785"/>
            </a:xfrm>
            <a:custGeom>
              <a:avLst/>
              <a:gdLst>
                <a:gd name="T0" fmla="*/ 9261 w 951833"/>
                <a:gd name="T1" fmla="*/ 708303 h 460427"/>
                <a:gd name="T2" fmla="*/ 317966 w 951833"/>
                <a:gd name="T3" fmla="*/ 624043 h 460427"/>
                <a:gd name="T4" fmla="*/ 762501 w 951833"/>
                <a:gd name="T5" fmla="*/ 418535 h 460427"/>
                <a:gd name="T6" fmla="*/ 1462231 w 951833"/>
                <a:gd name="T7" fmla="*/ 19849 h 460427"/>
                <a:gd name="T8" fmla="*/ 1451941 w 951833"/>
                <a:gd name="T9" fmla="*/ 1352 h 460427"/>
                <a:gd name="T10" fmla="*/ 772792 w 951833"/>
                <a:gd name="T11" fmla="*/ 389764 h 460427"/>
                <a:gd name="T12" fmla="*/ 330314 w 951833"/>
                <a:gd name="T13" fmla="*/ 597329 h 460427"/>
                <a:gd name="T14" fmla="*/ 9261 w 951833"/>
                <a:gd name="T15" fmla="*/ 687752 h 460427"/>
                <a:gd name="T16" fmla="*/ 9261 w 951833"/>
                <a:gd name="T17" fmla="*/ 708303 h 460427"/>
                <a:gd name="T18" fmla="*/ 9261 w 951833"/>
                <a:gd name="T19" fmla="*/ 708303 h 4604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1833" h="460427">
                  <a:moveTo>
                    <a:pt x="6011" y="460385"/>
                  </a:moveTo>
                  <a:cubicBezTo>
                    <a:pt x="74136" y="461721"/>
                    <a:pt x="143595" y="430998"/>
                    <a:pt x="206377" y="405618"/>
                  </a:cubicBezTo>
                  <a:cubicBezTo>
                    <a:pt x="305224" y="366881"/>
                    <a:pt x="400064" y="320129"/>
                    <a:pt x="494904" y="272041"/>
                  </a:cubicBezTo>
                  <a:cubicBezTo>
                    <a:pt x="648518" y="193231"/>
                    <a:pt x="807475" y="113084"/>
                    <a:pt x="949067" y="12901"/>
                  </a:cubicBezTo>
                  <a:cubicBezTo>
                    <a:pt x="955746" y="7558"/>
                    <a:pt x="949067" y="-3128"/>
                    <a:pt x="942388" y="879"/>
                  </a:cubicBezTo>
                  <a:cubicBezTo>
                    <a:pt x="804803" y="97055"/>
                    <a:pt x="651189" y="175866"/>
                    <a:pt x="501583" y="253340"/>
                  </a:cubicBezTo>
                  <a:cubicBezTo>
                    <a:pt x="408079" y="301428"/>
                    <a:pt x="311903" y="348180"/>
                    <a:pt x="214392" y="388254"/>
                  </a:cubicBezTo>
                  <a:cubicBezTo>
                    <a:pt x="150274" y="414969"/>
                    <a:pt x="76807" y="448363"/>
                    <a:pt x="6011" y="447027"/>
                  </a:cubicBezTo>
                  <a:cubicBezTo>
                    <a:pt x="-2004" y="447027"/>
                    <a:pt x="-2004" y="460385"/>
                    <a:pt x="6011" y="4603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3" name="Graphic 16"/>
          <p:cNvGrpSpPr>
            <a:grpSpLocks/>
          </p:cNvGrpSpPr>
          <p:nvPr/>
        </p:nvGrpSpPr>
        <p:grpSpPr bwMode="auto">
          <a:xfrm flipH="1">
            <a:off x="3168650" y="5189538"/>
            <a:ext cx="1200150" cy="1270000"/>
            <a:chOff x="2856032" y="3503597"/>
            <a:chExt cx="1437976" cy="1141579"/>
          </a:xfrm>
        </p:grpSpPr>
        <p:sp>
          <p:nvSpPr>
            <p:cNvPr id="51317" name="Freeform: Shape 23"/>
            <p:cNvSpPr>
              <a:spLocks/>
            </p:cNvSpPr>
            <p:nvPr/>
          </p:nvSpPr>
          <p:spPr bwMode="auto">
            <a:xfrm>
              <a:off x="2856032" y="3503597"/>
              <a:ext cx="1306732" cy="1141579"/>
            </a:xfrm>
            <a:custGeom>
              <a:avLst/>
              <a:gdLst>
                <a:gd name="T0" fmla="*/ 669703 w 1306606"/>
                <a:gd name="T1" fmla="*/ 68000 h 1141579"/>
                <a:gd name="T2" fmla="*/ 433180 w 1306606"/>
                <a:gd name="T3" fmla="*/ 11897 h 1141579"/>
                <a:gd name="T4" fmla="*/ 96433 w 1306606"/>
                <a:gd name="T5" fmla="*/ 424651 h 1141579"/>
                <a:gd name="T6" fmla="*/ 14919 w 1306606"/>
                <a:gd name="T7" fmla="*/ 637039 h 1141579"/>
                <a:gd name="T8" fmla="*/ 569480 w 1306606"/>
                <a:gd name="T9" fmla="*/ 950946 h 1141579"/>
                <a:gd name="T10" fmla="*/ 1003775 w 1306606"/>
                <a:gd name="T11" fmla="*/ 1132611 h 1141579"/>
                <a:gd name="T12" fmla="*/ 1149430 w 1306606"/>
                <a:gd name="T13" fmla="*/ 1009719 h 1141579"/>
                <a:gd name="T14" fmla="*/ 1307111 w 1306606"/>
                <a:gd name="T15" fmla="*/ 658411 h 1141579"/>
                <a:gd name="T16" fmla="*/ 669703 w 1306606"/>
                <a:gd name="T17" fmla="*/ 68000 h 11415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6606" h="1141579">
                  <a:moveTo>
                    <a:pt x="669443" y="68000"/>
                  </a:moveTo>
                  <a:cubicBezTo>
                    <a:pt x="541209" y="21248"/>
                    <a:pt x="469077" y="-21497"/>
                    <a:pt x="433012" y="11897"/>
                  </a:cubicBezTo>
                  <a:cubicBezTo>
                    <a:pt x="396946" y="45291"/>
                    <a:pt x="176543" y="313782"/>
                    <a:pt x="96397" y="424651"/>
                  </a:cubicBezTo>
                  <a:cubicBezTo>
                    <a:pt x="16251" y="535520"/>
                    <a:pt x="-23823" y="596966"/>
                    <a:pt x="14915" y="637039"/>
                  </a:cubicBezTo>
                  <a:cubicBezTo>
                    <a:pt x="53652" y="677112"/>
                    <a:pt x="419654" y="872135"/>
                    <a:pt x="569260" y="950946"/>
                  </a:cubicBezTo>
                  <a:cubicBezTo>
                    <a:pt x="718867" y="1029756"/>
                    <a:pt x="947284" y="1117917"/>
                    <a:pt x="1003387" y="1132611"/>
                  </a:cubicBezTo>
                  <a:cubicBezTo>
                    <a:pt x="1058153" y="1147304"/>
                    <a:pt x="1072847" y="1163333"/>
                    <a:pt x="1148986" y="1009719"/>
                  </a:cubicBezTo>
                  <a:cubicBezTo>
                    <a:pt x="1225125" y="856106"/>
                    <a:pt x="1306607" y="658411"/>
                    <a:pt x="1306607" y="658411"/>
                  </a:cubicBezTo>
                  <a:lnTo>
                    <a:pt x="669443" y="68000"/>
                  </a:lnTo>
                  <a:close/>
                </a:path>
              </a:pathLst>
            </a:custGeom>
            <a:solidFill>
              <a:srgbClr val="FF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18" name="Freeform: Shape 24"/>
            <p:cNvSpPr>
              <a:spLocks/>
            </p:cNvSpPr>
            <p:nvPr/>
          </p:nvSpPr>
          <p:spPr bwMode="auto">
            <a:xfrm>
              <a:off x="3186995" y="3540698"/>
              <a:ext cx="1107013" cy="1051679"/>
            </a:xfrm>
            <a:custGeom>
              <a:avLst/>
              <a:gdLst>
                <a:gd name="T0" fmla="*/ 434806 w 1106751"/>
                <a:gd name="T1" fmla="*/ 749 h 1051778"/>
                <a:gd name="T2" fmla="*/ 88513 w 1106751"/>
                <a:gd name="T3" fmla="*/ 114246 h 1051778"/>
                <a:gd name="T4" fmla="*/ 268 w 1106751"/>
                <a:gd name="T5" fmla="*/ 281157 h 1051778"/>
                <a:gd name="T6" fmla="*/ 148679 w 1106751"/>
                <a:gd name="T7" fmla="*/ 975495 h 1051778"/>
                <a:gd name="T8" fmla="*/ 298429 w 1106751"/>
                <a:gd name="T9" fmla="*/ 1043595 h 1051778"/>
                <a:gd name="T10" fmla="*/ 1085943 w 1106751"/>
                <a:gd name="T11" fmla="*/ 813927 h 1051778"/>
                <a:gd name="T12" fmla="*/ 1048506 w 1106751"/>
                <a:gd name="T13" fmla="*/ 501476 h 1051778"/>
                <a:gd name="T14" fmla="*/ 434806 w 1106751"/>
                <a:gd name="T15" fmla="*/ 749 h 10517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06751" h="1051778">
                  <a:moveTo>
                    <a:pt x="434394" y="749"/>
                  </a:moveTo>
                  <a:cubicBezTo>
                    <a:pt x="330204" y="30136"/>
                    <a:pt x="105794" y="107611"/>
                    <a:pt x="88429" y="114290"/>
                  </a:cubicBezTo>
                  <a:cubicBezTo>
                    <a:pt x="71064" y="120969"/>
                    <a:pt x="-5075" y="250538"/>
                    <a:pt x="268" y="281261"/>
                  </a:cubicBezTo>
                  <a:cubicBezTo>
                    <a:pt x="4275" y="313320"/>
                    <a:pt x="131174" y="927775"/>
                    <a:pt x="148539" y="975863"/>
                  </a:cubicBezTo>
                  <a:cubicBezTo>
                    <a:pt x="164568" y="1023951"/>
                    <a:pt x="219335" y="1070703"/>
                    <a:pt x="298145" y="1043987"/>
                  </a:cubicBezTo>
                  <a:cubicBezTo>
                    <a:pt x="375620" y="1017272"/>
                    <a:pt x="1035492" y="836943"/>
                    <a:pt x="1084915" y="814235"/>
                  </a:cubicBezTo>
                  <a:cubicBezTo>
                    <a:pt x="1134339" y="791526"/>
                    <a:pt x="1090258" y="636577"/>
                    <a:pt x="1047514" y="501664"/>
                  </a:cubicBezTo>
                  <a:cubicBezTo>
                    <a:pt x="1003433" y="368087"/>
                    <a:pt x="614723" y="-19287"/>
                    <a:pt x="434394" y="749"/>
                  </a:cubicBezTo>
                  <a:close/>
                </a:path>
              </a:pathLst>
            </a:custGeom>
            <a:solidFill>
              <a:srgbClr val="FF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19" name="Freeform: Shape 25"/>
            <p:cNvSpPr>
              <a:spLocks/>
            </p:cNvSpPr>
            <p:nvPr/>
          </p:nvSpPr>
          <p:spPr bwMode="auto">
            <a:xfrm>
              <a:off x="3181288" y="3647721"/>
              <a:ext cx="159775" cy="179799"/>
            </a:xfrm>
            <a:custGeom>
              <a:avLst/>
              <a:gdLst>
                <a:gd name="T0" fmla="*/ 8194 w 160654"/>
                <a:gd name="T1" fmla="*/ 179628 h 179825"/>
                <a:gd name="T2" fmla="*/ 157167 w 160654"/>
                <a:gd name="T3" fmla="*/ 120890 h 179825"/>
                <a:gd name="T4" fmla="*/ 99670 w 160654"/>
                <a:gd name="T5" fmla="*/ 4742 h 179825"/>
                <a:gd name="T6" fmla="*/ 86601 w 160654"/>
                <a:gd name="T7" fmla="*/ 8749 h 179825"/>
                <a:gd name="T8" fmla="*/ 134951 w 160654"/>
                <a:gd name="T9" fmla="*/ 92855 h 179825"/>
                <a:gd name="T10" fmla="*/ 142792 w 160654"/>
                <a:gd name="T11" fmla="*/ 123557 h 179825"/>
                <a:gd name="T12" fmla="*/ 100974 w 160654"/>
                <a:gd name="T13" fmla="*/ 147589 h 179825"/>
                <a:gd name="T14" fmla="*/ 4273 w 160654"/>
                <a:gd name="T15" fmla="*/ 167614 h 179825"/>
                <a:gd name="T16" fmla="*/ 8194 w 160654"/>
                <a:gd name="T17" fmla="*/ 179628 h 179825"/>
                <a:gd name="T18" fmla="*/ 8194 w 160654"/>
                <a:gd name="T19" fmla="*/ 179628 h 1798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654" h="179825">
                  <a:moveTo>
                    <a:pt x="8376" y="179732"/>
                  </a:moveTo>
                  <a:cubicBezTo>
                    <a:pt x="36427" y="174389"/>
                    <a:pt x="160654" y="169046"/>
                    <a:pt x="160654" y="120958"/>
                  </a:cubicBezTo>
                  <a:cubicBezTo>
                    <a:pt x="160654" y="74206"/>
                    <a:pt x="111230" y="46155"/>
                    <a:pt x="101880" y="4746"/>
                  </a:cubicBezTo>
                  <a:cubicBezTo>
                    <a:pt x="100544" y="-3269"/>
                    <a:pt x="87187" y="-597"/>
                    <a:pt x="88522" y="8753"/>
                  </a:cubicBezTo>
                  <a:cubicBezTo>
                    <a:pt x="95201" y="39476"/>
                    <a:pt x="124588" y="66191"/>
                    <a:pt x="137946" y="92907"/>
                  </a:cubicBezTo>
                  <a:cubicBezTo>
                    <a:pt x="143289" y="102257"/>
                    <a:pt x="147296" y="112943"/>
                    <a:pt x="145961" y="123629"/>
                  </a:cubicBezTo>
                  <a:cubicBezTo>
                    <a:pt x="143289" y="136987"/>
                    <a:pt x="112566" y="145002"/>
                    <a:pt x="103216" y="147673"/>
                  </a:cubicBezTo>
                  <a:cubicBezTo>
                    <a:pt x="71157" y="157024"/>
                    <a:pt x="36427" y="161031"/>
                    <a:pt x="4369" y="167710"/>
                  </a:cubicBezTo>
                  <a:cubicBezTo>
                    <a:pt x="-3646" y="167710"/>
                    <a:pt x="361" y="181067"/>
                    <a:pt x="8376" y="1797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20" name="Freeform: Shape 26"/>
            <p:cNvSpPr>
              <a:spLocks/>
            </p:cNvSpPr>
            <p:nvPr/>
          </p:nvSpPr>
          <p:spPr bwMode="auto">
            <a:xfrm>
              <a:off x="3377203" y="3774722"/>
              <a:ext cx="313843" cy="105596"/>
            </a:xfrm>
            <a:custGeom>
              <a:avLst/>
              <a:gdLst>
                <a:gd name="T0" fmla="*/ 8695 w 314009"/>
                <a:gd name="T1" fmla="*/ 105152 h 105713"/>
                <a:gd name="T2" fmla="*/ 71344 w 314009"/>
                <a:gd name="T3" fmla="*/ 85204 h 105713"/>
                <a:gd name="T4" fmla="*/ 148655 w 314009"/>
                <a:gd name="T5" fmla="*/ 62597 h 105713"/>
                <a:gd name="T6" fmla="*/ 308612 w 314009"/>
                <a:gd name="T7" fmla="*/ 13391 h 105713"/>
                <a:gd name="T8" fmla="*/ 304613 w 314009"/>
                <a:gd name="T9" fmla="*/ 94 h 105713"/>
                <a:gd name="T10" fmla="*/ 155322 w 314009"/>
                <a:gd name="T11" fmla="*/ 45310 h 105713"/>
                <a:gd name="T12" fmla="*/ 3364 w 314009"/>
                <a:gd name="T13" fmla="*/ 91854 h 105713"/>
                <a:gd name="T14" fmla="*/ 8695 w 314009"/>
                <a:gd name="T15" fmla="*/ 105152 h 105713"/>
                <a:gd name="T16" fmla="*/ 8695 w 314009"/>
                <a:gd name="T17" fmla="*/ 105152 h 1057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4009" h="105713">
                  <a:moveTo>
                    <a:pt x="8715" y="105620"/>
                  </a:moveTo>
                  <a:cubicBezTo>
                    <a:pt x="30087" y="101612"/>
                    <a:pt x="51460" y="93598"/>
                    <a:pt x="71496" y="85583"/>
                  </a:cubicBezTo>
                  <a:cubicBezTo>
                    <a:pt x="96876" y="77568"/>
                    <a:pt x="123592" y="70890"/>
                    <a:pt x="148971" y="62875"/>
                  </a:cubicBezTo>
                  <a:cubicBezTo>
                    <a:pt x="202402" y="45510"/>
                    <a:pt x="254497" y="24138"/>
                    <a:pt x="309264" y="13451"/>
                  </a:cubicBezTo>
                  <a:cubicBezTo>
                    <a:pt x="317279" y="12116"/>
                    <a:pt x="314607" y="-1242"/>
                    <a:pt x="305257" y="94"/>
                  </a:cubicBezTo>
                  <a:cubicBezTo>
                    <a:pt x="254497" y="10780"/>
                    <a:pt x="205074" y="30816"/>
                    <a:pt x="155650" y="45510"/>
                  </a:cubicBezTo>
                  <a:cubicBezTo>
                    <a:pt x="106226" y="60204"/>
                    <a:pt x="54131" y="82911"/>
                    <a:pt x="3372" y="92262"/>
                  </a:cubicBezTo>
                  <a:cubicBezTo>
                    <a:pt x="-3307" y="93598"/>
                    <a:pt x="700" y="106956"/>
                    <a:pt x="8715" y="1056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21" name="Freeform: Shape 27"/>
            <p:cNvSpPr>
              <a:spLocks/>
            </p:cNvSpPr>
            <p:nvPr/>
          </p:nvSpPr>
          <p:spPr bwMode="auto">
            <a:xfrm>
              <a:off x="3323945" y="3826093"/>
              <a:ext cx="494542" cy="148405"/>
            </a:xfrm>
            <a:custGeom>
              <a:avLst/>
              <a:gdLst>
                <a:gd name="T0" fmla="*/ 9405 w 495069"/>
                <a:gd name="T1" fmla="*/ 149019 h 147907"/>
                <a:gd name="T2" fmla="*/ 109162 w 495069"/>
                <a:gd name="T3" fmla="*/ 126003 h 147907"/>
                <a:gd name="T4" fmla="*/ 234191 w 495069"/>
                <a:gd name="T5" fmla="*/ 82681 h 147907"/>
                <a:gd name="T6" fmla="*/ 360550 w 495069"/>
                <a:gd name="T7" fmla="*/ 39357 h 147907"/>
                <a:gd name="T8" fmla="*/ 488240 w 495069"/>
                <a:gd name="T9" fmla="*/ 13633 h 147907"/>
                <a:gd name="T10" fmla="*/ 484248 w 495069"/>
                <a:gd name="T11" fmla="*/ 94 h 147907"/>
                <a:gd name="T12" fmla="*/ 356560 w 495069"/>
                <a:gd name="T13" fmla="*/ 25818 h 147907"/>
                <a:gd name="T14" fmla="*/ 219560 w 495069"/>
                <a:gd name="T15" fmla="*/ 73203 h 147907"/>
                <a:gd name="T16" fmla="*/ 87880 w 495069"/>
                <a:gd name="T17" fmla="*/ 115172 h 147907"/>
                <a:gd name="T18" fmla="*/ 2754 w 495069"/>
                <a:gd name="T19" fmla="*/ 136835 h 147907"/>
                <a:gd name="T20" fmla="*/ 9405 w 495069"/>
                <a:gd name="T21" fmla="*/ 149019 h 147907"/>
                <a:gd name="T22" fmla="*/ 9405 w 495069"/>
                <a:gd name="T23" fmla="*/ 149019 h 1479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95069" h="147907">
                  <a:moveTo>
                    <a:pt x="9445" y="147029"/>
                  </a:moveTo>
                  <a:cubicBezTo>
                    <a:pt x="40168" y="125656"/>
                    <a:pt x="76234" y="130999"/>
                    <a:pt x="109628" y="124320"/>
                  </a:cubicBezTo>
                  <a:cubicBezTo>
                    <a:pt x="152373" y="116306"/>
                    <a:pt x="193782" y="96269"/>
                    <a:pt x="235191" y="81576"/>
                  </a:cubicBezTo>
                  <a:cubicBezTo>
                    <a:pt x="276600" y="65547"/>
                    <a:pt x="318009" y="50853"/>
                    <a:pt x="362089" y="38831"/>
                  </a:cubicBezTo>
                  <a:cubicBezTo>
                    <a:pt x="403498" y="26809"/>
                    <a:pt x="447579" y="22802"/>
                    <a:pt x="490324" y="13451"/>
                  </a:cubicBezTo>
                  <a:cubicBezTo>
                    <a:pt x="498338" y="12116"/>
                    <a:pt x="495667" y="-1242"/>
                    <a:pt x="486316" y="94"/>
                  </a:cubicBezTo>
                  <a:cubicBezTo>
                    <a:pt x="443571" y="9444"/>
                    <a:pt x="400827" y="13451"/>
                    <a:pt x="358082" y="25473"/>
                  </a:cubicBezTo>
                  <a:cubicBezTo>
                    <a:pt x="311330" y="37495"/>
                    <a:pt x="265914" y="56196"/>
                    <a:pt x="220497" y="72225"/>
                  </a:cubicBezTo>
                  <a:cubicBezTo>
                    <a:pt x="179088" y="88255"/>
                    <a:pt x="133672" y="110963"/>
                    <a:pt x="88256" y="113634"/>
                  </a:cubicBezTo>
                  <a:cubicBezTo>
                    <a:pt x="58869" y="114970"/>
                    <a:pt x="26810" y="117642"/>
                    <a:pt x="2766" y="135007"/>
                  </a:cubicBezTo>
                  <a:cubicBezTo>
                    <a:pt x="-3912" y="140350"/>
                    <a:pt x="2766" y="151036"/>
                    <a:pt x="9445" y="1470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22" name="Freeform: Shape 28"/>
            <p:cNvSpPr>
              <a:spLocks/>
            </p:cNvSpPr>
            <p:nvPr/>
          </p:nvSpPr>
          <p:spPr bwMode="auto">
            <a:xfrm>
              <a:off x="3405734" y="4044420"/>
              <a:ext cx="281509" cy="98462"/>
            </a:xfrm>
            <a:custGeom>
              <a:avLst/>
              <a:gdLst>
                <a:gd name="T0" fmla="*/ 10167 w 282405"/>
                <a:gd name="T1" fmla="*/ 99387 h 97861"/>
                <a:gd name="T2" fmla="*/ 151288 w 282405"/>
                <a:gd name="T3" fmla="*/ 54214 h 97861"/>
                <a:gd name="T4" fmla="*/ 226467 w 282405"/>
                <a:gd name="T5" fmla="*/ 28204 h 97861"/>
                <a:gd name="T6" fmla="*/ 275265 w 282405"/>
                <a:gd name="T7" fmla="*/ 13146 h 97861"/>
                <a:gd name="T8" fmla="*/ 268671 w 282405"/>
                <a:gd name="T9" fmla="*/ 826 h 97861"/>
                <a:gd name="T10" fmla="*/ 201408 w 282405"/>
                <a:gd name="T11" fmla="*/ 22729 h 97861"/>
                <a:gd name="T12" fmla="*/ 128868 w 282405"/>
                <a:gd name="T13" fmla="*/ 46000 h 97861"/>
                <a:gd name="T14" fmla="*/ 3574 w 282405"/>
                <a:gd name="T15" fmla="*/ 87066 h 97861"/>
                <a:gd name="T16" fmla="*/ 10167 w 282405"/>
                <a:gd name="T17" fmla="*/ 99387 h 97861"/>
                <a:gd name="T18" fmla="*/ 10167 w 282405"/>
                <a:gd name="T19" fmla="*/ 99387 h 978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2405" h="97861">
                  <a:moveTo>
                    <a:pt x="10297" y="96982"/>
                  </a:moveTo>
                  <a:cubicBezTo>
                    <a:pt x="53041" y="68931"/>
                    <a:pt x="105137" y="66259"/>
                    <a:pt x="153224" y="52902"/>
                  </a:cubicBezTo>
                  <a:cubicBezTo>
                    <a:pt x="178604" y="46223"/>
                    <a:pt x="203984" y="35537"/>
                    <a:pt x="229364" y="27522"/>
                  </a:cubicBezTo>
                  <a:cubicBezTo>
                    <a:pt x="246729" y="22179"/>
                    <a:pt x="262758" y="22179"/>
                    <a:pt x="278787" y="12828"/>
                  </a:cubicBezTo>
                  <a:cubicBezTo>
                    <a:pt x="286802" y="8821"/>
                    <a:pt x="280123" y="-3201"/>
                    <a:pt x="272108" y="806"/>
                  </a:cubicBezTo>
                  <a:cubicBezTo>
                    <a:pt x="252072" y="11492"/>
                    <a:pt x="225356" y="14164"/>
                    <a:pt x="203984" y="22179"/>
                  </a:cubicBezTo>
                  <a:cubicBezTo>
                    <a:pt x="179940" y="31529"/>
                    <a:pt x="155896" y="39544"/>
                    <a:pt x="130516" y="44887"/>
                  </a:cubicBezTo>
                  <a:cubicBezTo>
                    <a:pt x="86436" y="55573"/>
                    <a:pt x="42355" y="59580"/>
                    <a:pt x="3618" y="84960"/>
                  </a:cubicBezTo>
                  <a:cubicBezTo>
                    <a:pt x="-4397" y="90303"/>
                    <a:pt x="2282" y="100989"/>
                    <a:pt x="10297" y="969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23" name="Freeform: Shape 29"/>
            <p:cNvSpPr>
              <a:spLocks/>
            </p:cNvSpPr>
            <p:nvPr/>
          </p:nvSpPr>
          <p:spPr bwMode="auto">
            <a:xfrm>
              <a:off x="3405734" y="4048701"/>
              <a:ext cx="538291" cy="164102"/>
            </a:xfrm>
            <a:custGeom>
              <a:avLst/>
              <a:gdLst>
                <a:gd name="T0" fmla="*/ 5846 w 538437"/>
                <a:gd name="T1" fmla="*/ 164725 h 163864"/>
                <a:gd name="T2" fmla="*/ 270045 w 538437"/>
                <a:gd name="T3" fmla="*/ 98890 h 163864"/>
                <a:gd name="T4" fmla="*/ 416820 w 538437"/>
                <a:gd name="T5" fmla="*/ 53210 h 163864"/>
                <a:gd name="T6" fmla="*/ 534240 w 538437"/>
                <a:gd name="T7" fmla="*/ 12905 h 163864"/>
                <a:gd name="T8" fmla="*/ 527569 w 538437"/>
                <a:gd name="T9" fmla="*/ 810 h 163864"/>
                <a:gd name="T10" fmla="*/ 414152 w 538437"/>
                <a:gd name="T11" fmla="*/ 39775 h 163864"/>
                <a:gd name="T12" fmla="*/ 279383 w 538437"/>
                <a:gd name="T13" fmla="*/ 81425 h 163864"/>
                <a:gd name="T14" fmla="*/ 7181 w 538437"/>
                <a:gd name="T15" fmla="*/ 149945 h 163864"/>
                <a:gd name="T16" fmla="*/ 5846 w 538437"/>
                <a:gd name="T17" fmla="*/ 164725 h 163864"/>
                <a:gd name="T18" fmla="*/ 5846 w 538437"/>
                <a:gd name="T19" fmla="*/ 164725 h 1638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8437" h="163864">
                  <a:moveTo>
                    <a:pt x="5854" y="163771"/>
                  </a:moveTo>
                  <a:cubicBezTo>
                    <a:pt x="96686" y="158428"/>
                    <a:pt x="183511" y="123698"/>
                    <a:pt x="270337" y="98318"/>
                  </a:cubicBezTo>
                  <a:cubicBezTo>
                    <a:pt x="319760" y="83625"/>
                    <a:pt x="369184" y="68931"/>
                    <a:pt x="417272" y="52902"/>
                  </a:cubicBezTo>
                  <a:cubicBezTo>
                    <a:pt x="456009" y="39544"/>
                    <a:pt x="497418" y="32865"/>
                    <a:pt x="534820" y="12829"/>
                  </a:cubicBezTo>
                  <a:cubicBezTo>
                    <a:pt x="542834" y="8821"/>
                    <a:pt x="536155" y="-3201"/>
                    <a:pt x="528141" y="806"/>
                  </a:cubicBezTo>
                  <a:cubicBezTo>
                    <a:pt x="492075" y="19508"/>
                    <a:pt x="452002" y="26186"/>
                    <a:pt x="414600" y="39544"/>
                  </a:cubicBezTo>
                  <a:cubicBezTo>
                    <a:pt x="370520" y="54237"/>
                    <a:pt x="325103" y="67595"/>
                    <a:pt x="279687" y="80953"/>
                  </a:cubicBezTo>
                  <a:cubicBezTo>
                    <a:pt x="190190" y="107668"/>
                    <a:pt x="100694" y="143734"/>
                    <a:pt x="7189" y="149077"/>
                  </a:cubicBezTo>
                  <a:cubicBezTo>
                    <a:pt x="-2161" y="151749"/>
                    <a:pt x="-2161" y="165107"/>
                    <a:pt x="5854" y="1637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24" name="Freeform: Shape 30"/>
            <p:cNvSpPr>
              <a:spLocks/>
            </p:cNvSpPr>
            <p:nvPr/>
          </p:nvSpPr>
          <p:spPr bwMode="auto">
            <a:xfrm>
              <a:off x="3451384" y="4255612"/>
              <a:ext cx="192111" cy="69922"/>
            </a:xfrm>
            <a:custGeom>
              <a:avLst/>
              <a:gdLst>
                <a:gd name="T0" fmla="*/ 7773 w 192224"/>
                <a:gd name="T1" fmla="*/ 70895 h 69566"/>
                <a:gd name="T2" fmla="*/ 122381 w 192224"/>
                <a:gd name="T3" fmla="*/ 39538 h 69566"/>
                <a:gd name="T4" fmla="*/ 189014 w 192224"/>
                <a:gd name="T5" fmla="*/ 13636 h 69566"/>
                <a:gd name="T6" fmla="*/ 182351 w 192224"/>
                <a:gd name="T7" fmla="*/ 1367 h 69566"/>
                <a:gd name="T8" fmla="*/ 110387 w 192224"/>
                <a:gd name="T9" fmla="*/ 28633 h 69566"/>
                <a:gd name="T10" fmla="*/ 3777 w 192224"/>
                <a:gd name="T11" fmla="*/ 57263 h 69566"/>
                <a:gd name="T12" fmla="*/ 7773 w 192224"/>
                <a:gd name="T13" fmla="*/ 70895 h 69566"/>
                <a:gd name="T14" fmla="*/ 7773 w 192224"/>
                <a:gd name="T15" fmla="*/ 70895 h 695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2224" h="69566">
                  <a:moveTo>
                    <a:pt x="7793" y="69463"/>
                  </a:moveTo>
                  <a:cubicBezTo>
                    <a:pt x="46530" y="60113"/>
                    <a:pt x="83932" y="50762"/>
                    <a:pt x="122669" y="38740"/>
                  </a:cubicBezTo>
                  <a:cubicBezTo>
                    <a:pt x="145377" y="32062"/>
                    <a:pt x="170757" y="28054"/>
                    <a:pt x="189458" y="13361"/>
                  </a:cubicBezTo>
                  <a:cubicBezTo>
                    <a:pt x="196137" y="8017"/>
                    <a:pt x="189458" y="-4004"/>
                    <a:pt x="182779" y="1339"/>
                  </a:cubicBezTo>
                  <a:cubicBezTo>
                    <a:pt x="162742" y="16032"/>
                    <a:pt x="134691" y="20040"/>
                    <a:pt x="110647" y="28054"/>
                  </a:cubicBezTo>
                  <a:cubicBezTo>
                    <a:pt x="75917" y="38740"/>
                    <a:pt x="39851" y="48091"/>
                    <a:pt x="3785" y="56105"/>
                  </a:cubicBezTo>
                  <a:cubicBezTo>
                    <a:pt x="-2893" y="58777"/>
                    <a:pt x="-222" y="70799"/>
                    <a:pt x="7793" y="694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2" name="Graphic 16"/>
          <p:cNvGrpSpPr>
            <a:grpSpLocks/>
          </p:cNvGrpSpPr>
          <p:nvPr/>
        </p:nvGrpSpPr>
        <p:grpSpPr bwMode="auto">
          <a:xfrm flipH="1">
            <a:off x="1943100" y="1998663"/>
            <a:ext cx="2651125" cy="3646487"/>
            <a:chOff x="2586150" y="637665"/>
            <a:chExt cx="3175819" cy="3274865"/>
          </a:xfrm>
        </p:grpSpPr>
        <p:sp>
          <p:nvSpPr>
            <p:cNvPr id="51261" name="Freeform: Shape 32"/>
            <p:cNvSpPr>
              <a:spLocks/>
            </p:cNvSpPr>
            <p:nvPr/>
          </p:nvSpPr>
          <p:spPr bwMode="auto">
            <a:xfrm>
              <a:off x="2586150" y="637665"/>
              <a:ext cx="3175819" cy="3274865"/>
            </a:xfrm>
            <a:custGeom>
              <a:avLst/>
              <a:gdLst>
                <a:gd name="T0" fmla="*/ 168585 w 3175819"/>
                <a:gd name="T1" fmla="*/ 517519 h 3274865"/>
                <a:gd name="T2" fmla="*/ 2949 w 3175819"/>
                <a:gd name="T3" fmla="*/ 752615 h 3274865"/>
                <a:gd name="T4" fmla="*/ 312848 w 3175819"/>
                <a:gd name="T5" fmla="*/ 1944124 h 3274865"/>
                <a:gd name="T6" fmla="*/ 529243 w 3175819"/>
                <a:gd name="T7" fmla="*/ 2416988 h 3274865"/>
                <a:gd name="T8" fmla="*/ 1129005 w 3175819"/>
                <a:gd name="T9" fmla="*/ 3178378 h 3274865"/>
                <a:gd name="T10" fmla="*/ 1511036 w 3175819"/>
                <a:gd name="T11" fmla="*/ 3225130 h 3274865"/>
                <a:gd name="T12" fmla="*/ 2882875 w 3175819"/>
                <a:gd name="T13" fmla="*/ 2578616 h 3274865"/>
                <a:gd name="T14" fmla="*/ 3164723 w 3175819"/>
                <a:gd name="T15" fmla="*/ 2304783 h 3274865"/>
                <a:gd name="T16" fmla="*/ 2857495 w 3175819"/>
                <a:gd name="T17" fmla="*/ 1922752 h 3274865"/>
                <a:gd name="T18" fmla="*/ 2363259 w 3175819"/>
                <a:gd name="T19" fmla="*/ 1428516 h 3274865"/>
                <a:gd name="T20" fmla="*/ 2218996 w 3175819"/>
                <a:gd name="T21" fmla="*/ 688498 h 3274865"/>
                <a:gd name="T22" fmla="*/ 2106791 w 3175819"/>
                <a:gd name="T23" fmla="*/ 122130 h 3274865"/>
                <a:gd name="T24" fmla="*/ 1814257 w 3175819"/>
                <a:gd name="T25" fmla="*/ 24619 h 3274865"/>
                <a:gd name="T26" fmla="*/ 168585 w 3175819"/>
                <a:gd name="T27" fmla="*/ 517519 h 32748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175819" h="3274865">
                  <a:moveTo>
                    <a:pt x="168585" y="517519"/>
                  </a:moveTo>
                  <a:cubicBezTo>
                    <a:pt x="93781" y="544234"/>
                    <a:pt x="-19759" y="619038"/>
                    <a:pt x="2949" y="752615"/>
                  </a:cubicBezTo>
                  <a:cubicBezTo>
                    <a:pt x="24321" y="886192"/>
                    <a:pt x="223351" y="1658269"/>
                    <a:pt x="312848" y="1944124"/>
                  </a:cubicBezTo>
                  <a:cubicBezTo>
                    <a:pt x="403681" y="2228644"/>
                    <a:pt x="399673" y="2266045"/>
                    <a:pt x="529243" y="2416988"/>
                  </a:cubicBezTo>
                  <a:cubicBezTo>
                    <a:pt x="658813" y="2569266"/>
                    <a:pt x="976727" y="3063502"/>
                    <a:pt x="1129005" y="3178378"/>
                  </a:cubicBezTo>
                  <a:cubicBezTo>
                    <a:pt x="1279948" y="3293254"/>
                    <a:pt x="1283955" y="3301269"/>
                    <a:pt x="1511036" y="3225130"/>
                  </a:cubicBezTo>
                  <a:cubicBezTo>
                    <a:pt x="1738118" y="3148991"/>
                    <a:pt x="2694531" y="2665441"/>
                    <a:pt x="2882875" y="2578616"/>
                  </a:cubicBezTo>
                  <a:cubicBezTo>
                    <a:pt x="3071219" y="2491791"/>
                    <a:pt x="3218154" y="2423667"/>
                    <a:pt x="3164723" y="2304783"/>
                  </a:cubicBezTo>
                  <a:cubicBezTo>
                    <a:pt x="3109956" y="2185899"/>
                    <a:pt x="3016452" y="2084380"/>
                    <a:pt x="2857495" y="1922752"/>
                  </a:cubicBezTo>
                  <a:cubicBezTo>
                    <a:pt x="2698538" y="1759788"/>
                    <a:pt x="2388639" y="1460574"/>
                    <a:pt x="2363259" y="1428516"/>
                  </a:cubicBezTo>
                  <a:cubicBezTo>
                    <a:pt x="2333872" y="1208113"/>
                    <a:pt x="2240368" y="832761"/>
                    <a:pt x="2218996" y="688498"/>
                  </a:cubicBezTo>
                  <a:cubicBezTo>
                    <a:pt x="2197623" y="544234"/>
                    <a:pt x="2132171" y="219642"/>
                    <a:pt x="2106791" y="122130"/>
                  </a:cubicBezTo>
                  <a:cubicBezTo>
                    <a:pt x="2081411" y="24619"/>
                    <a:pt x="2023973" y="-36827"/>
                    <a:pt x="1814257" y="24619"/>
                  </a:cubicBezTo>
                  <a:cubicBezTo>
                    <a:pt x="1604540" y="84728"/>
                    <a:pt x="380973" y="441380"/>
                    <a:pt x="168585" y="517519"/>
                  </a:cubicBezTo>
                  <a:close/>
                </a:path>
              </a:pathLst>
            </a:custGeom>
            <a:solidFill>
              <a:srgbClr val="D5F0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2" name="Freeform: Shape 33"/>
            <p:cNvSpPr>
              <a:spLocks/>
            </p:cNvSpPr>
            <p:nvPr/>
          </p:nvSpPr>
          <p:spPr bwMode="auto">
            <a:xfrm>
              <a:off x="2677431" y="1166605"/>
              <a:ext cx="3040799" cy="2603354"/>
            </a:xfrm>
            <a:custGeom>
              <a:avLst/>
              <a:gdLst>
                <a:gd name="T0" fmla="*/ 46146 w 3039592"/>
                <a:gd name="T1" fmla="*/ 1595 h 2603711"/>
                <a:gd name="T2" fmla="*/ 12700 w 3039592"/>
                <a:gd name="T3" fmla="*/ 212532 h 2603711"/>
                <a:gd name="T4" fmla="*/ 87623 w 3039592"/>
                <a:gd name="T5" fmla="*/ 534277 h 2603711"/>
                <a:gd name="T6" fmla="*/ 284294 w 3039592"/>
                <a:gd name="T7" fmla="*/ 1265876 h 2603711"/>
                <a:gd name="T8" fmla="*/ 348511 w 3039592"/>
                <a:gd name="T9" fmla="*/ 1506183 h 2603711"/>
                <a:gd name="T10" fmla="*/ 434136 w 3039592"/>
                <a:gd name="T11" fmla="*/ 1697095 h 2603711"/>
                <a:gd name="T12" fmla="*/ 827477 w 3039592"/>
                <a:gd name="T13" fmla="*/ 2217762 h 2603711"/>
                <a:gd name="T14" fmla="*/ 1103086 w 3039592"/>
                <a:gd name="T15" fmla="*/ 2527489 h 2603711"/>
                <a:gd name="T16" fmla="*/ 1182021 w 3039592"/>
                <a:gd name="T17" fmla="*/ 2592906 h 2603711"/>
                <a:gd name="T18" fmla="*/ 1279687 w 3039592"/>
                <a:gd name="T19" fmla="*/ 2595578 h 2603711"/>
                <a:gd name="T20" fmla="*/ 1594093 w 3039592"/>
                <a:gd name="T21" fmla="*/ 2470083 h 2603711"/>
                <a:gd name="T22" fmla="*/ 1932581 w 3039592"/>
                <a:gd name="T23" fmla="*/ 2312550 h 2603711"/>
                <a:gd name="T24" fmla="*/ 2546674 w 3039592"/>
                <a:gd name="T25" fmla="*/ 2020176 h 2603711"/>
                <a:gd name="T26" fmla="*/ 2827632 w 3039592"/>
                <a:gd name="T27" fmla="*/ 1884003 h 2603711"/>
                <a:gd name="T28" fmla="*/ 3009587 w 3039592"/>
                <a:gd name="T29" fmla="*/ 1778533 h 2603711"/>
                <a:gd name="T30" fmla="*/ 3037682 w 3039592"/>
                <a:gd name="T31" fmla="*/ 1691756 h 2603711"/>
                <a:gd name="T32" fmla="*/ 3025642 w 3039592"/>
                <a:gd name="T33" fmla="*/ 1698430 h 2603711"/>
                <a:gd name="T34" fmla="*/ 2893188 w 3039592"/>
                <a:gd name="T35" fmla="*/ 1835939 h 2603711"/>
                <a:gd name="T36" fmla="*/ 2653706 w 3039592"/>
                <a:gd name="T37" fmla="*/ 1953423 h 2603711"/>
                <a:gd name="T38" fmla="*/ 2387465 w 3039592"/>
                <a:gd name="T39" fmla="*/ 2082921 h 2603711"/>
                <a:gd name="T40" fmla="*/ 1659650 w 3039592"/>
                <a:gd name="T41" fmla="*/ 2426027 h 2603711"/>
                <a:gd name="T42" fmla="*/ 1351933 w 3039592"/>
                <a:gd name="T43" fmla="*/ 2559532 h 2603711"/>
                <a:gd name="T44" fmla="*/ 1203426 w 3039592"/>
                <a:gd name="T45" fmla="*/ 2586232 h 2603711"/>
                <a:gd name="T46" fmla="*/ 1124491 w 3039592"/>
                <a:gd name="T47" fmla="*/ 2526156 h 2603711"/>
                <a:gd name="T48" fmla="*/ 614753 w 3039592"/>
                <a:gd name="T49" fmla="*/ 1912038 h 2603711"/>
                <a:gd name="T50" fmla="*/ 447516 w 3039592"/>
                <a:gd name="T51" fmla="*/ 1689084 h 2603711"/>
                <a:gd name="T52" fmla="*/ 361891 w 3039592"/>
                <a:gd name="T53" fmla="*/ 1495505 h 2603711"/>
                <a:gd name="T54" fmla="*/ 194653 w 3039592"/>
                <a:gd name="T55" fmla="*/ 880050 h 2603711"/>
                <a:gd name="T56" fmla="*/ 68890 w 3039592"/>
                <a:gd name="T57" fmla="*/ 403443 h 2603711"/>
                <a:gd name="T58" fmla="*/ 16715 w 3039592"/>
                <a:gd name="T59" fmla="*/ 148450 h 2603711"/>
                <a:gd name="T60" fmla="*/ 56852 w 3039592"/>
                <a:gd name="T61" fmla="*/ 10938 h 2603711"/>
                <a:gd name="T62" fmla="*/ 46146 w 3039592"/>
                <a:gd name="T63" fmla="*/ 1595 h 2603711"/>
                <a:gd name="T64" fmla="*/ 46146 w 3039592"/>
                <a:gd name="T65" fmla="*/ 1595 h 26037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039592" h="2603711">
                  <a:moveTo>
                    <a:pt x="46074" y="1595"/>
                  </a:moveTo>
                  <a:cubicBezTo>
                    <a:pt x="-18043" y="57698"/>
                    <a:pt x="-678" y="137844"/>
                    <a:pt x="12680" y="212648"/>
                  </a:cubicBezTo>
                  <a:cubicBezTo>
                    <a:pt x="31381" y="320845"/>
                    <a:pt x="59432" y="427707"/>
                    <a:pt x="87483" y="534569"/>
                  </a:cubicBezTo>
                  <a:cubicBezTo>
                    <a:pt x="150264" y="780351"/>
                    <a:pt x="217053" y="1023462"/>
                    <a:pt x="283842" y="1266572"/>
                  </a:cubicBezTo>
                  <a:cubicBezTo>
                    <a:pt x="305214" y="1346719"/>
                    <a:pt x="327922" y="1426865"/>
                    <a:pt x="347959" y="1507011"/>
                  </a:cubicBezTo>
                  <a:cubicBezTo>
                    <a:pt x="366660" y="1576471"/>
                    <a:pt x="392039" y="1643260"/>
                    <a:pt x="433448" y="1698027"/>
                  </a:cubicBezTo>
                  <a:cubicBezTo>
                    <a:pt x="563018" y="1873013"/>
                    <a:pt x="693924" y="2046663"/>
                    <a:pt x="826165" y="2218978"/>
                  </a:cubicBezTo>
                  <a:cubicBezTo>
                    <a:pt x="910319" y="2328511"/>
                    <a:pt x="999816" y="2434038"/>
                    <a:pt x="1101335" y="2528877"/>
                  </a:cubicBezTo>
                  <a:cubicBezTo>
                    <a:pt x="1125378" y="2551586"/>
                    <a:pt x="1149422" y="2579637"/>
                    <a:pt x="1180145" y="2594330"/>
                  </a:cubicBezTo>
                  <a:cubicBezTo>
                    <a:pt x="1210868" y="2609024"/>
                    <a:pt x="1245598" y="2603681"/>
                    <a:pt x="1277656" y="2597002"/>
                  </a:cubicBezTo>
                  <a:cubicBezTo>
                    <a:pt x="1385854" y="2572958"/>
                    <a:pt x="1490044" y="2518191"/>
                    <a:pt x="1591563" y="2471439"/>
                  </a:cubicBezTo>
                  <a:cubicBezTo>
                    <a:pt x="1703768" y="2419344"/>
                    <a:pt x="1817309" y="2367249"/>
                    <a:pt x="1929514" y="2313818"/>
                  </a:cubicBezTo>
                  <a:cubicBezTo>
                    <a:pt x="2133887" y="2217642"/>
                    <a:pt x="2338260" y="2120131"/>
                    <a:pt x="2542633" y="2021284"/>
                  </a:cubicBezTo>
                  <a:cubicBezTo>
                    <a:pt x="2636137" y="1975867"/>
                    <a:pt x="2729642" y="1930451"/>
                    <a:pt x="2823146" y="1885035"/>
                  </a:cubicBezTo>
                  <a:cubicBezTo>
                    <a:pt x="2885927" y="1854312"/>
                    <a:pt x="2951380" y="1824925"/>
                    <a:pt x="3004811" y="1779509"/>
                  </a:cubicBezTo>
                  <a:cubicBezTo>
                    <a:pt x="3031526" y="1756801"/>
                    <a:pt x="3050227" y="1726078"/>
                    <a:pt x="3032862" y="1692684"/>
                  </a:cubicBezTo>
                  <a:cubicBezTo>
                    <a:pt x="3028855" y="1684669"/>
                    <a:pt x="3016833" y="1691348"/>
                    <a:pt x="3020840" y="1699362"/>
                  </a:cubicBezTo>
                  <a:cubicBezTo>
                    <a:pt x="3054234" y="1762144"/>
                    <a:pt x="2928672" y="1816911"/>
                    <a:pt x="2888598" y="1836947"/>
                  </a:cubicBezTo>
                  <a:cubicBezTo>
                    <a:pt x="2809788" y="1878356"/>
                    <a:pt x="2728306" y="1914422"/>
                    <a:pt x="2649495" y="1954495"/>
                  </a:cubicBezTo>
                  <a:cubicBezTo>
                    <a:pt x="2561334" y="1998576"/>
                    <a:pt x="2471837" y="2041320"/>
                    <a:pt x="2383676" y="2084065"/>
                  </a:cubicBezTo>
                  <a:cubicBezTo>
                    <a:pt x="2141902" y="2200277"/>
                    <a:pt x="1900127" y="2315154"/>
                    <a:pt x="1657016" y="2427359"/>
                  </a:cubicBezTo>
                  <a:cubicBezTo>
                    <a:pt x="1555497" y="2474111"/>
                    <a:pt x="1455314" y="2523534"/>
                    <a:pt x="1349788" y="2560936"/>
                  </a:cubicBezTo>
                  <a:cubicBezTo>
                    <a:pt x="1305708" y="2576965"/>
                    <a:pt x="1249605" y="2598338"/>
                    <a:pt x="1201517" y="2587652"/>
                  </a:cubicBezTo>
                  <a:cubicBezTo>
                    <a:pt x="1169459" y="2579637"/>
                    <a:pt x="1145415" y="2548914"/>
                    <a:pt x="1122707" y="2527542"/>
                  </a:cubicBezTo>
                  <a:cubicBezTo>
                    <a:pt x="927684" y="2345877"/>
                    <a:pt x="772734" y="2125474"/>
                    <a:pt x="613777" y="1913086"/>
                  </a:cubicBezTo>
                  <a:cubicBezTo>
                    <a:pt x="557675" y="1839619"/>
                    <a:pt x="502908" y="1764815"/>
                    <a:pt x="446806" y="1690012"/>
                  </a:cubicBezTo>
                  <a:cubicBezTo>
                    <a:pt x="402725" y="1631238"/>
                    <a:pt x="380017" y="1567121"/>
                    <a:pt x="361316" y="1496325"/>
                  </a:cubicBezTo>
                  <a:cubicBezTo>
                    <a:pt x="307886" y="1290616"/>
                    <a:pt x="249112" y="1084907"/>
                    <a:pt x="194345" y="880534"/>
                  </a:cubicBezTo>
                  <a:cubicBezTo>
                    <a:pt x="151600" y="721577"/>
                    <a:pt x="108855" y="562620"/>
                    <a:pt x="68782" y="403663"/>
                  </a:cubicBezTo>
                  <a:cubicBezTo>
                    <a:pt x="48746" y="319509"/>
                    <a:pt x="27373" y="234020"/>
                    <a:pt x="16687" y="148530"/>
                  </a:cubicBezTo>
                  <a:cubicBezTo>
                    <a:pt x="10008" y="93764"/>
                    <a:pt x="12680" y="48347"/>
                    <a:pt x="56760" y="10946"/>
                  </a:cubicBezTo>
                  <a:cubicBezTo>
                    <a:pt x="62103" y="5603"/>
                    <a:pt x="52753" y="-3748"/>
                    <a:pt x="46074" y="15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3" name="Freeform: Shape 34"/>
            <p:cNvSpPr>
              <a:spLocks/>
            </p:cNvSpPr>
            <p:nvPr/>
          </p:nvSpPr>
          <p:spPr bwMode="auto">
            <a:xfrm>
              <a:off x="3896412" y="3784216"/>
              <a:ext cx="13312" cy="114057"/>
            </a:xfrm>
            <a:custGeom>
              <a:avLst/>
              <a:gdLst>
                <a:gd name="T0" fmla="*/ 0 w 13357"/>
                <a:gd name="T1" fmla="*/ 6895 h 114542"/>
                <a:gd name="T2" fmla="*/ 0 w 13357"/>
                <a:gd name="T3" fmla="*/ 106703 h 114542"/>
                <a:gd name="T4" fmla="*/ 13178 w 13357"/>
                <a:gd name="T5" fmla="*/ 106703 h 114542"/>
                <a:gd name="T6" fmla="*/ 13178 w 13357"/>
                <a:gd name="T7" fmla="*/ 6895 h 114542"/>
                <a:gd name="T8" fmla="*/ 0 w 13357"/>
                <a:gd name="T9" fmla="*/ 6895 h 114542"/>
                <a:gd name="T10" fmla="*/ 0 w 13357"/>
                <a:gd name="T11" fmla="*/ 6895 h 114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57" h="114542">
                  <a:moveTo>
                    <a:pt x="0" y="7013"/>
                  </a:moveTo>
                  <a:cubicBezTo>
                    <a:pt x="0" y="40407"/>
                    <a:pt x="0" y="73801"/>
                    <a:pt x="0" y="108531"/>
                  </a:cubicBezTo>
                  <a:cubicBezTo>
                    <a:pt x="0" y="116546"/>
                    <a:pt x="13358" y="116546"/>
                    <a:pt x="13358" y="108531"/>
                  </a:cubicBezTo>
                  <a:cubicBezTo>
                    <a:pt x="13358" y="75137"/>
                    <a:pt x="13358" y="41743"/>
                    <a:pt x="13358" y="7013"/>
                  </a:cubicBezTo>
                  <a:cubicBezTo>
                    <a:pt x="13358" y="-2338"/>
                    <a:pt x="0" y="-2338"/>
                    <a:pt x="0" y="70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4" name="Freeform: Shape 35"/>
            <p:cNvSpPr>
              <a:spLocks/>
            </p:cNvSpPr>
            <p:nvPr/>
          </p:nvSpPr>
          <p:spPr bwMode="auto">
            <a:xfrm>
              <a:off x="3048260" y="2057676"/>
              <a:ext cx="1894081" cy="862557"/>
            </a:xfrm>
            <a:custGeom>
              <a:avLst/>
              <a:gdLst>
                <a:gd name="T0" fmla="*/ 10824 w 1893799"/>
                <a:gd name="T1" fmla="*/ 859957 h 862316"/>
                <a:gd name="T2" fmla="*/ 44238 w 1893799"/>
                <a:gd name="T3" fmla="*/ 809141 h 862316"/>
                <a:gd name="T4" fmla="*/ 89679 w 1893799"/>
                <a:gd name="T5" fmla="*/ 786409 h 862316"/>
                <a:gd name="T6" fmla="*/ 216653 w 1893799"/>
                <a:gd name="T7" fmla="*/ 731579 h 862316"/>
                <a:gd name="T8" fmla="*/ 489315 w 1893799"/>
                <a:gd name="T9" fmla="*/ 628611 h 862316"/>
                <a:gd name="T10" fmla="*/ 1085425 w 1893799"/>
                <a:gd name="T11" fmla="*/ 367844 h 862316"/>
                <a:gd name="T12" fmla="*/ 1734995 w 1893799"/>
                <a:gd name="T13" fmla="*/ 92367 h 862316"/>
                <a:gd name="T14" fmla="*/ 1847268 w 1893799"/>
                <a:gd name="T15" fmla="*/ 38877 h 862316"/>
                <a:gd name="T16" fmla="*/ 1894048 w 1893799"/>
                <a:gd name="T17" fmla="*/ 9457 h 862316"/>
                <a:gd name="T18" fmla="*/ 1882018 w 1893799"/>
                <a:gd name="T19" fmla="*/ 2770 h 862316"/>
                <a:gd name="T20" fmla="*/ 1820536 w 1893799"/>
                <a:gd name="T21" fmla="*/ 36201 h 862316"/>
                <a:gd name="T22" fmla="*/ 1685543 w 1893799"/>
                <a:gd name="T23" fmla="*/ 99054 h 862316"/>
                <a:gd name="T24" fmla="*/ 1352736 w 1893799"/>
                <a:gd name="T25" fmla="*/ 244813 h 862316"/>
                <a:gd name="T26" fmla="*/ 987854 w 1893799"/>
                <a:gd name="T27" fmla="*/ 393252 h 862316"/>
                <a:gd name="T28" fmla="*/ 394419 w 1893799"/>
                <a:gd name="T29" fmla="*/ 652680 h 862316"/>
                <a:gd name="T30" fmla="*/ 164526 w 1893799"/>
                <a:gd name="T31" fmla="*/ 739604 h 862316"/>
                <a:gd name="T32" fmla="*/ 107056 w 1893799"/>
                <a:gd name="T33" fmla="*/ 765013 h 862316"/>
                <a:gd name="T34" fmla="*/ 48246 w 1893799"/>
                <a:gd name="T35" fmla="*/ 779723 h 862316"/>
                <a:gd name="T36" fmla="*/ 34880 w 1893799"/>
                <a:gd name="T37" fmla="*/ 801119 h 862316"/>
                <a:gd name="T38" fmla="*/ 1466 w 1893799"/>
                <a:gd name="T39" fmla="*/ 851934 h 862316"/>
                <a:gd name="T40" fmla="*/ 10824 w 1893799"/>
                <a:gd name="T41" fmla="*/ 859957 h 862316"/>
                <a:gd name="T42" fmla="*/ 10824 w 1893799"/>
                <a:gd name="T43" fmla="*/ 859957 h 8623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93799" h="862316">
                  <a:moveTo>
                    <a:pt x="10816" y="858997"/>
                  </a:moveTo>
                  <a:cubicBezTo>
                    <a:pt x="20167" y="840296"/>
                    <a:pt x="32188" y="825603"/>
                    <a:pt x="44210" y="808237"/>
                  </a:cubicBezTo>
                  <a:cubicBezTo>
                    <a:pt x="57568" y="789537"/>
                    <a:pt x="68254" y="792208"/>
                    <a:pt x="89627" y="785529"/>
                  </a:cubicBezTo>
                  <a:cubicBezTo>
                    <a:pt x="133707" y="773507"/>
                    <a:pt x="173780" y="748128"/>
                    <a:pt x="216525" y="730763"/>
                  </a:cubicBezTo>
                  <a:cubicBezTo>
                    <a:pt x="306022" y="693361"/>
                    <a:pt x="399526" y="666646"/>
                    <a:pt x="489023" y="627908"/>
                  </a:cubicBezTo>
                  <a:cubicBezTo>
                    <a:pt x="688053" y="542419"/>
                    <a:pt x="884411" y="450250"/>
                    <a:pt x="1084777" y="367432"/>
                  </a:cubicBezTo>
                  <a:cubicBezTo>
                    <a:pt x="1302508" y="277936"/>
                    <a:pt x="1520239" y="189775"/>
                    <a:pt x="1733963" y="92263"/>
                  </a:cubicBezTo>
                  <a:cubicBezTo>
                    <a:pt x="1771365" y="74898"/>
                    <a:pt x="1808766" y="57533"/>
                    <a:pt x="1846168" y="38833"/>
                  </a:cubicBezTo>
                  <a:cubicBezTo>
                    <a:pt x="1859526" y="32154"/>
                    <a:pt x="1884905" y="24139"/>
                    <a:pt x="1892920" y="9445"/>
                  </a:cubicBezTo>
                  <a:cubicBezTo>
                    <a:pt x="1896927" y="2766"/>
                    <a:pt x="1886241" y="-3912"/>
                    <a:pt x="1880898" y="2766"/>
                  </a:cubicBezTo>
                  <a:cubicBezTo>
                    <a:pt x="1871548" y="17460"/>
                    <a:pt x="1834146" y="29482"/>
                    <a:pt x="1819452" y="36161"/>
                  </a:cubicBezTo>
                  <a:cubicBezTo>
                    <a:pt x="1775372" y="57533"/>
                    <a:pt x="1729956" y="78906"/>
                    <a:pt x="1684539" y="98942"/>
                  </a:cubicBezTo>
                  <a:cubicBezTo>
                    <a:pt x="1573670" y="148366"/>
                    <a:pt x="1462801" y="197789"/>
                    <a:pt x="1351932" y="244541"/>
                  </a:cubicBezTo>
                  <a:cubicBezTo>
                    <a:pt x="1230377" y="296636"/>
                    <a:pt x="1107485" y="342053"/>
                    <a:pt x="987266" y="392812"/>
                  </a:cubicBezTo>
                  <a:cubicBezTo>
                    <a:pt x="788236" y="476966"/>
                    <a:pt x="594549" y="573142"/>
                    <a:pt x="394183" y="651952"/>
                  </a:cubicBezTo>
                  <a:cubicBezTo>
                    <a:pt x="318044" y="681339"/>
                    <a:pt x="239233" y="702712"/>
                    <a:pt x="164430" y="738777"/>
                  </a:cubicBezTo>
                  <a:cubicBezTo>
                    <a:pt x="145729" y="748128"/>
                    <a:pt x="127028" y="756142"/>
                    <a:pt x="106992" y="764157"/>
                  </a:cubicBezTo>
                  <a:cubicBezTo>
                    <a:pt x="86955" y="772172"/>
                    <a:pt x="68254" y="772172"/>
                    <a:pt x="48218" y="778851"/>
                  </a:cubicBezTo>
                  <a:cubicBezTo>
                    <a:pt x="41539" y="780186"/>
                    <a:pt x="37532" y="794880"/>
                    <a:pt x="34860" y="800223"/>
                  </a:cubicBezTo>
                  <a:cubicBezTo>
                    <a:pt x="24174" y="817588"/>
                    <a:pt x="10816" y="832281"/>
                    <a:pt x="1466" y="850982"/>
                  </a:cubicBezTo>
                  <a:cubicBezTo>
                    <a:pt x="-3877" y="858997"/>
                    <a:pt x="6809" y="867012"/>
                    <a:pt x="10816" y="8589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5" name="Freeform: Shape 36"/>
            <p:cNvSpPr>
              <a:spLocks/>
            </p:cNvSpPr>
            <p:nvPr/>
          </p:nvSpPr>
          <p:spPr bwMode="auto">
            <a:xfrm>
              <a:off x="3314496" y="2220208"/>
              <a:ext cx="2219271" cy="1418585"/>
            </a:xfrm>
            <a:custGeom>
              <a:avLst/>
              <a:gdLst>
                <a:gd name="T0" fmla="*/ 38675 w 2218728"/>
                <a:gd name="T1" fmla="*/ 643214 h 1417671"/>
                <a:gd name="T2" fmla="*/ 1477374 w 2218728"/>
                <a:gd name="T3" fmla="*/ 45923 h 1417671"/>
                <a:gd name="T4" fmla="*/ 1719387 w 2218728"/>
                <a:gd name="T5" fmla="*/ 49939 h 1417671"/>
                <a:gd name="T6" fmla="*/ 2127196 w 2218728"/>
                <a:gd name="T7" fmla="*/ 483847 h 1417671"/>
                <a:gd name="T8" fmla="*/ 2131207 w 2218728"/>
                <a:gd name="T9" fmla="*/ 726246 h 1417671"/>
                <a:gd name="T10" fmla="*/ 834240 w 2218728"/>
                <a:gd name="T11" fmla="*/ 1340948 h 1417671"/>
                <a:gd name="T12" fmla="*/ 509331 w 2218728"/>
                <a:gd name="T13" fmla="*/ 1359696 h 1417671"/>
                <a:gd name="T14" fmla="*/ 50709 w 2218728"/>
                <a:gd name="T15" fmla="*/ 762405 h 1417671"/>
                <a:gd name="T16" fmla="*/ 38675 w 2218728"/>
                <a:gd name="T17" fmla="*/ 643214 h 14176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18728" h="1417671">
                  <a:moveTo>
                    <a:pt x="38639" y="641558"/>
                  </a:moveTo>
                  <a:cubicBezTo>
                    <a:pt x="168209" y="577441"/>
                    <a:pt x="1353039" y="96563"/>
                    <a:pt x="1475930" y="45803"/>
                  </a:cubicBezTo>
                  <a:cubicBezTo>
                    <a:pt x="1598821" y="-4956"/>
                    <a:pt x="1641566" y="-26328"/>
                    <a:pt x="1717705" y="49811"/>
                  </a:cubicBezTo>
                  <a:cubicBezTo>
                    <a:pt x="1793844" y="125950"/>
                    <a:pt x="2075692" y="421155"/>
                    <a:pt x="2125116" y="482601"/>
                  </a:cubicBezTo>
                  <a:cubicBezTo>
                    <a:pt x="2175875" y="544047"/>
                    <a:pt x="2305445" y="612171"/>
                    <a:pt x="2129123" y="724376"/>
                  </a:cubicBezTo>
                  <a:cubicBezTo>
                    <a:pt x="1952801" y="836581"/>
                    <a:pt x="958986" y="1280058"/>
                    <a:pt x="833424" y="1337496"/>
                  </a:cubicBezTo>
                  <a:cubicBezTo>
                    <a:pt x="706525" y="1394934"/>
                    <a:pt x="617029" y="1475080"/>
                    <a:pt x="508831" y="1356196"/>
                  </a:cubicBezTo>
                  <a:cubicBezTo>
                    <a:pt x="400633" y="1237313"/>
                    <a:pt x="126800" y="851274"/>
                    <a:pt x="50661" y="760442"/>
                  </a:cubicBezTo>
                  <a:cubicBezTo>
                    <a:pt x="-25478" y="670945"/>
                    <a:pt x="-4106" y="664266"/>
                    <a:pt x="38639" y="641558"/>
                  </a:cubicBezTo>
                  <a:close/>
                </a:path>
              </a:pathLst>
            </a:custGeom>
            <a:solidFill>
              <a:srgbClr val="AFD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6" name="Freeform: Shape 37"/>
            <p:cNvSpPr>
              <a:spLocks/>
            </p:cNvSpPr>
            <p:nvPr/>
          </p:nvSpPr>
          <p:spPr bwMode="auto">
            <a:xfrm>
              <a:off x="4033334" y="2935916"/>
              <a:ext cx="880482" cy="459080"/>
            </a:xfrm>
            <a:custGeom>
              <a:avLst/>
              <a:gdLst>
                <a:gd name="T0" fmla="*/ 120426 w 880476"/>
                <a:gd name="T1" fmla="*/ 457052 h 459758"/>
                <a:gd name="T2" fmla="*/ 76345 w 880476"/>
                <a:gd name="T3" fmla="*/ 441119 h 459758"/>
                <a:gd name="T4" fmla="*/ 57641 w 880476"/>
                <a:gd name="T5" fmla="*/ 423854 h 459758"/>
                <a:gd name="T6" fmla="*/ 202 w 880476"/>
                <a:gd name="T7" fmla="*/ 348164 h 459758"/>
                <a:gd name="T8" fmla="*/ 16231 w 880476"/>
                <a:gd name="T9" fmla="*/ 329574 h 459758"/>
                <a:gd name="T10" fmla="*/ 300759 w 880476"/>
                <a:gd name="T11" fmla="*/ 202094 h 459758"/>
                <a:gd name="T12" fmla="*/ 549221 w 880476"/>
                <a:gd name="T13" fmla="*/ 90549 h 459758"/>
                <a:gd name="T14" fmla="*/ 796343 w 880476"/>
                <a:gd name="T15" fmla="*/ 6892 h 459758"/>
                <a:gd name="T16" fmla="*/ 797679 w 880476"/>
                <a:gd name="T17" fmla="*/ 8219 h 459758"/>
                <a:gd name="T18" fmla="*/ 880501 w 880476"/>
                <a:gd name="T19" fmla="*/ 86566 h 459758"/>
                <a:gd name="T20" fmla="*/ 844435 w 880476"/>
                <a:gd name="T21" fmla="*/ 126402 h 459758"/>
                <a:gd name="T22" fmla="*/ 451705 w 880476"/>
                <a:gd name="T23" fmla="*/ 312310 h 459758"/>
                <a:gd name="T24" fmla="*/ 398275 w 880476"/>
                <a:gd name="T25" fmla="*/ 336212 h 459758"/>
                <a:gd name="T26" fmla="*/ 300759 w 880476"/>
                <a:gd name="T27" fmla="*/ 385345 h 459758"/>
                <a:gd name="T28" fmla="*/ 120426 w 880476"/>
                <a:gd name="T29" fmla="*/ 457052 h 459758"/>
                <a:gd name="T30" fmla="*/ 769627 w 880476"/>
                <a:gd name="T31" fmla="*/ 13530 h 459758"/>
                <a:gd name="T32" fmla="*/ 553228 w 880476"/>
                <a:gd name="T33" fmla="*/ 102500 h 459758"/>
                <a:gd name="T34" fmla="*/ 304766 w 880476"/>
                <a:gd name="T35" fmla="*/ 214044 h 459758"/>
                <a:gd name="T36" fmla="*/ 21575 w 880476"/>
                <a:gd name="T37" fmla="*/ 341524 h 459758"/>
                <a:gd name="T38" fmla="*/ 13560 w 880476"/>
                <a:gd name="T39" fmla="*/ 349492 h 459758"/>
                <a:gd name="T40" fmla="*/ 66991 w 880476"/>
                <a:gd name="T41" fmla="*/ 413232 h 459758"/>
                <a:gd name="T42" fmla="*/ 85696 w 880476"/>
                <a:gd name="T43" fmla="*/ 431821 h 459758"/>
                <a:gd name="T44" fmla="*/ 120426 w 880476"/>
                <a:gd name="T45" fmla="*/ 443775 h 459758"/>
                <a:gd name="T46" fmla="*/ 292745 w 880476"/>
                <a:gd name="T47" fmla="*/ 374723 h 459758"/>
                <a:gd name="T48" fmla="*/ 391596 w 880476"/>
                <a:gd name="T49" fmla="*/ 324261 h 459758"/>
                <a:gd name="T50" fmla="*/ 445027 w 880476"/>
                <a:gd name="T51" fmla="*/ 300358 h 459758"/>
                <a:gd name="T52" fmla="*/ 836420 w 880476"/>
                <a:gd name="T53" fmla="*/ 114451 h 459758"/>
                <a:gd name="T54" fmla="*/ 865807 w 880476"/>
                <a:gd name="T55" fmla="*/ 85238 h 459758"/>
                <a:gd name="T56" fmla="*/ 789664 w 880476"/>
                <a:gd name="T57" fmla="*/ 18842 h 459758"/>
                <a:gd name="T58" fmla="*/ 788328 w 880476"/>
                <a:gd name="T59" fmla="*/ 17514 h 459758"/>
                <a:gd name="T60" fmla="*/ 769627 w 880476"/>
                <a:gd name="T61" fmla="*/ 13530 h 4597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0476" h="459758">
                  <a:moveTo>
                    <a:pt x="120422" y="459758"/>
                  </a:moveTo>
                  <a:cubicBezTo>
                    <a:pt x="101721" y="459758"/>
                    <a:pt x="87027" y="454415"/>
                    <a:pt x="76341" y="443729"/>
                  </a:cubicBezTo>
                  <a:cubicBezTo>
                    <a:pt x="69662" y="437051"/>
                    <a:pt x="62984" y="431707"/>
                    <a:pt x="57641" y="426364"/>
                  </a:cubicBezTo>
                  <a:cubicBezTo>
                    <a:pt x="21575" y="392970"/>
                    <a:pt x="-2469" y="370262"/>
                    <a:pt x="202" y="350225"/>
                  </a:cubicBezTo>
                  <a:cubicBezTo>
                    <a:pt x="1538" y="342211"/>
                    <a:pt x="6881" y="336868"/>
                    <a:pt x="16231" y="331525"/>
                  </a:cubicBezTo>
                  <a:cubicBezTo>
                    <a:pt x="66991" y="306145"/>
                    <a:pt x="185875" y="254049"/>
                    <a:pt x="300751" y="203290"/>
                  </a:cubicBezTo>
                  <a:cubicBezTo>
                    <a:pt x="406277" y="156538"/>
                    <a:pt x="505124" y="112458"/>
                    <a:pt x="549205" y="91085"/>
                  </a:cubicBezTo>
                  <a:cubicBezTo>
                    <a:pt x="706826" y="13610"/>
                    <a:pt x="764264" y="-14441"/>
                    <a:pt x="796323" y="6932"/>
                  </a:cubicBezTo>
                  <a:lnTo>
                    <a:pt x="797659" y="8267"/>
                  </a:lnTo>
                  <a:cubicBezTo>
                    <a:pt x="849754" y="41662"/>
                    <a:pt x="880477" y="63034"/>
                    <a:pt x="880477" y="87078"/>
                  </a:cubicBezTo>
                  <a:cubicBezTo>
                    <a:pt x="880477" y="100436"/>
                    <a:pt x="868455" y="113793"/>
                    <a:pt x="844411" y="127151"/>
                  </a:cubicBezTo>
                  <a:cubicBezTo>
                    <a:pt x="790980" y="157874"/>
                    <a:pt x="586607" y="252714"/>
                    <a:pt x="451693" y="314159"/>
                  </a:cubicBezTo>
                  <a:lnTo>
                    <a:pt x="398263" y="338203"/>
                  </a:lnTo>
                  <a:cubicBezTo>
                    <a:pt x="364868" y="352897"/>
                    <a:pt x="332810" y="371598"/>
                    <a:pt x="300751" y="387627"/>
                  </a:cubicBezTo>
                  <a:cubicBezTo>
                    <a:pt x="231291" y="425029"/>
                    <a:pt x="167174" y="459758"/>
                    <a:pt x="120422" y="459758"/>
                  </a:cubicBezTo>
                  <a:close/>
                  <a:moveTo>
                    <a:pt x="769607" y="13610"/>
                  </a:moveTo>
                  <a:cubicBezTo>
                    <a:pt x="736213" y="13610"/>
                    <a:pt x="672096" y="44333"/>
                    <a:pt x="553212" y="103107"/>
                  </a:cubicBezTo>
                  <a:cubicBezTo>
                    <a:pt x="509132" y="124480"/>
                    <a:pt x="410284" y="168560"/>
                    <a:pt x="304758" y="215312"/>
                  </a:cubicBezTo>
                  <a:cubicBezTo>
                    <a:pt x="189882" y="266072"/>
                    <a:pt x="72334" y="318167"/>
                    <a:pt x="21575" y="343546"/>
                  </a:cubicBezTo>
                  <a:cubicBezTo>
                    <a:pt x="13560" y="347554"/>
                    <a:pt x="13560" y="350225"/>
                    <a:pt x="13560" y="351561"/>
                  </a:cubicBezTo>
                  <a:cubicBezTo>
                    <a:pt x="12224" y="363583"/>
                    <a:pt x="38940" y="388963"/>
                    <a:pt x="66991" y="415678"/>
                  </a:cubicBezTo>
                  <a:cubicBezTo>
                    <a:pt x="73670" y="421021"/>
                    <a:pt x="79013" y="427700"/>
                    <a:pt x="85692" y="434379"/>
                  </a:cubicBezTo>
                  <a:cubicBezTo>
                    <a:pt x="95042" y="442394"/>
                    <a:pt x="105728" y="446401"/>
                    <a:pt x="120422" y="446401"/>
                  </a:cubicBezTo>
                  <a:cubicBezTo>
                    <a:pt x="163166" y="446401"/>
                    <a:pt x="225948" y="413006"/>
                    <a:pt x="292737" y="376941"/>
                  </a:cubicBezTo>
                  <a:cubicBezTo>
                    <a:pt x="324795" y="359575"/>
                    <a:pt x="358189" y="342211"/>
                    <a:pt x="391584" y="326181"/>
                  </a:cubicBezTo>
                  <a:lnTo>
                    <a:pt x="445015" y="302137"/>
                  </a:lnTo>
                  <a:cubicBezTo>
                    <a:pt x="579928" y="239356"/>
                    <a:pt x="782965" y="145852"/>
                    <a:pt x="836396" y="115129"/>
                  </a:cubicBezTo>
                  <a:cubicBezTo>
                    <a:pt x="856433" y="104443"/>
                    <a:pt x="865783" y="93757"/>
                    <a:pt x="865783" y="85742"/>
                  </a:cubicBezTo>
                  <a:cubicBezTo>
                    <a:pt x="865783" y="69713"/>
                    <a:pt x="833725" y="48341"/>
                    <a:pt x="789644" y="18954"/>
                  </a:cubicBezTo>
                  <a:lnTo>
                    <a:pt x="788308" y="17618"/>
                  </a:lnTo>
                  <a:cubicBezTo>
                    <a:pt x="782965" y="14946"/>
                    <a:pt x="777622" y="13610"/>
                    <a:pt x="769607" y="136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7" name="Freeform: Shape 38"/>
            <p:cNvSpPr>
              <a:spLocks/>
            </p:cNvSpPr>
            <p:nvPr/>
          </p:nvSpPr>
          <p:spPr bwMode="auto">
            <a:xfrm>
              <a:off x="3833657" y="3303750"/>
              <a:ext cx="222497" cy="173937"/>
            </a:xfrm>
            <a:custGeom>
              <a:avLst/>
              <a:gdLst>
                <a:gd name="T0" fmla="*/ 86323 w 223460"/>
                <a:gd name="T1" fmla="*/ 174800 h 173650"/>
                <a:gd name="T2" fmla="*/ 24617 w 223460"/>
                <a:gd name="T3" fmla="*/ 131773 h 173650"/>
                <a:gd name="T4" fmla="*/ 986 w 223460"/>
                <a:gd name="T5" fmla="*/ 68576 h 173650"/>
                <a:gd name="T6" fmla="*/ 20678 w 223460"/>
                <a:gd name="T7" fmla="*/ 44372 h 173650"/>
                <a:gd name="T8" fmla="*/ 119145 w 223460"/>
                <a:gd name="T9" fmla="*/ 2688 h 173650"/>
                <a:gd name="T10" fmla="*/ 133587 w 223460"/>
                <a:gd name="T11" fmla="*/ 0 h 173650"/>
                <a:gd name="T12" fmla="*/ 183477 w 223460"/>
                <a:gd name="T13" fmla="*/ 34960 h 173650"/>
                <a:gd name="T14" fmla="*/ 193979 w 223460"/>
                <a:gd name="T15" fmla="*/ 47062 h 173650"/>
                <a:gd name="T16" fmla="*/ 195293 w 223460"/>
                <a:gd name="T17" fmla="*/ 48407 h 173650"/>
                <a:gd name="T18" fmla="*/ 218924 w 223460"/>
                <a:gd name="T19" fmla="*/ 100847 h 173650"/>
                <a:gd name="T20" fmla="*/ 159844 w 223460"/>
                <a:gd name="T21" fmla="*/ 151942 h 173650"/>
                <a:gd name="T22" fmla="*/ 86323 w 223460"/>
                <a:gd name="T23" fmla="*/ 174800 h 173650"/>
                <a:gd name="T24" fmla="*/ 133587 w 223460"/>
                <a:gd name="T25" fmla="*/ 13446 h 173650"/>
                <a:gd name="T26" fmla="*/ 123084 w 223460"/>
                <a:gd name="T27" fmla="*/ 14790 h 173650"/>
                <a:gd name="T28" fmla="*/ 27243 w 223460"/>
                <a:gd name="T29" fmla="*/ 56475 h 173650"/>
                <a:gd name="T30" fmla="*/ 14114 w 223460"/>
                <a:gd name="T31" fmla="*/ 72610 h 173650"/>
                <a:gd name="T32" fmla="*/ 35120 w 223460"/>
                <a:gd name="T33" fmla="*/ 125050 h 173650"/>
                <a:gd name="T34" fmla="*/ 86323 w 223460"/>
                <a:gd name="T35" fmla="*/ 162700 h 173650"/>
                <a:gd name="T36" fmla="*/ 154593 w 223460"/>
                <a:gd name="T37" fmla="*/ 141186 h 173650"/>
                <a:gd name="T38" fmla="*/ 205796 w 223460"/>
                <a:gd name="T39" fmla="*/ 99502 h 173650"/>
                <a:gd name="T40" fmla="*/ 184790 w 223460"/>
                <a:gd name="T41" fmla="*/ 59163 h 173650"/>
                <a:gd name="T42" fmla="*/ 183477 w 223460"/>
                <a:gd name="T43" fmla="*/ 57818 h 173650"/>
                <a:gd name="T44" fmla="*/ 172974 w 223460"/>
                <a:gd name="T45" fmla="*/ 44372 h 173650"/>
                <a:gd name="T46" fmla="*/ 133587 w 223460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0"/>
                  </a:cubicBezTo>
                  <a:cubicBezTo>
                    <a:pt x="31725" y="38737"/>
                    <a:pt x="82484" y="13358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5842" y="22708"/>
                    <a:pt x="54433" y="42745"/>
                    <a:pt x="27717" y="56103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5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0"/>
                  </a:cubicBezTo>
                  <a:cubicBezTo>
                    <a:pt x="161295" y="25380"/>
                    <a:pt x="151944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8" name="Freeform: Shape 39"/>
            <p:cNvSpPr>
              <a:spLocks/>
            </p:cNvSpPr>
            <p:nvPr/>
          </p:nvSpPr>
          <p:spPr bwMode="auto">
            <a:xfrm>
              <a:off x="3725261" y="3162604"/>
              <a:ext cx="222498" cy="173937"/>
            </a:xfrm>
            <a:custGeom>
              <a:avLst/>
              <a:gdLst>
                <a:gd name="T0" fmla="*/ 86400 w 223411"/>
                <a:gd name="T1" fmla="*/ 174800 h 173650"/>
                <a:gd name="T2" fmla="*/ 24639 w 223411"/>
                <a:gd name="T3" fmla="*/ 131773 h 173650"/>
                <a:gd name="T4" fmla="*/ 986 w 223411"/>
                <a:gd name="T5" fmla="*/ 68576 h 173650"/>
                <a:gd name="T6" fmla="*/ 20696 w 223411"/>
                <a:gd name="T7" fmla="*/ 44373 h 173650"/>
                <a:gd name="T8" fmla="*/ 119253 w 223411"/>
                <a:gd name="T9" fmla="*/ 2688 h 173650"/>
                <a:gd name="T10" fmla="*/ 133707 w 223411"/>
                <a:gd name="T11" fmla="*/ 0 h 173650"/>
                <a:gd name="T12" fmla="*/ 183640 w 223411"/>
                <a:gd name="T13" fmla="*/ 34960 h 173650"/>
                <a:gd name="T14" fmla="*/ 194153 w 223411"/>
                <a:gd name="T15" fmla="*/ 47062 h 173650"/>
                <a:gd name="T16" fmla="*/ 195468 w 223411"/>
                <a:gd name="T17" fmla="*/ 48407 h 173650"/>
                <a:gd name="T18" fmla="*/ 219121 w 223411"/>
                <a:gd name="T19" fmla="*/ 100847 h 173650"/>
                <a:gd name="T20" fmla="*/ 159988 w 223411"/>
                <a:gd name="T21" fmla="*/ 151943 h 173650"/>
                <a:gd name="T22" fmla="*/ 86400 w 223411"/>
                <a:gd name="T23" fmla="*/ 174800 h 173650"/>
                <a:gd name="T24" fmla="*/ 133707 w 223411"/>
                <a:gd name="T25" fmla="*/ 13446 h 173650"/>
                <a:gd name="T26" fmla="*/ 123193 w 223411"/>
                <a:gd name="T27" fmla="*/ 14790 h 173650"/>
                <a:gd name="T28" fmla="*/ 27267 w 223411"/>
                <a:gd name="T29" fmla="*/ 56475 h 173650"/>
                <a:gd name="T30" fmla="*/ 14127 w 223411"/>
                <a:gd name="T31" fmla="*/ 72610 h 173650"/>
                <a:gd name="T32" fmla="*/ 35152 w 223411"/>
                <a:gd name="T33" fmla="*/ 125050 h 173650"/>
                <a:gd name="T34" fmla="*/ 86400 w 223411"/>
                <a:gd name="T35" fmla="*/ 162700 h 173650"/>
                <a:gd name="T36" fmla="*/ 154731 w 223411"/>
                <a:gd name="T37" fmla="*/ 141186 h 173650"/>
                <a:gd name="T38" fmla="*/ 205980 w 223411"/>
                <a:gd name="T39" fmla="*/ 99502 h 173650"/>
                <a:gd name="T40" fmla="*/ 184956 w 223411"/>
                <a:gd name="T41" fmla="*/ 59163 h 173650"/>
                <a:gd name="T42" fmla="*/ 183640 w 223411"/>
                <a:gd name="T43" fmla="*/ 57818 h 173650"/>
                <a:gd name="T44" fmla="*/ 173130 w 223411"/>
                <a:gd name="T45" fmla="*/ 44373 h 173650"/>
                <a:gd name="T46" fmla="*/ 133707 w 223411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5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1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3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5842" y="22708"/>
                    <a:pt x="54433" y="42745"/>
                    <a:pt x="27717" y="56103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5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90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5" y="25380"/>
                    <a:pt x="151944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69" name="Freeform: Shape 40"/>
            <p:cNvSpPr>
              <a:spLocks/>
            </p:cNvSpPr>
            <p:nvPr/>
          </p:nvSpPr>
          <p:spPr bwMode="auto">
            <a:xfrm>
              <a:off x="3616865" y="3021459"/>
              <a:ext cx="222497" cy="173937"/>
            </a:xfrm>
            <a:custGeom>
              <a:avLst/>
              <a:gdLst>
                <a:gd name="T0" fmla="*/ 86399 w 223411"/>
                <a:gd name="T1" fmla="*/ 174800 h 173650"/>
                <a:gd name="T2" fmla="*/ 24639 w 223411"/>
                <a:gd name="T3" fmla="*/ 131773 h 173650"/>
                <a:gd name="T4" fmla="*/ 986 w 223411"/>
                <a:gd name="T5" fmla="*/ 68576 h 173650"/>
                <a:gd name="T6" fmla="*/ 20696 w 223411"/>
                <a:gd name="T7" fmla="*/ 44373 h 173650"/>
                <a:gd name="T8" fmla="*/ 119249 w 223411"/>
                <a:gd name="T9" fmla="*/ 2688 h 173650"/>
                <a:gd name="T10" fmla="*/ 133704 w 223411"/>
                <a:gd name="T11" fmla="*/ 0 h 173650"/>
                <a:gd name="T12" fmla="*/ 183638 w 223411"/>
                <a:gd name="T13" fmla="*/ 34960 h 173650"/>
                <a:gd name="T14" fmla="*/ 194150 w 223411"/>
                <a:gd name="T15" fmla="*/ 47062 h 173650"/>
                <a:gd name="T16" fmla="*/ 195464 w 223411"/>
                <a:gd name="T17" fmla="*/ 48407 h 173650"/>
                <a:gd name="T18" fmla="*/ 219117 w 223411"/>
                <a:gd name="T19" fmla="*/ 100847 h 173650"/>
                <a:gd name="T20" fmla="*/ 159985 w 223411"/>
                <a:gd name="T21" fmla="*/ 151942 h 173650"/>
                <a:gd name="T22" fmla="*/ 86399 w 223411"/>
                <a:gd name="T23" fmla="*/ 174800 h 173650"/>
                <a:gd name="T24" fmla="*/ 133704 w 223411"/>
                <a:gd name="T25" fmla="*/ 12102 h 173650"/>
                <a:gd name="T26" fmla="*/ 123193 w 223411"/>
                <a:gd name="T27" fmla="*/ 13446 h 173650"/>
                <a:gd name="T28" fmla="*/ 27267 w 223411"/>
                <a:gd name="T29" fmla="*/ 55131 h 173650"/>
                <a:gd name="T30" fmla="*/ 14126 w 223411"/>
                <a:gd name="T31" fmla="*/ 71265 h 173650"/>
                <a:gd name="T32" fmla="*/ 35151 w 223411"/>
                <a:gd name="T33" fmla="*/ 123705 h 173650"/>
                <a:gd name="T34" fmla="*/ 86399 w 223411"/>
                <a:gd name="T35" fmla="*/ 161355 h 173650"/>
                <a:gd name="T36" fmla="*/ 154729 w 223411"/>
                <a:gd name="T37" fmla="*/ 139841 h 173650"/>
                <a:gd name="T38" fmla="*/ 205976 w 223411"/>
                <a:gd name="T39" fmla="*/ 98157 h 173650"/>
                <a:gd name="T40" fmla="*/ 184952 w 223411"/>
                <a:gd name="T41" fmla="*/ 57818 h 173650"/>
                <a:gd name="T42" fmla="*/ 183638 w 223411"/>
                <a:gd name="T43" fmla="*/ 56474 h 173650"/>
                <a:gd name="T44" fmla="*/ 173126 w 223411"/>
                <a:gd name="T45" fmla="*/ 43029 h 173650"/>
                <a:gd name="T46" fmla="*/ 133704 w 223411"/>
                <a:gd name="T47" fmla="*/ 12102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5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2022"/>
                  </a:moveTo>
                  <a:cubicBezTo>
                    <a:pt x="133243" y="12022"/>
                    <a:pt x="129236" y="12022"/>
                    <a:pt x="125229" y="13358"/>
                  </a:cubicBezTo>
                  <a:cubicBezTo>
                    <a:pt x="95842" y="21372"/>
                    <a:pt x="54433" y="41409"/>
                    <a:pt x="27717" y="54767"/>
                  </a:cubicBezTo>
                  <a:cubicBezTo>
                    <a:pt x="19703" y="58774"/>
                    <a:pt x="15695" y="64117"/>
                    <a:pt x="14360" y="70796"/>
                  </a:cubicBezTo>
                  <a:cubicBezTo>
                    <a:pt x="11688" y="82818"/>
                    <a:pt x="18367" y="101519"/>
                    <a:pt x="35732" y="122891"/>
                  </a:cubicBezTo>
                  <a:cubicBezTo>
                    <a:pt x="54433" y="146935"/>
                    <a:pt x="65119" y="160293"/>
                    <a:pt x="87827" y="160293"/>
                  </a:cubicBezTo>
                  <a:cubicBezTo>
                    <a:pt x="103856" y="160293"/>
                    <a:pt x="125229" y="153614"/>
                    <a:pt x="157287" y="138920"/>
                  </a:cubicBezTo>
                  <a:cubicBezTo>
                    <a:pt x="189346" y="124227"/>
                    <a:pt x="206711" y="110869"/>
                    <a:pt x="209382" y="97511"/>
                  </a:cubicBezTo>
                  <a:cubicBezTo>
                    <a:pt x="212054" y="84154"/>
                    <a:pt x="200032" y="70796"/>
                    <a:pt x="188010" y="57438"/>
                  </a:cubicBezTo>
                  <a:lnTo>
                    <a:pt x="186674" y="56102"/>
                  </a:lnTo>
                  <a:cubicBezTo>
                    <a:pt x="182667" y="52095"/>
                    <a:pt x="178660" y="46752"/>
                    <a:pt x="175988" y="42745"/>
                  </a:cubicBezTo>
                  <a:cubicBezTo>
                    <a:pt x="161295" y="25380"/>
                    <a:pt x="150608" y="12022"/>
                    <a:pt x="135915" y="120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0" name="Freeform: Shape 41"/>
            <p:cNvSpPr>
              <a:spLocks/>
            </p:cNvSpPr>
            <p:nvPr/>
          </p:nvSpPr>
          <p:spPr bwMode="auto">
            <a:xfrm>
              <a:off x="3508468" y="2878888"/>
              <a:ext cx="222498" cy="172511"/>
            </a:xfrm>
            <a:custGeom>
              <a:avLst/>
              <a:gdLst>
                <a:gd name="T0" fmla="*/ 86400 w 223411"/>
                <a:gd name="T1" fmla="*/ 169138 h 173650"/>
                <a:gd name="T2" fmla="*/ 24639 w 223411"/>
                <a:gd name="T3" fmla="*/ 127505 h 173650"/>
                <a:gd name="T4" fmla="*/ 986 w 223411"/>
                <a:gd name="T5" fmla="*/ 66354 h 173650"/>
                <a:gd name="T6" fmla="*/ 20696 w 223411"/>
                <a:gd name="T7" fmla="*/ 42936 h 173650"/>
                <a:gd name="T8" fmla="*/ 119253 w 223411"/>
                <a:gd name="T9" fmla="*/ 2603 h 173650"/>
                <a:gd name="T10" fmla="*/ 133707 w 223411"/>
                <a:gd name="T11" fmla="*/ 0 h 173650"/>
                <a:gd name="T12" fmla="*/ 183640 w 223411"/>
                <a:gd name="T13" fmla="*/ 33828 h 173650"/>
                <a:gd name="T14" fmla="*/ 194153 w 223411"/>
                <a:gd name="T15" fmla="*/ 45536 h 173650"/>
                <a:gd name="T16" fmla="*/ 195468 w 223411"/>
                <a:gd name="T17" fmla="*/ 46840 h 173650"/>
                <a:gd name="T18" fmla="*/ 219121 w 223411"/>
                <a:gd name="T19" fmla="*/ 97580 h 173650"/>
                <a:gd name="T20" fmla="*/ 159988 w 223411"/>
                <a:gd name="T21" fmla="*/ 147020 h 173650"/>
                <a:gd name="T22" fmla="*/ 86400 w 223411"/>
                <a:gd name="T23" fmla="*/ 169138 h 173650"/>
                <a:gd name="T24" fmla="*/ 133707 w 223411"/>
                <a:gd name="T25" fmla="*/ 13011 h 173650"/>
                <a:gd name="T26" fmla="*/ 123193 w 223411"/>
                <a:gd name="T27" fmla="*/ 14312 h 173650"/>
                <a:gd name="T28" fmla="*/ 27267 w 223411"/>
                <a:gd name="T29" fmla="*/ 54644 h 173650"/>
                <a:gd name="T30" fmla="*/ 14127 w 223411"/>
                <a:gd name="T31" fmla="*/ 70258 h 173650"/>
                <a:gd name="T32" fmla="*/ 35152 w 223411"/>
                <a:gd name="T33" fmla="*/ 121000 h 173650"/>
                <a:gd name="T34" fmla="*/ 86400 w 223411"/>
                <a:gd name="T35" fmla="*/ 157430 h 173650"/>
                <a:gd name="T36" fmla="*/ 154731 w 223411"/>
                <a:gd name="T37" fmla="*/ 136612 h 173650"/>
                <a:gd name="T38" fmla="*/ 205980 w 223411"/>
                <a:gd name="T39" fmla="*/ 96279 h 173650"/>
                <a:gd name="T40" fmla="*/ 184956 w 223411"/>
                <a:gd name="T41" fmla="*/ 57247 h 173650"/>
                <a:gd name="T42" fmla="*/ 183640 w 223411"/>
                <a:gd name="T43" fmla="*/ 55946 h 173650"/>
                <a:gd name="T44" fmla="*/ 173130 w 223411"/>
                <a:gd name="T45" fmla="*/ 42936 h 173650"/>
                <a:gd name="T46" fmla="*/ 133707 w 223411"/>
                <a:gd name="T47" fmla="*/ 13011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0"/>
                  </a:cubicBezTo>
                  <a:cubicBezTo>
                    <a:pt x="31725" y="38737"/>
                    <a:pt x="82484" y="13358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3"/>
                  </a:cubicBezTo>
                  <a:cubicBezTo>
                    <a:pt x="95842" y="22708"/>
                    <a:pt x="54433" y="42745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8"/>
                    <a:pt x="87827" y="161628"/>
                  </a:cubicBezTo>
                  <a:cubicBezTo>
                    <a:pt x="103856" y="161628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0"/>
                  </a:cubicBezTo>
                  <a:cubicBezTo>
                    <a:pt x="161295" y="26715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1" name="Freeform: Shape 42"/>
            <p:cNvSpPr>
              <a:spLocks/>
            </p:cNvSpPr>
            <p:nvPr/>
          </p:nvSpPr>
          <p:spPr bwMode="auto">
            <a:xfrm>
              <a:off x="3938250" y="3068507"/>
              <a:ext cx="224399" cy="172512"/>
            </a:xfrm>
            <a:custGeom>
              <a:avLst/>
              <a:gdLst>
                <a:gd name="T0" fmla="*/ 89313 w 223460"/>
                <a:gd name="T1" fmla="*/ 169142 h 173650"/>
                <a:gd name="T2" fmla="*/ 25470 w 223460"/>
                <a:gd name="T3" fmla="*/ 127508 h 173650"/>
                <a:gd name="T4" fmla="*/ 1018 w 223460"/>
                <a:gd name="T5" fmla="*/ 66355 h 173650"/>
                <a:gd name="T6" fmla="*/ 21394 w 223460"/>
                <a:gd name="T7" fmla="*/ 42937 h 173650"/>
                <a:gd name="T8" fmla="*/ 123272 w 223460"/>
                <a:gd name="T9" fmla="*/ 2603 h 173650"/>
                <a:gd name="T10" fmla="*/ 138214 w 223460"/>
                <a:gd name="T11" fmla="*/ 0 h 173650"/>
                <a:gd name="T12" fmla="*/ 189831 w 223460"/>
                <a:gd name="T13" fmla="*/ 33828 h 173650"/>
                <a:gd name="T14" fmla="*/ 200698 w 223460"/>
                <a:gd name="T15" fmla="*/ 45540 h 173650"/>
                <a:gd name="T16" fmla="*/ 202057 w 223460"/>
                <a:gd name="T17" fmla="*/ 46840 h 173650"/>
                <a:gd name="T18" fmla="*/ 226508 w 223460"/>
                <a:gd name="T19" fmla="*/ 97582 h 173650"/>
                <a:gd name="T20" fmla="*/ 165380 w 223460"/>
                <a:gd name="T21" fmla="*/ 147024 h 173650"/>
                <a:gd name="T22" fmla="*/ 89313 w 223460"/>
                <a:gd name="T23" fmla="*/ 169142 h 173650"/>
                <a:gd name="T24" fmla="*/ 139573 w 223460"/>
                <a:gd name="T25" fmla="*/ 13011 h 173650"/>
                <a:gd name="T26" fmla="*/ 128706 w 223460"/>
                <a:gd name="T27" fmla="*/ 14312 h 173650"/>
                <a:gd name="T28" fmla="*/ 29545 w 223460"/>
                <a:gd name="T29" fmla="*/ 54646 h 173650"/>
                <a:gd name="T30" fmla="*/ 15961 w 223460"/>
                <a:gd name="T31" fmla="*/ 70259 h 173650"/>
                <a:gd name="T32" fmla="*/ 37695 w 223460"/>
                <a:gd name="T33" fmla="*/ 121003 h 173650"/>
                <a:gd name="T34" fmla="*/ 90671 w 223460"/>
                <a:gd name="T35" fmla="*/ 157433 h 173650"/>
                <a:gd name="T36" fmla="*/ 161306 w 223460"/>
                <a:gd name="T37" fmla="*/ 136616 h 173650"/>
                <a:gd name="T38" fmla="*/ 214282 w 223460"/>
                <a:gd name="T39" fmla="*/ 96281 h 173650"/>
                <a:gd name="T40" fmla="*/ 192549 w 223460"/>
                <a:gd name="T41" fmla="*/ 57248 h 173650"/>
                <a:gd name="T42" fmla="*/ 191190 w 223460"/>
                <a:gd name="T43" fmla="*/ 55948 h 173650"/>
                <a:gd name="T44" fmla="*/ 180323 w 223460"/>
                <a:gd name="T45" fmla="*/ 42937 h 173650"/>
                <a:gd name="T46" fmla="*/ 139573 w 223460"/>
                <a:gd name="T47" fmla="*/ 13011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7251" y="13358"/>
                  </a:moveTo>
                  <a:cubicBezTo>
                    <a:pt x="134579" y="13358"/>
                    <a:pt x="130572" y="13358"/>
                    <a:pt x="126565" y="14693"/>
                  </a:cubicBezTo>
                  <a:cubicBezTo>
                    <a:pt x="97177" y="22708"/>
                    <a:pt x="55769" y="42745"/>
                    <a:pt x="29053" y="56102"/>
                  </a:cubicBezTo>
                  <a:cubicBezTo>
                    <a:pt x="21038" y="60110"/>
                    <a:pt x="17031" y="65453"/>
                    <a:pt x="15695" y="72132"/>
                  </a:cubicBezTo>
                  <a:cubicBezTo>
                    <a:pt x="13024" y="84154"/>
                    <a:pt x="19703" y="102854"/>
                    <a:pt x="37068" y="124227"/>
                  </a:cubicBezTo>
                  <a:cubicBezTo>
                    <a:pt x="55769" y="148271"/>
                    <a:pt x="66455" y="161628"/>
                    <a:pt x="89163" y="161628"/>
                  </a:cubicBezTo>
                  <a:cubicBezTo>
                    <a:pt x="105192" y="161628"/>
                    <a:pt x="126565" y="154950"/>
                    <a:pt x="158623" y="140256"/>
                  </a:cubicBezTo>
                  <a:cubicBezTo>
                    <a:pt x="190682" y="125563"/>
                    <a:pt x="208047" y="112205"/>
                    <a:pt x="210718" y="98847"/>
                  </a:cubicBezTo>
                  <a:cubicBezTo>
                    <a:pt x="213390" y="85489"/>
                    <a:pt x="201368" y="72132"/>
                    <a:pt x="189346" y="58774"/>
                  </a:cubicBezTo>
                  <a:lnTo>
                    <a:pt x="188010" y="57438"/>
                  </a:lnTo>
                  <a:cubicBezTo>
                    <a:pt x="184003" y="53431"/>
                    <a:pt x="179996" y="48088"/>
                    <a:pt x="177324" y="44081"/>
                  </a:cubicBezTo>
                  <a:cubicBezTo>
                    <a:pt x="162630" y="25380"/>
                    <a:pt x="151944" y="13358"/>
                    <a:pt x="137251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2" name="Freeform: Shape 43"/>
            <p:cNvSpPr>
              <a:spLocks/>
            </p:cNvSpPr>
            <p:nvPr/>
          </p:nvSpPr>
          <p:spPr bwMode="auto">
            <a:xfrm>
              <a:off x="3829854" y="2925936"/>
              <a:ext cx="224399" cy="173937"/>
            </a:xfrm>
            <a:custGeom>
              <a:avLst/>
              <a:gdLst>
                <a:gd name="T0" fmla="*/ 89391 w 223411"/>
                <a:gd name="T1" fmla="*/ 174800 h 173650"/>
                <a:gd name="T2" fmla="*/ 25492 w 223411"/>
                <a:gd name="T3" fmla="*/ 131773 h 173650"/>
                <a:gd name="T4" fmla="*/ 1018 w 223411"/>
                <a:gd name="T5" fmla="*/ 68576 h 173650"/>
                <a:gd name="T6" fmla="*/ 21412 w 223411"/>
                <a:gd name="T7" fmla="*/ 44373 h 173650"/>
                <a:gd name="T8" fmla="*/ 123379 w 223411"/>
                <a:gd name="T9" fmla="*/ 2688 h 173650"/>
                <a:gd name="T10" fmla="*/ 138335 w 223411"/>
                <a:gd name="T11" fmla="*/ 0 h 173650"/>
                <a:gd name="T12" fmla="*/ 189999 w 223411"/>
                <a:gd name="T13" fmla="*/ 34960 h 173650"/>
                <a:gd name="T14" fmla="*/ 200875 w 223411"/>
                <a:gd name="T15" fmla="*/ 47062 h 173650"/>
                <a:gd name="T16" fmla="*/ 202234 w 223411"/>
                <a:gd name="T17" fmla="*/ 48407 h 173650"/>
                <a:gd name="T18" fmla="*/ 226706 w 223411"/>
                <a:gd name="T19" fmla="*/ 100847 h 173650"/>
                <a:gd name="T20" fmla="*/ 165526 w 223411"/>
                <a:gd name="T21" fmla="*/ 151942 h 173650"/>
                <a:gd name="T22" fmla="*/ 89391 w 223411"/>
                <a:gd name="T23" fmla="*/ 174800 h 173650"/>
                <a:gd name="T24" fmla="*/ 139695 w 223411"/>
                <a:gd name="T25" fmla="*/ 12102 h 173650"/>
                <a:gd name="T26" fmla="*/ 128818 w 223411"/>
                <a:gd name="T27" fmla="*/ 13446 h 173650"/>
                <a:gd name="T28" fmla="*/ 29570 w 223411"/>
                <a:gd name="T29" fmla="*/ 55131 h 173650"/>
                <a:gd name="T30" fmla="*/ 15974 w 223411"/>
                <a:gd name="T31" fmla="*/ 71265 h 173650"/>
                <a:gd name="T32" fmla="*/ 37728 w 223411"/>
                <a:gd name="T33" fmla="*/ 123705 h 173650"/>
                <a:gd name="T34" fmla="*/ 90751 w 223411"/>
                <a:gd name="T35" fmla="*/ 161355 h 173650"/>
                <a:gd name="T36" fmla="*/ 161448 w 223411"/>
                <a:gd name="T37" fmla="*/ 139841 h 173650"/>
                <a:gd name="T38" fmla="*/ 214470 w 223411"/>
                <a:gd name="T39" fmla="*/ 98157 h 173650"/>
                <a:gd name="T40" fmla="*/ 192718 w 223411"/>
                <a:gd name="T41" fmla="*/ 57818 h 173650"/>
                <a:gd name="T42" fmla="*/ 191358 w 223411"/>
                <a:gd name="T43" fmla="*/ 56474 h 173650"/>
                <a:gd name="T44" fmla="*/ 180482 w 223411"/>
                <a:gd name="T45" fmla="*/ 43029 h 173650"/>
                <a:gd name="T46" fmla="*/ 139695 w 223411"/>
                <a:gd name="T47" fmla="*/ 12102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5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5636"/>
                    <a:pt x="106528" y="173650"/>
                    <a:pt x="87827" y="173650"/>
                  </a:cubicBezTo>
                  <a:close/>
                  <a:moveTo>
                    <a:pt x="137251" y="12022"/>
                  </a:moveTo>
                  <a:cubicBezTo>
                    <a:pt x="134579" y="12022"/>
                    <a:pt x="130572" y="12022"/>
                    <a:pt x="126564" y="13358"/>
                  </a:cubicBezTo>
                  <a:cubicBezTo>
                    <a:pt x="98513" y="21372"/>
                    <a:pt x="55768" y="41409"/>
                    <a:pt x="29053" y="54767"/>
                  </a:cubicBezTo>
                  <a:cubicBezTo>
                    <a:pt x="21038" y="58774"/>
                    <a:pt x="17031" y="64117"/>
                    <a:pt x="15695" y="70796"/>
                  </a:cubicBezTo>
                  <a:cubicBezTo>
                    <a:pt x="13024" y="82818"/>
                    <a:pt x="19703" y="101519"/>
                    <a:pt x="37068" y="122891"/>
                  </a:cubicBezTo>
                  <a:cubicBezTo>
                    <a:pt x="55768" y="146935"/>
                    <a:pt x="66455" y="160293"/>
                    <a:pt x="89163" y="160293"/>
                  </a:cubicBezTo>
                  <a:cubicBezTo>
                    <a:pt x="105192" y="160293"/>
                    <a:pt x="126564" y="153614"/>
                    <a:pt x="158623" y="138920"/>
                  </a:cubicBezTo>
                  <a:cubicBezTo>
                    <a:pt x="190682" y="124227"/>
                    <a:pt x="208047" y="110869"/>
                    <a:pt x="210718" y="97511"/>
                  </a:cubicBezTo>
                  <a:cubicBezTo>
                    <a:pt x="213390" y="84154"/>
                    <a:pt x="201368" y="70796"/>
                    <a:pt x="189346" y="57438"/>
                  </a:cubicBezTo>
                  <a:lnTo>
                    <a:pt x="188010" y="56102"/>
                  </a:lnTo>
                  <a:cubicBezTo>
                    <a:pt x="184003" y="52095"/>
                    <a:pt x="179995" y="46752"/>
                    <a:pt x="177324" y="42745"/>
                  </a:cubicBezTo>
                  <a:cubicBezTo>
                    <a:pt x="162630" y="25380"/>
                    <a:pt x="151944" y="12022"/>
                    <a:pt x="137251" y="120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3" name="Freeform: Shape 44"/>
            <p:cNvSpPr>
              <a:spLocks/>
            </p:cNvSpPr>
            <p:nvPr/>
          </p:nvSpPr>
          <p:spPr bwMode="auto">
            <a:xfrm>
              <a:off x="3721457" y="2783364"/>
              <a:ext cx="224399" cy="173937"/>
            </a:xfrm>
            <a:custGeom>
              <a:avLst/>
              <a:gdLst>
                <a:gd name="T0" fmla="*/ 89391 w 223411"/>
                <a:gd name="T1" fmla="*/ 174800 h 173650"/>
                <a:gd name="T2" fmla="*/ 25492 w 223411"/>
                <a:gd name="T3" fmla="*/ 131773 h 173650"/>
                <a:gd name="T4" fmla="*/ 1018 w 223411"/>
                <a:gd name="T5" fmla="*/ 68576 h 173650"/>
                <a:gd name="T6" fmla="*/ 21412 w 223411"/>
                <a:gd name="T7" fmla="*/ 44373 h 173650"/>
                <a:gd name="T8" fmla="*/ 123379 w 223411"/>
                <a:gd name="T9" fmla="*/ 2688 h 173650"/>
                <a:gd name="T10" fmla="*/ 138335 w 223411"/>
                <a:gd name="T11" fmla="*/ 0 h 173650"/>
                <a:gd name="T12" fmla="*/ 189999 w 223411"/>
                <a:gd name="T13" fmla="*/ 34960 h 173650"/>
                <a:gd name="T14" fmla="*/ 200875 w 223411"/>
                <a:gd name="T15" fmla="*/ 47062 h 173650"/>
                <a:gd name="T16" fmla="*/ 202234 w 223411"/>
                <a:gd name="T17" fmla="*/ 48407 h 173650"/>
                <a:gd name="T18" fmla="*/ 226706 w 223411"/>
                <a:gd name="T19" fmla="*/ 100847 h 173650"/>
                <a:gd name="T20" fmla="*/ 165526 w 223411"/>
                <a:gd name="T21" fmla="*/ 151942 h 173650"/>
                <a:gd name="T22" fmla="*/ 89391 w 223411"/>
                <a:gd name="T23" fmla="*/ 174800 h 173650"/>
                <a:gd name="T24" fmla="*/ 138335 w 223411"/>
                <a:gd name="T25" fmla="*/ 13446 h 173650"/>
                <a:gd name="T26" fmla="*/ 127459 w 223411"/>
                <a:gd name="T27" fmla="*/ 14790 h 173650"/>
                <a:gd name="T28" fmla="*/ 28211 w 223411"/>
                <a:gd name="T29" fmla="*/ 56474 h 173650"/>
                <a:gd name="T30" fmla="*/ 14616 w 223411"/>
                <a:gd name="T31" fmla="*/ 72610 h 173650"/>
                <a:gd name="T32" fmla="*/ 36368 w 223411"/>
                <a:gd name="T33" fmla="*/ 125050 h 173650"/>
                <a:gd name="T34" fmla="*/ 89391 w 223411"/>
                <a:gd name="T35" fmla="*/ 162700 h 173650"/>
                <a:gd name="T36" fmla="*/ 160089 w 223411"/>
                <a:gd name="T37" fmla="*/ 141186 h 173650"/>
                <a:gd name="T38" fmla="*/ 213110 w 223411"/>
                <a:gd name="T39" fmla="*/ 99502 h 173650"/>
                <a:gd name="T40" fmla="*/ 191358 w 223411"/>
                <a:gd name="T41" fmla="*/ 59163 h 173650"/>
                <a:gd name="T42" fmla="*/ 189999 w 223411"/>
                <a:gd name="T43" fmla="*/ 57818 h 173650"/>
                <a:gd name="T44" fmla="*/ 179122 w 223411"/>
                <a:gd name="T45" fmla="*/ 44373 h 173650"/>
                <a:gd name="T46" fmla="*/ 138335 w 223411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7177" y="22708"/>
                    <a:pt x="54433" y="42745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2630" y="25380"/>
                    <a:pt x="151944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4" name="Freeform: Shape 45"/>
            <p:cNvSpPr>
              <a:spLocks/>
            </p:cNvSpPr>
            <p:nvPr/>
          </p:nvSpPr>
          <p:spPr bwMode="auto">
            <a:xfrm>
              <a:off x="4153141" y="2972985"/>
              <a:ext cx="224399" cy="173937"/>
            </a:xfrm>
            <a:custGeom>
              <a:avLst/>
              <a:gdLst>
                <a:gd name="T0" fmla="*/ 89391 w 223411"/>
                <a:gd name="T1" fmla="*/ 174800 h 173650"/>
                <a:gd name="T2" fmla="*/ 25492 w 223411"/>
                <a:gd name="T3" fmla="*/ 131773 h 173650"/>
                <a:gd name="T4" fmla="*/ 1018 w 223411"/>
                <a:gd name="T5" fmla="*/ 68576 h 173650"/>
                <a:gd name="T6" fmla="*/ 21412 w 223411"/>
                <a:gd name="T7" fmla="*/ 44373 h 173650"/>
                <a:gd name="T8" fmla="*/ 123379 w 223411"/>
                <a:gd name="T9" fmla="*/ 2688 h 173650"/>
                <a:gd name="T10" fmla="*/ 138335 w 223411"/>
                <a:gd name="T11" fmla="*/ 0 h 173650"/>
                <a:gd name="T12" fmla="*/ 189999 w 223411"/>
                <a:gd name="T13" fmla="*/ 34960 h 173650"/>
                <a:gd name="T14" fmla="*/ 200875 w 223411"/>
                <a:gd name="T15" fmla="*/ 47062 h 173650"/>
                <a:gd name="T16" fmla="*/ 202234 w 223411"/>
                <a:gd name="T17" fmla="*/ 48407 h 173650"/>
                <a:gd name="T18" fmla="*/ 226706 w 223411"/>
                <a:gd name="T19" fmla="*/ 100847 h 173650"/>
                <a:gd name="T20" fmla="*/ 165526 w 223411"/>
                <a:gd name="T21" fmla="*/ 151942 h 173650"/>
                <a:gd name="T22" fmla="*/ 89391 w 223411"/>
                <a:gd name="T23" fmla="*/ 174800 h 173650"/>
                <a:gd name="T24" fmla="*/ 138335 w 223411"/>
                <a:gd name="T25" fmla="*/ 12102 h 173650"/>
                <a:gd name="T26" fmla="*/ 127459 w 223411"/>
                <a:gd name="T27" fmla="*/ 13446 h 173650"/>
                <a:gd name="T28" fmla="*/ 28211 w 223411"/>
                <a:gd name="T29" fmla="*/ 55131 h 173650"/>
                <a:gd name="T30" fmla="*/ 14616 w 223411"/>
                <a:gd name="T31" fmla="*/ 71265 h 173650"/>
                <a:gd name="T32" fmla="*/ 36368 w 223411"/>
                <a:gd name="T33" fmla="*/ 123705 h 173650"/>
                <a:gd name="T34" fmla="*/ 89391 w 223411"/>
                <a:gd name="T35" fmla="*/ 161355 h 173650"/>
                <a:gd name="T36" fmla="*/ 160089 w 223411"/>
                <a:gd name="T37" fmla="*/ 139841 h 173650"/>
                <a:gd name="T38" fmla="*/ 213110 w 223411"/>
                <a:gd name="T39" fmla="*/ 98157 h 173650"/>
                <a:gd name="T40" fmla="*/ 191358 w 223411"/>
                <a:gd name="T41" fmla="*/ 57818 h 173650"/>
                <a:gd name="T42" fmla="*/ 189999 w 223411"/>
                <a:gd name="T43" fmla="*/ 56474 h 173650"/>
                <a:gd name="T44" fmla="*/ 179122 w 223411"/>
                <a:gd name="T45" fmla="*/ 43029 h 173650"/>
                <a:gd name="T46" fmla="*/ 138335 w 223411"/>
                <a:gd name="T47" fmla="*/ 12102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5192" y="173650"/>
                    <a:pt x="87827" y="173650"/>
                  </a:cubicBezTo>
                  <a:close/>
                  <a:moveTo>
                    <a:pt x="135915" y="12022"/>
                  </a:moveTo>
                  <a:cubicBezTo>
                    <a:pt x="133243" y="12022"/>
                    <a:pt x="129236" y="12022"/>
                    <a:pt x="125229" y="13358"/>
                  </a:cubicBezTo>
                  <a:cubicBezTo>
                    <a:pt x="97177" y="21372"/>
                    <a:pt x="55768" y="40073"/>
                    <a:pt x="27717" y="54767"/>
                  </a:cubicBezTo>
                  <a:cubicBezTo>
                    <a:pt x="19703" y="58774"/>
                    <a:pt x="15695" y="64117"/>
                    <a:pt x="14360" y="70796"/>
                  </a:cubicBezTo>
                  <a:cubicBezTo>
                    <a:pt x="11688" y="82818"/>
                    <a:pt x="18367" y="101519"/>
                    <a:pt x="35732" y="122891"/>
                  </a:cubicBezTo>
                  <a:cubicBezTo>
                    <a:pt x="54433" y="146935"/>
                    <a:pt x="65119" y="160293"/>
                    <a:pt x="87827" y="160293"/>
                  </a:cubicBezTo>
                  <a:cubicBezTo>
                    <a:pt x="103856" y="160293"/>
                    <a:pt x="125229" y="153614"/>
                    <a:pt x="157287" y="138920"/>
                  </a:cubicBezTo>
                  <a:cubicBezTo>
                    <a:pt x="189346" y="124227"/>
                    <a:pt x="206711" y="110869"/>
                    <a:pt x="209382" y="97511"/>
                  </a:cubicBezTo>
                  <a:cubicBezTo>
                    <a:pt x="212054" y="84154"/>
                    <a:pt x="200032" y="70796"/>
                    <a:pt x="188010" y="57438"/>
                  </a:cubicBezTo>
                  <a:lnTo>
                    <a:pt x="186674" y="56102"/>
                  </a:lnTo>
                  <a:cubicBezTo>
                    <a:pt x="182667" y="52095"/>
                    <a:pt x="178660" y="46752"/>
                    <a:pt x="175988" y="42745"/>
                  </a:cubicBezTo>
                  <a:cubicBezTo>
                    <a:pt x="161295" y="25380"/>
                    <a:pt x="150608" y="12022"/>
                    <a:pt x="135915" y="120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5" name="Freeform: Shape 46"/>
            <p:cNvSpPr>
              <a:spLocks/>
            </p:cNvSpPr>
            <p:nvPr/>
          </p:nvSpPr>
          <p:spPr bwMode="auto">
            <a:xfrm>
              <a:off x="4044744" y="2830413"/>
              <a:ext cx="224399" cy="173937"/>
            </a:xfrm>
            <a:custGeom>
              <a:avLst/>
              <a:gdLst>
                <a:gd name="T0" fmla="*/ 89391 w 223411"/>
                <a:gd name="T1" fmla="*/ 174800 h 173650"/>
                <a:gd name="T2" fmla="*/ 25492 w 223411"/>
                <a:gd name="T3" fmla="*/ 131773 h 173650"/>
                <a:gd name="T4" fmla="*/ 1018 w 223411"/>
                <a:gd name="T5" fmla="*/ 68576 h 173650"/>
                <a:gd name="T6" fmla="*/ 21412 w 223411"/>
                <a:gd name="T7" fmla="*/ 44373 h 173650"/>
                <a:gd name="T8" fmla="*/ 123379 w 223411"/>
                <a:gd name="T9" fmla="*/ 2688 h 173650"/>
                <a:gd name="T10" fmla="*/ 138335 w 223411"/>
                <a:gd name="T11" fmla="*/ 0 h 173650"/>
                <a:gd name="T12" fmla="*/ 189999 w 223411"/>
                <a:gd name="T13" fmla="*/ 34960 h 173650"/>
                <a:gd name="T14" fmla="*/ 200875 w 223411"/>
                <a:gd name="T15" fmla="*/ 47062 h 173650"/>
                <a:gd name="T16" fmla="*/ 202234 w 223411"/>
                <a:gd name="T17" fmla="*/ 48407 h 173650"/>
                <a:gd name="T18" fmla="*/ 226706 w 223411"/>
                <a:gd name="T19" fmla="*/ 100847 h 173650"/>
                <a:gd name="T20" fmla="*/ 165526 w 223411"/>
                <a:gd name="T21" fmla="*/ 151942 h 173650"/>
                <a:gd name="T22" fmla="*/ 89391 w 223411"/>
                <a:gd name="T23" fmla="*/ 174800 h 173650"/>
                <a:gd name="T24" fmla="*/ 138335 w 223411"/>
                <a:gd name="T25" fmla="*/ 13446 h 173650"/>
                <a:gd name="T26" fmla="*/ 127459 w 223411"/>
                <a:gd name="T27" fmla="*/ 14790 h 173650"/>
                <a:gd name="T28" fmla="*/ 28211 w 223411"/>
                <a:gd name="T29" fmla="*/ 56474 h 173650"/>
                <a:gd name="T30" fmla="*/ 14616 w 223411"/>
                <a:gd name="T31" fmla="*/ 72610 h 173650"/>
                <a:gd name="T32" fmla="*/ 36368 w 223411"/>
                <a:gd name="T33" fmla="*/ 125050 h 173650"/>
                <a:gd name="T34" fmla="*/ 89391 w 223411"/>
                <a:gd name="T35" fmla="*/ 162700 h 173650"/>
                <a:gd name="T36" fmla="*/ 160089 w 223411"/>
                <a:gd name="T37" fmla="*/ 141186 h 173650"/>
                <a:gd name="T38" fmla="*/ 213110 w 223411"/>
                <a:gd name="T39" fmla="*/ 99502 h 173650"/>
                <a:gd name="T40" fmla="*/ 191358 w 223411"/>
                <a:gd name="T41" fmla="*/ 59163 h 173650"/>
                <a:gd name="T42" fmla="*/ 189999 w 223411"/>
                <a:gd name="T43" fmla="*/ 57818 h 173650"/>
                <a:gd name="T44" fmla="*/ 179122 w 223411"/>
                <a:gd name="T45" fmla="*/ 44373 h 173650"/>
                <a:gd name="T46" fmla="*/ 138335 w 223411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5192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7177" y="22708"/>
                    <a:pt x="55769" y="41409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5" y="26715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6" name="Freeform: Shape 47"/>
            <p:cNvSpPr>
              <a:spLocks/>
            </p:cNvSpPr>
            <p:nvPr/>
          </p:nvSpPr>
          <p:spPr bwMode="auto">
            <a:xfrm>
              <a:off x="3936348" y="2689267"/>
              <a:ext cx="224399" cy="172512"/>
            </a:xfrm>
            <a:custGeom>
              <a:avLst/>
              <a:gdLst>
                <a:gd name="T0" fmla="*/ 89313 w 223460"/>
                <a:gd name="T1" fmla="*/ 169142 h 173650"/>
                <a:gd name="T2" fmla="*/ 25470 w 223460"/>
                <a:gd name="T3" fmla="*/ 127508 h 173650"/>
                <a:gd name="T4" fmla="*/ 1018 w 223460"/>
                <a:gd name="T5" fmla="*/ 66355 h 173650"/>
                <a:gd name="T6" fmla="*/ 21394 w 223460"/>
                <a:gd name="T7" fmla="*/ 42937 h 173650"/>
                <a:gd name="T8" fmla="*/ 123272 w 223460"/>
                <a:gd name="T9" fmla="*/ 2603 h 173650"/>
                <a:gd name="T10" fmla="*/ 138214 w 223460"/>
                <a:gd name="T11" fmla="*/ 0 h 173650"/>
                <a:gd name="T12" fmla="*/ 189831 w 223460"/>
                <a:gd name="T13" fmla="*/ 33828 h 173650"/>
                <a:gd name="T14" fmla="*/ 200698 w 223460"/>
                <a:gd name="T15" fmla="*/ 45540 h 173650"/>
                <a:gd name="T16" fmla="*/ 202057 w 223460"/>
                <a:gd name="T17" fmla="*/ 46840 h 173650"/>
                <a:gd name="T18" fmla="*/ 226508 w 223460"/>
                <a:gd name="T19" fmla="*/ 97582 h 173650"/>
                <a:gd name="T20" fmla="*/ 165380 w 223460"/>
                <a:gd name="T21" fmla="*/ 147024 h 173650"/>
                <a:gd name="T22" fmla="*/ 89313 w 223460"/>
                <a:gd name="T23" fmla="*/ 169142 h 173650"/>
                <a:gd name="T24" fmla="*/ 138214 w 223460"/>
                <a:gd name="T25" fmla="*/ 13011 h 173650"/>
                <a:gd name="T26" fmla="*/ 127347 w 223460"/>
                <a:gd name="T27" fmla="*/ 14313 h 173650"/>
                <a:gd name="T28" fmla="*/ 28185 w 223460"/>
                <a:gd name="T29" fmla="*/ 54647 h 173650"/>
                <a:gd name="T30" fmla="*/ 14603 w 223460"/>
                <a:gd name="T31" fmla="*/ 70259 h 173650"/>
                <a:gd name="T32" fmla="*/ 36336 w 223460"/>
                <a:gd name="T33" fmla="*/ 121003 h 173650"/>
                <a:gd name="T34" fmla="*/ 89313 w 223460"/>
                <a:gd name="T35" fmla="*/ 157434 h 173650"/>
                <a:gd name="T36" fmla="*/ 159948 w 223460"/>
                <a:gd name="T37" fmla="*/ 136616 h 173650"/>
                <a:gd name="T38" fmla="*/ 212924 w 223460"/>
                <a:gd name="T39" fmla="*/ 96281 h 173650"/>
                <a:gd name="T40" fmla="*/ 191190 w 223460"/>
                <a:gd name="T41" fmla="*/ 57248 h 173650"/>
                <a:gd name="T42" fmla="*/ 189831 w 223460"/>
                <a:gd name="T43" fmla="*/ 55948 h 173650"/>
                <a:gd name="T44" fmla="*/ 178966 w 223460"/>
                <a:gd name="T45" fmla="*/ 42937 h 173650"/>
                <a:gd name="T46" fmla="*/ 138214 w 223460"/>
                <a:gd name="T47" fmla="*/ 13011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7900" y="166972"/>
                    <a:pt x="105192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5842" y="22708"/>
                    <a:pt x="54433" y="42745"/>
                    <a:pt x="27717" y="56103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5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90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59" y="48088"/>
                    <a:pt x="175988" y="44081"/>
                  </a:cubicBezTo>
                  <a:cubicBezTo>
                    <a:pt x="161295" y="25380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7" name="Freeform: Shape 48"/>
            <p:cNvSpPr>
              <a:spLocks/>
            </p:cNvSpPr>
            <p:nvPr/>
          </p:nvSpPr>
          <p:spPr bwMode="auto">
            <a:xfrm>
              <a:off x="4368031" y="2877462"/>
              <a:ext cx="222498" cy="172512"/>
            </a:xfrm>
            <a:custGeom>
              <a:avLst/>
              <a:gdLst>
                <a:gd name="T0" fmla="*/ 86325 w 223460"/>
                <a:gd name="T1" fmla="*/ 169142 h 173650"/>
                <a:gd name="T2" fmla="*/ 24618 w 223460"/>
                <a:gd name="T3" fmla="*/ 127508 h 173650"/>
                <a:gd name="T4" fmla="*/ 986 w 223460"/>
                <a:gd name="T5" fmla="*/ 66355 h 173650"/>
                <a:gd name="T6" fmla="*/ 20678 w 223460"/>
                <a:gd name="T7" fmla="*/ 42937 h 173650"/>
                <a:gd name="T8" fmla="*/ 119147 w 223460"/>
                <a:gd name="T9" fmla="*/ 2603 h 173650"/>
                <a:gd name="T10" fmla="*/ 133589 w 223460"/>
                <a:gd name="T11" fmla="*/ 0 h 173650"/>
                <a:gd name="T12" fmla="*/ 183480 w 223460"/>
                <a:gd name="T13" fmla="*/ 33828 h 173650"/>
                <a:gd name="T14" fmla="*/ 193983 w 223460"/>
                <a:gd name="T15" fmla="*/ 45540 h 173650"/>
                <a:gd name="T16" fmla="*/ 195297 w 223460"/>
                <a:gd name="T17" fmla="*/ 46840 h 173650"/>
                <a:gd name="T18" fmla="*/ 218928 w 223460"/>
                <a:gd name="T19" fmla="*/ 97582 h 173650"/>
                <a:gd name="T20" fmla="*/ 159848 w 223460"/>
                <a:gd name="T21" fmla="*/ 147024 h 173650"/>
                <a:gd name="T22" fmla="*/ 86325 w 223460"/>
                <a:gd name="T23" fmla="*/ 169142 h 173650"/>
                <a:gd name="T24" fmla="*/ 133589 w 223460"/>
                <a:gd name="T25" fmla="*/ 13011 h 173650"/>
                <a:gd name="T26" fmla="*/ 123087 w 223460"/>
                <a:gd name="T27" fmla="*/ 14313 h 173650"/>
                <a:gd name="T28" fmla="*/ 27243 w 223460"/>
                <a:gd name="T29" fmla="*/ 54646 h 173650"/>
                <a:gd name="T30" fmla="*/ 14114 w 223460"/>
                <a:gd name="T31" fmla="*/ 70259 h 173650"/>
                <a:gd name="T32" fmla="*/ 35120 w 223460"/>
                <a:gd name="T33" fmla="*/ 121003 h 173650"/>
                <a:gd name="T34" fmla="*/ 86325 w 223460"/>
                <a:gd name="T35" fmla="*/ 157434 h 173650"/>
                <a:gd name="T36" fmla="*/ 154597 w 223460"/>
                <a:gd name="T37" fmla="*/ 136616 h 173650"/>
                <a:gd name="T38" fmla="*/ 205799 w 223460"/>
                <a:gd name="T39" fmla="*/ 96281 h 173650"/>
                <a:gd name="T40" fmla="*/ 184794 w 223460"/>
                <a:gd name="T41" fmla="*/ 57248 h 173650"/>
                <a:gd name="T42" fmla="*/ 183480 w 223460"/>
                <a:gd name="T43" fmla="*/ 55948 h 173650"/>
                <a:gd name="T44" fmla="*/ 172977 w 223460"/>
                <a:gd name="T45" fmla="*/ 42937 h 173650"/>
                <a:gd name="T46" fmla="*/ 133589 w 223460"/>
                <a:gd name="T47" fmla="*/ 13011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89346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5842" y="22708"/>
                    <a:pt x="54433" y="42745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5" y="26715"/>
                    <a:pt x="151944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8" name="Freeform: Shape 49"/>
            <p:cNvSpPr>
              <a:spLocks/>
            </p:cNvSpPr>
            <p:nvPr/>
          </p:nvSpPr>
          <p:spPr bwMode="auto">
            <a:xfrm>
              <a:off x="4259635" y="2734890"/>
              <a:ext cx="222497" cy="173937"/>
            </a:xfrm>
            <a:custGeom>
              <a:avLst/>
              <a:gdLst>
                <a:gd name="T0" fmla="*/ 86323 w 223460"/>
                <a:gd name="T1" fmla="*/ 174800 h 173650"/>
                <a:gd name="T2" fmla="*/ 24617 w 223460"/>
                <a:gd name="T3" fmla="*/ 131773 h 173650"/>
                <a:gd name="T4" fmla="*/ 986 w 223460"/>
                <a:gd name="T5" fmla="*/ 68576 h 173650"/>
                <a:gd name="T6" fmla="*/ 20678 w 223460"/>
                <a:gd name="T7" fmla="*/ 44373 h 173650"/>
                <a:gd name="T8" fmla="*/ 119145 w 223460"/>
                <a:gd name="T9" fmla="*/ 2688 h 173650"/>
                <a:gd name="T10" fmla="*/ 133587 w 223460"/>
                <a:gd name="T11" fmla="*/ 0 h 173650"/>
                <a:gd name="T12" fmla="*/ 183477 w 223460"/>
                <a:gd name="T13" fmla="*/ 34960 h 173650"/>
                <a:gd name="T14" fmla="*/ 193979 w 223460"/>
                <a:gd name="T15" fmla="*/ 47062 h 173650"/>
                <a:gd name="T16" fmla="*/ 195293 w 223460"/>
                <a:gd name="T17" fmla="*/ 48407 h 173650"/>
                <a:gd name="T18" fmla="*/ 218924 w 223460"/>
                <a:gd name="T19" fmla="*/ 100847 h 173650"/>
                <a:gd name="T20" fmla="*/ 159844 w 223460"/>
                <a:gd name="T21" fmla="*/ 151942 h 173650"/>
                <a:gd name="T22" fmla="*/ 86323 w 223460"/>
                <a:gd name="T23" fmla="*/ 174800 h 173650"/>
                <a:gd name="T24" fmla="*/ 133587 w 223460"/>
                <a:gd name="T25" fmla="*/ 13446 h 173650"/>
                <a:gd name="T26" fmla="*/ 123084 w 223460"/>
                <a:gd name="T27" fmla="*/ 14790 h 173650"/>
                <a:gd name="T28" fmla="*/ 27243 w 223460"/>
                <a:gd name="T29" fmla="*/ 56475 h 173650"/>
                <a:gd name="T30" fmla="*/ 14114 w 223460"/>
                <a:gd name="T31" fmla="*/ 72610 h 173650"/>
                <a:gd name="T32" fmla="*/ 35120 w 223460"/>
                <a:gd name="T33" fmla="*/ 125050 h 173650"/>
                <a:gd name="T34" fmla="*/ 86323 w 223460"/>
                <a:gd name="T35" fmla="*/ 162700 h 173650"/>
                <a:gd name="T36" fmla="*/ 154593 w 223460"/>
                <a:gd name="T37" fmla="*/ 141186 h 173650"/>
                <a:gd name="T38" fmla="*/ 205796 w 223460"/>
                <a:gd name="T39" fmla="*/ 99502 h 173650"/>
                <a:gd name="T40" fmla="*/ 184790 w 223460"/>
                <a:gd name="T41" fmla="*/ 59163 h 173650"/>
                <a:gd name="T42" fmla="*/ 183477 w 223460"/>
                <a:gd name="T43" fmla="*/ 57818 h 173650"/>
                <a:gd name="T44" fmla="*/ 172974 w 223460"/>
                <a:gd name="T45" fmla="*/ 44373 h 173650"/>
                <a:gd name="T46" fmla="*/ 133587 w 223460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7177" y="22708"/>
                    <a:pt x="55769" y="41409"/>
                    <a:pt x="27717" y="56103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5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90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5" y="25380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79" name="Freeform: Shape 50"/>
            <p:cNvSpPr>
              <a:spLocks/>
            </p:cNvSpPr>
            <p:nvPr/>
          </p:nvSpPr>
          <p:spPr bwMode="auto">
            <a:xfrm>
              <a:off x="4151239" y="2593745"/>
              <a:ext cx="222498" cy="173937"/>
            </a:xfrm>
            <a:custGeom>
              <a:avLst/>
              <a:gdLst>
                <a:gd name="T0" fmla="*/ 86400 w 223411"/>
                <a:gd name="T1" fmla="*/ 174800 h 173650"/>
                <a:gd name="T2" fmla="*/ 24639 w 223411"/>
                <a:gd name="T3" fmla="*/ 131773 h 173650"/>
                <a:gd name="T4" fmla="*/ 986 w 223411"/>
                <a:gd name="T5" fmla="*/ 68576 h 173650"/>
                <a:gd name="T6" fmla="*/ 20696 w 223411"/>
                <a:gd name="T7" fmla="*/ 44373 h 173650"/>
                <a:gd name="T8" fmla="*/ 119253 w 223411"/>
                <a:gd name="T9" fmla="*/ 2688 h 173650"/>
                <a:gd name="T10" fmla="*/ 133707 w 223411"/>
                <a:gd name="T11" fmla="*/ 0 h 173650"/>
                <a:gd name="T12" fmla="*/ 183640 w 223411"/>
                <a:gd name="T13" fmla="*/ 34960 h 173650"/>
                <a:gd name="T14" fmla="*/ 194153 w 223411"/>
                <a:gd name="T15" fmla="*/ 47062 h 173650"/>
                <a:gd name="T16" fmla="*/ 195468 w 223411"/>
                <a:gd name="T17" fmla="*/ 48407 h 173650"/>
                <a:gd name="T18" fmla="*/ 219121 w 223411"/>
                <a:gd name="T19" fmla="*/ 100847 h 173650"/>
                <a:gd name="T20" fmla="*/ 159988 w 223411"/>
                <a:gd name="T21" fmla="*/ 151942 h 173650"/>
                <a:gd name="T22" fmla="*/ 86400 w 223411"/>
                <a:gd name="T23" fmla="*/ 174800 h 173650"/>
                <a:gd name="T24" fmla="*/ 133707 w 223411"/>
                <a:gd name="T25" fmla="*/ 13446 h 173650"/>
                <a:gd name="T26" fmla="*/ 123193 w 223411"/>
                <a:gd name="T27" fmla="*/ 14789 h 173650"/>
                <a:gd name="T28" fmla="*/ 27267 w 223411"/>
                <a:gd name="T29" fmla="*/ 56474 h 173650"/>
                <a:gd name="T30" fmla="*/ 14127 w 223411"/>
                <a:gd name="T31" fmla="*/ 72610 h 173650"/>
                <a:gd name="T32" fmla="*/ 35152 w 223411"/>
                <a:gd name="T33" fmla="*/ 125050 h 173650"/>
                <a:gd name="T34" fmla="*/ 86400 w 223411"/>
                <a:gd name="T35" fmla="*/ 162699 h 173650"/>
                <a:gd name="T36" fmla="*/ 154731 w 223411"/>
                <a:gd name="T37" fmla="*/ 141186 h 173650"/>
                <a:gd name="T38" fmla="*/ 205980 w 223411"/>
                <a:gd name="T39" fmla="*/ 99502 h 173650"/>
                <a:gd name="T40" fmla="*/ 184956 w 223411"/>
                <a:gd name="T41" fmla="*/ 59163 h 173650"/>
                <a:gd name="T42" fmla="*/ 183640 w 223411"/>
                <a:gd name="T43" fmla="*/ 56474 h 173650"/>
                <a:gd name="T44" fmla="*/ 173130 w 223411"/>
                <a:gd name="T45" fmla="*/ 43029 h 173650"/>
                <a:gd name="T46" fmla="*/ 133707 w 223411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3"/>
                  </a:cubicBezTo>
                  <a:cubicBezTo>
                    <a:pt x="95842" y="22708"/>
                    <a:pt x="54433" y="42745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8"/>
                    <a:pt x="87827" y="161628"/>
                  </a:cubicBezTo>
                  <a:cubicBezTo>
                    <a:pt x="103856" y="161628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6102"/>
                  </a:lnTo>
                  <a:cubicBezTo>
                    <a:pt x="182667" y="52095"/>
                    <a:pt x="178659" y="46752"/>
                    <a:pt x="175988" y="42745"/>
                  </a:cubicBezTo>
                  <a:cubicBezTo>
                    <a:pt x="161295" y="25380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0" name="Freeform: Shape 51"/>
            <p:cNvSpPr>
              <a:spLocks/>
            </p:cNvSpPr>
            <p:nvPr/>
          </p:nvSpPr>
          <p:spPr bwMode="auto">
            <a:xfrm>
              <a:off x="4581020" y="2781939"/>
              <a:ext cx="224399" cy="173937"/>
            </a:xfrm>
            <a:custGeom>
              <a:avLst/>
              <a:gdLst>
                <a:gd name="T0" fmla="*/ 89313 w 223460"/>
                <a:gd name="T1" fmla="*/ 174800 h 173650"/>
                <a:gd name="T2" fmla="*/ 25470 w 223460"/>
                <a:gd name="T3" fmla="*/ 131773 h 173650"/>
                <a:gd name="T4" fmla="*/ 1018 w 223460"/>
                <a:gd name="T5" fmla="*/ 68576 h 173650"/>
                <a:gd name="T6" fmla="*/ 21394 w 223460"/>
                <a:gd name="T7" fmla="*/ 44373 h 173650"/>
                <a:gd name="T8" fmla="*/ 123272 w 223460"/>
                <a:gd name="T9" fmla="*/ 2688 h 173650"/>
                <a:gd name="T10" fmla="*/ 138214 w 223460"/>
                <a:gd name="T11" fmla="*/ 0 h 173650"/>
                <a:gd name="T12" fmla="*/ 189831 w 223460"/>
                <a:gd name="T13" fmla="*/ 34960 h 173650"/>
                <a:gd name="T14" fmla="*/ 200698 w 223460"/>
                <a:gd name="T15" fmla="*/ 47062 h 173650"/>
                <a:gd name="T16" fmla="*/ 202057 w 223460"/>
                <a:gd name="T17" fmla="*/ 48407 h 173650"/>
                <a:gd name="T18" fmla="*/ 226508 w 223460"/>
                <a:gd name="T19" fmla="*/ 100847 h 173650"/>
                <a:gd name="T20" fmla="*/ 165380 w 223460"/>
                <a:gd name="T21" fmla="*/ 151942 h 173650"/>
                <a:gd name="T22" fmla="*/ 89313 w 223460"/>
                <a:gd name="T23" fmla="*/ 174800 h 173650"/>
                <a:gd name="T24" fmla="*/ 139573 w 223460"/>
                <a:gd name="T25" fmla="*/ 13446 h 173650"/>
                <a:gd name="T26" fmla="*/ 128705 w 223460"/>
                <a:gd name="T27" fmla="*/ 14790 h 173650"/>
                <a:gd name="T28" fmla="*/ 29545 w 223460"/>
                <a:gd name="T29" fmla="*/ 56475 h 173650"/>
                <a:gd name="T30" fmla="*/ 15961 w 223460"/>
                <a:gd name="T31" fmla="*/ 72610 h 173650"/>
                <a:gd name="T32" fmla="*/ 37695 w 223460"/>
                <a:gd name="T33" fmla="*/ 125050 h 173650"/>
                <a:gd name="T34" fmla="*/ 90671 w 223460"/>
                <a:gd name="T35" fmla="*/ 162700 h 173650"/>
                <a:gd name="T36" fmla="*/ 161306 w 223460"/>
                <a:gd name="T37" fmla="*/ 141186 h 173650"/>
                <a:gd name="T38" fmla="*/ 214282 w 223460"/>
                <a:gd name="T39" fmla="*/ 99502 h 173650"/>
                <a:gd name="T40" fmla="*/ 192549 w 223460"/>
                <a:gd name="T41" fmla="*/ 59163 h 173650"/>
                <a:gd name="T42" fmla="*/ 191190 w 223460"/>
                <a:gd name="T43" fmla="*/ 57818 h 173650"/>
                <a:gd name="T44" fmla="*/ 180323 w 223460"/>
                <a:gd name="T45" fmla="*/ 44373 h 173650"/>
                <a:gd name="T46" fmla="*/ 139573 w 223460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7251" y="13358"/>
                  </a:moveTo>
                  <a:cubicBezTo>
                    <a:pt x="134579" y="13358"/>
                    <a:pt x="130572" y="13358"/>
                    <a:pt x="126564" y="14694"/>
                  </a:cubicBezTo>
                  <a:cubicBezTo>
                    <a:pt x="97177" y="22708"/>
                    <a:pt x="55768" y="42745"/>
                    <a:pt x="29053" y="56103"/>
                  </a:cubicBezTo>
                  <a:cubicBezTo>
                    <a:pt x="21038" y="60110"/>
                    <a:pt x="17031" y="65453"/>
                    <a:pt x="15695" y="72132"/>
                  </a:cubicBezTo>
                  <a:cubicBezTo>
                    <a:pt x="13024" y="84154"/>
                    <a:pt x="19703" y="102855"/>
                    <a:pt x="37068" y="124227"/>
                  </a:cubicBezTo>
                  <a:cubicBezTo>
                    <a:pt x="55768" y="148271"/>
                    <a:pt x="66455" y="161629"/>
                    <a:pt x="89163" y="161629"/>
                  </a:cubicBezTo>
                  <a:cubicBezTo>
                    <a:pt x="105192" y="161629"/>
                    <a:pt x="126564" y="154950"/>
                    <a:pt x="158623" y="140256"/>
                  </a:cubicBezTo>
                  <a:cubicBezTo>
                    <a:pt x="190682" y="125563"/>
                    <a:pt x="208047" y="112205"/>
                    <a:pt x="210718" y="98847"/>
                  </a:cubicBezTo>
                  <a:cubicBezTo>
                    <a:pt x="213390" y="85490"/>
                    <a:pt x="201368" y="72132"/>
                    <a:pt x="189346" y="58774"/>
                  </a:cubicBezTo>
                  <a:lnTo>
                    <a:pt x="188010" y="57438"/>
                  </a:lnTo>
                  <a:cubicBezTo>
                    <a:pt x="184003" y="53431"/>
                    <a:pt x="179995" y="48088"/>
                    <a:pt x="177324" y="44081"/>
                  </a:cubicBezTo>
                  <a:cubicBezTo>
                    <a:pt x="162630" y="26715"/>
                    <a:pt x="151944" y="13358"/>
                    <a:pt x="137251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1" name="Freeform: Shape 52"/>
            <p:cNvSpPr>
              <a:spLocks/>
            </p:cNvSpPr>
            <p:nvPr/>
          </p:nvSpPr>
          <p:spPr bwMode="auto">
            <a:xfrm>
              <a:off x="4472625" y="2640793"/>
              <a:ext cx="224399" cy="173937"/>
            </a:xfrm>
            <a:custGeom>
              <a:avLst/>
              <a:gdLst>
                <a:gd name="T0" fmla="*/ 89313 w 223460"/>
                <a:gd name="T1" fmla="*/ 174800 h 173650"/>
                <a:gd name="T2" fmla="*/ 25470 w 223460"/>
                <a:gd name="T3" fmla="*/ 131773 h 173650"/>
                <a:gd name="T4" fmla="*/ 1018 w 223460"/>
                <a:gd name="T5" fmla="*/ 68576 h 173650"/>
                <a:gd name="T6" fmla="*/ 21394 w 223460"/>
                <a:gd name="T7" fmla="*/ 44373 h 173650"/>
                <a:gd name="T8" fmla="*/ 123272 w 223460"/>
                <a:gd name="T9" fmla="*/ 2688 h 173650"/>
                <a:gd name="T10" fmla="*/ 138214 w 223460"/>
                <a:gd name="T11" fmla="*/ 0 h 173650"/>
                <a:gd name="T12" fmla="*/ 189831 w 223460"/>
                <a:gd name="T13" fmla="*/ 34960 h 173650"/>
                <a:gd name="T14" fmla="*/ 200698 w 223460"/>
                <a:gd name="T15" fmla="*/ 47062 h 173650"/>
                <a:gd name="T16" fmla="*/ 202057 w 223460"/>
                <a:gd name="T17" fmla="*/ 48407 h 173650"/>
                <a:gd name="T18" fmla="*/ 226508 w 223460"/>
                <a:gd name="T19" fmla="*/ 100847 h 173650"/>
                <a:gd name="T20" fmla="*/ 165380 w 223460"/>
                <a:gd name="T21" fmla="*/ 151942 h 173650"/>
                <a:gd name="T22" fmla="*/ 89313 w 223460"/>
                <a:gd name="T23" fmla="*/ 174800 h 173650"/>
                <a:gd name="T24" fmla="*/ 139573 w 223460"/>
                <a:gd name="T25" fmla="*/ 13446 h 173650"/>
                <a:gd name="T26" fmla="*/ 128706 w 223460"/>
                <a:gd name="T27" fmla="*/ 14789 h 173650"/>
                <a:gd name="T28" fmla="*/ 29545 w 223460"/>
                <a:gd name="T29" fmla="*/ 56474 h 173650"/>
                <a:gd name="T30" fmla="*/ 15961 w 223460"/>
                <a:gd name="T31" fmla="*/ 72610 h 173650"/>
                <a:gd name="T32" fmla="*/ 37695 w 223460"/>
                <a:gd name="T33" fmla="*/ 125050 h 173650"/>
                <a:gd name="T34" fmla="*/ 90671 w 223460"/>
                <a:gd name="T35" fmla="*/ 162699 h 173650"/>
                <a:gd name="T36" fmla="*/ 161306 w 223460"/>
                <a:gd name="T37" fmla="*/ 141186 h 173650"/>
                <a:gd name="T38" fmla="*/ 214282 w 223460"/>
                <a:gd name="T39" fmla="*/ 99502 h 173650"/>
                <a:gd name="T40" fmla="*/ 192549 w 223460"/>
                <a:gd name="T41" fmla="*/ 59163 h 173650"/>
                <a:gd name="T42" fmla="*/ 191190 w 223460"/>
                <a:gd name="T43" fmla="*/ 57818 h 173650"/>
                <a:gd name="T44" fmla="*/ 180323 w 223460"/>
                <a:gd name="T45" fmla="*/ 44373 h 173650"/>
                <a:gd name="T46" fmla="*/ 139573 w 223460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7251" y="13358"/>
                  </a:moveTo>
                  <a:cubicBezTo>
                    <a:pt x="134579" y="13358"/>
                    <a:pt x="130572" y="13358"/>
                    <a:pt x="126565" y="14693"/>
                  </a:cubicBezTo>
                  <a:cubicBezTo>
                    <a:pt x="97177" y="22708"/>
                    <a:pt x="55769" y="42745"/>
                    <a:pt x="29053" y="56102"/>
                  </a:cubicBezTo>
                  <a:cubicBezTo>
                    <a:pt x="21038" y="60110"/>
                    <a:pt x="17031" y="65453"/>
                    <a:pt x="15695" y="72132"/>
                  </a:cubicBezTo>
                  <a:cubicBezTo>
                    <a:pt x="13024" y="84154"/>
                    <a:pt x="19703" y="102854"/>
                    <a:pt x="37068" y="124227"/>
                  </a:cubicBezTo>
                  <a:cubicBezTo>
                    <a:pt x="55769" y="148271"/>
                    <a:pt x="66455" y="161628"/>
                    <a:pt x="89163" y="161628"/>
                  </a:cubicBezTo>
                  <a:cubicBezTo>
                    <a:pt x="105192" y="161628"/>
                    <a:pt x="126565" y="154950"/>
                    <a:pt x="158623" y="140256"/>
                  </a:cubicBezTo>
                  <a:cubicBezTo>
                    <a:pt x="190682" y="125563"/>
                    <a:pt x="208047" y="112205"/>
                    <a:pt x="210718" y="98847"/>
                  </a:cubicBezTo>
                  <a:cubicBezTo>
                    <a:pt x="213390" y="85489"/>
                    <a:pt x="201368" y="72132"/>
                    <a:pt x="189346" y="58774"/>
                  </a:cubicBezTo>
                  <a:lnTo>
                    <a:pt x="188010" y="57438"/>
                  </a:lnTo>
                  <a:cubicBezTo>
                    <a:pt x="184003" y="53431"/>
                    <a:pt x="179996" y="48088"/>
                    <a:pt x="177324" y="44081"/>
                  </a:cubicBezTo>
                  <a:cubicBezTo>
                    <a:pt x="162630" y="25380"/>
                    <a:pt x="151944" y="13358"/>
                    <a:pt x="137251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2" name="Freeform: Shape 53"/>
            <p:cNvSpPr>
              <a:spLocks/>
            </p:cNvSpPr>
            <p:nvPr/>
          </p:nvSpPr>
          <p:spPr bwMode="auto">
            <a:xfrm>
              <a:off x="4364228" y="2499648"/>
              <a:ext cx="224399" cy="172511"/>
            </a:xfrm>
            <a:custGeom>
              <a:avLst/>
              <a:gdLst>
                <a:gd name="T0" fmla="*/ 89313 w 223460"/>
                <a:gd name="T1" fmla="*/ 169138 h 173650"/>
                <a:gd name="T2" fmla="*/ 25470 w 223460"/>
                <a:gd name="T3" fmla="*/ 127505 h 173650"/>
                <a:gd name="T4" fmla="*/ 1018 w 223460"/>
                <a:gd name="T5" fmla="*/ 66354 h 173650"/>
                <a:gd name="T6" fmla="*/ 21394 w 223460"/>
                <a:gd name="T7" fmla="*/ 42937 h 173650"/>
                <a:gd name="T8" fmla="*/ 123272 w 223460"/>
                <a:gd name="T9" fmla="*/ 2603 h 173650"/>
                <a:gd name="T10" fmla="*/ 138214 w 223460"/>
                <a:gd name="T11" fmla="*/ 0 h 173650"/>
                <a:gd name="T12" fmla="*/ 189831 w 223460"/>
                <a:gd name="T13" fmla="*/ 33828 h 173650"/>
                <a:gd name="T14" fmla="*/ 200698 w 223460"/>
                <a:gd name="T15" fmla="*/ 45536 h 173650"/>
                <a:gd name="T16" fmla="*/ 202057 w 223460"/>
                <a:gd name="T17" fmla="*/ 46840 h 173650"/>
                <a:gd name="T18" fmla="*/ 226508 w 223460"/>
                <a:gd name="T19" fmla="*/ 97580 h 173650"/>
                <a:gd name="T20" fmla="*/ 165380 w 223460"/>
                <a:gd name="T21" fmla="*/ 147020 h 173650"/>
                <a:gd name="T22" fmla="*/ 89313 w 223460"/>
                <a:gd name="T23" fmla="*/ 169138 h 173650"/>
                <a:gd name="T24" fmla="*/ 138214 w 223460"/>
                <a:gd name="T25" fmla="*/ 13011 h 173650"/>
                <a:gd name="T26" fmla="*/ 127347 w 223460"/>
                <a:gd name="T27" fmla="*/ 14313 h 173650"/>
                <a:gd name="T28" fmla="*/ 28185 w 223460"/>
                <a:gd name="T29" fmla="*/ 54644 h 173650"/>
                <a:gd name="T30" fmla="*/ 14603 w 223460"/>
                <a:gd name="T31" fmla="*/ 70258 h 173650"/>
                <a:gd name="T32" fmla="*/ 36336 w 223460"/>
                <a:gd name="T33" fmla="*/ 121000 h 173650"/>
                <a:gd name="T34" fmla="*/ 89313 w 223460"/>
                <a:gd name="T35" fmla="*/ 157431 h 173650"/>
                <a:gd name="T36" fmla="*/ 159948 w 223460"/>
                <a:gd name="T37" fmla="*/ 136612 h 173650"/>
                <a:gd name="T38" fmla="*/ 212924 w 223460"/>
                <a:gd name="T39" fmla="*/ 96279 h 173650"/>
                <a:gd name="T40" fmla="*/ 191190 w 223460"/>
                <a:gd name="T41" fmla="*/ 57247 h 173650"/>
                <a:gd name="T42" fmla="*/ 189831 w 223460"/>
                <a:gd name="T43" fmla="*/ 55946 h 173650"/>
                <a:gd name="T44" fmla="*/ 178966 w 223460"/>
                <a:gd name="T45" fmla="*/ 42937 h 173650"/>
                <a:gd name="T46" fmla="*/ 138214 w 223460"/>
                <a:gd name="T47" fmla="*/ 13011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7177" y="22708"/>
                    <a:pt x="54433" y="42745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90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59" y="48088"/>
                    <a:pt x="175988" y="44081"/>
                  </a:cubicBezTo>
                  <a:cubicBezTo>
                    <a:pt x="162630" y="25380"/>
                    <a:pt x="151944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3" name="Freeform: Shape 54"/>
            <p:cNvSpPr>
              <a:spLocks/>
            </p:cNvSpPr>
            <p:nvPr/>
          </p:nvSpPr>
          <p:spPr bwMode="auto">
            <a:xfrm>
              <a:off x="4795911" y="2687842"/>
              <a:ext cx="224399" cy="172511"/>
            </a:xfrm>
            <a:custGeom>
              <a:avLst/>
              <a:gdLst>
                <a:gd name="T0" fmla="*/ 89391 w 223411"/>
                <a:gd name="T1" fmla="*/ 169138 h 173650"/>
                <a:gd name="T2" fmla="*/ 25492 w 223411"/>
                <a:gd name="T3" fmla="*/ 127505 h 173650"/>
                <a:gd name="T4" fmla="*/ 1018 w 223411"/>
                <a:gd name="T5" fmla="*/ 66354 h 173650"/>
                <a:gd name="T6" fmla="*/ 21412 w 223411"/>
                <a:gd name="T7" fmla="*/ 42937 h 173650"/>
                <a:gd name="T8" fmla="*/ 123379 w 223411"/>
                <a:gd name="T9" fmla="*/ 2603 h 173650"/>
                <a:gd name="T10" fmla="*/ 138335 w 223411"/>
                <a:gd name="T11" fmla="*/ 0 h 173650"/>
                <a:gd name="T12" fmla="*/ 189999 w 223411"/>
                <a:gd name="T13" fmla="*/ 33828 h 173650"/>
                <a:gd name="T14" fmla="*/ 200876 w 223411"/>
                <a:gd name="T15" fmla="*/ 45536 h 173650"/>
                <a:gd name="T16" fmla="*/ 202234 w 223411"/>
                <a:gd name="T17" fmla="*/ 46840 h 173650"/>
                <a:gd name="T18" fmla="*/ 226706 w 223411"/>
                <a:gd name="T19" fmla="*/ 97580 h 173650"/>
                <a:gd name="T20" fmla="*/ 165526 w 223411"/>
                <a:gd name="T21" fmla="*/ 147020 h 173650"/>
                <a:gd name="T22" fmla="*/ 89391 w 223411"/>
                <a:gd name="T23" fmla="*/ 169138 h 173650"/>
                <a:gd name="T24" fmla="*/ 138335 w 223411"/>
                <a:gd name="T25" fmla="*/ 13011 h 173650"/>
                <a:gd name="T26" fmla="*/ 127459 w 223411"/>
                <a:gd name="T27" fmla="*/ 14312 h 173650"/>
                <a:gd name="T28" fmla="*/ 28211 w 223411"/>
                <a:gd name="T29" fmla="*/ 54644 h 173650"/>
                <a:gd name="T30" fmla="*/ 14615 w 223411"/>
                <a:gd name="T31" fmla="*/ 70258 h 173650"/>
                <a:gd name="T32" fmla="*/ 36368 w 223411"/>
                <a:gd name="T33" fmla="*/ 121000 h 173650"/>
                <a:gd name="T34" fmla="*/ 89391 w 223411"/>
                <a:gd name="T35" fmla="*/ 157430 h 173650"/>
                <a:gd name="T36" fmla="*/ 160089 w 223411"/>
                <a:gd name="T37" fmla="*/ 136612 h 173650"/>
                <a:gd name="T38" fmla="*/ 213110 w 223411"/>
                <a:gd name="T39" fmla="*/ 96279 h 173650"/>
                <a:gd name="T40" fmla="*/ 191358 w 223411"/>
                <a:gd name="T41" fmla="*/ 57247 h 173650"/>
                <a:gd name="T42" fmla="*/ 189999 w 223411"/>
                <a:gd name="T43" fmla="*/ 55946 h 173650"/>
                <a:gd name="T44" fmla="*/ 179122 w 223411"/>
                <a:gd name="T45" fmla="*/ 42937 h 173650"/>
                <a:gd name="T46" fmla="*/ 138335 w 223411"/>
                <a:gd name="T47" fmla="*/ 13011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5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6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1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5192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3"/>
                  </a:cubicBezTo>
                  <a:cubicBezTo>
                    <a:pt x="97178" y="22708"/>
                    <a:pt x="54433" y="42745"/>
                    <a:pt x="27717" y="56102"/>
                  </a:cubicBezTo>
                  <a:cubicBezTo>
                    <a:pt x="19703" y="60110"/>
                    <a:pt x="15695" y="65453"/>
                    <a:pt x="14359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8"/>
                    <a:pt x="87827" y="161628"/>
                  </a:cubicBezTo>
                  <a:cubicBezTo>
                    <a:pt x="103856" y="161628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4" y="25380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4" name="Freeform: Shape 55"/>
            <p:cNvSpPr>
              <a:spLocks/>
            </p:cNvSpPr>
            <p:nvPr/>
          </p:nvSpPr>
          <p:spPr bwMode="auto">
            <a:xfrm>
              <a:off x="4887193" y="2831839"/>
              <a:ext cx="222497" cy="173937"/>
            </a:xfrm>
            <a:custGeom>
              <a:avLst/>
              <a:gdLst>
                <a:gd name="T0" fmla="*/ 86323 w 223460"/>
                <a:gd name="T1" fmla="*/ 174800 h 173650"/>
                <a:gd name="T2" fmla="*/ 24617 w 223460"/>
                <a:gd name="T3" fmla="*/ 131773 h 173650"/>
                <a:gd name="T4" fmla="*/ 986 w 223460"/>
                <a:gd name="T5" fmla="*/ 68576 h 173650"/>
                <a:gd name="T6" fmla="*/ 20678 w 223460"/>
                <a:gd name="T7" fmla="*/ 44372 h 173650"/>
                <a:gd name="T8" fmla="*/ 119145 w 223460"/>
                <a:gd name="T9" fmla="*/ 2688 h 173650"/>
                <a:gd name="T10" fmla="*/ 133587 w 223460"/>
                <a:gd name="T11" fmla="*/ 0 h 173650"/>
                <a:gd name="T12" fmla="*/ 183477 w 223460"/>
                <a:gd name="T13" fmla="*/ 34960 h 173650"/>
                <a:gd name="T14" fmla="*/ 193979 w 223460"/>
                <a:gd name="T15" fmla="*/ 47062 h 173650"/>
                <a:gd name="T16" fmla="*/ 195293 w 223460"/>
                <a:gd name="T17" fmla="*/ 48407 h 173650"/>
                <a:gd name="T18" fmla="*/ 218924 w 223460"/>
                <a:gd name="T19" fmla="*/ 100847 h 173650"/>
                <a:gd name="T20" fmla="*/ 159844 w 223460"/>
                <a:gd name="T21" fmla="*/ 151942 h 173650"/>
                <a:gd name="T22" fmla="*/ 86323 w 223460"/>
                <a:gd name="T23" fmla="*/ 174800 h 173650"/>
                <a:gd name="T24" fmla="*/ 133587 w 223460"/>
                <a:gd name="T25" fmla="*/ 13446 h 173650"/>
                <a:gd name="T26" fmla="*/ 123084 w 223460"/>
                <a:gd name="T27" fmla="*/ 14789 h 173650"/>
                <a:gd name="T28" fmla="*/ 27243 w 223460"/>
                <a:gd name="T29" fmla="*/ 56474 h 173650"/>
                <a:gd name="T30" fmla="*/ 14114 w 223460"/>
                <a:gd name="T31" fmla="*/ 72610 h 173650"/>
                <a:gd name="T32" fmla="*/ 35120 w 223460"/>
                <a:gd name="T33" fmla="*/ 125050 h 173650"/>
                <a:gd name="T34" fmla="*/ 86323 w 223460"/>
                <a:gd name="T35" fmla="*/ 162699 h 173650"/>
                <a:gd name="T36" fmla="*/ 154593 w 223460"/>
                <a:gd name="T37" fmla="*/ 141186 h 173650"/>
                <a:gd name="T38" fmla="*/ 205796 w 223460"/>
                <a:gd name="T39" fmla="*/ 99502 h 173650"/>
                <a:gd name="T40" fmla="*/ 184790 w 223460"/>
                <a:gd name="T41" fmla="*/ 59163 h 173650"/>
                <a:gd name="T42" fmla="*/ 183477 w 223460"/>
                <a:gd name="T43" fmla="*/ 57818 h 173650"/>
                <a:gd name="T44" fmla="*/ 172974 w 223460"/>
                <a:gd name="T45" fmla="*/ 44372 h 173650"/>
                <a:gd name="T46" fmla="*/ 133587 w 223460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0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3"/>
                  </a:cubicBezTo>
                  <a:cubicBezTo>
                    <a:pt x="97177" y="22708"/>
                    <a:pt x="55769" y="41409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8"/>
                    <a:pt x="87827" y="161628"/>
                  </a:cubicBezTo>
                  <a:cubicBezTo>
                    <a:pt x="103856" y="161628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89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0"/>
                  </a:cubicBezTo>
                  <a:cubicBezTo>
                    <a:pt x="162630" y="25380"/>
                    <a:pt x="151944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5" name="Freeform: Shape 56"/>
            <p:cNvSpPr>
              <a:spLocks/>
            </p:cNvSpPr>
            <p:nvPr/>
          </p:nvSpPr>
          <p:spPr bwMode="auto">
            <a:xfrm>
              <a:off x="5115395" y="2737742"/>
              <a:ext cx="222497" cy="173937"/>
            </a:xfrm>
            <a:custGeom>
              <a:avLst/>
              <a:gdLst>
                <a:gd name="T0" fmla="*/ 86323 w 223460"/>
                <a:gd name="T1" fmla="*/ 174800 h 173650"/>
                <a:gd name="T2" fmla="*/ 24617 w 223460"/>
                <a:gd name="T3" fmla="*/ 131773 h 173650"/>
                <a:gd name="T4" fmla="*/ 986 w 223460"/>
                <a:gd name="T5" fmla="*/ 68576 h 173650"/>
                <a:gd name="T6" fmla="*/ 20678 w 223460"/>
                <a:gd name="T7" fmla="*/ 44372 h 173650"/>
                <a:gd name="T8" fmla="*/ 119145 w 223460"/>
                <a:gd name="T9" fmla="*/ 2688 h 173650"/>
                <a:gd name="T10" fmla="*/ 133587 w 223460"/>
                <a:gd name="T11" fmla="*/ 0 h 173650"/>
                <a:gd name="T12" fmla="*/ 183477 w 223460"/>
                <a:gd name="T13" fmla="*/ 34960 h 173650"/>
                <a:gd name="T14" fmla="*/ 193979 w 223460"/>
                <a:gd name="T15" fmla="*/ 47062 h 173650"/>
                <a:gd name="T16" fmla="*/ 195293 w 223460"/>
                <a:gd name="T17" fmla="*/ 48407 h 173650"/>
                <a:gd name="T18" fmla="*/ 218924 w 223460"/>
                <a:gd name="T19" fmla="*/ 100847 h 173650"/>
                <a:gd name="T20" fmla="*/ 159844 w 223460"/>
                <a:gd name="T21" fmla="*/ 151942 h 173650"/>
                <a:gd name="T22" fmla="*/ 86323 w 223460"/>
                <a:gd name="T23" fmla="*/ 174800 h 173650"/>
                <a:gd name="T24" fmla="*/ 134901 w 223460"/>
                <a:gd name="T25" fmla="*/ 13446 h 173650"/>
                <a:gd name="T26" fmla="*/ 124397 w 223460"/>
                <a:gd name="T27" fmla="*/ 14789 h 173650"/>
                <a:gd name="T28" fmla="*/ 28555 w 223460"/>
                <a:gd name="T29" fmla="*/ 56474 h 173650"/>
                <a:gd name="T30" fmla="*/ 15426 w 223460"/>
                <a:gd name="T31" fmla="*/ 72610 h 173650"/>
                <a:gd name="T32" fmla="*/ 36433 w 223460"/>
                <a:gd name="T33" fmla="*/ 125050 h 173650"/>
                <a:gd name="T34" fmla="*/ 87636 w 223460"/>
                <a:gd name="T35" fmla="*/ 162699 h 173650"/>
                <a:gd name="T36" fmla="*/ 155905 w 223460"/>
                <a:gd name="T37" fmla="*/ 141186 h 173650"/>
                <a:gd name="T38" fmla="*/ 207110 w 223460"/>
                <a:gd name="T39" fmla="*/ 99502 h 173650"/>
                <a:gd name="T40" fmla="*/ 186104 w 223460"/>
                <a:gd name="T41" fmla="*/ 59163 h 173650"/>
                <a:gd name="T42" fmla="*/ 184790 w 223460"/>
                <a:gd name="T43" fmla="*/ 57818 h 173650"/>
                <a:gd name="T44" fmla="*/ 174287 w 223460"/>
                <a:gd name="T45" fmla="*/ 44372 h 173650"/>
                <a:gd name="T46" fmla="*/ 134901 w 223460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60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0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3390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7251" y="13358"/>
                  </a:moveTo>
                  <a:cubicBezTo>
                    <a:pt x="134579" y="13358"/>
                    <a:pt x="130572" y="13358"/>
                    <a:pt x="126564" y="14693"/>
                  </a:cubicBezTo>
                  <a:cubicBezTo>
                    <a:pt x="98513" y="22708"/>
                    <a:pt x="57104" y="41409"/>
                    <a:pt x="29053" y="56102"/>
                  </a:cubicBezTo>
                  <a:cubicBezTo>
                    <a:pt x="21038" y="60110"/>
                    <a:pt x="17031" y="65453"/>
                    <a:pt x="15695" y="72132"/>
                  </a:cubicBezTo>
                  <a:cubicBezTo>
                    <a:pt x="13024" y="84154"/>
                    <a:pt x="19703" y="102854"/>
                    <a:pt x="37068" y="124227"/>
                  </a:cubicBezTo>
                  <a:cubicBezTo>
                    <a:pt x="55768" y="148271"/>
                    <a:pt x="66455" y="161628"/>
                    <a:pt x="89163" y="161628"/>
                  </a:cubicBezTo>
                  <a:cubicBezTo>
                    <a:pt x="105192" y="161628"/>
                    <a:pt x="126564" y="154950"/>
                    <a:pt x="158623" y="140256"/>
                  </a:cubicBezTo>
                  <a:cubicBezTo>
                    <a:pt x="190682" y="125563"/>
                    <a:pt x="208047" y="112205"/>
                    <a:pt x="210718" y="98847"/>
                  </a:cubicBezTo>
                  <a:cubicBezTo>
                    <a:pt x="213390" y="85489"/>
                    <a:pt x="201368" y="72132"/>
                    <a:pt x="189346" y="58774"/>
                  </a:cubicBezTo>
                  <a:lnTo>
                    <a:pt x="188010" y="57438"/>
                  </a:lnTo>
                  <a:cubicBezTo>
                    <a:pt x="184003" y="53431"/>
                    <a:pt x="179995" y="48088"/>
                    <a:pt x="177324" y="44080"/>
                  </a:cubicBezTo>
                  <a:cubicBezTo>
                    <a:pt x="162630" y="25380"/>
                    <a:pt x="151944" y="13358"/>
                    <a:pt x="137251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6" name="Freeform: Shape 57"/>
            <p:cNvSpPr>
              <a:spLocks/>
            </p:cNvSpPr>
            <p:nvPr/>
          </p:nvSpPr>
          <p:spPr bwMode="auto">
            <a:xfrm>
              <a:off x="4687515" y="2545271"/>
              <a:ext cx="224399" cy="173937"/>
            </a:xfrm>
            <a:custGeom>
              <a:avLst/>
              <a:gdLst>
                <a:gd name="T0" fmla="*/ 89391 w 223411"/>
                <a:gd name="T1" fmla="*/ 174800 h 173650"/>
                <a:gd name="T2" fmla="*/ 25492 w 223411"/>
                <a:gd name="T3" fmla="*/ 131773 h 173650"/>
                <a:gd name="T4" fmla="*/ 1018 w 223411"/>
                <a:gd name="T5" fmla="*/ 68576 h 173650"/>
                <a:gd name="T6" fmla="*/ 21412 w 223411"/>
                <a:gd name="T7" fmla="*/ 44373 h 173650"/>
                <a:gd name="T8" fmla="*/ 123379 w 223411"/>
                <a:gd name="T9" fmla="*/ 2688 h 173650"/>
                <a:gd name="T10" fmla="*/ 138335 w 223411"/>
                <a:gd name="T11" fmla="*/ 0 h 173650"/>
                <a:gd name="T12" fmla="*/ 189999 w 223411"/>
                <a:gd name="T13" fmla="*/ 34960 h 173650"/>
                <a:gd name="T14" fmla="*/ 200875 w 223411"/>
                <a:gd name="T15" fmla="*/ 47062 h 173650"/>
                <a:gd name="T16" fmla="*/ 202234 w 223411"/>
                <a:gd name="T17" fmla="*/ 48407 h 173650"/>
                <a:gd name="T18" fmla="*/ 226706 w 223411"/>
                <a:gd name="T19" fmla="*/ 100847 h 173650"/>
                <a:gd name="T20" fmla="*/ 165526 w 223411"/>
                <a:gd name="T21" fmla="*/ 151942 h 173650"/>
                <a:gd name="T22" fmla="*/ 89391 w 223411"/>
                <a:gd name="T23" fmla="*/ 174800 h 173650"/>
                <a:gd name="T24" fmla="*/ 138335 w 223411"/>
                <a:gd name="T25" fmla="*/ 13446 h 173650"/>
                <a:gd name="T26" fmla="*/ 127459 w 223411"/>
                <a:gd name="T27" fmla="*/ 14790 h 173650"/>
                <a:gd name="T28" fmla="*/ 28211 w 223411"/>
                <a:gd name="T29" fmla="*/ 56474 h 173650"/>
                <a:gd name="T30" fmla="*/ 14616 w 223411"/>
                <a:gd name="T31" fmla="*/ 72610 h 173650"/>
                <a:gd name="T32" fmla="*/ 36368 w 223411"/>
                <a:gd name="T33" fmla="*/ 125050 h 173650"/>
                <a:gd name="T34" fmla="*/ 89391 w 223411"/>
                <a:gd name="T35" fmla="*/ 162700 h 173650"/>
                <a:gd name="T36" fmla="*/ 160089 w 223411"/>
                <a:gd name="T37" fmla="*/ 141186 h 173650"/>
                <a:gd name="T38" fmla="*/ 213110 w 223411"/>
                <a:gd name="T39" fmla="*/ 99502 h 173650"/>
                <a:gd name="T40" fmla="*/ 191358 w 223411"/>
                <a:gd name="T41" fmla="*/ 59163 h 173650"/>
                <a:gd name="T42" fmla="*/ 189999 w 223411"/>
                <a:gd name="T43" fmla="*/ 57818 h 173650"/>
                <a:gd name="T44" fmla="*/ 179122 w 223411"/>
                <a:gd name="T45" fmla="*/ 44373 h 173650"/>
                <a:gd name="T46" fmla="*/ 138335 w 223411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5192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7177" y="22708"/>
                    <a:pt x="55768" y="41409"/>
                    <a:pt x="27717" y="56102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90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5" y="25380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7" name="Freeform: Shape 58"/>
            <p:cNvSpPr>
              <a:spLocks/>
            </p:cNvSpPr>
            <p:nvPr/>
          </p:nvSpPr>
          <p:spPr bwMode="auto">
            <a:xfrm>
              <a:off x="4579119" y="2404124"/>
              <a:ext cx="224399" cy="173937"/>
            </a:xfrm>
            <a:custGeom>
              <a:avLst/>
              <a:gdLst>
                <a:gd name="T0" fmla="*/ 89391 w 223411"/>
                <a:gd name="T1" fmla="*/ 174800 h 173650"/>
                <a:gd name="T2" fmla="*/ 25492 w 223411"/>
                <a:gd name="T3" fmla="*/ 131773 h 173650"/>
                <a:gd name="T4" fmla="*/ 1018 w 223411"/>
                <a:gd name="T5" fmla="*/ 68576 h 173650"/>
                <a:gd name="T6" fmla="*/ 21412 w 223411"/>
                <a:gd name="T7" fmla="*/ 44372 h 173650"/>
                <a:gd name="T8" fmla="*/ 123379 w 223411"/>
                <a:gd name="T9" fmla="*/ 2688 h 173650"/>
                <a:gd name="T10" fmla="*/ 138335 w 223411"/>
                <a:gd name="T11" fmla="*/ 0 h 173650"/>
                <a:gd name="T12" fmla="*/ 189999 w 223411"/>
                <a:gd name="T13" fmla="*/ 34960 h 173650"/>
                <a:gd name="T14" fmla="*/ 200875 w 223411"/>
                <a:gd name="T15" fmla="*/ 47062 h 173650"/>
                <a:gd name="T16" fmla="*/ 202234 w 223411"/>
                <a:gd name="T17" fmla="*/ 48407 h 173650"/>
                <a:gd name="T18" fmla="*/ 226706 w 223411"/>
                <a:gd name="T19" fmla="*/ 100847 h 173650"/>
                <a:gd name="T20" fmla="*/ 165526 w 223411"/>
                <a:gd name="T21" fmla="*/ 151942 h 173650"/>
                <a:gd name="T22" fmla="*/ 89391 w 223411"/>
                <a:gd name="T23" fmla="*/ 174800 h 173650"/>
                <a:gd name="T24" fmla="*/ 138335 w 223411"/>
                <a:gd name="T25" fmla="*/ 12102 h 173650"/>
                <a:gd name="T26" fmla="*/ 127459 w 223411"/>
                <a:gd name="T27" fmla="*/ 13446 h 173650"/>
                <a:gd name="T28" fmla="*/ 28211 w 223411"/>
                <a:gd name="T29" fmla="*/ 55131 h 173650"/>
                <a:gd name="T30" fmla="*/ 14616 w 223411"/>
                <a:gd name="T31" fmla="*/ 71265 h 173650"/>
                <a:gd name="T32" fmla="*/ 36368 w 223411"/>
                <a:gd name="T33" fmla="*/ 123705 h 173650"/>
                <a:gd name="T34" fmla="*/ 89391 w 223411"/>
                <a:gd name="T35" fmla="*/ 161355 h 173650"/>
                <a:gd name="T36" fmla="*/ 160089 w 223411"/>
                <a:gd name="T37" fmla="*/ 139841 h 173650"/>
                <a:gd name="T38" fmla="*/ 213110 w 223411"/>
                <a:gd name="T39" fmla="*/ 98157 h 173650"/>
                <a:gd name="T40" fmla="*/ 191358 w 223411"/>
                <a:gd name="T41" fmla="*/ 57818 h 173650"/>
                <a:gd name="T42" fmla="*/ 189999 w 223411"/>
                <a:gd name="T43" fmla="*/ 56474 h 173650"/>
                <a:gd name="T44" fmla="*/ 179122 w 223411"/>
                <a:gd name="T45" fmla="*/ 43029 h 173650"/>
                <a:gd name="T46" fmla="*/ 138335 w 223411"/>
                <a:gd name="T47" fmla="*/ 12102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0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7900" y="165636"/>
                    <a:pt x="105192" y="173650"/>
                    <a:pt x="87827" y="173650"/>
                  </a:cubicBezTo>
                  <a:close/>
                  <a:moveTo>
                    <a:pt x="135915" y="12022"/>
                  </a:moveTo>
                  <a:cubicBezTo>
                    <a:pt x="133243" y="12022"/>
                    <a:pt x="129236" y="12022"/>
                    <a:pt x="125229" y="13358"/>
                  </a:cubicBezTo>
                  <a:cubicBezTo>
                    <a:pt x="97177" y="21372"/>
                    <a:pt x="55769" y="40073"/>
                    <a:pt x="27717" y="54767"/>
                  </a:cubicBezTo>
                  <a:cubicBezTo>
                    <a:pt x="19703" y="58774"/>
                    <a:pt x="15695" y="64117"/>
                    <a:pt x="14360" y="70796"/>
                  </a:cubicBezTo>
                  <a:cubicBezTo>
                    <a:pt x="11688" y="82818"/>
                    <a:pt x="18367" y="101519"/>
                    <a:pt x="35732" y="122891"/>
                  </a:cubicBezTo>
                  <a:cubicBezTo>
                    <a:pt x="54433" y="146935"/>
                    <a:pt x="65119" y="160293"/>
                    <a:pt x="87827" y="160293"/>
                  </a:cubicBezTo>
                  <a:cubicBezTo>
                    <a:pt x="103856" y="160293"/>
                    <a:pt x="125229" y="153614"/>
                    <a:pt x="157287" y="138920"/>
                  </a:cubicBezTo>
                  <a:cubicBezTo>
                    <a:pt x="189346" y="124227"/>
                    <a:pt x="206711" y="110869"/>
                    <a:pt x="209382" y="97511"/>
                  </a:cubicBezTo>
                  <a:cubicBezTo>
                    <a:pt x="212054" y="84154"/>
                    <a:pt x="200032" y="70796"/>
                    <a:pt x="188010" y="57438"/>
                  </a:cubicBezTo>
                  <a:lnTo>
                    <a:pt x="186674" y="56102"/>
                  </a:lnTo>
                  <a:cubicBezTo>
                    <a:pt x="182667" y="52095"/>
                    <a:pt x="178660" y="46752"/>
                    <a:pt x="175988" y="42745"/>
                  </a:cubicBezTo>
                  <a:cubicBezTo>
                    <a:pt x="161295" y="25380"/>
                    <a:pt x="150608" y="12022"/>
                    <a:pt x="135915" y="120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8" name="Freeform: Shape 59"/>
            <p:cNvSpPr>
              <a:spLocks/>
            </p:cNvSpPr>
            <p:nvPr/>
          </p:nvSpPr>
          <p:spPr bwMode="auto">
            <a:xfrm>
              <a:off x="5010802" y="2592319"/>
              <a:ext cx="222498" cy="173937"/>
            </a:xfrm>
            <a:custGeom>
              <a:avLst/>
              <a:gdLst>
                <a:gd name="T0" fmla="*/ 86400 w 223411"/>
                <a:gd name="T1" fmla="*/ 174800 h 173650"/>
                <a:gd name="T2" fmla="*/ 24639 w 223411"/>
                <a:gd name="T3" fmla="*/ 131773 h 173650"/>
                <a:gd name="T4" fmla="*/ 986 w 223411"/>
                <a:gd name="T5" fmla="*/ 68576 h 173650"/>
                <a:gd name="T6" fmla="*/ 20696 w 223411"/>
                <a:gd name="T7" fmla="*/ 44373 h 173650"/>
                <a:gd name="T8" fmla="*/ 119253 w 223411"/>
                <a:gd name="T9" fmla="*/ 2688 h 173650"/>
                <a:gd name="T10" fmla="*/ 133707 w 223411"/>
                <a:gd name="T11" fmla="*/ 0 h 173650"/>
                <a:gd name="T12" fmla="*/ 183640 w 223411"/>
                <a:gd name="T13" fmla="*/ 34960 h 173650"/>
                <a:gd name="T14" fmla="*/ 194154 w 223411"/>
                <a:gd name="T15" fmla="*/ 47062 h 173650"/>
                <a:gd name="T16" fmla="*/ 195468 w 223411"/>
                <a:gd name="T17" fmla="*/ 48407 h 173650"/>
                <a:gd name="T18" fmla="*/ 219121 w 223411"/>
                <a:gd name="T19" fmla="*/ 100847 h 173650"/>
                <a:gd name="T20" fmla="*/ 159988 w 223411"/>
                <a:gd name="T21" fmla="*/ 151942 h 173650"/>
                <a:gd name="T22" fmla="*/ 86400 w 223411"/>
                <a:gd name="T23" fmla="*/ 174800 h 173650"/>
                <a:gd name="T24" fmla="*/ 133707 w 223411"/>
                <a:gd name="T25" fmla="*/ 13446 h 173650"/>
                <a:gd name="T26" fmla="*/ 123193 w 223411"/>
                <a:gd name="T27" fmla="*/ 14790 h 173650"/>
                <a:gd name="T28" fmla="*/ 27267 w 223411"/>
                <a:gd name="T29" fmla="*/ 56474 h 173650"/>
                <a:gd name="T30" fmla="*/ 14126 w 223411"/>
                <a:gd name="T31" fmla="*/ 72610 h 173650"/>
                <a:gd name="T32" fmla="*/ 35152 w 223411"/>
                <a:gd name="T33" fmla="*/ 125050 h 173650"/>
                <a:gd name="T34" fmla="*/ 86400 w 223411"/>
                <a:gd name="T35" fmla="*/ 162700 h 173650"/>
                <a:gd name="T36" fmla="*/ 154731 w 223411"/>
                <a:gd name="T37" fmla="*/ 141186 h 173650"/>
                <a:gd name="T38" fmla="*/ 205980 w 223411"/>
                <a:gd name="T39" fmla="*/ 99502 h 173650"/>
                <a:gd name="T40" fmla="*/ 184956 w 223411"/>
                <a:gd name="T41" fmla="*/ 59163 h 173650"/>
                <a:gd name="T42" fmla="*/ 183640 w 223411"/>
                <a:gd name="T43" fmla="*/ 57818 h 173650"/>
                <a:gd name="T44" fmla="*/ 173130 w 223411"/>
                <a:gd name="T45" fmla="*/ 44373 h 173650"/>
                <a:gd name="T46" fmla="*/ 133707 w 223411"/>
                <a:gd name="T47" fmla="*/ 13446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5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6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1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7178" y="22708"/>
                    <a:pt x="54433" y="42745"/>
                    <a:pt x="27717" y="56102"/>
                  </a:cubicBezTo>
                  <a:cubicBezTo>
                    <a:pt x="19703" y="60110"/>
                    <a:pt x="15695" y="65453"/>
                    <a:pt x="14359" y="72132"/>
                  </a:cubicBezTo>
                  <a:cubicBezTo>
                    <a:pt x="11688" y="84154"/>
                    <a:pt x="18367" y="102854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90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4" y="25380"/>
                    <a:pt x="151944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89" name="Freeform: Shape 60"/>
            <p:cNvSpPr>
              <a:spLocks/>
            </p:cNvSpPr>
            <p:nvPr/>
          </p:nvSpPr>
          <p:spPr bwMode="auto">
            <a:xfrm>
              <a:off x="4902406" y="2451173"/>
              <a:ext cx="222497" cy="173937"/>
            </a:xfrm>
            <a:custGeom>
              <a:avLst/>
              <a:gdLst>
                <a:gd name="T0" fmla="*/ 86399 w 223411"/>
                <a:gd name="T1" fmla="*/ 174800 h 173650"/>
                <a:gd name="T2" fmla="*/ 24639 w 223411"/>
                <a:gd name="T3" fmla="*/ 131773 h 173650"/>
                <a:gd name="T4" fmla="*/ 986 w 223411"/>
                <a:gd name="T5" fmla="*/ 68576 h 173650"/>
                <a:gd name="T6" fmla="*/ 20696 w 223411"/>
                <a:gd name="T7" fmla="*/ 44372 h 173650"/>
                <a:gd name="T8" fmla="*/ 119249 w 223411"/>
                <a:gd name="T9" fmla="*/ 2688 h 173650"/>
                <a:gd name="T10" fmla="*/ 133704 w 223411"/>
                <a:gd name="T11" fmla="*/ 0 h 173650"/>
                <a:gd name="T12" fmla="*/ 183638 w 223411"/>
                <a:gd name="T13" fmla="*/ 34960 h 173650"/>
                <a:gd name="T14" fmla="*/ 194150 w 223411"/>
                <a:gd name="T15" fmla="*/ 47062 h 173650"/>
                <a:gd name="T16" fmla="*/ 195464 w 223411"/>
                <a:gd name="T17" fmla="*/ 48407 h 173650"/>
                <a:gd name="T18" fmla="*/ 219117 w 223411"/>
                <a:gd name="T19" fmla="*/ 100847 h 173650"/>
                <a:gd name="T20" fmla="*/ 159985 w 223411"/>
                <a:gd name="T21" fmla="*/ 151942 h 173650"/>
                <a:gd name="T22" fmla="*/ 86399 w 223411"/>
                <a:gd name="T23" fmla="*/ 174800 h 173650"/>
                <a:gd name="T24" fmla="*/ 133704 w 223411"/>
                <a:gd name="T25" fmla="*/ 12102 h 173650"/>
                <a:gd name="T26" fmla="*/ 123193 w 223411"/>
                <a:gd name="T27" fmla="*/ 13446 h 173650"/>
                <a:gd name="T28" fmla="*/ 27267 w 223411"/>
                <a:gd name="T29" fmla="*/ 55131 h 173650"/>
                <a:gd name="T30" fmla="*/ 14126 w 223411"/>
                <a:gd name="T31" fmla="*/ 71265 h 173650"/>
                <a:gd name="T32" fmla="*/ 35151 w 223411"/>
                <a:gd name="T33" fmla="*/ 123705 h 173650"/>
                <a:gd name="T34" fmla="*/ 86399 w 223411"/>
                <a:gd name="T35" fmla="*/ 161355 h 173650"/>
                <a:gd name="T36" fmla="*/ 154729 w 223411"/>
                <a:gd name="T37" fmla="*/ 139841 h 173650"/>
                <a:gd name="T38" fmla="*/ 205976 w 223411"/>
                <a:gd name="T39" fmla="*/ 98157 h 173650"/>
                <a:gd name="T40" fmla="*/ 184952 w 223411"/>
                <a:gd name="T41" fmla="*/ 57818 h 173650"/>
                <a:gd name="T42" fmla="*/ 183638 w 223411"/>
                <a:gd name="T43" fmla="*/ 56474 h 173650"/>
                <a:gd name="T44" fmla="*/ 173126 w 223411"/>
                <a:gd name="T45" fmla="*/ 43029 h 173650"/>
                <a:gd name="T46" fmla="*/ 133704 w 223411"/>
                <a:gd name="T47" fmla="*/ 12102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0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4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7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7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2022"/>
                  </a:moveTo>
                  <a:cubicBezTo>
                    <a:pt x="133243" y="12022"/>
                    <a:pt x="129236" y="12022"/>
                    <a:pt x="125229" y="13358"/>
                  </a:cubicBezTo>
                  <a:cubicBezTo>
                    <a:pt x="97177" y="21372"/>
                    <a:pt x="55768" y="40073"/>
                    <a:pt x="27717" y="54767"/>
                  </a:cubicBezTo>
                  <a:cubicBezTo>
                    <a:pt x="19703" y="58774"/>
                    <a:pt x="15695" y="64117"/>
                    <a:pt x="14360" y="70796"/>
                  </a:cubicBezTo>
                  <a:cubicBezTo>
                    <a:pt x="11688" y="82818"/>
                    <a:pt x="18367" y="101519"/>
                    <a:pt x="35732" y="122891"/>
                  </a:cubicBezTo>
                  <a:cubicBezTo>
                    <a:pt x="54433" y="146935"/>
                    <a:pt x="65119" y="160293"/>
                    <a:pt x="87827" y="160293"/>
                  </a:cubicBezTo>
                  <a:cubicBezTo>
                    <a:pt x="103856" y="160293"/>
                    <a:pt x="125229" y="153614"/>
                    <a:pt x="157287" y="138920"/>
                  </a:cubicBezTo>
                  <a:cubicBezTo>
                    <a:pt x="189346" y="124227"/>
                    <a:pt x="206711" y="110869"/>
                    <a:pt x="209382" y="97511"/>
                  </a:cubicBezTo>
                  <a:cubicBezTo>
                    <a:pt x="212054" y="84154"/>
                    <a:pt x="200032" y="70796"/>
                    <a:pt x="188010" y="57438"/>
                  </a:cubicBezTo>
                  <a:lnTo>
                    <a:pt x="186674" y="56102"/>
                  </a:lnTo>
                  <a:cubicBezTo>
                    <a:pt x="182667" y="52095"/>
                    <a:pt x="178660" y="46752"/>
                    <a:pt x="175988" y="42745"/>
                  </a:cubicBezTo>
                  <a:cubicBezTo>
                    <a:pt x="161295" y="25380"/>
                    <a:pt x="150608" y="12022"/>
                    <a:pt x="135915" y="120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0" name="Freeform: Shape 61"/>
            <p:cNvSpPr>
              <a:spLocks/>
            </p:cNvSpPr>
            <p:nvPr/>
          </p:nvSpPr>
          <p:spPr bwMode="auto">
            <a:xfrm>
              <a:off x="4794009" y="2308602"/>
              <a:ext cx="222498" cy="172511"/>
            </a:xfrm>
            <a:custGeom>
              <a:avLst/>
              <a:gdLst>
                <a:gd name="T0" fmla="*/ 86400 w 223411"/>
                <a:gd name="T1" fmla="*/ 169138 h 173650"/>
                <a:gd name="T2" fmla="*/ 24639 w 223411"/>
                <a:gd name="T3" fmla="*/ 127505 h 173650"/>
                <a:gd name="T4" fmla="*/ 986 w 223411"/>
                <a:gd name="T5" fmla="*/ 66354 h 173650"/>
                <a:gd name="T6" fmla="*/ 20696 w 223411"/>
                <a:gd name="T7" fmla="*/ 42937 h 173650"/>
                <a:gd name="T8" fmla="*/ 119253 w 223411"/>
                <a:gd name="T9" fmla="*/ 2603 h 173650"/>
                <a:gd name="T10" fmla="*/ 133707 w 223411"/>
                <a:gd name="T11" fmla="*/ 0 h 173650"/>
                <a:gd name="T12" fmla="*/ 183640 w 223411"/>
                <a:gd name="T13" fmla="*/ 33828 h 173650"/>
                <a:gd name="T14" fmla="*/ 194153 w 223411"/>
                <a:gd name="T15" fmla="*/ 45536 h 173650"/>
                <a:gd name="T16" fmla="*/ 195468 w 223411"/>
                <a:gd name="T17" fmla="*/ 46840 h 173650"/>
                <a:gd name="T18" fmla="*/ 219121 w 223411"/>
                <a:gd name="T19" fmla="*/ 97580 h 173650"/>
                <a:gd name="T20" fmla="*/ 159988 w 223411"/>
                <a:gd name="T21" fmla="*/ 147020 h 173650"/>
                <a:gd name="T22" fmla="*/ 86400 w 223411"/>
                <a:gd name="T23" fmla="*/ 169138 h 173650"/>
                <a:gd name="T24" fmla="*/ 133707 w 223411"/>
                <a:gd name="T25" fmla="*/ 13011 h 173650"/>
                <a:gd name="T26" fmla="*/ 123193 w 223411"/>
                <a:gd name="T27" fmla="*/ 14313 h 173650"/>
                <a:gd name="T28" fmla="*/ 27267 w 223411"/>
                <a:gd name="T29" fmla="*/ 54645 h 173650"/>
                <a:gd name="T30" fmla="*/ 14127 w 223411"/>
                <a:gd name="T31" fmla="*/ 70258 h 173650"/>
                <a:gd name="T32" fmla="*/ 35152 w 223411"/>
                <a:gd name="T33" fmla="*/ 121000 h 173650"/>
                <a:gd name="T34" fmla="*/ 86400 w 223411"/>
                <a:gd name="T35" fmla="*/ 157431 h 173650"/>
                <a:gd name="T36" fmla="*/ 154731 w 223411"/>
                <a:gd name="T37" fmla="*/ 136612 h 173650"/>
                <a:gd name="T38" fmla="*/ 205980 w 223411"/>
                <a:gd name="T39" fmla="*/ 96279 h 173650"/>
                <a:gd name="T40" fmla="*/ 184956 w 223411"/>
                <a:gd name="T41" fmla="*/ 57247 h 173650"/>
                <a:gd name="T42" fmla="*/ 183640 w 223411"/>
                <a:gd name="T43" fmla="*/ 55946 h 173650"/>
                <a:gd name="T44" fmla="*/ 173130 w 223411"/>
                <a:gd name="T45" fmla="*/ 42937 h 173650"/>
                <a:gd name="T46" fmla="*/ 133707 w 223411"/>
                <a:gd name="T47" fmla="*/ 13011 h 1736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411" h="173650">
                  <a:moveTo>
                    <a:pt x="87827" y="173650"/>
                  </a:moveTo>
                  <a:cubicBezTo>
                    <a:pt x="57104" y="173650"/>
                    <a:pt x="41075" y="153614"/>
                    <a:pt x="25046" y="130906"/>
                  </a:cubicBezTo>
                  <a:cubicBezTo>
                    <a:pt x="5009" y="105526"/>
                    <a:pt x="-3006" y="84154"/>
                    <a:pt x="1002" y="68124"/>
                  </a:cubicBezTo>
                  <a:cubicBezTo>
                    <a:pt x="3673" y="57438"/>
                    <a:pt x="10352" y="49424"/>
                    <a:pt x="21038" y="44081"/>
                  </a:cubicBezTo>
                  <a:cubicBezTo>
                    <a:pt x="50425" y="29387"/>
                    <a:pt x="91834" y="10686"/>
                    <a:pt x="121221" y="2672"/>
                  </a:cubicBezTo>
                  <a:cubicBezTo>
                    <a:pt x="126565" y="1336"/>
                    <a:pt x="130572" y="0"/>
                    <a:pt x="135915" y="0"/>
                  </a:cubicBezTo>
                  <a:cubicBezTo>
                    <a:pt x="157287" y="0"/>
                    <a:pt x="170645" y="16029"/>
                    <a:pt x="186674" y="34730"/>
                  </a:cubicBezTo>
                  <a:cubicBezTo>
                    <a:pt x="190682" y="38738"/>
                    <a:pt x="193353" y="42745"/>
                    <a:pt x="197360" y="46752"/>
                  </a:cubicBezTo>
                  <a:lnTo>
                    <a:pt x="198696" y="48088"/>
                  </a:lnTo>
                  <a:cubicBezTo>
                    <a:pt x="212054" y="64117"/>
                    <a:pt x="226748" y="80146"/>
                    <a:pt x="222740" y="100183"/>
                  </a:cubicBezTo>
                  <a:cubicBezTo>
                    <a:pt x="218733" y="117548"/>
                    <a:pt x="200032" y="134913"/>
                    <a:pt x="162630" y="150942"/>
                  </a:cubicBezTo>
                  <a:cubicBezTo>
                    <a:pt x="129236" y="166972"/>
                    <a:pt x="106528" y="173650"/>
                    <a:pt x="87827" y="173650"/>
                  </a:cubicBezTo>
                  <a:close/>
                  <a:moveTo>
                    <a:pt x="135915" y="13358"/>
                  </a:moveTo>
                  <a:cubicBezTo>
                    <a:pt x="133243" y="13358"/>
                    <a:pt x="129236" y="13358"/>
                    <a:pt x="125229" y="14694"/>
                  </a:cubicBezTo>
                  <a:cubicBezTo>
                    <a:pt x="95842" y="22708"/>
                    <a:pt x="54433" y="42745"/>
                    <a:pt x="27717" y="56103"/>
                  </a:cubicBezTo>
                  <a:cubicBezTo>
                    <a:pt x="19703" y="60110"/>
                    <a:pt x="15695" y="65453"/>
                    <a:pt x="14360" y="72132"/>
                  </a:cubicBezTo>
                  <a:cubicBezTo>
                    <a:pt x="11688" y="84154"/>
                    <a:pt x="18367" y="102855"/>
                    <a:pt x="35732" y="124227"/>
                  </a:cubicBezTo>
                  <a:cubicBezTo>
                    <a:pt x="54433" y="148271"/>
                    <a:pt x="65119" y="161629"/>
                    <a:pt x="87827" y="161629"/>
                  </a:cubicBezTo>
                  <a:cubicBezTo>
                    <a:pt x="103856" y="161629"/>
                    <a:pt x="125229" y="154950"/>
                    <a:pt x="157287" y="140256"/>
                  </a:cubicBezTo>
                  <a:cubicBezTo>
                    <a:pt x="189346" y="125563"/>
                    <a:pt x="206711" y="112205"/>
                    <a:pt x="209382" y="98847"/>
                  </a:cubicBezTo>
                  <a:cubicBezTo>
                    <a:pt x="212054" y="85490"/>
                    <a:pt x="200032" y="72132"/>
                    <a:pt x="188010" y="58774"/>
                  </a:cubicBezTo>
                  <a:lnTo>
                    <a:pt x="186674" y="57438"/>
                  </a:lnTo>
                  <a:cubicBezTo>
                    <a:pt x="182667" y="53431"/>
                    <a:pt x="178660" y="48088"/>
                    <a:pt x="175988" y="44081"/>
                  </a:cubicBezTo>
                  <a:cubicBezTo>
                    <a:pt x="161295" y="26715"/>
                    <a:pt x="150608" y="13358"/>
                    <a:pt x="135915" y="1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1" name="Freeform: Shape 62"/>
            <p:cNvSpPr>
              <a:spLocks/>
            </p:cNvSpPr>
            <p:nvPr/>
          </p:nvSpPr>
          <p:spPr bwMode="auto">
            <a:xfrm>
              <a:off x="2818156" y="767405"/>
              <a:ext cx="2008183" cy="1940397"/>
            </a:xfrm>
            <a:custGeom>
              <a:avLst/>
              <a:gdLst>
                <a:gd name="T0" fmla="*/ 153180 w 2007923"/>
                <a:gd name="T1" fmla="*/ 465863 h 1939711"/>
                <a:gd name="T2" fmla="*/ 2158 w 2007923"/>
                <a:gd name="T3" fmla="*/ 619693 h 1939711"/>
                <a:gd name="T4" fmla="*/ 163870 w 2007923"/>
                <a:gd name="T5" fmla="*/ 1284512 h 1939711"/>
                <a:gd name="T6" fmla="*/ 310881 w 2007923"/>
                <a:gd name="T7" fmla="*/ 1828941 h 1939711"/>
                <a:gd name="T8" fmla="*/ 428489 w 2007923"/>
                <a:gd name="T9" fmla="*/ 1931941 h 1939711"/>
                <a:gd name="T10" fmla="*/ 1882566 w 2007923"/>
                <a:gd name="T11" fmla="*/ 1300564 h 1939711"/>
                <a:gd name="T12" fmla="*/ 2002846 w 2007923"/>
                <a:gd name="T13" fmla="*/ 1150746 h 1939711"/>
                <a:gd name="T14" fmla="*/ 1822424 w 2007923"/>
                <a:gd name="T15" fmla="*/ 188966 h 1939711"/>
                <a:gd name="T16" fmla="*/ 1620618 w 2007923"/>
                <a:gd name="T17" fmla="*/ 15068 h 1939711"/>
                <a:gd name="T18" fmla="*/ 153180 w 2007923"/>
                <a:gd name="T19" fmla="*/ 465863 h 19397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07923" h="1939711">
                  <a:moveTo>
                    <a:pt x="153100" y="465203"/>
                  </a:moveTo>
                  <a:cubicBezTo>
                    <a:pt x="75625" y="494590"/>
                    <a:pt x="-15207" y="530656"/>
                    <a:pt x="2158" y="618817"/>
                  </a:cubicBezTo>
                  <a:cubicBezTo>
                    <a:pt x="24866" y="737701"/>
                    <a:pt x="113027" y="1072980"/>
                    <a:pt x="163786" y="1282696"/>
                  </a:cubicBezTo>
                  <a:cubicBezTo>
                    <a:pt x="214546" y="1492413"/>
                    <a:pt x="293356" y="1760903"/>
                    <a:pt x="310721" y="1826356"/>
                  </a:cubicBezTo>
                  <a:cubicBezTo>
                    <a:pt x="328086" y="1891809"/>
                    <a:pt x="337437" y="1967948"/>
                    <a:pt x="428269" y="1929210"/>
                  </a:cubicBezTo>
                  <a:cubicBezTo>
                    <a:pt x="519102" y="1890473"/>
                    <a:pt x="1773392" y="1353492"/>
                    <a:pt x="1881590" y="1298726"/>
                  </a:cubicBezTo>
                  <a:cubicBezTo>
                    <a:pt x="1989787" y="1243959"/>
                    <a:pt x="2023182" y="1235944"/>
                    <a:pt x="2001810" y="1149119"/>
                  </a:cubicBezTo>
                  <a:cubicBezTo>
                    <a:pt x="1980437" y="1062294"/>
                    <a:pt x="1857546" y="359677"/>
                    <a:pt x="1821480" y="188698"/>
                  </a:cubicBezTo>
                  <a:cubicBezTo>
                    <a:pt x="1785414" y="17720"/>
                    <a:pt x="1766713" y="-27697"/>
                    <a:pt x="1619778" y="15048"/>
                  </a:cubicBezTo>
                  <a:cubicBezTo>
                    <a:pt x="1471508" y="60464"/>
                    <a:pt x="309385" y="405094"/>
                    <a:pt x="153100" y="465203"/>
                  </a:cubicBezTo>
                  <a:close/>
                </a:path>
              </a:pathLst>
            </a:custGeom>
            <a:solidFill>
              <a:srgbClr val="AFD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2" name="Freeform: Shape 63"/>
            <p:cNvSpPr>
              <a:spLocks/>
            </p:cNvSpPr>
            <p:nvPr/>
          </p:nvSpPr>
          <p:spPr bwMode="auto">
            <a:xfrm>
              <a:off x="3000718" y="1102448"/>
              <a:ext cx="1321673" cy="1344448"/>
            </a:xfrm>
            <a:custGeom>
              <a:avLst/>
              <a:gdLst>
                <a:gd name="T0" fmla="*/ 1254519 w 1323163"/>
                <a:gd name="T1" fmla="*/ 966458 h 1343733"/>
                <a:gd name="T2" fmla="*/ 1053723 w 1323163"/>
                <a:gd name="T3" fmla="*/ 1060162 h 1343733"/>
                <a:gd name="T4" fmla="*/ 1009842 w 1323163"/>
                <a:gd name="T5" fmla="*/ 1080241 h 1343733"/>
                <a:gd name="T6" fmla="*/ 832983 w 1323163"/>
                <a:gd name="T7" fmla="*/ 1159220 h 1343733"/>
                <a:gd name="T8" fmla="*/ 565700 w 1323163"/>
                <a:gd name="T9" fmla="*/ 1274341 h 1343733"/>
                <a:gd name="T10" fmla="*/ 427404 w 1323163"/>
                <a:gd name="T11" fmla="*/ 1329225 h 1343733"/>
                <a:gd name="T12" fmla="*/ 223950 w 1323163"/>
                <a:gd name="T13" fmla="*/ 1218119 h 1343733"/>
                <a:gd name="T14" fmla="*/ 5866 w 1323163"/>
                <a:gd name="T15" fmla="*/ 445737 h 1343733"/>
                <a:gd name="T16" fmla="*/ 134855 w 1323163"/>
                <a:gd name="T17" fmla="*/ 277069 h 1343733"/>
                <a:gd name="T18" fmla="*/ 926066 w 1323163"/>
                <a:gd name="T19" fmla="*/ 18717 h 1343733"/>
                <a:gd name="T20" fmla="*/ 1114893 w 1323163"/>
                <a:gd name="T21" fmla="*/ 112421 h 1343733"/>
                <a:gd name="T22" fmla="*/ 1125531 w 1323163"/>
                <a:gd name="T23" fmla="*/ 148563 h 1343733"/>
                <a:gd name="T24" fmla="*/ 1265156 w 1323163"/>
                <a:gd name="T25" fmla="*/ 667947 h 1343733"/>
                <a:gd name="T26" fmla="*/ 1274464 w 1323163"/>
                <a:gd name="T27" fmla="*/ 701412 h 1343733"/>
                <a:gd name="T28" fmla="*/ 1278454 w 1323163"/>
                <a:gd name="T29" fmla="*/ 717476 h 1343733"/>
                <a:gd name="T30" fmla="*/ 1279784 w 1323163"/>
                <a:gd name="T31" fmla="*/ 720153 h 1343733"/>
                <a:gd name="T32" fmla="*/ 1286432 w 1323163"/>
                <a:gd name="T33" fmla="*/ 746926 h 1343733"/>
                <a:gd name="T34" fmla="*/ 1302390 w 1323163"/>
                <a:gd name="T35" fmla="*/ 804486 h 1343733"/>
                <a:gd name="T36" fmla="*/ 1254519 w 1323163"/>
                <a:gd name="T37" fmla="*/ 966458 h 13437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23163" h="1343733">
                  <a:moveTo>
                    <a:pt x="1260185" y="964404"/>
                  </a:moveTo>
                  <a:cubicBezTo>
                    <a:pt x="1241484" y="975090"/>
                    <a:pt x="1162673" y="1012492"/>
                    <a:pt x="1058483" y="1057908"/>
                  </a:cubicBezTo>
                  <a:cubicBezTo>
                    <a:pt x="1043790" y="1064587"/>
                    <a:pt x="1029096" y="1071266"/>
                    <a:pt x="1014403" y="1077945"/>
                  </a:cubicBezTo>
                  <a:cubicBezTo>
                    <a:pt x="958300" y="1103325"/>
                    <a:pt x="896855" y="1130040"/>
                    <a:pt x="836745" y="1156756"/>
                  </a:cubicBezTo>
                  <a:cubicBezTo>
                    <a:pt x="740569" y="1198164"/>
                    <a:pt x="644394" y="1239573"/>
                    <a:pt x="568255" y="1271632"/>
                  </a:cubicBezTo>
                  <a:cubicBezTo>
                    <a:pt x="505473" y="1298347"/>
                    <a:pt x="456050" y="1317048"/>
                    <a:pt x="429334" y="1326399"/>
                  </a:cubicBezTo>
                  <a:cubicBezTo>
                    <a:pt x="303771" y="1369143"/>
                    <a:pt x="261027" y="1333078"/>
                    <a:pt x="224961" y="1215530"/>
                  </a:cubicBezTo>
                  <a:cubicBezTo>
                    <a:pt x="188895" y="1097982"/>
                    <a:pt x="29938" y="542300"/>
                    <a:pt x="5894" y="444789"/>
                  </a:cubicBezTo>
                  <a:cubicBezTo>
                    <a:pt x="-18150" y="348613"/>
                    <a:pt x="32610" y="315219"/>
                    <a:pt x="135464" y="276481"/>
                  </a:cubicBezTo>
                  <a:cubicBezTo>
                    <a:pt x="224961" y="243087"/>
                    <a:pt x="760606" y="74780"/>
                    <a:pt x="930249" y="18677"/>
                  </a:cubicBezTo>
                  <a:cubicBezTo>
                    <a:pt x="1098556" y="-36089"/>
                    <a:pt x="1098556" y="40050"/>
                    <a:pt x="1119929" y="112181"/>
                  </a:cubicBezTo>
                  <a:cubicBezTo>
                    <a:pt x="1122600" y="120196"/>
                    <a:pt x="1125272" y="132218"/>
                    <a:pt x="1130615" y="148247"/>
                  </a:cubicBezTo>
                  <a:cubicBezTo>
                    <a:pt x="1158666" y="249766"/>
                    <a:pt x="1225455" y="500891"/>
                    <a:pt x="1270871" y="666527"/>
                  </a:cubicBezTo>
                  <a:cubicBezTo>
                    <a:pt x="1273542" y="678549"/>
                    <a:pt x="1277550" y="689235"/>
                    <a:pt x="1280221" y="699921"/>
                  </a:cubicBezTo>
                  <a:cubicBezTo>
                    <a:pt x="1281557" y="705264"/>
                    <a:pt x="1282893" y="710607"/>
                    <a:pt x="1284229" y="715951"/>
                  </a:cubicBezTo>
                  <a:cubicBezTo>
                    <a:pt x="1284229" y="717286"/>
                    <a:pt x="1284229" y="718622"/>
                    <a:pt x="1285565" y="718622"/>
                  </a:cubicBezTo>
                  <a:cubicBezTo>
                    <a:pt x="1288236" y="727972"/>
                    <a:pt x="1290908" y="737323"/>
                    <a:pt x="1292243" y="745338"/>
                  </a:cubicBezTo>
                  <a:cubicBezTo>
                    <a:pt x="1298922" y="769382"/>
                    <a:pt x="1304265" y="789418"/>
                    <a:pt x="1308273" y="802776"/>
                  </a:cubicBezTo>
                  <a:cubicBezTo>
                    <a:pt x="1340331" y="913645"/>
                    <a:pt x="1318959" y="931010"/>
                    <a:pt x="1260185" y="9644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3" name="Freeform: Shape 64"/>
            <p:cNvSpPr>
              <a:spLocks/>
            </p:cNvSpPr>
            <p:nvPr/>
          </p:nvSpPr>
          <p:spPr bwMode="auto">
            <a:xfrm>
              <a:off x="3923036" y="1926511"/>
              <a:ext cx="136922" cy="255202"/>
            </a:xfrm>
            <a:custGeom>
              <a:avLst/>
              <a:gdLst>
                <a:gd name="T0" fmla="*/ 134956 w 137584"/>
                <a:gd name="T1" fmla="*/ 235356 h 255132"/>
                <a:gd name="T2" fmla="*/ 91717 w 137584"/>
                <a:gd name="T3" fmla="*/ 255412 h 255132"/>
                <a:gd name="T4" fmla="*/ 5241 w 137584"/>
                <a:gd name="T5" fmla="*/ 38781 h 255132"/>
                <a:gd name="T6" fmla="*/ 0 w 137584"/>
                <a:gd name="T7" fmla="*/ 26743 h 255132"/>
                <a:gd name="T8" fmla="*/ 36688 w 137584"/>
                <a:gd name="T9" fmla="*/ 0 h 255132"/>
                <a:gd name="T10" fmla="*/ 47170 w 137584"/>
                <a:gd name="T11" fmla="*/ 25408 h 255132"/>
                <a:gd name="T12" fmla="*/ 134956 w 137584"/>
                <a:gd name="T13" fmla="*/ 235356 h 255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584" h="255132">
                  <a:moveTo>
                    <a:pt x="137585" y="235096"/>
                  </a:moveTo>
                  <a:cubicBezTo>
                    <a:pt x="122891" y="241775"/>
                    <a:pt x="108198" y="248454"/>
                    <a:pt x="93504" y="255132"/>
                  </a:cubicBezTo>
                  <a:cubicBezTo>
                    <a:pt x="72132" y="215059"/>
                    <a:pt x="25380" y="89497"/>
                    <a:pt x="5343" y="38737"/>
                  </a:cubicBezTo>
                  <a:cubicBezTo>
                    <a:pt x="4007" y="34730"/>
                    <a:pt x="2672" y="30723"/>
                    <a:pt x="0" y="26715"/>
                  </a:cubicBezTo>
                  <a:lnTo>
                    <a:pt x="37402" y="0"/>
                  </a:lnTo>
                  <a:cubicBezTo>
                    <a:pt x="37402" y="0"/>
                    <a:pt x="41409" y="9350"/>
                    <a:pt x="48088" y="25380"/>
                  </a:cubicBezTo>
                  <a:cubicBezTo>
                    <a:pt x="69460" y="77475"/>
                    <a:pt x="117548" y="192351"/>
                    <a:pt x="137585" y="235096"/>
                  </a:cubicBezTo>
                  <a:close/>
                </a:path>
              </a:pathLst>
            </a:custGeom>
            <a:solidFill>
              <a:srgbClr val="FF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51294" name="Graphic 16"/>
            <p:cNvGrpSpPr>
              <a:grpSpLocks/>
            </p:cNvGrpSpPr>
            <p:nvPr/>
          </p:nvGrpSpPr>
          <p:grpSpPr bwMode="auto">
            <a:xfrm>
              <a:off x="3707018" y="1246997"/>
              <a:ext cx="584381" cy="756402"/>
              <a:chOff x="3707018" y="1246997"/>
              <a:chExt cx="584381" cy="756402"/>
            </a:xfrm>
          </p:grpSpPr>
          <p:sp>
            <p:nvSpPr>
              <p:cNvPr id="51315" name="Freeform: Shape 66"/>
              <p:cNvSpPr>
                <a:spLocks/>
              </p:cNvSpPr>
              <p:nvPr/>
            </p:nvSpPr>
            <p:spPr bwMode="auto">
              <a:xfrm>
                <a:off x="3711949" y="1253574"/>
                <a:ext cx="572408" cy="744223"/>
              </a:xfrm>
              <a:custGeom>
                <a:avLst/>
                <a:gdLst>
                  <a:gd name="T0" fmla="*/ 577941 w 570576"/>
                  <a:gd name="T1" fmla="*/ 569869 h 743515"/>
                  <a:gd name="T2" fmla="*/ 75973 w 570576"/>
                  <a:gd name="T3" fmla="*/ 744182 h 743515"/>
                  <a:gd name="T4" fmla="*/ 4265 w 570576"/>
                  <a:gd name="T5" fmla="*/ 229289 h 743515"/>
                  <a:gd name="T6" fmla="*/ 50265 w 570576"/>
                  <a:gd name="T7" fmla="*/ 136769 h 743515"/>
                  <a:gd name="T8" fmla="*/ 423697 w 570576"/>
                  <a:gd name="T9" fmla="*/ 0 h 7435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0576" h="743515">
                    <a:moveTo>
                      <a:pt x="570577" y="567703"/>
                    </a:moveTo>
                    <a:cubicBezTo>
                      <a:pt x="531839" y="601098"/>
                      <a:pt x="81684" y="764062"/>
                      <a:pt x="75005" y="741354"/>
                    </a:cubicBezTo>
                    <a:cubicBezTo>
                      <a:pt x="68326" y="717310"/>
                      <a:pt x="13559" y="295206"/>
                      <a:pt x="4209" y="228417"/>
                    </a:cubicBezTo>
                    <a:cubicBezTo>
                      <a:pt x="-5141" y="161628"/>
                      <a:pt x="-2470" y="154950"/>
                      <a:pt x="49625" y="136249"/>
                    </a:cubicBezTo>
                    <a:cubicBezTo>
                      <a:pt x="101720" y="118884"/>
                      <a:pt x="314108" y="29387"/>
                      <a:pt x="41829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316" name="Freeform: Shape 67"/>
              <p:cNvSpPr>
                <a:spLocks/>
              </p:cNvSpPr>
              <p:nvPr/>
            </p:nvSpPr>
            <p:spPr bwMode="auto">
              <a:xfrm>
                <a:off x="3706243" y="1246445"/>
                <a:ext cx="585720" cy="757055"/>
              </a:xfrm>
              <a:custGeom>
                <a:avLst/>
                <a:gdLst>
                  <a:gd name="T0" fmla="*/ 87748 w 584381"/>
                  <a:gd name="T1" fmla="*/ 759019 h 756402"/>
                  <a:gd name="T2" fmla="*/ 82355 w 584381"/>
                  <a:gd name="T3" fmla="*/ 759019 h 756402"/>
                  <a:gd name="T4" fmla="*/ 75615 w 584381"/>
                  <a:gd name="T5" fmla="*/ 752316 h 756402"/>
                  <a:gd name="T6" fmla="*/ 16300 w 584381"/>
                  <a:gd name="T7" fmla="*/ 326072 h 756402"/>
                  <a:gd name="T8" fmla="*/ 4168 w 584381"/>
                  <a:gd name="T9" fmla="*/ 236265 h 756402"/>
                  <a:gd name="T10" fmla="*/ 54047 w 584381"/>
                  <a:gd name="T11" fmla="*/ 137076 h 756402"/>
                  <a:gd name="T12" fmla="*/ 144367 w 584381"/>
                  <a:gd name="T13" fmla="*/ 102226 h 756402"/>
                  <a:gd name="T14" fmla="*/ 426110 w 584381"/>
                  <a:gd name="T15" fmla="*/ 355 h 756402"/>
                  <a:gd name="T16" fmla="*/ 434199 w 584381"/>
                  <a:gd name="T17" fmla="*/ 4379 h 756402"/>
                  <a:gd name="T18" fmla="*/ 430155 w 584381"/>
                  <a:gd name="T19" fmla="*/ 12421 h 756402"/>
                  <a:gd name="T20" fmla="*/ 149759 w 584381"/>
                  <a:gd name="T21" fmla="*/ 114289 h 756402"/>
                  <a:gd name="T22" fmla="*/ 59439 w 584381"/>
                  <a:gd name="T23" fmla="*/ 149140 h 756402"/>
                  <a:gd name="T24" fmla="*/ 17648 w 584381"/>
                  <a:gd name="T25" fmla="*/ 233584 h 756402"/>
                  <a:gd name="T26" fmla="*/ 29782 w 584381"/>
                  <a:gd name="T27" fmla="*/ 323391 h 756402"/>
                  <a:gd name="T28" fmla="*/ 87748 w 584381"/>
                  <a:gd name="T29" fmla="*/ 744273 h 756402"/>
                  <a:gd name="T30" fmla="*/ 578440 w 584381"/>
                  <a:gd name="T31" fmla="*/ 570023 h 756402"/>
                  <a:gd name="T32" fmla="*/ 587878 w 584381"/>
                  <a:gd name="T33" fmla="*/ 571364 h 756402"/>
                  <a:gd name="T34" fmla="*/ 586530 w 584381"/>
                  <a:gd name="T35" fmla="*/ 580746 h 756402"/>
                  <a:gd name="T36" fmla="*/ 87748 w 584381"/>
                  <a:gd name="T37" fmla="*/ 759019 h 7564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84381" h="756402">
                    <a:moveTo>
                      <a:pt x="86948" y="756403"/>
                    </a:moveTo>
                    <a:cubicBezTo>
                      <a:pt x="84277" y="756403"/>
                      <a:pt x="82941" y="756403"/>
                      <a:pt x="81605" y="756403"/>
                    </a:cubicBezTo>
                    <a:cubicBezTo>
                      <a:pt x="77598" y="755067"/>
                      <a:pt x="74926" y="752395"/>
                      <a:pt x="74926" y="749724"/>
                    </a:cubicBezTo>
                    <a:cubicBezTo>
                      <a:pt x="69583" y="732359"/>
                      <a:pt x="41532" y="521307"/>
                      <a:pt x="16152" y="324948"/>
                    </a:cubicBezTo>
                    <a:cubicBezTo>
                      <a:pt x="10809" y="283539"/>
                      <a:pt x="6802" y="250145"/>
                      <a:pt x="4130" y="235451"/>
                    </a:cubicBezTo>
                    <a:cubicBezTo>
                      <a:pt x="-5220" y="167327"/>
                      <a:pt x="-2548" y="155305"/>
                      <a:pt x="53554" y="136604"/>
                    </a:cubicBezTo>
                    <a:cubicBezTo>
                      <a:pt x="69583" y="131261"/>
                      <a:pt x="101642" y="117903"/>
                      <a:pt x="143051" y="101874"/>
                    </a:cubicBezTo>
                    <a:cubicBezTo>
                      <a:pt x="231212" y="67144"/>
                      <a:pt x="351431" y="20392"/>
                      <a:pt x="422227" y="355"/>
                    </a:cubicBezTo>
                    <a:cubicBezTo>
                      <a:pt x="426235" y="-980"/>
                      <a:pt x="428906" y="1691"/>
                      <a:pt x="430242" y="4363"/>
                    </a:cubicBezTo>
                    <a:cubicBezTo>
                      <a:pt x="431578" y="8370"/>
                      <a:pt x="428906" y="11042"/>
                      <a:pt x="426235" y="12377"/>
                    </a:cubicBezTo>
                    <a:cubicBezTo>
                      <a:pt x="355439" y="32414"/>
                      <a:pt x="235219" y="79166"/>
                      <a:pt x="148394" y="113896"/>
                    </a:cubicBezTo>
                    <a:cubicBezTo>
                      <a:pt x="108321" y="129925"/>
                      <a:pt x="74926" y="141947"/>
                      <a:pt x="58897" y="148626"/>
                    </a:cubicBezTo>
                    <a:cubicBezTo>
                      <a:pt x="10809" y="164655"/>
                      <a:pt x="9474" y="168663"/>
                      <a:pt x="17488" y="232780"/>
                    </a:cubicBezTo>
                    <a:cubicBezTo>
                      <a:pt x="20160" y="247473"/>
                      <a:pt x="24167" y="280868"/>
                      <a:pt x="29510" y="322277"/>
                    </a:cubicBezTo>
                    <a:cubicBezTo>
                      <a:pt x="46875" y="458525"/>
                      <a:pt x="80269" y="709651"/>
                      <a:pt x="86948" y="741709"/>
                    </a:cubicBezTo>
                    <a:cubicBezTo>
                      <a:pt x="127022" y="745717"/>
                      <a:pt x="534432" y="601453"/>
                      <a:pt x="573170" y="568059"/>
                    </a:cubicBezTo>
                    <a:cubicBezTo>
                      <a:pt x="575841" y="565387"/>
                      <a:pt x="579848" y="565387"/>
                      <a:pt x="582520" y="569395"/>
                    </a:cubicBezTo>
                    <a:cubicBezTo>
                      <a:pt x="585192" y="572066"/>
                      <a:pt x="585192" y="576073"/>
                      <a:pt x="581184" y="578745"/>
                    </a:cubicBezTo>
                    <a:cubicBezTo>
                      <a:pt x="546454" y="609468"/>
                      <a:pt x="152401" y="756403"/>
                      <a:pt x="86948" y="7564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51295" name="Freeform: Shape 68"/>
            <p:cNvSpPr>
              <a:spLocks/>
            </p:cNvSpPr>
            <p:nvPr/>
          </p:nvSpPr>
          <p:spPr bwMode="auto">
            <a:xfrm>
              <a:off x="3500861" y="2054825"/>
              <a:ext cx="336599" cy="319360"/>
            </a:xfrm>
            <a:custGeom>
              <a:avLst/>
              <a:gdLst>
                <a:gd name="T0" fmla="*/ 336555 w 336614"/>
                <a:gd name="T1" fmla="*/ 204657 h 319249"/>
                <a:gd name="T2" fmla="*/ 68112 w 336614"/>
                <a:gd name="T3" fmla="*/ 319694 h 319249"/>
                <a:gd name="T4" fmla="*/ 0 w 336614"/>
                <a:gd name="T5" fmla="*/ 68220 h 319249"/>
                <a:gd name="T6" fmla="*/ 221698 w 336614"/>
                <a:gd name="T7" fmla="*/ 0 h 319249"/>
                <a:gd name="T8" fmla="*/ 336555 w 336614"/>
                <a:gd name="T9" fmla="*/ 204657 h 319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614" h="319249">
                  <a:moveTo>
                    <a:pt x="336615" y="204373"/>
                  </a:moveTo>
                  <a:cubicBezTo>
                    <a:pt x="240439" y="245782"/>
                    <a:pt x="144263" y="287191"/>
                    <a:pt x="68124" y="319250"/>
                  </a:cubicBezTo>
                  <a:cubicBezTo>
                    <a:pt x="42745" y="255133"/>
                    <a:pt x="2672" y="126898"/>
                    <a:pt x="0" y="68124"/>
                  </a:cubicBezTo>
                  <a:cubicBezTo>
                    <a:pt x="86825" y="5343"/>
                    <a:pt x="221738" y="0"/>
                    <a:pt x="221738" y="0"/>
                  </a:cubicBezTo>
                  <a:cubicBezTo>
                    <a:pt x="221738" y="0"/>
                    <a:pt x="311235" y="120220"/>
                    <a:pt x="336615" y="2043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6" name="Freeform: Shape 69"/>
            <p:cNvSpPr>
              <a:spLocks/>
            </p:cNvSpPr>
            <p:nvPr/>
          </p:nvSpPr>
          <p:spPr bwMode="auto">
            <a:xfrm>
              <a:off x="3287872" y="2120408"/>
              <a:ext cx="108397" cy="145423"/>
            </a:xfrm>
            <a:custGeom>
              <a:avLst/>
              <a:gdLst>
                <a:gd name="T0" fmla="*/ 45308 w 107133"/>
                <a:gd name="T1" fmla="*/ 4145 h 144198"/>
                <a:gd name="T2" fmla="*/ 7512 w 107133"/>
                <a:gd name="T3" fmla="*/ 138174 h 144198"/>
                <a:gd name="T4" fmla="*/ 84506 w 107133"/>
                <a:gd name="T5" fmla="*/ 78759 h 144198"/>
                <a:gd name="T6" fmla="*/ 106907 w 107133"/>
                <a:gd name="T7" fmla="*/ 20727 h 144198"/>
                <a:gd name="T8" fmla="*/ 45308 w 107133"/>
                <a:gd name="T9" fmla="*/ 4145 h 144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133" h="144198">
                  <a:moveTo>
                    <a:pt x="43232" y="4007"/>
                  </a:moveTo>
                  <a:cubicBezTo>
                    <a:pt x="36553" y="45416"/>
                    <a:pt x="-19550" y="101519"/>
                    <a:pt x="7166" y="133577"/>
                  </a:cubicBezTo>
                  <a:cubicBezTo>
                    <a:pt x="33881" y="165636"/>
                    <a:pt x="73954" y="118884"/>
                    <a:pt x="80633" y="76139"/>
                  </a:cubicBezTo>
                  <a:cubicBezTo>
                    <a:pt x="76626" y="153614"/>
                    <a:pt x="122042" y="108198"/>
                    <a:pt x="102006" y="20037"/>
                  </a:cubicBezTo>
                  <a:cubicBezTo>
                    <a:pt x="77962" y="-12022"/>
                    <a:pt x="43232" y="4007"/>
                    <a:pt x="43232" y="4007"/>
                  </a:cubicBezTo>
                  <a:close/>
                </a:path>
              </a:pathLst>
            </a:custGeom>
            <a:solidFill>
              <a:srgbClr val="FF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7" name="Freeform: Shape 70"/>
            <p:cNvSpPr>
              <a:spLocks/>
            </p:cNvSpPr>
            <p:nvPr/>
          </p:nvSpPr>
          <p:spPr bwMode="auto">
            <a:xfrm>
              <a:off x="3780410" y="1570082"/>
              <a:ext cx="123609" cy="104077"/>
            </a:xfrm>
            <a:custGeom>
              <a:avLst/>
              <a:gdLst>
                <a:gd name="T0" fmla="*/ 0 w 123396"/>
                <a:gd name="T1" fmla="*/ 78337 h 104532"/>
                <a:gd name="T2" fmla="*/ 41696 w 123396"/>
                <a:gd name="T3" fmla="*/ 888 h 104532"/>
                <a:gd name="T4" fmla="*/ 36315 w 123396"/>
                <a:gd name="T5" fmla="*/ 35018 h 104532"/>
                <a:gd name="T6" fmla="*/ 123741 w 123396"/>
                <a:gd name="T7" fmla="*/ 19266 h 104532"/>
                <a:gd name="T8" fmla="*/ 52455 w 123396"/>
                <a:gd name="T9" fmla="*/ 100651 h 104532"/>
                <a:gd name="T10" fmla="*/ 0 w 123396"/>
                <a:gd name="T11" fmla="*/ 78337 h 1045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396" h="104532">
                  <a:moveTo>
                    <a:pt x="0" y="79715"/>
                  </a:moveTo>
                  <a:cubicBezTo>
                    <a:pt x="4007" y="24948"/>
                    <a:pt x="20037" y="-5775"/>
                    <a:pt x="41409" y="904"/>
                  </a:cubicBezTo>
                  <a:cubicBezTo>
                    <a:pt x="62781" y="6247"/>
                    <a:pt x="36066" y="35634"/>
                    <a:pt x="36066" y="35634"/>
                  </a:cubicBezTo>
                  <a:cubicBezTo>
                    <a:pt x="78811" y="14262"/>
                    <a:pt x="114876" y="-9782"/>
                    <a:pt x="122891" y="19605"/>
                  </a:cubicBezTo>
                  <a:cubicBezTo>
                    <a:pt x="129570" y="48992"/>
                    <a:pt x="68124" y="91737"/>
                    <a:pt x="52095" y="102423"/>
                  </a:cubicBezTo>
                  <a:cubicBezTo>
                    <a:pt x="36066" y="113109"/>
                    <a:pt x="0" y="79715"/>
                    <a:pt x="0" y="79715"/>
                  </a:cubicBezTo>
                  <a:close/>
                </a:path>
              </a:pathLst>
            </a:custGeom>
            <a:solidFill>
              <a:srgbClr val="FF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8" name="Freeform: Shape 71"/>
            <p:cNvSpPr>
              <a:spLocks/>
            </p:cNvSpPr>
            <p:nvPr/>
          </p:nvSpPr>
          <p:spPr bwMode="auto">
            <a:xfrm>
              <a:off x="3293578" y="1647071"/>
              <a:ext cx="557194" cy="517534"/>
            </a:xfrm>
            <a:custGeom>
              <a:avLst/>
              <a:gdLst>
                <a:gd name="T0" fmla="*/ 58 w 555739"/>
                <a:gd name="T1" fmla="*/ 491210 h 517844"/>
                <a:gd name="T2" fmla="*/ 106694 w 555739"/>
                <a:gd name="T3" fmla="*/ 516528 h 517844"/>
                <a:gd name="T4" fmla="*/ 148539 w 555739"/>
                <a:gd name="T5" fmla="*/ 344626 h 517844"/>
                <a:gd name="T6" fmla="*/ 186333 w 555739"/>
                <a:gd name="T7" fmla="*/ 507201 h 517844"/>
                <a:gd name="T8" fmla="*/ 456296 w 555739"/>
                <a:gd name="T9" fmla="*/ 396596 h 517844"/>
                <a:gd name="T10" fmla="*/ 383406 w 555739"/>
                <a:gd name="T11" fmla="*/ 238019 h 517844"/>
                <a:gd name="T12" fmla="*/ 561582 w 555739"/>
                <a:gd name="T13" fmla="*/ 31470 h 517844"/>
                <a:gd name="T14" fmla="*/ 483292 w 555739"/>
                <a:gd name="T15" fmla="*/ 823 h 517844"/>
                <a:gd name="T16" fmla="*/ 426600 w 555739"/>
                <a:gd name="T17" fmla="*/ 138076 h 517844"/>
                <a:gd name="T18" fmla="*/ 213330 w 555739"/>
                <a:gd name="T19" fmla="*/ 102098 h 517844"/>
                <a:gd name="T20" fmla="*/ 58 w 555739"/>
                <a:gd name="T21" fmla="*/ 491210 h 5178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5739" h="517844">
                  <a:moveTo>
                    <a:pt x="58" y="492388"/>
                  </a:moveTo>
                  <a:cubicBezTo>
                    <a:pt x="-2614" y="504409"/>
                    <a:pt x="88219" y="513760"/>
                    <a:pt x="105584" y="517767"/>
                  </a:cubicBezTo>
                  <a:cubicBezTo>
                    <a:pt x="124285" y="521774"/>
                    <a:pt x="142985" y="369496"/>
                    <a:pt x="146993" y="345453"/>
                  </a:cubicBezTo>
                  <a:cubicBezTo>
                    <a:pt x="160350" y="457657"/>
                    <a:pt x="171037" y="508417"/>
                    <a:pt x="184394" y="508417"/>
                  </a:cubicBezTo>
                  <a:cubicBezTo>
                    <a:pt x="197752" y="508417"/>
                    <a:pt x="452885" y="417584"/>
                    <a:pt x="451549" y="397548"/>
                  </a:cubicBezTo>
                  <a:cubicBezTo>
                    <a:pt x="450213" y="377511"/>
                    <a:pt x="379417" y="238591"/>
                    <a:pt x="379417" y="238591"/>
                  </a:cubicBezTo>
                  <a:cubicBezTo>
                    <a:pt x="452885" y="267978"/>
                    <a:pt x="545053" y="250613"/>
                    <a:pt x="555739" y="31546"/>
                  </a:cubicBezTo>
                  <a:cubicBezTo>
                    <a:pt x="519673" y="7502"/>
                    <a:pt x="483607" y="-3184"/>
                    <a:pt x="478264" y="823"/>
                  </a:cubicBezTo>
                  <a:cubicBezTo>
                    <a:pt x="472921" y="4830"/>
                    <a:pt x="458228" y="135736"/>
                    <a:pt x="422162" y="138408"/>
                  </a:cubicBezTo>
                  <a:cubicBezTo>
                    <a:pt x="386096" y="139743"/>
                    <a:pt x="303278" y="71619"/>
                    <a:pt x="211110" y="102342"/>
                  </a:cubicBezTo>
                  <a:cubicBezTo>
                    <a:pt x="118942" y="133065"/>
                    <a:pt x="21430" y="205196"/>
                    <a:pt x="58" y="492388"/>
                  </a:cubicBezTo>
                  <a:close/>
                </a:path>
              </a:pathLst>
            </a:custGeom>
            <a:solidFill>
              <a:srgbClr val="99B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99" name="Freeform: Shape 72"/>
            <p:cNvSpPr>
              <a:spLocks/>
            </p:cNvSpPr>
            <p:nvPr/>
          </p:nvSpPr>
          <p:spPr bwMode="auto">
            <a:xfrm>
              <a:off x="3337316" y="1491667"/>
              <a:ext cx="195874" cy="295123"/>
            </a:xfrm>
            <a:custGeom>
              <a:avLst/>
              <a:gdLst>
                <a:gd name="T0" fmla="*/ 119425 w 196931"/>
                <a:gd name="T1" fmla="*/ 284003 h 295786"/>
                <a:gd name="T2" fmla="*/ 98508 w 196931"/>
                <a:gd name="T3" fmla="*/ 223107 h 295786"/>
                <a:gd name="T4" fmla="*/ 459 w 196931"/>
                <a:gd name="T5" fmla="*/ 111904 h 295786"/>
                <a:gd name="T6" fmla="*/ 153415 w 196931"/>
                <a:gd name="T7" fmla="*/ 16588 h 295786"/>
                <a:gd name="T8" fmla="*/ 178254 w 196931"/>
                <a:gd name="T9" fmla="*/ 184714 h 295786"/>
                <a:gd name="T10" fmla="*/ 178254 w 196931"/>
                <a:gd name="T11" fmla="*/ 260174 h 295786"/>
                <a:gd name="T12" fmla="*/ 119425 w 196931"/>
                <a:gd name="T13" fmla="*/ 284003 h 2957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931" h="295786">
                  <a:moveTo>
                    <a:pt x="122023" y="286563"/>
                  </a:moveTo>
                  <a:cubicBezTo>
                    <a:pt x="115344" y="255840"/>
                    <a:pt x="115344" y="226453"/>
                    <a:pt x="100651" y="225118"/>
                  </a:cubicBezTo>
                  <a:cubicBezTo>
                    <a:pt x="85957" y="223782"/>
                    <a:pt x="8482" y="206417"/>
                    <a:pt x="468" y="112913"/>
                  </a:cubicBezTo>
                  <a:cubicBezTo>
                    <a:pt x="-8883" y="19409"/>
                    <a:pt x="124695" y="-27344"/>
                    <a:pt x="156753" y="16737"/>
                  </a:cubicBezTo>
                  <a:cubicBezTo>
                    <a:pt x="188812" y="59482"/>
                    <a:pt x="214191" y="134285"/>
                    <a:pt x="182133" y="186380"/>
                  </a:cubicBezTo>
                  <a:cubicBezTo>
                    <a:pt x="156753" y="218439"/>
                    <a:pt x="176790" y="231797"/>
                    <a:pt x="182133" y="262519"/>
                  </a:cubicBezTo>
                  <a:cubicBezTo>
                    <a:pt x="186140" y="291906"/>
                    <a:pt x="130038" y="306600"/>
                    <a:pt x="122023" y="286563"/>
                  </a:cubicBezTo>
                  <a:close/>
                </a:path>
              </a:pathLst>
            </a:custGeom>
            <a:solidFill>
              <a:srgbClr val="FF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0" name="Freeform: Shape 73"/>
            <p:cNvSpPr>
              <a:spLocks/>
            </p:cNvSpPr>
            <p:nvPr/>
          </p:nvSpPr>
          <p:spPr bwMode="auto">
            <a:xfrm>
              <a:off x="3923036" y="1387591"/>
              <a:ext cx="249122" cy="340745"/>
            </a:xfrm>
            <a:custGeom>
              <a:avLst/>
              <a:gdLst>
                <a:gd name="T0" fmla="*/ 0 w 248663"/>
                <a:gd name="T1" fmla="*/ 38853 h 340491"/>
                <a:gd name="T2" fmla="*/ 45752 w 248663"/>
                <a:gd name="T3" fmla="*/ 96464 h 340491"/>
                <a:gd name="T4" fmla="*/ 96889 w 248663"/>
                <a:gd name="T5" fmla="*/ 334940 h 340491"/>
                <a:gd name="T6" fmla="*/ 250293 w 248663"/>
                <a:gd name="T7" fmla="*/ 180869 h 340491"/>
                <a:gd name="T8" fmla="*/ 117073 w 248663"/>
                <a:gd name="T9" fmla="*/ 76367 h 340491"/>
                <a:gd name="T10" fmla="*/ 118418 w 248663"/>
                <a:gd name="T11" fmla="*/ 0 h 340491"/>
                <a:gd name="T12" fmla="*/ 0 w 248663"/>
                <a:gd name="T13" fmla="*/ 38853 h 3404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8663" h="340491">
                  <a:moveTo>
                    <a:pt x="0" y="38737"/>
                  </a:moveTo>
                  <a:cubicBezTo>
                    <a:pt x="21372" y="65453"/>
                    <a:pt x="45416" y="78811"/>
                    <a:pt x="45416" y="96176"/>
                  </a:cubicBezTo>
                  <a:cubicBezTo>
                    <a:pt x="46752" y="136249"/>
                    <a:pt x="-78811" y="287191"/>
                    <a:pt x="96176" y="333943"/>
                  </a:cubicBezTo>
                  <a:cubicBezTo>
                    <a:pt x="229753" y="370009"/>
                    <a:pt x="251125" y="248454"/>
                    <a:pt x="248454" y="180329"/>
                  </a:cubicBezTo>
                  <a:cubicBezTo>
                    <a:pt x="244446" y="112205"/>
                    <a:pt x="109533" y="88161"/>
                    <a:pt x="116212" y="76139"/>
                  </a:cubicBezTo>
                  <a:cubicBezTo>
                    <a:pt x="126898" y="9350"/>
                    <a:pt x="130906" y="0"/>
                    <a:pt x="117548" y="0"/>
                  </a:cubicBezTo>
                  <a:cubicBezTo>
                    <a:pt x="105526" y="0"/>
                    <a:pt x="5343" y="24044"/>
                    <a:pt x="0" y="38737"/>
                  </a:cubicBezTo>
                  <a:close/>
                </a:path>
              </a:pathLst>
            </a:custGeom>
            <a:solidFill>
              <a:srgbClr val="FF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1" name="Freeform: Shape 74"/>
            <p:cNvSpPr>
              <a:spLocks/>
            </p:cNvSpPr>
            <p:nvPr/>
          </p:nvSpPr>
          <p:spPr bwMode="auto">
            <a:xfrm>
              <a:off x="3888806" y="1604299"/>
              <a:ext cx="233908" cy="222411"/>
            </a:xfrm>
            <a:custGeom>
              <a:avLst/>
              <a:gdLst>
                <a:gd name="T0" fmla="*/ 0 w 233063"/>
                <a:gd name="T1" fmla="*/ 179909 h 223368"/>
                <a:gd name="T2" fmla="*/ 204643 w 233063"/>
                <a:gd name="T3" fmla="*/ 1336 h 223368"/>
                <a:gd name="T4" fmla="*/ 188381 w 233063"/>
                <a:gd name="T5" fmla="*/ 178597 h 223368"/>
                <a:gd name="T6" fmla="*/ 0 w 233063"/>
                <a:gd name="T7" fmla="*/ 179909 h 2233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63" h="223368">
                  <a:moveTo>
                    <a:pt x="0" y="183025"/>
                  </a:moveTo>
                  <a:cubicBezTo>
                    <a:pt x="52095" y="152303"/>
                    <a:pt x="174986" y="17390"/>
                    <a:pt x="201702" y="1360"/>
                  </a:cubicBezTo>
                  <a:cubicBezTo>
                    <a:pt x="228417" y="-14669"/>
                    <a:pt x="263147" y="114901"/>
                    <a:pt x="185673" y="181690"/>
                  </a:cubicBezTo>
                  <a:cubicBezTo>
                    <a:pt x="109534" y="248478"/>
                    <a:pt x="14694" y="224435"/>
                    <a:pt x="0" y="183025"/>
                  </a:cubicBezTo>
                  <a:close/>
                </a:path>
              </a:pathLst>
            </a:custGeom>
            <a:solidFill>
              <a:srgbClr val="FF8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2" name="Freeform: Shape 75"/>
            <p:cNvSpPr>
              <a:spLocks/>
            </p:cNvSpPr>
            <p:nvPr/>
          </p:nvSpPr>
          <p:spPr bwMode="auto">
            <a:xfrm>
              <a:off x="4168354" y="1025459"/>
              <a:ext cx="241514" cy="165383"/>
            </a:xfrm>
            <a:custGeom>
              <a:avLst/>
              <a:gdLst>
                <a:gd name="T0" fmla="*/ 4901 w 241577"/>
                <a:gd name="T1" fmla="*/ 70912 h 165574"/>
                <a:gd name="T2" fmla="*/ 218401 w 241577"/>
                <a:gd name="T3" fmla="*/ 440 h 165574"/>
                <a:gd name="T4" fmla="*/ 239749 w 241577"/>
                <a:gd name="T5" fmla="*/ 66924 h 165574"/>
                <a:gd name="T6" fmla="*/ 207727 w 241577"/>
                <a:gd name="T7" fmla="*/ 109470 h 165574"/>
                <a:gd name="T8" fmla="*/ 36924 w 241577"/>
                <a:gd name="T9" fmla="*/ 163985 h 165574"/>
                <a:gd name="T10" fmla="*/ 10236 w 241577"/>
                <a:gd name="T11" fmla="*/ 136063 h 165574"/>
                <a:gd name="T12" fmla="*/ 4901 w 241577"/>
                <a:gd name="T13" fmla="*/ 70912 h 1655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1577" h="165574">
                  <a:moveTo>
                    <a:pt x="4905" y="71240"/>
                  </a:moveTo>
                  <a:cubicBezTo>
                    <a:pt x="36964" y="60554"/>
                    <a:pt x="205271" y="4451"/>
                    <a:pt x="218629" y="444"/>
                  </a:cubicBezTo>
                  <a:cubicBezTo>
                    <a:pt x="231987" y="-4899"/>
                    <a:pt x="235994" y="39182"/>
                    <a:pt x="240001" y="67233"/>
                  </a:cubicBezTo>
                  <a:cubicBezTo>
                    <a:pt x="244009" y="95284"/>
                    <a:pt x="242673" y="97956"/>
                    <a:pt x="207943" y="109977"/>
                  </a:cubicBezTo>
                  <a:cubicBezTo>
                    <a:pt x="173213" y="121999"/>
                    <a:pt x="55665" y="160737"/>
                    <a:pt x="36964" y="164744"/>
                  </a:cubicBezTo>
                  <a:cubicBezTo>
                    <a:pt x="18263" y="168752"/>
                    <a:pt x="15591" y="158065"/>
                    <a:pt x="10248" y="136693"/>
                  </a:cubicBezTo>
                  <a:cubicBezTo>
                    <a:pt x="6241" y="115321"/>
                    <a:pt x="-7117" y="77919"/>
                    <a:pt x="4905" y="71240"/>
                  </a:cubicBezTo>
                  <a:close/>
                </a:path>
              </a:pathLst>
            </a:custGeom>
            <a:solidFill>
              <a:srgbClr val="FF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3" name="Freeform: Shape 76"/>
            <p:cNvSpPr>
              <a:spLocks/>
            </p:cNvSpPr>
            <p:nvPr/>
          </p:nvSpPr>
          <p:spPr bwMode="auto">
            <a:xfrm>
              <a:off x="4468821" y="975559"/>
              <a:ext cx="106495" cy="99800"/>
            </a:xfrm>
            <a:custGeom>
              <a:avLst/>
              <a:gdLst>
                <a:gd name="T0" fmla="*/ 107415 w 106036"/>
                <a:gd name="T1" fmla="*/ 46296 h 99678"/>
                <a:gd name="T2" fmla="*/ 1408 w 106036"/>
                <a:gd name="T3" fmla="*/ 46296 h 99678"/>
                <a:gd name="T4" fmla="*/ 107415 w 106036"/>
                <a:gd name="T5" fmla="*/ 46296 h 996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6036" h="99678">
                  <a:moveTo>
                    <a:pt x="105575" y="46070"/>
                  </a:moveTo>
                  <a:cubicBezTo>
                    <a:pt x="113589" y="-2018"/>
                    <a:pt x="14742" y="-27398"/>
                    <a:pt x="1384" y="46070"/>
                  </a:cubicBezTo>
                  <a:cubicBezTo>
                    <a:pt x="-13309" y="119537"/>
                    <a:pt x="93553" y="115530"/>
                    <a:pt x="105575" y="46070"/>
                  </a:cubicBezTo>
                  <a:close/>
                </a:path>
              </a:pathLst>
            </a:custGeom>
            <a:solidFill>
              <a:srgbClr val="D5F0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4" name="Freeform: Shape 77"/>
            <p:cNvSpPr>
              <a:spLocks/>
            </p:cNvSpPr>
            <p:nvPr/>
          </p:nvSpPr>
          <p:spPr bwMode="auto">
            <a:xfrm>
              <a:off x="4227306" y="1152347"/>
              <a:ext cx="380338" cy="146849"/>
            </a:xfrm>
            <a:custGeom>
              <a:avLst/>
              <a:gdLst>
                <a:gd name="T0" fmla="*/ 6842 w 380481"/>
                <a:gd name="T1" fmla="*/ 148190 h 146405"/>
                <a:gd name="T2" fmla="*/ 78866 w 380481"/>
                <a:gd name="T3" fmla="*/ 130614 h 146405"/>
                <a:gd name="T4" fmla="*/ 177565 w 380481"/>
                <a:gd name="T5" fmla="*/ 85995 h 146405"/>
                <a:gd name="T6" fmla="*/ 280268 w 380481"/>
                <a:gd name="T7" fmla="*/ 45434 h 146405"/>
                <a:gd name="T8" fmla="*/ 376296 w 380481"/>
                <a:gd name="T9" fmla="*/ 12985 h 146405"/>
                <a:gd name="T10" fmla="*/ 369628 w 380481"/>
                <a:gd name="T11" fmla="*/ 815 h 146405"/>
                <a:gd name="T12" fmla="*/ 277600 w 380481"/>
                <a:gd name="T13" fmla="*/ 31913 h 146405"/>
                <a:gd name="T14" fmla="*/ 196238 w 380481"/>
                <a:gd name="T15" fmla="*/ 63011 h 146405"/>
                <a:gd name="T16" fmla="*/ 109545 w 380481"/>
                <a:gd name="T17" fmla="*/ 99516 h 146405"/>
                <a:gd name="T18" fmla="*/ 8178 w 380481"/>
                <a:gd name="T19" fmla="*/ 134669 h 146405"/>
                <a:gd name="T20" fmla="*/ 6842 w 380481"/>
                <a:gd name="T21" fmla="*/ 148190 h 146405"/>
                <a:gd name="T22" fmla="*/ 6842 w 380481"/>
                <a:gd name="T23" fmla="*/ 148190 h 1464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0481" h="146405">
                  <a:moveTo>
                    <a:pt x="6854" y="146406"/>
                  </a:moveTo>
                  <a:cubicBezTo>
                    <a:pt x="32234" y="146406"/>
                    <a:pt x="54942" y="138391"/>
                    <a:pt x="78986" y="129041"/>
                  </a:cubicBezTo>
                  <a:cubicBezTo>
                    <a:pt x="112380" y="114347"/>
                    <a:pt x="144439" y="98318"/>
                    <a:pt x="177833" y="84960"/>
                  </a:cubicBezTo>
                  <a:cubicBezTo>
                    <a:pt x="211227" y="70267"/>
                    <a:pt x="245957" y="55573"/>
                    <a:pt x="280688" y="44887"/>
                  </a:cubicBezTo>
                  <a:cubicBezTo>
                    <a:pt x="312746" y="35537"/>
                    <a:pt x="346140" y="28858"/>
                    <a:pt x="376863" y="12829"/>
                  </a:cubicBezTo>
                  <a:cubicBezTo>
                    <a:pt x="384878" y="8821"/>
                    <a:pt x="378199" y="-3201"/>
                    <a:pt x="370184" y="807"/>
                  </a:cubicBezTo>
                  <a:cubicBezTo>
                    <a:pt x="340797" y="16836"/>
                    <a:pt x="308739" y="22179"/>
                    <a:pt x="278016" y="31529"/>
                  </a:cubicBezTo>
                  <a:cubicBezTo>
                    <a:pt x="249965" y="39544"/>
                    <a:pt x="223249" y="51566"/>
                    <a:pt x="196534" y="62252"/>
                  </a:cubicBezTo>
                  <a:cubicBezTo>
                    <a:pt x="167147" y="74274"/>
                    <a:pt x="137760" y="84960"/>
                    <a:pt x="109709" y="98318"/>
                  </a:cubicBezTo>
                  <a:cubicBezTo>
                    <a:pt x="76314" y="114347"/>
                    <a:pt x="45592" y="134384"/>
                    <a:pt x="8190" y="133048"/>
                  </a:cubicBezTo>
                  <a:cubicBezTo>
                    <a:pt x="-2496" y="133048"/>
                    <a:pt x="-2496" y="146406"/>
                    <a:pt x="6854" y="1464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5" name="Freeform: Shape 78"/>
            <p:cNvSpPr>
              <a:spLocks/>
            </p:cNvSpPr>
            <p:nvPr/>
          </p:nvSpPr>
          <p:spPr bwMode="auto">
            <a:xfrm>
              <a:off x="4259635" y="1290642"/>
              <a:ext cx="228203" cy="92671"/>
            </a:xfrm>
            <a:custGeom>
              <a:avLst/>
              <a:gdLst>
                <a:gd name="T0" fmla="*/ 10045 w 228125"/>
                <a:gd name="T1" fmla="*/ 91446 h 92942"/>
                <a:gd name="T2" fmla="*/ 224065 w 228125"/>
                <a:gd name="T3" fmla="*/ 13549 h 92942"/>
                <a:gd name="T4" fmla="*/ 220050 w 228125"/>
                <a:gd name="T5" fmla="*/ 347 h 92942"/>
                <a:gd name="T6" fmla="*/ 3358 w 228125"/>
                <a:gd name="T7" fmla="*/ 79563 h 92942"/>
                <a:gd name="T8" fmla="*/ 10045 w 228125"/>
                <a:gd name="T9" fmla="*/ 91446 h 92942"/>
                <a:gd name="T10" fmla="*/ 10045 w 228125"/>
                <a:gd name="T11" fmla="*/ 91446 h 929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8125" h="92942">
                  <a:moveTo>
                    <a:pt x="10033" y="92520"/>
                  </a:moveTo>
                  <a:cubicBezTo>
                    <a:pt x="79493" y="61797"/>
                    <a:pt x="152961" y="41760"/>
                    <a:pt x="223757" y="13709"/>
                  </a:cubicBezTo>
                  <a:cubicBezTo>
                    <a:pt x="231771" y="11037"/>
                    <a:pt x="227764" y="-2320"/>
                    <a:pt x="219750" y="351"/>
                  </a:cubicBezTo>
                  <a:cubicBezTo>
                    <a:pt x="148954" y="28403"/>
                    <a:pt x="74150" y="48439"/>
                    <a:pt x="3354" y="80498"/>
                  </a:cubicBezTo>
                  <a:cubicBezTo>
                    <a:pt x="-4660" y="84505"/>
                    <a:pt x="3354" y="95191"/>
                    <a:pt x="10033" y="925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6" name="Freeform: Shape 79"/>
            <p:cNvSpPr>
              <a:spLocks/>
            </p:cNvSpPr>
            <p:nvPr/>
          </p:nvSpPr>
          <p:spPr bwMode="auto">
            <a:xfrm>
              <a:off x="4518265" y="1250722"/>
              <a:ext cx="110298" cy="42771"/>
            </a:xfrm>
            <a:custGeom>
              <a:avLst/>
              <a:gdLst>
                <a:gd name="T0" fmla="*/ 7994 w 111591"/>
                <a:gd name="T1" fmla="*/ 41452 h 43189"/>
                <a:gd name="T2" fmla="*/ 102339 w 111591"/>
                <a:gd name="T3" fmla="*/ 13186 h 43189"/>
                <a:gd name="T4" fmla="*/ 98515 w 111591"/>
                <a:gd name="T5" fmla="*/ 339 h 43189"/>
                <a:gd name="T6" fmla="*/ 4170 w 111591"/>
                <a:gd name="T7" fmla="*/ 28603 h 43189"/>
                <a:gd name="T8" fmla="*/ 7994 w 111591"/>
                <a:gd name="T9" fmla="*/ 41452 h 43189"/>
                <a:gd name="T10" fmla="*/ 7994 w 111591"/>
                <a:gd name="T11" fmla="*/ 41452 h 43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591" h="43189">
                  <a:moveTo>
                    <a:pt x="8376" y="43096"/>
                  </a:moveTo>
                  <a:cubicBezTo>
                    <a:pt x="41770" y="35081"/>
                    <a:pt x="75165" y="27067"/>
                    <a:pt x="107223" y="13709"/>
                  </a:cubicBezTo>
                  <a:cubicBezTo>
                    <a:pt x="115238" y="11037"/>
                    <a:pt x="111231" y="-2320"/>
                    <a:pt x="103216" y="351"/>
                  </a:cubicBezTo>
                  <a:cubicBezTo>
                    <a:pt x="71157" y="12373"/>
                    <a:pt x="37763" y="21724"/>
                    <a:pt x="4369" y="29738"/>
                  </a:cubicBezTo>
                  <a:cubicBezTo>
                    <a:pt x="-3646" y="31074"/>
                    <a:pt x="361" y="44432"/>
                    <a:pt x="8376" y="430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7" name="Freeform: Shape 80"/>
            <p:cNvSpPr>
              <a:spLocks/>
            </p:cNvSpPr>
            <p:nvPr/>
          </p:nvSpPr>
          <p:spPr bwMode="auto">
            <a:xfrm>
              <a:off x="4286259" y="1414679"/>
              <a:ext cx="125511" cy="54177"/>
            </a:xfrm>
            <a:custGeom>
              <a:avLst/>
              <a:gdLst>
                <a:gd name="T0" fmla="*/ 9124 w 126603"/>
                <a:gd name="T1" fmla="*/ 53779 h 53857"/>
                <a:gd name="T2" fmla="*/ 118796 w 126603"/>
                <a:gd name="T3" fmla="*/ 12743 h 53857"/>
                <a:gd name="T4" fmla="*/ 112346 w 126603"/>
                <a:gd name="T5" fmla="*/ 435 h 53857"/>
                <a:gd name="T6" fmla="*/ 2672 w 126603"/>
                <a:gd name="T7" fmla="*/ 41468 h 53857"/>
                <a:gd name="T8" fmla="*/ 9124 w 126603"/>
                <a:gd name="T9" fmla="*/ 53779 h 53857"/>
                <a:gd name="T10" fmla="*/ 9124 w 126603"/>
                <a:gd name="T11" fmla="*/ 53779 h 538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6603" h="53857">
                  <a:moveTo>
                    <a:pt x="9445" y="52519"/>
                  </a:moveTo>
                  <a:cubicBezTo>
                    <a:pt x="44175" y="29810"/>
                    <a:pt x="86920" y="28475"/>
                    <a:pt x="122986" y="12445"/>
                  </a:cubicBezTo>
                  <a:cubicBezTo>
                    <a:pt x="131001" y="8438"/>
                    <a:pt x="124322" y="-2248"/>
                    <a:pt x="116307" y="423"/>
                  </a:cubicBezTo>
                  <a:cubicBezTo>
                    <a:pt x="78905" y="16453"/>
                    <a:pt x="37496" y="17789"/>
                    <a:pt x="2766" y="40497"/>
                  </a:cubicBezTo>
                  <a:cubicBezTo>
                    <a:pt x="-3912" y="45840"/>
                    <a:pt x="2766" y="57862"/>
                    <a:pt x="9445" y="525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8" name="Freeform: Shape 81"/>
            <p:cNvSpPr>
              <a:spLocks/>
            </p:cNvSpPr>
            <p:nvPr/>
          </p:nvSpPr>
          <p:spPr bwMode="auto">
            <a:xfrm>
              <a:off x="4316686" y="1441768"/>
              <a:ext cx="355615" cy="122611"/>
            </a:xfrm>
            <a:custGeom>
              <a:avLst/>
              <a:gdLst>
                <a:gd name="T0" fmla="*/ 8428 w 355079"/>
                <a:gd name="T1" fmla="*/ 124329 h 122009"/>
                <a:gd name="T2" fmla="*/ 172377 w 355079"/>
                <a:gd name="T3" fmla="*/ 71200 h 122009"/>
                <a:gd name="T4" fmla="*/ 352454 w 355079"/>
                <a:gd name="T5" fmla="*/ 13982 h 122009"/>
                <a:gd name="T6" fmla="*/ 348422 w 355079"/>
                <a:gd name="T7" fmla="*/ 359 h 122009"/>
                <a:gd name="T8" fmla="*/ 179097 w 355079"/>
                <a:gd name="T9" fmla="*/ 53489 h 122009"/>
                <a:gd name="T10" fmla="*/ 4397 w 355079"/>
                <a:gd name="T11" fmla="*/ 110708 h 122009"/>
                <a:gd name="T12" fmla="*/ 8428 w 355079"/>
                <a:gd name="T13" fmla="*/ 124329 h 122009"/>
                <a:gd name="T14" fmla="*/ 8428 w 355079"/>
                <a:gd name="T15" fmla="*/ 124329 h 1220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5079" h="122009">
                  <a:moveTo>
                    <a:pt x="8376" y="121907"/>
                  </a:moveTo>
                  <a:cubicBezTo>
                    <a:pt x="64478" y="112556"/>
                    <a:pt x="117909" y="89848"/>
                    <a:pt x="171340" y="69812"/>
                  </a:cubicBezTo>
                  <a:cubicBezTo>
                    <a:pt x="230114" y="47103"/>
                    <a:pt x="290224" y="32410"/>
                    <a:pt x="350334" y="13709"/>
                  </a:cubicBezTo>
                  <a:cubicBezTo>
                    <a:pt x="358348" y="11037"/>
                    <a:pt x="355677" y="-2320"/>
                    <a:pt x="346326" y="351"/>
                  </a:cubicBezTo>
                  <a:cubicBezTo>
                    <a:pt x="290224" y="17716"/>
                    <a:pt x="232786" y="32410"/>
                    <a:pt x="178019" y="52446"/>
                  </a:cubicBezTo>
                  <a:cubicBezTo>
                    <a:pt x="120581" y="73819"/>
                    <a:pt x="64478" y="97863"/>
                    <a:pt x="4369" y="108549"/>
                  </a:cubicBezTo>
                  <a:cubicBezTo>
                    <a:pt x="-3646" y="111220"/>
                    <a:pt x="361" y="123242"/>
                    <a:pt x="8376" y="1219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9" name="Freeform: Shape 82"/>
            <p:cNvSpPr>
              <a:spLocks/>
            </p:cNvSpPr>
            <p:nvPr/>
          </p:nvSpPr>
          <p:spPr bwMode="auto">
            <a:xfrm>
              <a:off x="4324293" y="1550122"/>
              <a:ext cx="232006" cy="94097"/>
            </a:xfrm>
            <a:custGeom>
              <a:avLst/>
              <a:gdLst>
                <a:gd name="T0" fmla="*/ 10398 w 231437"/>
                <a:gd name="T1" fmla="*/ 95615 h 93326"/>
                <a:gd name="T2" fmla="*/ 116966 w 231437"/>
                <a:gd name="T3" fmla="*/ 59722 h 93326"/>
                <a:gd name="T4" fmla="*/ 228929 w 231437"/>
                <a:gd name="T5" fmla="*/ 14167 h 93326"/>
                <a:gd name="T6" fmla="*/ 224883 w 231437"/>
                <a:gd name="T7" fmla="*/ 363 h 93326"/>
                <a:gd name="T8" fmla="*/ 112919 w 231437"/>
                <a:gd name="T9" fmla="*/ 45918 h 93326"/>
                <a:gd name="T10" fmla="*/ 3654 w 231437"/>
                <a:gd name="T11" fmla="*/ 83192 h 93326"/>
                <a:gd name="T12" fmla="*/ 10398 w 231437"/>
                <a:gd name="T13" fmla="*/ 95615 h 93326"/>
                <a:gd name="T14" fmla="*/ 10398 w 231437"/>
                <a:gd name="T15" fmla="*/ 95615 h 933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1437" h="93326">
                  <a:moveTo>
                    <a:pt x="10297" y="92520"/>
                  </a:moveTo>
                  <a:cubicBezTo>
                    <a:pt x="43691" y="77826"/>
                    <a:pt x="81093" y="69811"/>
                    <a:pt x="115823" y="57790"/>
                  </a:cubicBezTo>
                  <a:cubicBezTo>
                    <a:pt x="153225" y="44432"/>
                    <a:pt x="189290" y="25731"/>
                    <a:pt x="226692" y="13709"/>
                  </a:cubicBezTo>
                  <a:cubicBezTo>
                    <a:pt x="234707" y="11037"/>
                    <a:pt x="232035" y="-2320"/>
                    <a:pt x="222685" y="351"/>
                  </a:cubicBezTo>
                  <a:cubicBezTo>
                    <a:pt x="183947" y="12373"/>
                    <a:pt x="147881" y="29738"/>
                    <a:pt x="111815" y="44432"/>
                  </a:cubicBezTo>
                  <a:cubicBezTo>
                    <a:pt x="75750" y="59125"/>
                    <a:pt x="38348" y="64468"/>
                    <a:pt x="3618" y="80498"/>
                  </a:cubicBezTo>
                  <a:cubicBezTo>
                    <a:pt x="-4397" y="84505"/>
                    <a:pt x="2282" y="96527"/>
                    <a:pt x="10297" y="925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10" name="Freeform: Shape 83"/>
            <p:cNvSpPr>
              <a:spLocks/>
            </p:cNvSpPr>
            <p:nvPr/>
          </p:nvSpPr>
          <p:spPr bwMode="auto">
            <a:xfrm>
              <a:off x="4354720" y="1652773"/>
              <a:ext cx="192070" cy="81265"/>
            </a:xfrm>
            <a:custGeom>
              <a:avLst/>
              <a:gdLst>
                <a:gd name="T0" fmla="*/ 12385 w 191624"/>
                <a:gd name="T1" fmla="*/ 81221 h 80745"/>
                <a:gd name="T2" fmla="*/ 97323 w 191624"/>
                <a:gd name="T3" fmla="*/ 49699 h 80745"/>
                <a:gd name="T4" fmla="*/ 189006 w 191624"/>
                <a:gd name="T5" fmla="*/ 14065 h 80745"/>
                <a:gd name="T6" fmla="*/ 184959 w 191624"/>
                <a:gd name="T7" fmla="*/ 359 h 80745"/>
                <a:gd name="T8" fmla="*/ 73055 w 191624"/>
                <a:gd name="T9" fmla="*/ 41475 h 80745"/>
                <a:gd name="T10" fmla="*/ 1599 w 191624"/>
                <a:gd name="T11" fmla="*/ 70258 h 80745"/>
                <a:gd name="T12" fmla="*/ 12385 w 191624"/>
                <a:gd name="T13" fmla="*/ 81221 h 80745"/>
                <a:gd name="T14" fmla="*/ 12385 w 191624"/>
                <a:gd name="T15" fmla="*/ 81221 h 80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1624" h="80745">
                  <a:moveTo>
                    <a:pt x="12269" y="79162"/>
                  </a:moveTo>
                  <a:cubicBezTo>
                    <a:pt x="34978" y="59125"/>
                    <a:pt x="68372" y="57790"/>
                    <a:pt x="96423" y="48439"/>
                  </a:cubicBezTo>
                  <a:cubicBezTo>
                    <a:pt x="127146" y="39089"/>
                    <a:pt x="157869" y="27067"/>
                    <a:pt x="187256" y="13709"/>
                  </a:cubicBezTo>
                  <a:cubicBezTo>
                    <a:pt x="195270" y="11037"/>
                    <a:pt x="191263" y="-2320"/>
                    <a:pt x="183248" y="351"/>
                  </a:cubicBezTo>
                  <a:cubicBezTo>
                    <a:pt x="147183" y="15045"/>
                    <a:pt x="109781" y="29738"/>
                    <a:pt x="72379" y="40424"/>
                  </a:cubicBezTo>
                  <a:cubicBezTo>
                    <a:pt x="47000" y="47103"/>
                    <a:pt x="22956" y="51111"/>
                    <a:pt x="1583" y="68476"/>
                  </a:cubicBezTo>
                  <a:cubicBezTo>
                    <a:pt x="-3760" y="75155"/>
                    <a:pt x="5591" y="84505"/>
                    <a:pt x="12269" y="79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11" name="Freeform: Shape 84"/>
            <p:cNvSpPr>
              <a:spLocks/>
            </p:cNvSpPr>
            <p:nvPr/>
          </p:nvSpPr>
          <p:spPr bwMode="auto">
            <a:xfrm>
              <a:off x="4369933" y="1658476"/>
              <a:ext cx="348008" cy="148274"/>
            </a:xfrm>
            <a:custGeom>
              <a:avLst/>
              <a:gdLst>
                <a:gd name="T0" fmla="*/ 10257 w 348342"/>
                <a:gd name="T1" fmla="*/ 146352 h 148625"/>
                <a:gd name="T2" fmla="*/ 95418 w 348342"/>
                <a:gd name="T3" fmla="*/ 114594 h 148625"/>
                <a:gd name="T4" fmla="*/ 184574 w 348342"/>
                <a:gd name="T5" fmla="*/ 84160 h 148625"/>
                <a:gd name="T6" fmla="*/ 344253 w 348342"/>
                <a:gd name="T7" fmla="*/ 12708 h 148625"/>
                <a:gd name="T8" fmla="*/ 337599 w 348342"/>
                <a:gd name="T9" fmla="*/ 799 h 148625"/>
                <a:gd name="T10" fmla="*/ 159291 w 348342"/>
                <a:gd name="T11" fmla="*/ 80191 h 148625"/>
                <a:gd name="T12" fmla="*/ 3606 w 348342"/>
                <a:gd name="T13" fmla="*/ 135765 h 148625"/>
                <a:gd name="T14" fmla="*/ 10257 w 348342"/>
                <a:gd name="T15" fmla="*/ 146352 h 148625"/>
                <a:gd name="T16" fmla="*/ 10257 w 348342"/>
                <a:gd name="T17" fmla="*/ 146352 h 1486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8342" h="148625">
                  <a:moveTo>
                    <a:pt x="10297" y="147742"/>
                  </a:moveTo>
                  <a:cubicBezTo>
                    <a:pt x="35677" y="130376"/>
                    <a:pt x="66399" y="125033"/>
                    <a:pt x="95786" y="115683"/>
                  </a:cubicBezTo>
                  <a:cubicBezTo>
                    <a:pt x="126509" y="106333"/>
                    <a:pt x="155896" y="95646"/>
                    <a:pt x="185283" y="84960"/>
                  </a:cubicBezTo>
                  <a:cubicBezTo>
                    <a:pt x="241385" y="64924"/>
                    <a:pt x="296152" y="43551"/>
                    <a:pt x="345576" y="12828"/>
                  </a:cubicBezTo>
                  <a:cubicBezTo>
                    <a:pt x="352255" y="8821"/>
                    <a:pt x="345576" y="-3201"/>
                    <a:pt x="338897" y="807"/>
                  </a:cubicBezTo>
                  <a:cubicBezTo>
                    <a:pt x="282794" y="35537"/>
                    <a:pt x="220013" y="55573"/>
                    <a:pt x="159903" y="80953"/>
                  </a:cubicBezTo>
                  <a:cubicBezTo>
                    <a:pt x="109144" y="102325"/>
                    <a:pt x="49034" y="106333"/>
                    <a:pt x="3618" y="137055"/>
                  </a:cubicBezTo>
                  <a:cubicBezTo>
                    <a:pt x="-4397" y="141063"/>
                    <a:pt x="2282" y="151749"/>
                    <a:pt x="10297" y="1477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12" name="Freeform: Shape 85"/>
            <p:cNvSpPr>
              <a:spLocks/>
            </p:cNvSpPr>
            <p:nvPr/>
          </p:nvSpPr>
          <p:spPr bwMode="auto">
            <a:xfrm>
              <a:off x="4388950" y="1839542"/>
              <a:ext cx="192070" cy="91246"/>
            </a:xfrm>
            <a:custGeom>
              <a:avLst/>
              <a:gdLst>
                <a:gd name="T0" fmla="*/ 9189 w 193392"/>
                <a:gd name="T1" fmla="*/ 90847 h 91109"/>
                <a:gd name="T2" fmla="*/ 184639 w 193392"/>
                <a:gd name="T3" fmla="*/ 12905 h 91109"/>
                <a:gd name="T4" fmla="*/ 178140 w 193392"/>
                <a:gd name="T5" fmla="*/ 810 h 91109"/>
                <a:gd name="T6" fmla="*/ 2690 w 193392"/>
                <a:gd name="T7" fmla="*/ 78753 h 91109"/>
                <a:gd name="T8" fmla="*/ 9189 w 193392"/>
                <a:gd name="T9" fmla="*/ 90847 h 91109"/>
                <a:gd name="T10" fmla="*/ 9189 w 193392"/>
                <a:gd name="T11" fmla="*/ 90847 h 91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392" h="91109">
                  <a:moveTo>
                    <a:pt x="9445" y="90303"/>
                  </a:moveTo>
                  <a:cubicBezTo>
                    <a:pt x="68219" y="60916"/>
                    <a:pt x="131001" y="42216"/>
                    <a:pt x="189775" y="12829"/>
                  </a:cubicBezTo>
                  <a:cubicBezTo>
                    <a:pt x="197789" y="8821"/>
                    <a:pt x="191111" y="-3201"/>
                    <a:pt x="183096" y="806"/>
                  </a:cubicBezTo>
                  <a:cubicBezTo>
                    <a:pt x="124322" y="30194"/>
                    <a:pt x="61540" y="48894"/>
                    <a:pt x="2766" y="78281"/>
                  </a:cubicBezTo>
                  <a:cubicBezTo>
                    <a:pt x="-3912" y="82289"/>
                    <a:pt x="2766" y="94311"/>
                    <a:pt x="9445" y="903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13" name="Freeform: Shape 86"/>
            <p:cNvSpPr>
              <a:spLocks/>
            </p:cNvSpPr>
            <p:nvPr/>
          </p:nvSpPr>
          <p:spPr bwMode="auto">
            <a:xfrm>
              <a:off x="4716041" y="3302324"/>
              <a:ext cx="270040" cy="176789"/>
            </a:xfrm>
            <a:custGeom>
              <a:avLst/>
              <a:gdLst>
                <a:gd name="T0" fmla="*/ 38969 w 269639"/>
                <a:gd name="T1" fmla="*/ 174207 h 177658"/>
                <a:gd name="T2" fmla="*/ 20157 w 269639"/>
                <a:gd name="T3" fmla="*/ 170278 h 177658"/>
                <a:gd name="T4" fmla="*/ 0 w 269639"/>
                <a:gd name="T5" fmla="*/ 115265 h 177658"/>
                <a:gd name="T6" fmla="*/ 13438 w 269639"/>
                <a:gd name="T7" fmla="*/ 113955 h 177658"/>
                <a:gd name="T8" fmla="*/ 26875 w 269639"/>
                <a:gd name="T9" fmla="*/ 158489 h 177658"/>
                <a:gd name="T10" fmla="*/ 76593 w 269639"/>
                <a:gd name="T11" fmla="*/ 150631 h 177658"/>
                <a:gd name="T12" fmla="*/ 223060 w 269639"/>
                <a:gd name="T13" fmla="*/ 79898 h 177658"/>
                <a:gd name="T14" fmla="*/ 256653 w 269639"/>
                <a:gd name="T15" fmla="*/ 1310 h 177658"/>
                <a:gd name="T16" fmla="*/ 270090 w 269639"/>
                <a:gd name="T17" fmla="*/ 0 h 177658"/>
                <a:gd name="T18" fmla="*/ 231123 w 269639"/>
                <a:gd name="T19" fmla="*/ 90379 h 177658"/>
                <a:gd name="T20" fmla="*/ 81968 w 269639"/>
                <a:gd name="T21" fmla="*/ 161108 h 177658"/>
                <a:gd name="T22" fmla="*/ 38969 w 269639"/>
                <a:gd name="T23" fmla="*/ 174207 h 1776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9639" h="177658">
                  <a:moveTo>
                    <a:pt x="38737" y="177658"/>
                  </a:moveTo>
                  <a:cubicBezTo>
                    <a:pt x="32058" y="177658"/>
                    <a:pt x="25380" y="176322"/>
                    <a:pt x="20037" y="173650"/>
                  </a:cubicBezTo>
                  <a:cubicBezTo>
                    <a:pt x="5343" y="164300"/>
                    <a:pt x="1336" y="144264"/>
                    <a:pt x="0" y="117548"/>
                  </a:cubicBezTo>
                  <a:lnTo>
                    <a:pt x="13358" y="116212"/>
                  </a:lnTo>
                  <a:cubicBezTo>
                    <a:pt x="14693" y="136249"/>
                    <a:pt x="16029" y="156286"/>
                    <a:pt x="26715" y="161629"/>
                  </a:cubicBezTo>
                  <a:cubicBezTo>
                    <a:pt x="34730" y="166972"/>
                    <a:pt x="52095" y="164300"/>
                    <a:pt x="76139" y="153614"/>
                  </a:cubicBezTo>
                  <a:cubicBezTo>
                    <a:pt x="132241" y="129570"/>
                    <a:pt x="192351" y="101519"/>
                    <a:pt x="221738" y="81482"/>
                  </a:cubicBezTo>
                  <a:cubicBezTo>
                    <a:pt x="248454" y="62781"/>
                    <a:pt x="259140" y="50760"/>
                    <a:pt x="255132" y="1336"/>
                  </a:cubicBezTo>
                  <a:lnTo>
                    <a:pt x="268490" y="0"/>
                  </a:lnTo>
                  <a:cubicBezTo>
                    <a:pt x="273833" y="54767"/>
                    <a:pt x="260476" y="72132"/>
                    <a:pt x="229753" y="92169"/>
                  </a:cubicBezTo>
                  <a:cubicBezTo>
                    <a:pt x="200366" y="112205"/>
                    <a:pt x="141592" y="138921"/>
                    <a:pt x="81482" y="164300"/>
                  </a:cubicBezTo>
                  <a:cubicBezTo>
                    <a:pt x="64117" y="173650"/>
                    <a:pt x="49424" y="177658"/>
                    <a:pt x="38737" y="1776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14" name="Freeform: Shape 87"/>
            <p:cNvSpPr>
              <a:spLocks/>
            </p:cNvSpPr>
            <p:nvPr/>
          </p:nvSpPr>
          <p:spPr bwMode="auto">
            <a:xfrm>
              <a:off x="3316398" y="1467431"/>
              <a:ext cx="190169" cy="239520"/>
            </a:xfrm>
            <a:custGeom>
              <a:avLst/>
              <a:gdLst>
                <a:gd name="T0" fmla="*/ 187137 w 191184"/>
                <a:gd name="T1" fmla="*/ 26977 h 240332"/>
                <a:gd name="T2" fmla="*/ 19761 w 191184"/>
                <a:gd name="T3" fmla="*/ 62556 h 240332"/>
                <a:gd name="T4" fmla="*/ 13222 w 191184"/>
                <a:gd name="T5" fmla="*/ 111316 h 240332"/>
                <a:gd name="T6" fmla="*/ 145 w 191184"/>
                <a:gd name="T7" fmla="*/ 140307 h 240332"/>
                <a:gd name="T8" fmla="*/ 83835 w 191184"/>
                <a:gd name="T9" fmla="*/ 233872 h 240332"/>
                <a:gd name="T10" fmla="*/ 70757 w 191184"/>
                <a:gd name="T11" fmla="*/ 204880 h 240332"/>
                <a:gd name="T12" fmla="*/ 62912 w 191184"/>
                <a:gd name="T13" fmla="*/ 170619 h 240332"/>
                <a:gd name="T14" fmla="*/ 75988 w 191184"/>
                <a:gd name="T15" fmla="*/ 92866 h 240332"/>
                <a:gd name="T16" fmla="*/ 187137 w 191184"/>
                <a:gd name="T17" fmla="*/ 26977 h 2403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184" h="240332">
                  <a:moveTo>
                    <a:pt x="191165" y="27344"/>
                  </a:moveTo>
                  <a:cubicBezTo>
                    <a:pt x="189829" y="-15401"/>
                    <a:pt x="82967" y="-11394"/>
                    <a:pt x="20186" y="63409"/>
                  </a:cubicBezTo>
                  <a:cubicBezTo>
                    <a:pt x="9500" y="75431"/>
                    <a:pt x="6828" y="96804"/>
                    <a:pt x="13507" y="112833"/>
                  </a:cubicBezTo>
                  <a:cubicBezTo>
                    <a:pt x="12171" y="114169"/>
                    <a:pt x="1485" y="122184"/>
                    <a:pt x="149" y="142220"/>
                  </a:cubicBezTo>
                  <a:cubicBezTo>
                    <a:pt x="-2522" y="190308"/>
                    <a:pt x="30872" y="255761"/>
                    <a:pt x="85639" y="237060"/>
                  </a:cubicBezTo>
                  <a:cubicBezTo>
                    <a:pt x="85639" y="230381"/>
                    <a:pt x="72281" y="207673"/>
                    <a:pt x="72281" y="207673"/>
                  </a:cubicBezTo>
                  <a:cubicBezTo>
                    <a:pt x="29536" y="215688"/>
                    <a:pt x="29536" y="151571"/>
                    <a:pt x="64266" y="172943"/>
                  </a:cubicBezTo>
                  <a:cubicBezTo>
                    <a:pt x="85639" y="178286"/>
                    <a:pt x="48237" y="119512"/>
                    <a:pt x="77624" y="94132"/>
                  </a:cubicBezTo>
                  <a:cubicBezTo>
                    <a:pt x="124376" y="51388"/>
                    <a:pt x="192500" y="71424"/>
                    <a:pt x="191165" y="27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11138" y="3195638"/>
            <a:ext cx="2524125" cy="3846512"/>
            <a:chOff x="282495" y="3195505"/>
            <a:chExt cx="3364574" cy="3845916"/>
          </a:xfrm>
        </p:grpSpPr>
        <p:grpSp>
          <p:nvGrpSpPr>
            <p:cNvPr id="51233" name="Graphic 16"/>
            <p:cNvGrpSpPr>
              <a:grpSpLocks/>
            </p:cNvGrpSpPr>
            <p:nvPr/>
          </p:nvGrpSpPr>
          <p:grpSpPr bwMode="auto">
            <a:xfrm flipH="1">
              <a:off x="1727680" y="4727751"/>
              <a:ext cx="1919389" cy="1374237"/>
              <a:chOff x="4812817" y="3088973"/>
              <a:chExt cx="1724446" cy="1234662"/>
            </a:xfrm>
          </p:grpSpPr>
          <p:sp>
            <p:nvSpPr>
              <p:cNvPr id="51259" name="Freeform: Shape 90"/>
              <p:cNvSpPr>
                <a:spLocks/>
              </p:cNvSpPr>
              <p:nvPr/>
            </p:nvSpPr>
            <p:spPr bwMode="auto">
              <a:xfrm>
                <a:off x="4820422" y="3097039"/>
                <a:ext cx="1709147" cy="1219268"/>
              </a:xfrm>
              <a:custGeom>
                <a:avLst/>
                <a:gdLst>
                  <a:gd name="T0" fmla="*/ 1589771 w 1708388"/>
                  <a:gd name="T1" fmla="*/ 597412 h 1219314"/>
                  <a:gd name="T2" fmla="*/ 1664707 w 1708388"/>
                  <a:gd name="T3" fmla="*/ 108595 h 1219314"/>
                  <a:gd name="T4" fmla="*/ 1426516 w 1708388"/>
                  <a:gd name="T5" fmla="*/ 414 h 1219314"/>
                  <a:gd name="T6" fmla="*/ 1212413 w 1708388"/>
                  <a:gd name="T7" fmla="*/ 87227 h 1219314"/>
                  <a:gd name="T8" fmla="*/ 829702 w 1708388"/>
                  <a:gd name="T9" fmla="*/ 310265 h 1219314"/>
                  <a:gd name="T10" fmla="*/ 426920 w 1708388"/>
                  <a:gd name="T11" fmla="*/ 385056 h 1219314"/>
                  <a:gd name="T12" fmla="*/ 14772 w 1708388"/>
                  <a:gd name="T13" fmla="*/ 637482 h 1219314"/>
                  <a:gd name="T14" fmla="*/ 42871 w 1708388"/>
                  <a:gd name="T15" fmla="*/ 678882 h 1219314"/>
                  <a:gd name="T16" fmla="*/ 51 w 1708388"/>
                  <a:gd name="T17" fmla="*/ 709601 h 1219314"/>
                  <a:gd name="T18" fmla="*/ 313178 w 1708388"/>
                  <a:gd name="T19" fmla="*/ 1167703 h 1219314"/>
                  <a:gd name="T20" fmla="*/ 346632 w 1708388"/>
                  <a:gd name="T21" fmla="*/ 1209104 h 1219314"/>
                  <a:gd name="T22" fmla="*/ 1067893 w 1708388"/>
                  <a:gd name="T23" fmla="*/ 1007434 h 1219314"/>
                  <a:gd name="T24" fmla="*/ 1617872 w 1708388"/>
                  <a:gd name="T25" fmla="*/ 670872 h 1219314"/>
                  <a:gd name="T26" fmla="*/ 1589771 w 1708388"/>
                  <a:gd name="T27" fmla="*/ 597412 h 12193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8388" h="1219314">
                    <a:moveTo>
                      <a:pt x="1586949" y="597504"/>
                    </a:moveTo>
                    <a:cubicBezTo>
                      <a:pt x="1637708" y="536059"/>
                      <a:pt x="1781972" y="331685"/>
                      <a:pt x="1661752" y="108611"/>
                    </a:cubicBezTo>
                    <a:cubicBezTo>
                      <a:pt x="1522832" y="79224"/>
                      <a:pt x="1448028" y="7093"/>
                      <a:pt x="1423984" y="414"/>
                    </a:cubicBezTo>
                    <a:cubicBezTo>
                      <a:pt x="1399940" y="-6265"/>
                      <a:pt x="1319794" y="69874"/>
                      <a:pt x="1210261" y="87239"/>
                    </a:cubicBezTo>
                    <a:cubicBezTo>
                      <a:pt x="858953" y="142006"/>
                      <a:pt x="829565" y="310313"/>
                      <a:pt x="828230" y="310313"/>
                    </a:cubicBezTo>
                    <a:cubicBezTo>
                      <a:pt x="744076" y="275583"/>
                      <a:pt x="619849" y="272911"/>
                      <a:pt x="426162" y="385116"/>
                    </a:cubicBezTo>
                    <a:cubicBezTo>
                      <a:pt x="108248" y="568117"/>
                      <a:pt x="53482" y="606855"/>
                      <a:pt x="14744" y="637578"/>
                    </a:cubicBezTo>
                    <a:cubicBezTo>
                      <a:pt x="20087" y="645592"/>
                      <a:pt x="29438" y="660285"/>
                      <a:pt x="42795" y="678986"/>
                    </a:cubicBezTo>
                    <a:cubicBezTo>
                      <a:pt x="24095" y="692344"/>
                      <a:pt x="-1285" y="697687"/>
                      <a:pt x="51" y="709709"/>
                    </a:cubicBezTo>
                    <a:cubicBezTo>
                      <a:pt x="2722" y="721731"/>
                      <a:pt x="237818" y="1097083"/>
                      <a:pt x="312622" y="1167879"/>
                    </a:cubicBezTo>
                    <a:cubicBezTo>
                      <a:pt x="325979" y="1185244"/>
                      <a:pt x="336665" y="1199938"/>
                      <a:pt x="346016" y="1209288"/>
                    </a:cubicBezTo>
                    <a:cubicBezTo>
                      <a:pt x="396775" y="1262719"/>
                      <a:pt x="889675" y="1089069"/>
                      <a:pt x="1065997" y="1007586"/>
                    </a:cubicBezTo>
                    <a:cubicBezTo>
                      <a:pt x="1242319" y="926104"/>
                      <a:pt x="1636372" y="733753"/>
                      <a:pt x="1615000" y="670972"/>
                    </a:cubicBezTo>
                    <a:cubicBezTo>
                      <a:pt x="1605649" y="648264"/>
                      <a:pt x="1596299" y="622884"/>
                      <a:pt x="1586949" y="5975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60" name="Freeform: Shape 91"/>
              <p:cNvSpPr>
                <a:spLocks/>
              </p:cNvSpPr>
              <p:nvPr/>
            </p:nvSpPr>
            <p:spPr bwMode="auto">
              <a:xfrm>
                <a:off x="4812817" y="3088483"/>
                <a:ext cx="1724356" cy="1234954"/>
              </a:xfrm>
              <a:custGeom>
                <a:avLst/>
                <a:gdLst>
                  <a:gd name="T0" fmla="*/ 392977 w 1724446"/>
                  <a:gd name="T1" fmla="*/ 1235831 h 1234662"/>
                  <a:gd name="T2" fmla="*/ 392977 w 1724446"/>
                  <a:gd name="T3" fmla="*/ 1235831 h 1234662"/>
                  <a:gd name="T4" fmla="*/ 348908 w 1724446"/>
                  <a:gd name="T5" fmla="*/ 1223797 h 1234662"/>
                  <a:gd name="T6" fmla="*/ 314186 w 1724446"/>
                  <a:gd name="T7" fmla="*/ 1181013 h 1234662"/>
                  <a:gd name="T8" fmla="*/ 344 w 1724446"/>
                  <a:gd name="T9" fmla="*/ 719735 h 1234662"/>
                  <a:gd name="T10" fmla="*/ 24384 w 1724446"/>
                  <a:gd name="T11" fmla="*/ 694331 h 1234662"/>
                  <a:gd name="T12" fmla="*/ 40409 w 1724446"/>
                  <a:gd name="T13" fmla="*/ 686309 h 1234662"/>
                  <a:gd name="T14" fmla="*/ 16369 w 1724446"/>
                  <a:gd name="T15" fmla="*/ 650211 h 1234662"/>
                  <a:gd name="T16" fmla="*/ 17705 w 1724446"/>
                  <a:gd name="T17" fmla="*/ 640849 h 1234662"/>
                  <a:gd name="T18" fmla="*/ 430375 w 1724446"/>
                  <a:gd name="T19" fmla="*/ 386811 h 1234662"/>
                  <a:gd name="T20" fmla="*/ 726852 w 1724446"/>
                  <a:gd name="T21" fmla="*/ 290548 h 1234662"/>
                  <a:gd name="T22" fmla="*/ 832358 w 1724446"/>
                  <a:gd name="T23" fmla="*/ 309265 h 1234662"/>
                  <a:gd name="T24" fmla="*/ 1216977 w 1724446"/>
                  <a:gd name="T25" fmla="*/ 87318 h 1234662"/>
                  <a:gd name="T26" fmla="*/ 1374566 w 1724446"/>
                  <a:gd name="T27" fmla="*/ 24477 h 1234662"/>
                  <a:gd name="T28" fmla="*/ 1434664 w 1724446"/>
                  <a:gd name="T29" fmla="*/ 409 h 1234662"/>
                  <a:gd name="T30" fmla="*/ 1466714 w 1724446"/>
                  <a:gd name="T31" fmla="*/ 19130 h 1234662"/>
                  <a:gd name="T32" fmla="*/ 1672383 w 1724446"/>
                  <a:gd name="T33" fmla="*/ 108711 h 1234662"/>
                  <a:gd name="T34" fmla="*/ 1676388 w 1724446"/>
                  <a:gd name="T35" fmla="*/ 112722 h 1234662"/>
                  <a:gd name="T36" fmla="*/ 1602935 w 1724446"/>
                  <a:gd name="T37" fmla="*/ 606086 h 1234662"/>
                  <a:gd name="T38" fmla="*/ 1628311 w 1724446"/>
                  <a:gd name="T39" fmla="*/ 676950 h 1234662"/>
                  <a:gd name="T40" fmla="*/ 1076753 w 1724446"/>
                  <a:gd name="T41" fmla="*/ 1021906 h 1234662"/>
                  <a:gd name="T42" fmla="*/ 392977 w 1724446"/>
                  <a:gd name="T43" fmla="*/ 1235831 h 1234662"/>
                  <a:gd name="T44" fmla="*/ 29723 w 1724446"/>
                  <a:gd name="T45" fmla="*/ 647535 h 1234662"/>
                  <a:gd name="T46" fmla="*/ 53763 w 1724446"/>
                  <a:gd name="T47" fmla="*/ 683637 h 1234662"/>
                  <a:gd name="T48" fmla="*/ 52427 w 1724446"/>
                  <a:gd name="T49" fmla="*/ 692996 h 1234662"/>
                  <a:gd name="T50" fmla="*/ 29723 w 1724446"/>
                  <a:gd name="T51" fmla="*/ 706365 h 1234662"/>
                  <a:gd name="T52" fmla="*/ 13698 w 1724446"/>
                  <a:gd name="T53" fmla="*/ 717061 h 1234662"/>
                  <a:gd name="T54" fmla="*/ 324869 w 1724446"/>
                  <a:gd name="T55" fmla="*/ 1172990 h 1234662"/>
                  <a:gd name="T56" fmla="*/ 358255 w 1724446"/>
                  <a:gd name="T57" fmla="*/ 1214439 h 1234662"/>
                  <a:gd name="T58" fmla="*/ 392977 w 1724446"/>
                  <a:gd name="T59" fmla="*/ 1222461 h 1234662"/>
                  <a:gd name="T60" fmla="*/ 1070074 w 1724446"/>
                  <a:gd name="T61" fmla="*/ 1011209 h 1234662"/>
                  <a:gd name="T62" fmla="*/ 1614957 w 1724446"/>
                  <a:gd name="T63" fmla="*/ 682297 h 1234662"/>
                  <a:gd name="T64" fmla="*/ 1588246 w 1724446"/>
                  <a:gd name="T65" fmla="*/ 608762 h 1234662"/>
                  <a:gd name="T66" fmla="*/ 1589581 w 1724446"/>
                  <a:gd name="T67" fmla="*/ 602075 h 1234662"/>
                  <a:gd name="T68" fmla="*/ 1665704 w 1724446"/>
                  <a:gd name="T69" fmla="*/ 123416 h 1234662"/>
                  <a:gd name="T70" fmla="*/ 1458703 w 1724446"/>
                  <a:gd name="T71" fmla="*/ 32500 h 1234662"/>
                  <a:gd name="T72" fmla="*/ 1429321 w 1724446"/>
                  <a:gd name="T73" fmla="*/ 15119 h 1234662"/>
                  <a:gd name="T74" fmla="*/ 1427985 w 1724446"/>
                  <a:gd name="T75" fmla="*/ 15119 h 1234662"/>
                  <a:gd name="T76" fmla="*/ 1379909 w 1724446"/>
                  <a:gd name="T77" fmla="*/ 37847 h 1234662"/>
                  <a:gd name="T78" fmla="*/ 1218312 w 1724446"/>
                  <a:gd name="T79" fmla="*/ 102024 h 1234662"/>
                  <a:gd name="T80" fmla="*/ 841705 w 1724446"/>
                  <a:gd name="T81" fmla="*/ 319963 h 1234662"/>
                  <a:gd name="T82" fmla="*/ 839033 w 1724446"/>
                  <a:gd name="T83" fmla="*/ 325310 h 1234662"/>
                  <a:gd name="T84" fmla="*/ 832358 w 1724446"/>
                  <a:gd name="T85" fmla="*/ 325310 h 1234662"/>
                  <a:gd name="T86" fmla="*/ 725516 w 1724446"/>
                  <a:gd name="T87" fmla="*/ 305254 h 1234662"/>
                  <a:gd name="T88" fmla="*/ 435714 w 1724446"/>
                  <a:gd name="T89" fmla="*/ 400185 h 1234662"/>
                  <a:gd name="T90" fmla="*/ 29723 w 1724446"/>
                  <a:gd name="T91" fmla="*/ 647535 h 12346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724446" h="1234662">
                    <a:moveTo>
                      <a:pt x="393061" y="1234663"/>
                    </a:moveTo>
                    <a:cubicBezTo>
                      <a:pt x="393061" y="1234663"/>
                      <a:pt x="393061" y="1234663"/>
                      <a:pt x="393061" y="1234663"/>
                    </a:cubicBezTo>
                    <a:cubicBezTo>
                      <a:pt x="370353" y="1234663"/>
                      <a:pt x="355659" y="1230656"/>
                      <a:pt x="348980" y="1222641"/>
                    </a:cubicBezTo>
                    <a:cubicBezTo>
                      <a:pt x="339630" y="1213291"/>
                      <a:pt x="328944" y="1198597"/>
                      <a:pt x="314250" y="1179897"/>
                    </a:cubicBezTo>
                    <a:cubicBezTo>
                      <a:pt x="238111" y="1107765"/>
                      <a:pt x="3015" y="731077"/>
                      <a:pt x="344" y="719055"/>
                    </a:cubicBezTo>
                    <a:cubicBezTo>
                      <a:pt x="-2328" y="707033"/>
                      <a:pt x="11030" y="700354"/>
                      <a:pt x="24388" y="693675"/>
                    </a:cubicBezTo>
                    <a:cubicBezTo>
                      <a:pt x="29731" y="691004"/>
                      <a:pt x="35074" y="688332"/>
                      <a:pt x="40417" y="685661"/>
                    </a:cubicBezTo>
                    <a:cubicBezTo>
                      <a:pt x="29731" y="669631"/>
                      <a:pt x="20380" y="657609"/>
                      <a:pt x="16373" y="649595"/>
                    </a:cubicBezTo>
                    <a:cubicBezTo>
                      <a:pt x="15037" y="646923"/>
                      <a:pt x="15037" y="642916"/>
                      <a:pt x="17709" y="640244"/>
                    </a:cubicBezTo>
                    <a:cubicBezTo>
                      <a:pt x="55110" y="609522"/>
                      <a:pt x="109877" y="570784"/>
                      <a:pt x="430463" y="386447"/>
                    </a:cubicBezTo>
                    <a:cubicBezTo>
                      <a:pt x="541332" y="322330"/>
                      <a:pt x="641515" y="290272"/>
                      <a:pt x="727004" y="290272"/>
                    </a:cubicBezTo>
                    <a:cubicBezTo>
                      <a:pt x="764406" y="290272"/>
                      <a:pt x="800472" y="296951"/>
                      <a:pt x="832530" y="308973"/>
                    </a:cubicBezTo>
                    <a:cubicBezTo>
                      <a:pt x="845888" y="268900"/>
                      <a:pt x="914012" y="135322"/>
                      <a:pt x="1217233" y="87234"/>
                    </a:cubicBezTo>
                    <a:cubicBezTo>
                      <a:pt x="1281350" y="76548"/>
                      <a:pt x="1334781" y="47161"/>
                      <a:pt x="1374854" y="24453"/>
                    </a:cubicBezTo>
                    <a:cubicBezTo>
                      <a:pt x="1402905" y="8424"/>
                      <a:pt x="1422942" y="-2262"/>
                      <a:pt x="1434964" y="409"/>
                    </a:cubicBezTo>
                    <a:cubicBezTo>
                      <a:pt x="1442978" y="3081"/>
                      <a:pt x="1452329" y="9760"/>
                      <a:pt x="1467022" y="19110"/>
                    </a:cubicBezTo>
                    <a:cubicBezTo>
                      <a:pt x="1505760" y="44490"/>
                      <a:pt x="1571213" y="87234"/>
                      <a:pt x="1672731" y="108607"/>
                    </a:cubicBezTo>
                    <a:cubicBezTo>
                      <a:pt x="1674067" y="108607"/>
                      <a:pt x="1676739" y="109943"/>
                      <a:pt x="1676739" y="112614"/>
                    </a:cubicBezTo>
                    <a:cubicBezTo>
                      <a:pt x="1798294" y="337024"/>
                      <a:pt x="1655366" y="542733"/>
                      <a:pt x="1603271" y="605514"/>
                    </a:cubicBezTo>
                    <a:cubicBezTo>
                      <a:pt x="1612621" y="629558"/>
                      <a:pt x="1620636" y="654938"/>
                      <a:pt x="1628651" y="676310"/>
                    </a:cubicBezTo>
                    <a:cubicBezTo>
                      <a:pt x="1650023" y="739092"/>
                      <a:pt x="1340124" y="898049"/>
                      <a:pt x="1076977" y="1020939"/>
                    </a:cubicBezTo>
                    <a:cubicBezTo>
                      <a:pt x="915348" y="1097079"/>
                      <a:pt x="525302" y="1234663"/>
                      <a:pt x="393061" y="1234663"/>
                    </a:cubicBezTo>
                    <a:close/>
                    <a:moveTo>
                      <a:pt x="29731" y="646923"/>
                    </a:moveTo>
                    <a:cubicBezTo>
                      <a:pt x="35074" y="654938"/>
                      <a:pt x="43089" y="668295"/>
                      <a:pt x="53775" y="682989"/>
                    </a:cubicBezTo>
                    <a:cubicBezTo>
                      <a:pt x="56446" y="685661"/>
                      <a:pt x="55110" y="689668"/>
                      <a:pt x="52439" y="692340"/>
                    </a:cubicBezTo>
                    <a:cubicBezTo>
                      <a:pt x="44424" y="697683"/>
                      <a:pt x="36410" y="701690"/>
                      <a:pt x="29731" y="705697"/>
                    </a:cubicBezTo>
                    <a:cubicBezTo>
                      <a:pt x="24388" y="708369"/>
                      <a:pt x="12366" y="713712"/>
                      <a:pt x="13702" y="716383"/>
                    </a:cubicBezTo>
                    <a:cubicBezTo>
                      <a:pt x="19045" y="732413"/>
                      <a:pt x="250133" y="1101086"/>
                      <a:pt x="324937" y="1171882"/>
                    </a:cubicBezTo>
                    <a:cubicBezTo>
                      <a:pt x="339630" y="1190583"/>
                      <a:pt x="350316" y="1205276"/>
                      <a:pt x="358331" y="1213291"/>
                    </a:cubicBezTo>
                    <a:cubicBezTo>
                      <a:pt x="361003" y="1215962"/>
                      <a:pt x="369017" y="1221305"/>
                      <a:pt x="393061" y="1221305"/>
                    </a:cubicBezTo>
                    <a:cubicBezTo>
                      <a:pt x="521295" y="1221305"/>
                      <a:pt x="914012" y="1082385"/>
                      <a:pt x="1070298" y="1010253"/>
                    </a:cubicBezTo>
                    <a:cubicBezTo>
                      <a:pt x="1414927" y="849961"/>
                      <a:pt x="1628651" y="720391"/>
                      <a:pt x="1615293" y="681653"/>
                    </a:cubicBezTo>
                    <a:cubicBezTo>
                      <a:pt x="1607278" y="658945"/>
                      <a:pt x="1597928" y="633565"/>
                      <a:pt x="1588578" y="608186"/>
                    </a:cubicBezTo>
                    <a:cubicBezTo>
                      <a:pt x="1587242" y="605514"/>
                      <a:pt x="1588578" y="602843"/>
                      <a:pt x="1589913" y="601507"/>
                    </a:cubicBezTo>
                    <a:cubicBezTo>
                      <a:pt x="1636665" y="544069"/>
                      <a:pt x="1782265" y="342367"/>
                      <a:pt x="1666052" y="123300"/>
                    </a:cubicBezTo>
                    <a:cubicBezTo>
                      <a:pt x="1564534" y="101928"/>
                      <a:pt x="1496409" y="56512"/>
                      <a:pt x="1459007" y="32468"/>
                    </a:cubicBezTo>
                    <a:cubicBezTo>
                      <a:pt x="1445650" y="24453"/>
                      <a:pt x="1434964" y="16439"/>
                      <a:pt x="1429621" y="15103"/>
                    </a:cubicBezTo>
                    <a:cubicBezTo>
                      <a:pt x="1429621" y="15103"/>
                      <a:pt x="1428285" y="15103"/>
                      <a:pt x="1428285" y="15103"/>
                    </a:cubicBezTo>
                    <a:cubicBezTo>
                      <a:pt x="1420270" y="15103"/>
                      <a:pt x="1401569" y="25789"/>
                      <a:pt x="1380197" y="37811"/>
                    </a:cubicBezTo>
                    <a:cubicBezTo>
                      <a:pt x="1340124" y="60519"/>
                      <a:pt x="1285357" y="91242"/>
                      <a:pt x="1218568" y="101928"/>
                    </a:cubicBezTo>
                    <a:cubicBezTo>
                      <a:pt x="904662" y="151351"/>
                      <a:pt x="849895" y="291608"/>
                      <a:pt x="841881" y="319659"/>
                    </a:cubicBezTo>
                    <a:cubicBezTo>
                      <a:pt x="841881" y="320995"/>
                      <a:pt x="840545" y="323666"/>
                      <a:pt x="839209" y="325002"/>
                    </a:cubicBezTo>
                    <a:cubicBezTo>
                      <a:pt x="837873" y="326338"/>
                      <a:pt x="835202" y="326338"/>
                      <a:pt x="832530" y="325002"/>
                    </a:cubicBezTo>
                    <a:cubicBezTo>
                      <a:pt x="799136" y="311644"/>
                      <a:pt x="763070" y="304966"/>
                      <a:pt x="725668" y="304966"/>
                    </a:cubicBezTo>
                    <a:cubicBezTo>
                      <a:pt x="642850" y="304966"/>
                      <a:pt x="545339" y="337024"/>
                      <a:pt x="435806" y="399805"/>
                    </a:cubicBezTo>
                    <a:cubicBezTo>
                      <a:pt x="129914" y="574791"/>
                      <a:pt x="67133" y="616200"/>
                      <a:pt x="29731" y="6469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51234" name="Freeform: Shape 92"/>
            <p:cNvSpPr>
              <a:spLocks/>
            </p:cNvSpPr>
            <p:nvPr/>
          </p:nvSpPr>
          <p:spPr bwMode="auto">
            <a:xfrm flipH="1">
              <a:off x="3283103" y="5484325"/>
              <a:ext cx="317413" cy="442843"/>
            </a:xfrm>
            <a:custGeom>
              <a:avLst/>
              <a:gdLst>
                <a:gd name="T0" fmla="*/ 1239 w 284793"/>
                <a:gd name="T1" fmla="*/ 14635 h 396914"/>
                <a:gd name="T2" fmla="*/ 192928 w 284793"/>
                <a:gd name="T3" fmla="*/ 279582 h 396914"/>
                <a:gd name="T4" fmla="*/ 419657 w 284793"/>
                <a:gd name="T5" fmla="*/ 610764 h 396914"/>
                <a:gd name="T6" fmla="*/ 438208 w 284793"/>
                <a:gd name="T7" fmla="*/ 600413 h 396914"/>
                <a:gd name="T8" fmla="*/ 223845 w 284793"/>
                <a:gd name="T9" fmla="*/ 283722 h 396914"/>
                <a:gd name="T10" fmla="*/ 21852 w 284793"/>
                <a:gd name="T11" fmla="*/ 4285 h 396914"/>
                <a:gd name="T12" fmla="*/ 1239 w 284793"/>
                <a:gd name="T13" fmla="*/ 14635 h 396914"/>
                <a:gd name="T14" fmla="*/ 1239 w 284793"/>
                <a:gd name="T15" fmla="*/ 14635 h 3969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4793" h="396914">
                  <a:moveTo>
                    <a:pt x="803" y="9445"/>
                  </a:moveTo>
                  <a:cubicBezTo>
                    <a:pt x="34197" y="70891"/>
                    <a:pt x="83621" y="124322"/>
                    <a:pt x="125030" y="180424"/>
                  </a:cubicBezTo>
                  <a:cubicBezTo>
                    <a:pt x="175789" y="249884"/>
                    <a:pt x="225213" y="320680"/>
                    <a:pt x="271965" y="394148"/>
                  </a:cubicBezTo>
                  <a:cubicBezTo>
                    <a:pt x="275972" y="400827"/>
                    <a:pt x="287994" y="394148"/>
                    <a:pt x="283987" y="387469"/>
                  </a:cubicBezTo>
                  <a:cubicBezTo>
                    <a:pt x="239906" y="318009"/>
                    <a:pt x="193154" y="249884"/>
                    <a:pt x="145066" y="183096"/>
                  </a:cubicBezTo>
                  <a:cubicBezTo>
                    <a:pt x="102322" y="122986"/>
                    <a:pt x="48891" y="66883"/>
                    <a:pt x="14161" y="2766"/>
                  </a:cubicBezTo>
                  <a:cubicBezTo>
                    <a:pt x="8817" y="-3912"/>
                    <a:pt x="-3204" y="2766"/>
                    <a:pt x="803" y="9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5" name="Freeform: Shape 93"/>
            <p:cNvSpPr>
              <a:spLocks/>
            </p:cNvSpPr>
            <p:nvPr/>
          </p:nvSpPr>
          <p:spPr bwMode="auto">
            <a:xfrm flipH="1">
              <a:off x="2316051" y="5074814"/>
              <a:ext cx="408405" cy="474588"/>
            </a:xfrm>
            <a:custGeom>
              <a:avLst/>
              <a:gdLst>
                <a:gd name="T0" fmla="*/ 3467 w 367751"/>
                <a:gd name="T1" fmla="*/ 16787 h 426466"/>
                <a:gd name="T2" fmla="*/ 277760 w 367751"/>
                <a:gd name="T3" fmla="*/ 322031 h 426466"/>
                <a:gd name="T4" fmla="*/ 539862 w 367751"/>
                <a:gd name="T5" fmla="*/ 649812 h 426466"/>
                <a:gd name="T6" fmla="*/ 558148 w 367751"/>
                <a:gd name="T7" fmla="*/ 639569 h 426466"/>
                <a:gd name="T8" fmla="*/ 304176 w 367751"/>
                <a:gd name="T9" fmla="*/ 322031 h 426466"/>
                <a:gd name="T10" fmla="*/ 19721 w 367751"/>
                <a:gd name="T11" fmla="*/ 2446 h 426466"/>
                <a:gd name="T12" fmla="*/ 3467 w 367751"/>
                <a:gd name="T13" fmla="*/ 16787 h 426466"/>
                <a:gd name="T14" fmla="*/ 3467 w 367751"/>
                <a:gd name="T15" fmla="*/ 16787 h 426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7751" h="426466">
                  <a:moveTo>
                    <a:pt x="2279" y="10946"/>
                  </a:moveTo>
                  <a:cubicBezTo>
                    <a:pt x="66396" y="73727"/>
                    <a:pt x="125170" y="141851"/>
                    <a:pt x="182608" y="209976"/>
                  </a:cubicBezTo>
                  <a:cubicBezTo>
                    <a:pt x="240047" y="279436"/>
                    <a:pt x="305500" y="347561"/>
                    <a:pt x="354923" y="423700"/>
                  </a:cubicBezTo>
                  <a:cubicBezTo>
                    <a:pt x="358930" y="430378"/>
                    <a:pt x="370952" y="423700"/>
                    <a:pt x="366945" y="417021"/>
                  </a:cubicBezTo>
                  <a:cubicBezTo>
                    <a:pt x="318857" y="343553"/>
                    <a:pt x="256076" y="278100"/>
                    <a:pt x="199974" y="209976"/>
                  </a:cubicBezTo>
                  <a:cubicBezTo>
                    <a:pt x="139864" y="137844"/>
                    <a:pt x="79754" y="67049"/>
                    <a:pt x="12965" y="1595"/>
                  </a:cubicBezTo>
                  <a:cubicBezTo>
                    <a:pt x="4951" y="-3748"/>
                    <a:pt x="-4400" y="5603"/>
                    <a:pt x="2279" y="109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51236" name="Graphic 16"/>
            <p:cNvGrpSpPr>
              <a:grpSpLocks/>
            </p:cNvGrpSpPr>
            <p:nvPr/>
          </p:nvGrpSpPr>
          <p:grpSpPr bwMode="auto">
            <a:xfrm flipH="1">
              <a:off x="282495" y="3195505"/>
              <a:ext cx="3079372" cy="3845916"/>
              <a:chOff x="5069052" y="1712350"/>
              <a:chExt cx="2766615" cy="3455304"/>
            </a:xfrm>
          </p:grpSpPr>
          <p:sp>
            <p:nvSpPr>
              <p:cNvPr id="51237" name="Freeform: Shape 97"/>
              <p:cNvSpPr>
                <a:spLocks/>
              </p:cNvSpPr>
              <p:nvPr/>
            </p:nvSpPr>
            <p:spPr bwMode="auto">
              <a:xfrm>
                <a:off x="5953515" y="3245347"/>
                <a:ext cx="494303" cy="288061"/>
              </a:xfrm>
              <a:custGeom>
                <a:avLst/>
                <a:gdLst>
                  <a:gd name="T0" fmla="*/ 293554 w 494106"/>
                  <a:gd name="T1" fmla="*/ 273368 h 287126"/>
                  <a:gd name="T2" fmla="*/ 44704 w 494106"/>
                  <a:gd name="T3" fmla="*/ 282840 h 287126"/>
                  <a:gd name="T4" fmla="*/ 134343 w 494106"/>
                  <a:gd name="T5" fmla="*/ 216531 h 287126"/>
                  <a:gd name="T6" fmla="*/ 187860 w 494106"/>
                  <a:gd name="T7" fmla="*/ 161048 h 287126"/>
                  <a:gd name="T8" fmla="*/ 21960 w 494106"/>
                  <a:gd name="T9" fmla="*/ 85265 h 287126"/>
                  <a:gd name="T10" fmla="*/ 111597 w 494106"/>
                  <a:gd name="T11" fmla="*/ 31134 h 287126"/>
                  <a:gd name="T12" fmla="*/ 458116 w 494106"/>
                  <a:gd name="T13" fmla="*/ 62259 h 287126"/>
                  <a:gd name="T14" fmla="*/ 293554 w 494106"/>
                  <a:gd name="T15" fmla="*/ 273368 h 2871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94106" h="287126">
                    <a:moveTo>
                      <a:pt x="293086" y="269836"/>
                    </a:moveTo>
                    <a:cubicBezTo>
                      <a:pt x="235648" y="264493"/>
                      <a:pt x="104742" y="303230"/>
                      <a:pt x="44632" y="279186"/>
                    </a:cubicBezTo>
                    <a:cubicBezTo>
                      <a:pt x="-15477" y="255142"/>
                      <a:pt x="59326" y="207055"/>
                      <a:pt x="134129" y="213733"/>
                    </a:cubicBezTo>
                    <a:cubicBezTo>
                      <a:pt x="208933" y="220412"/>
                      <a:pt x="274385" y="180339"/>
                      <a:pt x="187560" y="158967"/>
                    </a:cubicBezTo>
                    <a:cubicBezTo>
                      <a:pt x="100735" y="137594"/>
                      <a:pt x="-58222" y="161638"/>
                      <a:pt x="21924" y="84163"/>
                    </a:cubicBezTo>
                    <a:cubicBezTo>
                      <a:pt x="40625" y="41419"/>
                      <a:pt x="88713" y="26725"/>
                      <a:pt x="111421" y="30732"/>
                    </a:cubicBezTo>
                    <a:cubicBezTo>
                      <a:pt x="142144" y="-56093"/>
                      <a:pt x="371897" y="69470"/>
                      <a:pt x="457386" y="61455"/>
                    </a:cubicBezTo>
                    <a:cubicBezTo>
                      <a:pt x="521503" y="176332"/>
                      <a:pt x="521503" y="252471"/>
                      <a:pt x="293086" y="269836"/>
                    </a:cubicBezTo>
                    <a:close/>
                  </a:path>
                </a:pathLst>
              </a:custGeom>
              <a:solidFill>
                <a:srgbClr val="FF8F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38" name="Freeform: Shape 98"/>
              <p:cNvSpPr>
                <a:spLocks/>
              </p:cNvSpPr>
              <p:nvPr/>
            </p:nvSpPr>
            <p:spPr bwMode="auto">
              <a:xfrm>
                <a:off x="5923097" y="1889179"/>
                <a:ext cx="912558" cy="1564370"/>
              </a:xfrm>
              <a:custGeom>
                <a:avLst/>
                <a:gdLst>
                  <a:gd name="T0" fmla="*/ 334279 w 912320"/>
                  <a:gd name="T1" fmla="*/ 4019 h 1565549"/>
                  <a:gd name="T2" fmla="*/ 124343 w 912320"/>
                  <a:gd name="T3" fmla="*/ 308991 h 1565549"/>
                  <a:gd name="T4" fmla="*/ 88240 w 912320"/>
                  <a:gd name="T5" fmla="*/ 432844 h 1565549"/>
                  <a:gd name="T6" fmla="*/ 2663 w 912320"/>
                  <a:gd name="T7" fmla="*/ 456815 h 1565549"/>
                  <a:gd name="T8" fmla="*/ 56150 w 912320"/>
                  <a:gd name="T9" fmla="*/ 560691 h 1565549"/>
                  <a:gd name="T10" fmla="*/ 49463 w 912320"/>
                  <a:gd name="T11" fmla="*/ 942905 h 1565549"/>
                  <a:gd name="T12" fmla="*/ 272769 w 912320"/>
                  <a:gd name="T13" fmla="*/ 1154654 h 1565549"/>
                  <a:gd name="T14" fmla="*/ 442588 w 912320"/>
                  <a:gd name="T15" fmla="*/ 1225238 h 1565549"/>
                  <a:gd name="T16" fmla="*/ 477354 w 912320"/>
                  <a:gd name="T17" fmla="*/ 1560839 h 1565549"/>
                  <a:gd name="T18" fmla="*/ 913272 w 912320"/>
                  <a:gd name="T19" fmla="*/ 1458293 h 1565549"/>
                  <a:gd name="T20" fmla="*/ 829031 w 912320"/>
                  <a:gd name="T21" fmla="*/ 1100052 h 1565549"/>
                  <a:gd name="T22" fmla="*/ 334279 w 912320"/>
                  <a:gd name="T23" fmla="*/ 4019 h 15655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12320" h="1565549">
                    <a:moveTo>
                      <a:pt x="333931" y="4031"/>
                    </a:moveTo>
                    <a:cubicBezTo>
                      <a:pt x="224397" y="61469"/>
                      <a:pt x="138908" y="220426"/>
                      <a:pt x="124215" y="309923"/>
                    </a:cubicBezTo>
                    <a:cubicBezTo>
                      <a:pt x="109521" y="399420"/>
                      <a:pt x="114864" y="432814"/>
                      <a:pt x="88148" y="434150"/>
                    </a:cubicBezTo>
                    <a:cubicBezTo>
                      <a:pt x="48075" y="436821"/>
                      <a:pt x="12010" y="432814"/>
                      <a:pt x="2659" y="458194"/>
                    </a:cubicBezTo>
                    <a:cubicBezTo>
                      <a:pt x="-14706" y="503610"/>
                      <a:pt x="58762" y="507617"/>
                      <a:pt x="56090" y="562384"/>
                    </a:cubicBezTo>
                    <a:cubicBezTo>
                      <a:pt x="53419" y="618486"/>
                      <a:pt x="9338" y="817517"/>
                      <a:pt x="49411" y="945751"/>
                    </a:cubicBezTo>
                    <a:cubicBezTo>
                      <a:pt x="89484" y="1073985"/>
                      <a:pt x="165624" y="1138102"/>
                      <a:pt x="272485" y="1158139"/>
                    </a:cubicBezTo>
                    <a:cubicBezTo>
                      <a:pt x="379347" y="1176840"/>
                      <a:pt x="431442" y="1115394"/>
                      <a:pt x="442128" y="1228935"/>
                    </a:cubicBezTo>
                    <a:cubicBezTo>
                      <a:pt x="452815" y="1342475"/>
                      <a:pt x="476858" y="1565549"/>
                      <a:pt x="476858" y="1565549"/>
                    </a:cubicBezTo>
                    <a:lnTo>
                      <a:pt x="912320" y="1462695"/>
                    </a:lnTo>
                    <a:lnTo>
                      <a:pt x="828167" y="1103372"/>
                    </a:lnTo>
                    <a:cubicBezTo>
                      <a:pt x="826831" y="1103372"/>
                      <a:pt x="1023189" y="-77451"/>
                      <a:pt x="333931" y="4031"/>
                    </a:cubicBezTo>
                    <a:close/>
                  </a:path>
                </a:pathLst>
              </a:custGeom>
              <a:solidFill>
                <a:srgbClr val="FFA6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39" name="Freeform: Shape 99"/>
              <p:cNvSpPr>
                <a:spLocks/>
              </p:cNvSpPr>
              <p:nvPr/>
            </p:nvSpPr>
            <p:spPr bwMode="auto">
              <a:xfrm>
                <a:off x="6375573" y="3285276"/>
                <a:ext cx="24716" cy="226741"/>
              </a:xfrm>
              <a:custGeom>
                <a:avLst/>
                <a:gdLst>
                  <a:gd name="T0" fmla="*/ 0 w 24068"/>
                  <a:gd name="T1" fmla="*/ 5975 h 227081"/>
                  <a:gd name="T2" fmla="*/ 8915 w 24068"/>
                  <a:gd name="T3" fmla="*/ 219749 h 227081"/>
                  <a:gd name="T4" fmla="*/ 23768 w 24068"/>
                  <a:gd name="T5" fmla="*/ 219749 h 227081"/>
                  <a:gd name="T6" fmla="*/ 14855 w 24068"/>
                  <a:gd name="T7" fmla="*/ 5975 h 227081"/>
                  <a:gd name="T8" fmla="*/ 0 w 24068"/>
                  <a:gd name="T9" fmla="*/ 5975 h 227081"/>
                  <a:gd name="T10" fmla="*/ 0 w 24068"/>
                  <a:gd name="T11" fmla="*/ 5975 h 2270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068" h="227081">
                    <a:moveTo>
                      <a:pt x="0" y="6011"/>
                    </a:moveTo>
                    <a:cubicBezTo>
                      <a:pt x="4007" y="76807"/>
                      <a:pt x="17365" y="150274"/>
                      <a:pt x="8015" y="221071"/>
                    </a:cubicBezTo>
                    <a:cubicBezTo>
                      <a:pt x="6679" y="229085"/>
                      <a:pt x="20037" y="229085"/>
                      <a:pt x="21372" y="221071"/>
                    </a:cubicBezTo>
                    <a:cubicBezTo>
                      <a:pt x="29387" y="150274"/>
                      <a:pt x="17365" y="76807"/>
                      <a:pt x="13358" y="6011"/>
                    </a:cubicBezTo>
                    <a:cubicBezTo>
                      <a:pt x="13358" y="-2004"/>
                      <a:pt x="0" y="-2004"/>
                      <a:pt x="0" y="60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0" name="Freeform: Shape 100"/>
              <p:cNvSpPr>
                <a:spLocks/>
              </p:cNvSpPr>
              <p:nvPr/>
            </p:nvSpPr>
            <p:spPr bwMode="auto">
              <a:xfrm>
                <a:off x="6232987" y="1712350"/>
                <a:ext cx="1585570" cy="1562944"/>
              </a:xfrm>
              <a:custGeom>
                <a:avLst/>
                <a:gdLst>
                  <a:gd name="T0" fmla="*/ 0 w 1585562"/>
                  <a:gd name="T1" fmla="*/ 194993 h 1562704"/>
                  <a:gd name="T2" fmla="*/ 116216 w 1585562"/>
                  <a:gd name="T3" fmla="*/ 272516 h 1562704"/>
                  <a:gd name="T4" fmla="*/ 173654 w 1585562"/>
                  <a:gd name="T5" fmla="*/ 523793 h 1562704"/>
                  <a:gd name="T6" fmla="*/ 203042 w 1585562"/>
                  <a:gd name="T7" fmla="*/ 726959 h 1562704"/>
                  <a:gd name="T8" fmla="*/ 221742 w 1585562"/>
                  <a:gd name="T9" fmla="*/ 1016997 h 1562704"/>
                  <a:gd name="T10" fmla="*/ 324601 w 1585562"/>
                  <a:gd name="T11" fmla="*/ 1233525 h 1562704"/>
                  <a:gd name="T12" fmla="*/ 305900 w 1585562"/>
                  <a:gd name="T13" fmla="*/ 1563664 h 1562704"/>
                  <a:gd name="T14" fmla="*/ 598438 w 1585562"/>
                  <a:gd name="T15" fmla="*/ 1490153 h 1562704"/>
                  <a:gd name="T16" fmla="*/ 804151 w 1585562"/>
                  <a:gd name="T17" fmla="*/ 1380552 h 1562704"/>
                  <a:gd name="T18" fmla="*/ 1069974 w 1585562"/>
                  <a:gd name="T19" fmla="*/ 1345801 h 1562704"/>
                  <a:gd name="T20" fmla="*/ 1254315 w 1585562"/>
                  <a:gd name="T21" fmla="*/ 1232189 h 1562704"/>
                  <a:gd name="T22" fmla="*/ 1446670 w 1585562"/>
                  <a:gd name="T23" fmla="*/ 1126599 h 1562704"/>
                  <a:gd name="T24" fmla="*/ 1585594 w 1585562"/>
                  <a:gd name="T25" fmla="*/ 924773 h 1562704"/>
                  <a:gd name="T26" fmla="*/ 1407932 w 1585562"/>
                  <a:gd name="T27" fmla="*/ 856606 h 1562704"/>
                  <a:gd name="T28" fmla="*/ 1354501 w 1585562"/>
                  <a:gd name="T29" fmla="*/ 603992 h 1562704"/>
                  <a:gd name="T30" fmla="*/ 1155467 w 1585562"/>
                  <a:gd name="T31" fmla="*/ 553200 h 1562704"/>
                  <a:gd name="T32" fmla="*/ 1124745 w 1585562"/>
                  <a:gd name="T33" fmla="*/ 251132 h 1562704"/>
                  <a:gd name="T34" fmla="*/ 770757 w 1585562"/>
                  <a:gd name="T35" fmla="*/ 90739 h 1562704"/>
                  <a:gd name="T36" fmla="*/ 0 w 1585562"/>
                  <a:gd name="T37" fmla="*/ 194993 h 156270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85562" h="1562704">
                    <a:moveTo>
                      <a:pt x="0" y="194873"/>
                    </a:moveTo>
                    <a:cubicBezTo>
                      <a:pt x="32058" y="194873"/>
                      <a:pt x="110869" y="218917"/>
                      <a:pt x="116212" y="272348"/>
                    </a:cubicBezTo>
                    <a:cubicBezTo>
                      <a:pt x="69460" y="377874"/>
                      <a:pt x="90833" y="464699"/>
                      <a:pt x="173650" y="523473"/>
                    </a:cubicBezTo>
                    <a:cubicBezTo>
                      <a:pt x="257804" y="580911"/>
                      <a:pt x="305892" y="634342"/>
                      <a:pt x="203038" y="726511"/>
                    </a:cubicBezTo>
                    <a:cubicBezTo>
                      <a:pt x="100183" y="818679"/>
                      <a:pt x="97512" y="934891"/>
                      <a:pt x="221738" y="1016373"/>
                    </a:cubicBezTo>
                    <a:cubicBezTo>
                      <a:pt x="345965" y="1097855"/>
                      <a:pt x="375352" y="1125907"/>
                      <a:pt x="324593" y="1232769"/>
                    </a:cubicBezTo>
                    <a:cubicBezTo>
                      <a:pt x="273833" y="1339630"/>
                      <a:pt x="201702" y="1438477"/>
                      <a:pt x="305892" y="1562704"/>
                    </a:cubicBezTo>
                    <a:cubicBezTo>
                      <a:pt x="407411" y="1487901"/>
                      <a:pt x="506258" y="1481222"/>
                      <a:pt x="598426" y="1489237"/>
                    </a:cubicBezTo>
                    <a:cubicBezTo>
                      <a:pt x="690595" y="1497251"/>
                      <a:pt x="748033" y="1489237"/>
                      <a:pt x="804135" y="1379704"/>
                    </a:cubicBezTo>
                    <a:cubicBezTo>
                      <a:pt x="860238" y="1270170"/>
                      <a:pt x="977786" y="1316922"/>
                      <a:pt x="1069954" y="1344973"/>
                    </a:cubicBezTo>
                    <a:cubicBezTo>
                      <a:pt x="1162122" y="1373025"/>
                      <a:pt x="1208874" y="1338295"/>
                      <a:pt x="1254291" y="1231433"/>
                    </a:cubicBezTo>
                    <a:cubicBezTo>
                      <a:pt x="1299707" y="1124571"/>
                      <a:pt x="1385196" y="1141936"/>
                      <a:pt x="1446642" y="1125907"/>
                    </a:cubicBezTo>
                    <a:cubicBezTo>
                      <a:pt x="1509423" y="1111213"/>
                      <a:pt x="1530796" y="948249"/>
                      <a:pt x="1585562" y="924205"/>
                    </a:cubicBezTo>
                    <a:cubicBezTo>
                      <a:pt x="1500073" y="853409"/>
                      <a:pt x="1457328" y="912183"/>
                      <a:pt x="1407904" y="856080"/>
                    </a:cubicBezTo>
                    <a:cubicBezTo>
                      <a:pt x="1358481" y="799978"/>
                      <a:pt x="1422598" y="682430"/>
                      <a:pt x="1354473" y="603620"/>
                    </a:cubicBezTo>
                    <a:cubicBezTo>
                      <a:pt x="1286349" y="524809"/>
                      <a:pt x="1180823" y="619649"/>
                      <a:pt x="1155443" y="552860"/>
                    </a:cubicBezTo>
                    <a:cubicBezTo>
                      <a:pt x="1130064" y="486071"/>
                      <a:pt x="1270320" y="416611"/>
                      <a:pt x="1124721" y="250976"/>
                    </a:cubicBezTo>
                    <a:cubicBezTo>
                      <a:pt x="979122" y="85340"/>
                      <a:pt x="868252" y="214910"/>
                      <a:pt x="770741" y="90683"/>
                    </a:cubicBezTo>
                    <a:cubicBezTo>
                      <a:pt x="677237" y="-32208"/>
                      <a:pt x="221738" y="-58924"/>
                      <a:pt x="0" y="1948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1" name="Freeform: Shape 101"/>
              <p:cNvSpPr>
                <a:spLocks/>
              </p:cNvSpPr>
              <p:nvPr/>
            </p:nvSpPr>
            <p:spPr bwMode="auto">
              <a:xfrm>
                <a:off x="6149336" y="2077417"/>
                <a:ext cx="100761" cy="84136"/>
              </a:xfrm>
              <a:custGeom>
                <a:avLst/>
                <a:gdLst>
                  <a:gd name="T0" fmla="*/ 5658 w 102301"/>
                  <a:gd name="T1" fmla="*/ 12092 h 84014"/>
                  <a:gd name="T2" fmla="*/ 84857 w 102301"/>
                  <a:gd name="T3" fmla="*/ 80613 h 84014"/>
                  <a:gd name="T4" fmla="*/ 96172 w 102301"/>
                  <a:gd name="T5" fmla="*/ 77927 h 84014"/>
                  <a:gd name="T6" fmla="*/ 5658 w 102301"/>
                  <a:gd name="T7" fmla="*/ 0 h 84014"/>
                  <a:gd name="T8" fmla="*/ 5658 w 102301"/>
                  <a:gd name="T9" fmla="*/ 12092 h 84014"/>
                  <a:gd name="T10" fmla="*/ 5658 w 102301"/>
                  <a:gd name="T11" fmla="*/ 12092 h 840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2301" h="84014">
                    <a:moveTo>
                      <a:pt x="6011" y="12022"/>
                    </a:moveTo>
                    <a:cubicBezTo>
                      <a:pt x="44748" y="12022"/>
                      <a:pt x="78143" y="45416"/>
                      <a:pt x="90165" y="80146"/>
                    </a:cubicBezTo>
                    <a:cubicBezTo>
                      <a:pt x="92836" y="86825"/>
                      <a:pt x="103522" y="84154"/>
                      <a:pt x="102187" y="77475"/>
                    </a:cubicBezTo>
                    <a:cubicBezTo>
                      <a:pt x="88829" y="37401"/>
                      <a:pt x="51427" y="0"/>
                      <a:pt x="6011" y="0"/>
                    </a:cubicBezTo>
                    <a:cubicBezTo>
                      <a:pt x="-2004" y="0"/>
                      <a:pt x="-2004" y="12022"/>
                      <a:pt x="6011" y="120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2" name="Freeform: Shape 102"/>
              <p:cNvSpPr>
                <a:spLocks/>
              </p:cNvSpPr>
              <p:nvPr/>
            </p:nvSpPr>
            <p:spPr bwMode="auto">
              <a:xfrm>
                <a:off x="5983934" y="2552289"/>
                <a:ext cx="150193" cy="55616"/>
              </a:xfrm>
              <a:custGeom>
                <a:avLst/>
                <a:gdLst>
                  <a:gd name="T0" fmla="*/ 1734 w 150442"/>
                  <a:gd name="T1" fmla="*/ 30545 h 56479"/>
                  <a:gd name="T2" fmla="*/ 73390 w 150442"/>
                  <a:gd name="T3" fmla="*/ 51897 h 56479"/>
                  <a:gd name="T4" fmla="*/ 147699 w 150442"/>
                  <a:gd name="T5" fmla="*/ 9193 h 56479"/>
                  <a:gd name="T6" fmla="*/ 139737 w 150442"/>
                  <a:gd name="T7" fmla="*/ 1656 h 56479"/>
                  <a:gd name="T8" fmla="*/ 11024 w 150442"/>
                  <a:gd name="T9" fmla="*/ 21752 h 56479"/>
                  <a:gd name="T10" fmla="*/ 1734 w 150442"/>
                  <a:gd name="T11" fmla="*/ 30545 h 56479"/>
                  <a:gd name="T12" fmla="*/ 1734 w 150442"/>
                  <a:gd name="T13" fmla="*/ 30545 h 564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442" h="56479">
                    <a:moveTo>
                      <a:pt x="1746" y="32485"/>
                    </a:moveTo>
                    <a:cubicBezTo>
                      <a:pt x="21782" y="48514"/>
                      <a:pt x="47162" y="60536"/>
                      <a:pt x="73878" y="55193"/>
                    </a:cubicBezTo>
                    <a:cubicBezTo>
                      <a:pt x="104600" y="49850"/>
                      <a:pt x="125973" y="29813"/>
                      <a:pt x="148681" y="9777"/>
                    </a:cubicBezTo>
                    <a:cubicBezTo>
                      <a:pt x="154024" y="4434"/>
                      <a:pt x="146009" y="-3581"/>
                      <a:pt x="140666" y="1762"/>
                    </a:cubicBezTo>
                    <a:cubicBezTo>
                      <a:pt x="101929" y="35156"/>
                      <a:pt x="59184" y="64543"/>
                      <a:pt x="11096" y="23134"/>
                    </a:cubicBezTo>
                    <a:cubicBezTo>
                      <a:pt x="4417" y="19127"/>
                      <a:pt x="-3597" y="27142"/>
                      <a:pt x="1746" y="324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3" name="Freeform: Shape 103"/>
              <p:cNvSpPr>
                <a:spLocks/>
              </p:cNvSpPr>
              <p:nvPr/>
            </p:nvSpPr>
            <p:spPr bwMode="auto">
              <a:xfrm rot="526312">
                <a:off x="6118917" y="2268507"/>
                <a:ext cx="57035" cy="92692"/>
              </a:xfrm>
              <a:custGeom>
                <a:avLst/>
                <a:gdLst>
                  <a:gd name="T0" fmla="*/ 59928 w 56102"/>
                  <a:gd name="T1" fmla="*/ 45151 h 93503"/>
                  <a:gd name="T2" fmla="*/ 29963 w 56102"/>
                  <a:gd name="T3" fmla="*/ 90302 h 93503"/>
                  <a:gd name="T4" fmla="*/ 0 w 56102"/>
                  <a:gd name="T5" fmla="*/ 45151 h 93503"/>
                  <a:gd name="T6" fmla="*/ 29963 w 56102"/>
                  <a:gd name="T7" fmla="*/ 0 h 93503"/>
                  <a:gd name="T8" fmla="*/ 59928 w 56102"/>
                  <a:gd name="T9" fmla="*/ 45151 h 935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102" h="93503">
                    <a:moveTo>
                      <a:pt x="56102" y="46752"/>
                    </a:moveTo>
                    <a:cubicBezTo>
                      <a:pt x="56102" y="72572"/>
                      <a:pt x="43543" y="93504"/>
                      <a:pt x="28051" y="93504"/>
                    </a:cubicBezTo>
                    <a:cubicBezTo>
                      <a:pt x="12559" y="93504"/>
                      <a:pt x="0" y="72572"/>
                      <a:pt x="0" y="46752"/>
                    </a:cubicBezTo>
                    <a:cubicBezTo>
                      <a:pt x="0" y="20931"/>
                      <a:pt x="12559" y="0"/>
                      <a:pt x="28051" y="0"/>
                    </a:cubicBezTo>
                    <a:cubicBezTo>
                      <a:pt x="43543" y="0"/>
                      <a:pt x="56102" y="20931"/>
                      <a:pt x="56102" y="467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4" name="Freeform: Shape 104"/>
              <p:cNvSpPr>
                <a:spLocks/>
              </p:cNvSpPr>
              <p:nvPr/>
            </p:nvSpPr>
            <p:spPr bwMode="auto">
              <a:xfrm>
                <a:off x="5206359" y="3228234"/>
                <a:ext cx="577954" cy="617477"/>
              </a:xfrm>
              <a:custGeom>
                <a:avLst/>
                <a:gdLst>
                  <a:gd name="T0" fmla="*/ 573341 w 577663"/>
                  <a:gd name="T1" fmla="*/ 614081 h 617716"/>
                  <a:gd name="T2" fmla="*/ 443510 w 577663"/>
                  <a:gd name="T3" fmla="*/ 580738 h 617716"/>
                  <a:gd name="T4" fmla="*/ 440834 w 577663"/>
                  <a:gd name="T5" fmla="*/ 576739 h 617716"/>
                  <a:gd name="T6" fmla="*/ 7172 w 577663"/>
                  <a:gd name="T7" fmla="*/ 111275 h 617716"/>
                  <a:gd name="T8" fmla="*/ 5832 w 577663"/>
                  <a:gd name="T9" fmla="*/ 109939 h 617716"/>
                  <a:gd name="T10" fmla="*/ 161094 w 577663"/>
                  <a:gd name="T11" fmla="*/ 11248 h 617716"/>
                  <a:gd name="T12" fmla="*/ 539880 w 577663"/>
                  <a:gd name="T13" fmla="*/ 484711 h 617716"/>
                  <a:gd name="T14" fmla="*/ 550587 w 577663"/>
                  <a:gd name="T15" fmla="*/ 499384 h 617716"/>
                  <a:gd name="T16" fmla="*/ 573341 w 577663"/>
                  <a:gd name="T17" fmla="*/ 614081 h 6177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7663" h="617716">
                    <a:moveTo>
                      <a:pt x="572187" y="615033"/>
                    </a:moveTo>
                    <a:cubicBezTo>
                      <a:pt x="554822" y="624383"/>
                      <a:pt x="500056" y="608354"/>
                      <a:pt x="442618" y="581638"/>
                    </a:cubicBezTo>
                    <a:cubicBezTo>
                      <a:pt x="441282" y="580303"/>
                      <a:pt x="441282" y="578967"/>
                      <a:pt x="439946" y="577631"/>
                    </a:cubicBezTo>
                    <a:cubicBezTo>
                      <a:pt x="397201" y="528208"/>
                      <a:pt x="69937" y="203615"/>
                      <a:pt x="7156" y="111447"/>
                    </a:cubicBezTo>
                    <a:cubicBezTo>
                      <a:pt x="7156" y="111447"/>
                      <a:pt x="5820" y="110111"/>
                      <a:pt x="5820" y="110111"/>
                    </a:cubicBezTo>
                    <a:cubicBezTo>
                      <a:pt x="-31582" y="40650"/>
                      <a:pt x="122032" y="-27474"/>
                      <a:pt x="160770" y="11264"/>
                    </a:cubicBezTo>
                    <a:cubicBezTo>
                      <a:pt x="199507" y="50001"/>
                      <a:pt x="514749" y="461419"/>
                      <a:pt x="538793" y="485463"/>
                    </a:cubicBezTo>
                    <a:cubicBezTo>
                      <a:pt x="542801" y="489470"/>
                      <a:pt x="545472" y="493478"/>
                      <a:pt x="549479" y="500157"/>
                    </a:cubicBezTo>
                    <a:cubicBezTo>
                      <a:pt x="569516" y="534886"/>
                      <a:pt x="586881" y="607018"/>
                      <a:pt x="572187" y="6150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5" name="Freeform: Shape 105"/>
              <p:cNvSpPr>
                <a:spLocks/>
              </p:cNvSpPr>
              <p:nvPr/>
            </p:nvSpPr>
            <p:spPr bwMode="auto">
              <a:xfrm>
                <a:off x="5206359" y="3228234"/>
                <a:ext cx="163500" cy="125492"/>
              </a:xfrm>
              <a:custGeom>
                <a:avLst/>
                <a:gdLst>
                  <a:gd name="T0" fmla="*/ 5740 w 164057"/>
                  <a:gd name="T1" fmla="*/ 109265 h 125734"/>
                  <a:gd name="T2" fmla="*/ 158598 w 164057"/>
                  <a:gd name="T3" fmla="*/ 11176 h 125734"/>
                  <a:gd name="T4" fmla="*/ 5740 w 164057"/>
                  <a:gd name="T5" fmla="*/ 109265 h 1257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4057" h="125734">
                    <a:moveTo>
                      <a:pt x="5820" y="110111"/>
                    </a:moveTo>
                    <a:cubicBezTo>
                      <a:pt x="-31582" y="40650"/>
                      <a:pt x="122032" y="-27474"/>
                      <a:pt x="160770" y="11264"/>
                    </a:cubicBezTo>
                    <a:cubicBezTo>
                      <a:pt x="186149" y="62023"/>
                      <a:pt x="57915" y="164878"/>
                      <a:pt x="5820" y="110111"/>
                    </a:cubicBezTo>
                    <a:close/>
                  </a:path>
                </a:pathLst>
              </a:custGeom>
              <a:solidFill>
                <a:srgbClr val="FFE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6" name="Freeform: Shape 106"/>
              <p:cNvSpPr>
                <a:spLocks/>
              </p:cNvSpPr>
              <p:nvPr/>
            </p:nvSpPr>
            <p:spPr bwMode="auto">
              <a:xfrm>
                <a:off x="5645527" y="3725924"/>
                <a:ext cx="138786" cy="119788"/>
              </a:xfrm>
              <a:custGeom>
                <a:avLst/>
                <a:gdLst>
                  <a:gd name="T0" fmla="*/ 136394 w 137717"/>
                  <a:gd name="T1" fmla="*/ 119743 h 118895"/>
                  <a:gd name="T2" fmla="*/ 2756 w 137717"/>
                  <a:gd name="T3" fmla="*/ 85334 h 118895"/>
                  <a:gd name="T4" fmla="*/ 0 w 137717"/>
                  <a:gd name="T5" fmla="*/ 81205 h 118895"/>
                  <a:gd name="T6" fmla="*/ 112974 w 137717"/>
                  <a:gd name="T7" fmla="*/ 0 h 118895"/>
                  <a:gd name="T8" fmla="*/ 136394 w 137717"/>
                  <a:gd name="T9" fmla="*/ 119743 h 1188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717" h="118895">
                    <a:moveTo>
                      <a:pt x="132241" y="116212"/>
                    </a:moveTo>
                    <a:cubicBezTo>
                      <a:pt x="114877" y="125563"/>
                      <a:pt x="60110" y="109533"/>
                      <a:pt x="2672" y="82818"/>
                    </a:cubicBezTo>
                    <a:cubicBezTo>
                      <a:pt x="1336" y="81482"/>
                      <a:pt x="1336" y="80146"/>
                      <a:pt x="0" y="78811"/>
                    </a:cubicBezTo>
                    <a:cubicBezTo>
                      <a:pt x="54767" y="86825"/>
                      <a:pt x="100183" y="46752"/>
                      <a:pt x="109534" y="0"/>
                    </a:cubicBezTo>
                    <a:cubicBezTo>
                      <a:pt x="129570" y="36066"/>
                      <a:pt x="146935" y="108198"/>
                      <a:pt x="132241" y="116212"/>
                    </a:cubicBezTo>
                    <a:close/>
                  </a:path>
                </a:pathLst>
              </a:custGeom>
              <a:solidFill>
                <a:srgbClr val="FFE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7" name="Freeform: Shape 107"/>
              <p:cNvSpPr>
                <a:spLocks/>
              </p:cNvSpPr>
              <p:nvPr/>
            </p:nvSpPr>
            <p:spPr bwMode="auto">
              <a:xfrm>
                <a:off x="5276701" y="3551947"/>
                <a:ext cx="422058" cy="333694"/>
              </a:xfrm>
              <a:custGeom>
                <a:avLst/>
                <a:gdLst>
                  <a:gd name="T0" fmla="*/ 0 w 420858"/>
                  <a:gd name="T1" fmla="*/ 301938 h 334048"/>
                  <a:gd name="T2" fmla="*/ 125649 w 420858"/>
                  <a:gd name="T3" fmla="*/ 0 h 334048"/>
                  <a:gd name="T4" fmla="*/ 183745 w 420858"/>
                  <a:gd name="T5" fmla="*/ 59855 h 334048"/>
                  <a:gd name="T6" fmla="*/ 268863 w 420858"/>
                  <a:gd name="T7" fmla="*/ 138332 h 334048"/>
                  <a:gd name="T8" fmla="*/ 393162 w 420858"/>
                  <a:gd name="T9" fmla="*/ 45224 h 334048"/>
                  <a:gd name="T10" fmla="*/ 386407 w 420858"/>
                  <a:gd name="T11" fmla="*/ 162274 h 334048"/>
                  <a:gd name="T12" fmla="*/ 221576 w 420858"/>
                  <a:gd name="T13" fmla="*/ 320559 h 334048"/>
                  <a:gd name="T14" fmla="*/ 0 w 420858"/>
                  <a:gd name="T15" fmla="*/ 301938 h 3340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0858" h="334048">
                    <a:moveTo>
                      <a:pt x="0" y="303221"/>
                    </a:moveTo>
                    <a:cubicBezTo>
                      <a:pt x="2672" y="209716"/>
                      <a:pt x="40073" y="34730"/>
                      <a:pt x="124227" y="0"/>
                    </a:cubicBezTo>
                    <a:cubicBezTo>
                      <a:pt x="158957" y="36066"/>
                      <a:pt x="181665" y="60110"/>
                      <a:pt x="181665" y="60110"/>
                    </a:cubicBezTo>
                    <a:cubicBezTo>
                      <a:pt x="162964" y="120220"/>
                      <a:pt x="217731" y="162964"/>
                      <a:pt x="265819" y="138920"/>
                    </a:cubicBezTo>
                    <a:cubicBezTo>
                      <a:pt x="313906" y="114877"/>
                      <a:pt x="332608" y="52095"/>
                      <a:pt x="388710" y="45416"/>
                    </a:cubicBezTo>
                    <a:cubicBezTo>
                      <a:pt x="443477" y="38737"/>
                      <a:pt x="419433" y="96176"/>
                      <a:pt x="382031" y="162964"/>
                    </a:cubicBezTo>
                    <a:cubicBezTo>
                      <a:pt x="343294" y="229753"/>
                      <a:pt x="291198" y="304556"/>
                      <a:pt x="219067" y="321921"/>
                    </a:cubicBezTo>
                    <a:cubicBezTo>
                      <a:pt x="141592" y="339286"/>
                      <a:pt x="9350" y="341958"/>
                      <a:pt x="0" y="303221"/>
                    </a:cubicBezTo>
                    <a:close/>
                  </a:path>
                </a:pathLst>
              </a:custGeom>
              <a:solidFill>
                <a:srgbClr val="FFA6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8" name="Freeform: Shape 108"/>
              <p:cNvSpPr>
                <a:spLocks/>
              </p:cNvSpPr>
              <p:nvPr/>
            </p:nvSpPr>
            <p:spPr bwMode="auto">
              <a:xfrm>
                <a:off x="5069475" y="3285276"/>
                <a:ext cx="2766192" cy="1882378"/>
              </a:xfrm>
              <a:custGeom>
                <a:avLst/>
                <a:gdLst>
                  <a:gd name="T0" fmla="*/ 477155 w 2766615"/>
                  <a:gd name="T1" fmla="*/ 903638 h 1882169"/>
                  <a:gd name="T2" fmla="*/ 450456 w 2766615"/>
                  <a:gd name="T3" fmla="*/ 576230 h 1882169"/>
                  <a:gd name="T4" fmla="*/ 192812 w 2766615"/>
                  <a:gd name="T5" fmla="*/ 569547 h 1882169"/>
                  <a:gd name="T6" fmla="*/ 53975 w 2766615"/>
                  <a:gd name="T7" fmla="*/ 1566477 h 1882169"/>
                  <a:gd name="T8" fmla="*/ 605310 w 2766615"/>
                  <a:gd name="T9" fmla="*/ 1590533 h 1882169"/>
                  <a:gd name="T10" fmla="*/ 1092571 w 2766615"/>
                  <a:gd name="T11" fmla="*/ 1138838 h 1882169"/>
                  <a:gd name="T12" fmla="*/ 1095239 w 2766615"/>
                  <a:gd name="T13" fmla="*/ 1864486 h 1882169"/>
                  <a:gd name="T14" fmla="*/ 2706532 w 2766615"/>
                  <a:gd name="T15" fmla="*/ 1714812 h 1882169"/>
                  <a:gd name="T16" fmla="*/ 2550342 w 2766615"/>
                  <a:gd name="T17" fmla="*/ 933041 h 1882169"/>
                  <a:gd name="T18" fmla="*/ 2691846 w 2766615"/>
                  <a:gd name="T19" fmla="*/ 490700 h 1882169"/>
                  <a:gd name="T20" fmla="*/ 2115147 w 2766615"/>
                  <a:gd name="T21" fmla="*/ 43020 h 1882169"/>
                  <a:gd name="T22" fmla="*/ 1108588 w 2766615"/>
                  <a:gd name="T23" fmla="*/ 268866 h 1882169"/>
                  <a:gd name="T24" fmla="*/ 477155 w 2766615"/>
                  <a:gd name="T25" fmla="*/ 903638 h 18821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66615" h="1882169">
                    <a:moveTo>
                      <a:pt x="477447" y="903238"/>
                    </a:moveTo>
                    <a:cubicBezTo>
                      <a:pt x="484126" y="792369"/>
                      <a:pt x="465425" y="633412"/>
                      <a:pt x="450732" y="575974"/>
                    </a:cubicBezTo>
                    <a:cubicBezTo>
                      <a:pt x="436038" y="518535"/>
                      <a:pt x="325169" y="446404"/>
                      <a:pt x="192928" y="569295"/>
                    </a:cubicBezTo>
                    <a:cubicBezTo>
                      <a:pt x="60686" y="692186"/>
                      <a:pt x="-79570" y="1382780"/>
                      <a:pt x="54007" y="1565781"/>
                    </a:cubicBezTo>
                    <a:cubicBezTo>
                      <a:pt x="186249" y="1748782"/>
                      <a:pt x="448060" y="1736760"/>
                      <a:pt x="605682" y="1589825"/>
                    </a:cubicBezTo>
                    <a:cubicBezTo>
                      <a:pt x="835434" y="1377437"/>
                      <a:pt x="1071866" y="1150356"/>
                      <a:pt x="1093239" y="1138334"/>
                    </a:cubicBezTo>
                    <a:cubicBezTo>
                      <a:pt x="1114611" y="1126312"/>
                      <a:pt x="1054501" y="1774162"/>
                      <a:pt x="1095910" y="1863658"/>
                    </a:cubicBezTo>
                    <a:cubicBezTo>
                      <a:pt x="1396459" y="1942469"/>
                      <a:pt x="2682808" y="1746110"/>
                      <a:pt x="2708188" y="1714052"/>
                    </a:cubicBezTo>
                    <a:cubicBezTo>
                      <a:pt x="2732231" y="1683329"/>
                      <a:pt x="2765626" y="1437547"/>
                      <a:pt x="2551902" y="932625"/>
                    </a:cubicBezTo>
                    <a:cubicBezTo>
                      <a:pt x="2741582" y="915260"/>
                      <a:pt x="2845772" y="791033"/>
                      <a:pt x="2693494" y="490484"/>
                    </a:cubicBezTo>
                    <a:cubicBezTo>
                      <a:pt x="2569267" y="247373"/>
                      <a:pt x="2388938" y="116467"/>
                      <a:pt x="2116441" y="43000"/>
                    </a:cubicBezTo>
                    <a:cubicBezTo>
                      <a:pt x="1739752" y="-59854"/>
                      <a:pt x="1416495" y="24299"/>
                      <a:pt x="1109268" y="268746"/>
                    </a:cubicBezTo>
                    <a:cubicBezTo>
                      <a:pt x="799369" y="513192"/>
                      <a:pt x="517520" y="843128"/>
                      <a:pt x="477447" y="903238"/>
                    </a:cubicBezTo>
                    <a:close/>
                  </a:path>
                </a:pathLst>
              </a:custGeom>
              <a:solidFill>
                <a:srgbClr val="99BB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49" name="Freeform: Shape 109"/>
              <p:cNvSpPr>
                <a:spLocks/>
              </p:cNvSpPr>
              <p:nvPr/>
            </p:nvSpPr>
            <p:spPr bwMode="auto">
              <a:xfrm>
                <a:off x="5974429" y="3316649"/>
                <a:ext cx="216733" cy="54190"/>
              </a:xfrm>
              <a:custGeom>
                <a:avLst/>
                <a:gdLst>
                  <a:gd name="T0" fmla="*/ 9710 w 218508"/>
                  <a:gd name="T1" fmla="*/ 22634 h 54123"/>
                  <a:gd name="T2" fmla="*/ 109263 w 218508"/>
                  <a:gd name="T3" fmla="*/ 21290 h 54123"/>
                  <a:gd name="T4" fmla="*/ 202353 w 218508"/>
                  <a:gd name="T5" fmla="*/ 53508 h 54123"/>
                  <a:gd name="T6" fmla="*/ 208817 w 218508"/>
                  <a:gd name="T7" fmla="*/ 41426 h 54123"/>
                  <a:gd name="T8" fmla="*/ 92457 w 218508"/>
                  <a:gd name="T9" fmla="*/ 3841 h 54123"/>
                  <a:gd name="T10" fmla="*/ 3246 w 218508"/>
                  <a:gd name="T11" fmla="*/ 10552 h 54123"/>
                  <a:gd name="T12" fmla="*/ 9710 w 218508"/>
                  <a:gd name="T13" fmla="*/ 22634 h 54123"/>
                  <a:gd name="T14" fmla="*/ 9710 w 218508"/>
                  <a:gd name="T15" fmla="*/ 22634 h 541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8508" h="54123">
                    <a:moveTo>
                      <a:pt x="10033" y="22522"/>
                    </a:moveTo>
                    <a:cubicBezTo>
                      <a:pt x="42092" y="7828"/>
                      <a:pt x="79493" y="14507"/>
                      <a:pt x="112887" y="21186"/>
                    </a:cubicBezTo>
                    <a:cubicBezTo>
                      <a:pt x="146282" y="26529"/>
                      <a:pt x="179676" y="34543"/>
                      <a:pt x="209063" y="53244"/>
                    </a:cubicBezTo>
                    <a:cubicBezTo>
                      <a:pt x="215742" y="57252"/>
                      <a:pt x="222421" y="46565"/>
                      <a:pt x="215742" y="41222"/>
                    </a:cubicBezTo>
                    <a:cubicBezTo>
                      <a:pt x="179676" y="18514"/>
                      <a:pt x="136932" y="11835"/>
                      <a:pt x="95523" y="3821"/>
                    </a:cubicBezTo>
                    <a:cubicBezTo>
                      <a:pt x="64799" y="-1523"/>
                      <a:pt x="32741" y="-2858"/>
                      <a:pt x="3354" y="10500"/>
                    </a:cubicBezTo>
                    <a:cubicBezTo>
                      <a:pt x="-4660" y="14507"/>
                      <a:pt x="3354" y="26529"/>
                      <a:pt x="10033" y="225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0" name="Freeform: Shape 110"/>
              <p:cNvSpPr>
                <a:spLocks/>
              </p:cNvSpPr>
              <p:nvPr/>
            </p:nvSpPr>
            <p:spPr bwMode="auto">
              <a:xfrm>
                <a:off x="6021957" y="3271016"/>
                <a:ext cx="230041" cy="62746"/>
              </a:xfrm>
              <a:custGeom>
                <a:avLst/>
                <a:gdLst>
                  <a:gd name="T0" fmla="*/ 8424 w 229724"/>
                  <a:gd name="T1" fmla="*/ 21814 h 62694"/>
                  <a:gd name="T2" fmla="*/ 125277 w 229724"/>
                  <a:gd name="T3" fmla="*/ 24493 h 62694"/>
                  <a:gd name="T4" fmla="*/ 220642 w 229724"/>
                  <a:gd name="T5" fmla="*/ 62019 h 62694"/>
                  <a:gd name="T6" fmla="*/ 227357 w 229724"/>
                  <a:gd name="T7" fmla="*/ 49957 h 62694"/>
                  <a:gd name="T8" fmla="*/ 117218 w 229724"/>
                  <a:gd name="T9" fmla="*/ 7072 h 62694"/>
                  <a:gd name="T10" fmla="*/ 4393 w 229724"/>
                  <a:gd name="T11" fmla="*/ 7072 h 62694"/>
                  <a:gd name="T12" fmla="*/ 8424 w 229724"/>
                  <a:gd name="T13" fmla="*/ 21814 h 62694"/>
                  <a:gd name="T14" fmla="*/ 8424 w 229724"/>
                  <a:gd name="T15" fmla="*/ 21814 h 626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9724" h="62694">
                    <a:moveTo>
                      <a:pt x="8376" y="21742"/>
                    </a:moveTo>
                    <a:cubicBezTo>
                      <a:pt x="49785" y="13727"/>
                      <a:pt x="84515" y="13727"/>
                      <a:pt x="124588" y="24413"/>
                    </a:cubicBezTo>
                    <a:cubicBezTo>
                      <a:pt x="155311" y="32428"/>
                      <a:pt x="192713" y="45786"/>
                      <a:pt x="219428" y="61815"/>
                    </a:cubicBezTo>
                    <a:cubicBezTo>
                      <a:pt x="227443" y="65822"/>
                      <a:pt x="234122" y="55136"/>
                      <a:pt x="226107" y="49793"/>
                    </a:cubicBezTo>
                    <a:cubicBezTo>
                      <a:pt x="192713" y="29756"/>
                      <a:pt x="152639" y="17734"/>
                      <a:pt x="116573" y="7048"/>
                    </a:cubicBezTo>
                    <a:cubicBezTo>
                      <a:pt x="77836" y="-3638"/>
                      <a:pt x="44442" y="-967"/>
                      <a:pt x="4369" y="7048"/>
                    </a:cubicBezTo>
                    <a:cubicBezTo>
                      <a:pt x="-3646" y="11055"/>
                      <a:pt x="361" y="23078"/>
                      <a:pt x="8376" y="217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1" name="Freeform: Shape 111"/>
              <p:cNvSpPr>
                <a:spLocks/>
              </p:cNvSpPr>
              <p:nvPr/>
            </p:nvSpPr>
            <p:spPr bwMode="auto">
              <a:xfrm>
                <a:off x="5314724" y="4108104"/>
                <a:ext cx="307988" cy="353659"/>
              </a:xfrm>
              <a:custGeom>
                <a:avLst/>
                <a:gdLst>
                  <a:gd name="T0" fmla="*/ 12777 w 308293"/>
                  <a:gd name="T1" fmla="*/ 347412 h 354552"/>
                  <a:gd name="T2" fmla="*/ 157802 w 308293"/>
                  <a:gd name="T3" fmla="*/ 171539 h 354552"/>
                  <a:gd name="T4" fmla="*/ 224326 w 308293"/>
                  <a:gd name="T5" fmla="*/ 93518 h 354552"/>
                  <a:gd name="T6" fmla="*/ 305487 w 308293"/>
                  <a:gd name="T7" fmla="*/ 11532 h 354552"/>
                  <a:gd name="T8" fmla="*/ 296173 w 308293"/>
                  <a:gd name="T9" fmla="*/ 2274 h 354552"/>
                  <a:gd name="T10" fmla="*/ 215013 w 308293"/>
                  <a:gd name="T11" fmla="*/ 84262 h 354552"/>
                  <a:gd name="T12" fmla="*/ 140506 w 308293"/>
                  <a:gd name="T13" fmla="*/ 171539 h 354552"/>
                  <a:gd name="T14" fmla="*/ 803 w 308293"/>
                  <a:gd name="T15" fmla="*/ 340800 h 354552"/>
                  <a:gd name="T16" fmla="*/ 12777 w 308293"/>
                  <a:gd name="T17" fmla="*/ 347412 h 354552"/>
                  <a:gd name="T18" fmla="*/ 12777 w 308293"/>
                  <a:gd name="T19" fmla="*/ 347412 h 3545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8293" h="354552">
                    <a:moveTo>
                      <a:pt x="12829" y="350934"/>
                    </a:moveTo>
                    <a:cubicBezTo>
                      <a:pt x="48894" y="282810"/>
                      <a:pt x="110340" y="232051"/>
                      <a:pt x="158428" y="173277"/>
                    </a:cubicBezTo>
                    <a:cubicBezTo>
                      <a:pt x="179800" y="146561"/>
                      <a:pt x="201172" y="119846"/>
                      <a:pt x="225216" y="94466"/>
                    </a:cubicBezTo>
                    <a:cubicBezTo>
                      <a:pt x="251932" y="66415"/>
                      <a:pt x="282654" y="42371"/>
                      <a:pt x="306699" y="11648"/>
                    </a:cubicBezTo>
                    <a:cubicBezTo>
                      <a:pt x="312042" y="4969"/>
                      <a:pt x="302691" y="-4381"/>
                      <a:pt x="297348" y="2298"/>
                    </a:cubicBezTo>
                    <a:cubicBezTo>
                      <a:pt x="271968" y="31685"/>
                      <a:pt x="242581" y="57064"/>
                      <a:pt x="215866" y="85116"/>
                    </a:cubicBezTo>
                    <a:cubicBezTo>
                      <a:pt x="189151" y="113167"/>
                      <a:pt x="165107" y="143890"/>
                      <a:pt x="141063" y="173277"/>
                    </a:cubicBezTo>
                    <a:cubicBezTo>
                      <a:pt x="94311" y="230715"/>
                      <a:pt x="35537" y="278803"/>
                      <a:pt x="807" y="344256"/>
                    </a:cubicBezTo>
                    <a:cubicBezTo>
                      <a:pt x="-3201" y="352270"/>
                      <a:pt x="8821" y="358949"/>
                      <a:pt x="12829" y="3509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2" name="Freeform: Shape 112"/>
              <p:cNvSpPr>
                <a:spLocks/>
              </p:cNvSpPr>
              <p:nvPr/>
            </p:nvSpPr>
            <p:spPr bwMode="auto">
              <a:xfrm>
                <a:off x="7449731" y="3814339"/>
                <a:ext cx="195819" cy="454908"/>
              </a:xfrm>
              <a:custGeom>
                <a:avLst/>
                <a:gdLst>
                  <a:gd name="T0" fmla="*/ 806 w 195923"/>
                  <a:gd name="T1" fmla="*/ 9904 h 455506"/>
                  <a:gd name="T2" fmla="*/ 106108 w 195923"/>
                  <a:gd name="T3" fmla="*/ 245097 h 455506"/>
                  <a:gd name="T4" fmla="*/ 182084 w 195923"/>
                  <a:gd name="T5" fmla="*/ 448399 h 455506"/>
                  <a:gd name="T6" fmla="*/ 195413 w 195923"/>
                  <a:gd name="T7" fmla="*/ 444412 h 455506"/>
                  <a:gd name="T8" fmla="*/ 116771 w 195923"/>
                  <a:gd name="T9" fmla="*/ 234467 h 455506"/>
                  <a:gd name="T10" fmla="*/ 12800 w 195923"/>
                  <a:gd name="T11" fmla="*/ 1930 h 455506"/>
                  <a:gd name="T12" fmla="*/ 806 w 195923"/>
                  <a:gd name="T13" fmla="*/ 9904 h 455506"/>
                  <a:gd name="T14" fmla="*/ 806 w 195923"/>
                  <a:gd name="T15" fmla="*/ 9904 h 4555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5923" h="455506">
                    <a:moveTo>
                      <a:pt x="806" y="9956"/>
                    </a:moveTo>
                    <a:cubicBezTo>
                      <a:pt x="47559" y="79417"/>
                      <a:pt x="74274" y="168913"/>
                      <a:pt x="106332" y="246388"/>
                    </a:cubicBezTo>
                    <a:cubicBezTo>
                      <a:pt x="133048" y="311841"/>
                      <a:pt x="167778" y="381301"/>
                      <a:pt x="182472" y="450761"/>
                    </a:cubicBezTo>
                    <a:cubicBezTo>
                      <a:pt x="183808" y="458776"/>
                      <a:pt x="197165" y="456104"/>
                      <a:pt x="195829" y="446754"/>
                    </a:cubicBezTo>
                    <a:cubicBezTo>
                      <a:pt x="179800" y="374622"/>
                      <a:pt x="143734" y="303826"/>
                      <a:pt x="117019" y="235702"/>
                    </a:cubicBezTo>
                    <a:cubicBezTo>
                      <a:pt x="86296" y="159563"/>
                      <a:pt x="59580" y="70066"/>
                      <a:pt x="12828" y="1942"/>
                    </a:cubicBezTo>
                    <a:cubicBezTo>
                      <a:pt x="8821" y="-3401"/>
                      <a:pt x="-3201" y="3277"/>
                      <a:pt x="806" y="99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3" name="Freeform: Shape 113"/>
              <p:cNvSpPr>
                <a:spLocks/>
              </p:cNvSpPr>
              <p:nvPr/>
            </p:nvSpPr>
            <p:spPr bwMode="auto">
              <a:xfrm>
                <a:off x="5246282" y="3256755"/>
                <a:ext cx="76047" cy="57042"/>
              </a:xfrm>
              <a:custGeom>
                <a:avLst/>
                <a:gdLst>
                  <a:gd name="T0" fmla="*/ 3241 w 77714"/>
                  <a:gd name="T1" fmla="*/ 47507 h 56099"/>
                  <a:gd name="T2" fmla="*/ 68156 w 77714"/>
                  <a:gd name="T3" fmla="*/ 8955 h 56099"/>
                  <a:gd name="T4" fmla="*/ 3241 w 77714"/>
                  <a:gd name="T5" fmla="*/ 47507 h 560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714" h="56099">
                    <a:moveTo>
                      <a:pt x="3535" y="44443"/>
                    </a:moveTo>
                    <a:cubicBezTo>
                      <a:pt x="19564" y="76502"/>
                      <a:pt x="94367" y="35093"/>
                      <a:pt x="74331" y="8377"/>
                    </a:cubicBezTo>
                    <a:cubicBezTo>
                      <a:pt x="54294" y="-18338"/>
                      <a:pt x="-16502" y="25742"/>
                      <a:pt x="3535" y="444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4" name="Freeform: Shape 114"/>
              <p:cNvSpPr>
                <a:spLocks/>
              </p:cNvSpPr>
              <p:nvPr/>
            </p:nvSpPr>
            <p:spPr bwMode="auto">
              <a:xfrm>
                <a:off x="5723475" y="3778687"/>
                <a:ext cx="58935" cy="65598"/>
              </a:xfrm>
              <a:custGeom>
                <a:avLst/>
                <a:gdLst>
                  <a:gd name="T0" fmla="*/ 49792 w 59605"/>
                  <a:gd name="T1" fmla="*/ 0 h 66305"/>
                  <a:gd name="T2" fmla="*/ 0 w 59605"/>
                  <a:gd name="T3" fmla="*/ 56307 h 66305"/>
                  <a:gd name="T4" fmla="*/ 52344 w 59605"/>
                  <a:gd name="T5" fmla="*/ 61426 h 66305"/>
                  <a:gd name="T6" fmla="*/ 49792 w 59605"/>
                  <a:gd name="T7" fmla="*/ 0 h 6630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605" h="66305">
                    <a:moveTo>
                      <a:pt x="52095" y="0"/>
                    </a:moveTo>
                    <a:cubicBezTo>
                      <a:pt x="42744" y="25380"/>
                      <a:pt x="20037" y="54767"/>
                      <a:pt x="0" y="58774"/>
                    </a:cubicBezTo>
                    <a:cubicBezTo>
                      <a:pt x="25380" y="66789"/>
                      <a:pt x="45416" y="68124"/>
                      <a:pt x="54766" y="64117"/>
                    </a:cubicBezTo>
                    <a:cubicBezTo>
                      <a:pt x="62781" y="58774"/>
                      <a:pt x="60110" y="29387"/>
                      <a:pt x="520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5" name="Freeform: Shape 115"/>
              <p:cNvSpPr>
                <a:spLocks/>
              </p:cNvSpPr>
              <p:nvPr/>
            </p:nvSpPr>
            <p:spPr bwMode="auto">
              <a:xfrm>
                <a:off x="6006748" y="3714516"/>
                <a:ext cx="359320" cy="470594"/>
              </a:xfrm>
              <a:custGeom>
                <a:avLst/>
                <a:gdLst>
                  <a:gd name="T0" fmla="*/ 7808 w 359454"/>
                  <a:gd name="T1" fmla="*/ 19927 h 470411"/>
                  <a:gd name="T2" fmla="*/ 267896 w 359454"/>
                  <a:gd name="T3" fmla="*/ 147022 h 470411"/>
                  <a:gd name="T4" fmla="*/ 339919 w 359454"/>
                  <a:gd name="T5" fmla="*/ 462756 h 470411"/>
                  <a:gd name="T6" fmla="*/ 353257 w 359454"/>
                  <a:gd name="T7" fmla="*/ 466768 h 470411"/>
                  <a:gd name="T8" fmla="*/ 273231 w 359454"/>
                  <a:gd name="T9" fmla="*/ 130968 h 470411"/>
                  <a:gd name="T10" fmla="*/ 6476 w 359454"/>
                  <a:gd name="T11" fmla="*/ 7885 h 470411"/>
                  <a:gd name="T12" fmla="*/ 7808 w 359454"/>
                  <a:gd name="T13" fmla="*/ 19927 h 470411"/>
                  <a:gd name="T14" fmla="*/ 7808 w 359454"/>
                  <a:gd name="T15" fmla="*/ 19927 h 4704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9454" h="470411">
                    <a:moveTo>
                      <a:pt x="7820" y="19895"/>
                    </a:moveTo>
                    <a:cubicBezTo>
                      <a:pt x="118689" y="-12164"/>
                      <a:pt x="204179" y="63976"/>
                      <a:pt x="268296" y="146794"/>
                    </a:cubicBezTo>
                    <a:cubicBezTo>
                      <a:pt x="337756" y="238962"/>
                      <a:pt x="356457" y="349831"/>
                      <a:pt x="340427" y="462036"/>
                    </a:cubicBezTo>
                    <a:cubicBezTo>
                      <a:pt x="339092" y="470050"/>
                      <a:pt x="352449" y="474058"/>
                      <a:pt x="353785" y="466043"/>
                    </a:cubicBezTo>
                    <a:cubicBezTo>
                      <a:pt x="371150" y="345824"/>
                      <a:pt x="349778" y="228275"/>
                      <a:pt x="273639" y="130764"/>
                    </a:cubicBezTo>
                    <a:cubicBezTo>
                      <a:pt x="206850" y="46611"/>
                      <a:pt x="118689" y="-24186"/>
                      <a:pt x="6484" y="7873"/>
                    </a:cubicBezTo>
                    <a:cubicBezTo>
                      <a:pt x="-4202" y="9209"/>
                      <a:pt x="-195" y="22567"/>
                      <a:pt x="7820" y="198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6" name="Freeform: Shape 116"/>
              <p:cNvSpPr>
                <a:spLocks/>
              </p:cNvSpPr>
              <p:nvPr/>
            </p:nvSpPr>
            <p:spPr bwMode="auto">
              <a:xfrm>
                <a:off x="6212073" y="3442141"/>
                <a:ext cx="243349" cy="252410"/>
              </a:xfrm>
              <a:custGeom>
                <a:avLst/>
                <a:gdLst>
                  <a:gd name="T0" fmla="*/ 14075 w 241752"/>
                  <a:gd name="T1" fmla="*/ 246082 h 253082"/>
                  <a:gd name="T2" fmla="*/ 121045 w 241752"/>
                  <a:gd name="T3" fmla="*/ 117883 h 253082"/>
                  <a:gd name="T4" fmla="*/ 245844 w 241752"/>
                  <a:gd name="T5" fmla="*/ 10830 h 253082"/>
                  <a:gd name="T6" fmla="*/ 236244 w 241752"/>
                  <a:gd name="T7" fmla="*/ 1579 h 253082"/>
                  <a:gd name="T8" fmla="*/ 96359 w 241752"/>
                  <a:gd name="T9" fmla="*/ 124492 h 253082"/>
                  <a:gd name="T10" fmla="*/ 359 w 241752"/>
                  <a:gd name="T11" fmla="*/ 242117 h 253082"/>
                  <a:gd name="T12" fmla="*/ 14075 w 241752"/>
                  <a:gd name="T13" fmla="*/ 246082 h 253082"/>
                  <a:gd name="T14" fmla="*/ 14075 w 241752"/>
                  <a:gd name="T15" fmla="*/ 246082 h 2530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1752" h="253082">
                    <a:moveTo>
                      <a:pt x="13709" y="248713"/>
                    </a:moveTo>
                    <a:cubicBezTo>
                      <a:pt x="33746" y="197954"/>
                      <a:pt x="83169" y="159217"/>
                      <a:pt x="117899" y="119144"/>
                    </a:cubicBezTo>
                    <a:cubicBezTo>
                      <a:pt x="153965" y="77735"/>
                      <a:pt x="195374" y="45676"/>
                      <a:pt x="239454" y="10946"/>
                    </a:cubicBezTo>
                    <a:cubicBezTo>
                      <a:pt x="246133" y="5603"/>
                      <a:pt x="236783" y="-3748"/>
                      <a:pt x="230104" y="1595"/>
                    </a:cubicBezTo>
                    <a:cubicBezTo>
                      <a:pt x="180681" y="41669"/>
                      <a:pt x="136600" y="79070"/>
                      <a:pt x="93855" y="125822"/>
                    </a:cubicBezTo>
                    <a:cubicBezTo>
                      <a:pt x="60461" y="163224"/>
                      <a:pt x="20388" y="196618"/>
                      <a:pt x="351" y="244706"/>
                    </a:cubicBezTo>
                    <a:cubicBezTo>
                      <a:pt x="-2320" y="252721"/>
                      <a:pt x="11038" y="256728"/>
                      <a:pt x="13709" y="2487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7" name="Freeform: Shape 117"/>
              <p:cNvSpPr>
                <a:spLocks/>
              </p:cNvSpPr>
              <p:nvPr/>
            </p:nvSpPr>
            <p:spPr bwMode="auto">
              <a:xfrm>
                <a:off x="6136027" y="4296342"/>
                <a:ext cx="171105" cy="148309"/>
              </a:xfrm>
              <a:custGeom>
                <a:avLst/>
                <a:gdLst>
                  <a:gd name="T0" fmla="*/ 11007 w 170864"/>
                  <a:gd name="T1" fmla="*/ 146463 h 148156"/>
                  <a:gd name="T2" fmla="*/ 82204 w 170864"/>
                  <a:gd name="T3" fmla="*/ 84761 h 148156"/>
                  <a:gd name="T4" fmla="*/ 169520 w 170864"/>
                  <a:gd name="T5" fmla="*/ 10990 h 148156"/>
                  <a:gd name="T6" fmla="*/ 160118 w 170864"/>
                  <a:gd name="T7" fmla="*/ 1603 h 148156"/>
                  <a:gd name="T8" fmla="*/ 80861 w 170864"/>
                  <a:gd name="T9" fmla="*/ 68668 h 148156"/>
                  <a:gd name="T10" fmla="*/ 1603 w 170864"/>
                  <a:gd name="T11" fmla="*/ 137072 h 148156"/>
                  <a:gd name="T12" fmla="*/ 11007 w 170864"/>
                  <a:gd name="T13" fmla="*/ 146463 h 148156"/>
                  <a:gd name="T14" fmla="*/ 11007 w 170864"/>
                  <a:gd name="T15" fmla="*/ 146463 h 148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0864" h="148156">
                    <a:moveTo>
                      <a:pt x="10946" y="145859"/>
                    </a:moveTo>
                    <a:cubicBezTo>
                      <a:pt x="32318" y="123151"/>
                      <a:pt x="57698" y="104450"/>
                      <a:pt x="81742" y="84413"/>
                    </a:cubicBezTo>
                    <a:cubicBezTo>
                      <a:pt x="111129" y="60369"/>
                      <a:pt x="139180" y="34990"/>
                      <a:pt x="168567" y="10946"/>
                    </a:cubicBezTo>
                    <a:cubicBezTo>
                      <a:pt x="175246" y="5603"/>
                      <a:pt x="165896" y="-3748"/>
                      <a:pt x="159217" y="1595"/>
                    </a:cubicBezTo>
                    <a:cubicBezTo>
                      <a:pt x="132501" y="22968"/>
                      <a:pt x="107122" y="45676"/>
                      <a:pt x="80406" y="68384"/>
                    </a:cubicBezTo>
                    <a:cubicBezTo>
                      <a:pt x="53691" y="91092"/>
                      <a:pt x="25639" y="109793"/>
                      <a:pt x="1595" y="136508"/>
                    </a:cubicBezTo>
                    <a:cubicBezTo>
                      <a:pt x="-3748" y="143187"/>
                      <a:pt x="5603" y="152538"/>
                      <a:pt x="10946" y="1458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258" name="Freeform: Shape 118"/>
              <p:cNvSpPr>
                <a:spLocks/>
              </p:cNvSpPr>
              <p:nvPr/>
            </p:nvSpPr>
            <p:spPr bwMode="auto">
              <a:xfrm>
                <a:off x="6299527" y="4458911"/>
                <a:ext cx="22814" cy="533340"/>
              </a:xfrm>
              <a:custGeom>
                <a:avLst/>
                <a:gdLst>
                  <a:gd name="T0" fmla="*/ 546 w 23302"/>
                  <a:gd name="T1" fmla="*/ 6981 h 533974"/>
                  <a:gd name="T2" fmla="*/ 546 w 23302"/>
                  <a:gd name="T3" fmla="*/ 268879 h 533974"/>
                  <a:gd name="T4" fmla="*/ 9137 w 23302"/>
                  <a:gd name="T5" fmla="*/ 525461 h 533974"/>
                  <a:gd name="T6" fmla="*/ 21410 w 23302"/>
                  <a:gd name="T7" fmla="*/ 525461 h 533974"/>
                  <a:gd name="T8" fmla="*/ 12819 w 23302"/>
                  <a:gd name="T9" fmla="*/ 268879 h 533974"/>
                  <a:gd name="T10" fmla="*/ 12819 w 23302"/>
                  <a:gd name="T11" fmla="*/ 6981 h 533974"/>
                  <a:gd name="T12" fmla="*/ 546 w 23302"/>
                  <a:gd name="T13" fmla="*/ 6981 h 533974"/>
                  <a:gd name="T14" fmla="*/ 546 w 23302"/>
                  <a:gd name="T15" fmla="*/ 6981 h 5339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302" h="533974">
                    <a:moveTo>
                      <a:pt x="594" y="7013"/>
                    </a:moveTo>
                    <a:cubicBezTo>
                      <a:pt x="594" y="95174"/>
                      <a:pt x="-742" y="181999"/>
                      <a:pt x="594" y="270160"/>
                    </a:cubicBezTo>
                    <a:cubicBezTo>
                      <a:pt x="1930" y="356985"/>
                      <a:pt x="9944" y="442475"/>
                      <a:pt x="9944" y="527964"/>
                    </a:cubicBezTo>
                    <a:cubicBezTo>
                      <a:pt x="9944" y="535979"/>
                      <a:pt x="23302" y="535979"/>
                      <a:pt x="23302" y="527964"/>
                    </a:cubicBezTo>
                    <a:cubicBezTo>
                      <a:pt x="23302" y="441139"/>
                      <a:pt x="15287" y="355649"/>
                      <a:pt x="13951" y="270160"/>
                    </a:cubicBezTo>
                    <a:cubicBezTo>
                      <a:pt x="12616" y="183335"/>
                      <a:pt x="13951" y="95174"/>
                      <a:pt x="13951" y="7013"/>
                    </a:cubicBezTo>
                    <a:cubicBezTo>
                      <a:pt x="13951" y="-2338"/>
                      <a:pt x="594" y="-2338"/>
                      <a:pt x="594" y="70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334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338263" y="1117600"/>
            <a:ext cx="1328737" cy="2552700"/>
            <a:chOff x="1784968" y="1117487"/>
            <a:chExt cx="1771334" cy="2553051"/>
          </a:xfrm>
        </p:grpSpPr>
        <p:sp>
          <p:nvSpPr>
            <p:cNvPr id="51221" name="Freeform: Shape 88"/>
            <p:cNvSpPr>
              <a:spLocks/>
            </p:cNvSpPr>
            <p:nvPr/>
          </p:nvSpPr>
          <p:spPr bwMode="auto">
            <a:xfrm flipH="1">
              <a:off x="2417738" y="3152942"/>
              <a:ext cx="924819" cy="517596"/>
            </a:xfrm>
            <a:custGeom>
              <a:avLst/>
              <a:gdLst>
                <a:gd name="T0" fmla="*/ 18543 w 830897"/>
                <a:gd name="T1" fmla="*/ 283684 h 465351"/>
                <a:gd name="T2" fmla="*/ 184598 w 830897"/>
                <a:gd name="T3" fmla="*/ 663948 h 465351"/>
                <a:gd name="T4" fmla="*/ 1195288 w 830897"/>
                <a:gd name="T5" fmla="*/ 584217 h 465351"/>
                <a:gd name="T6" fmla="*/ 1203488 w 830897"/>
                <a:gd name="T7" fmla="*/ 163062 h 465351"/>
                <a:gd name="T8" fmla="*/ 18543 w 830897"/>
                <a:gd name="T9" fmla="*/ 283684 h 465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0897" h="465351">
                  <a:moveTo>
                    <a:pt x="12082" y="185351"/>
                  </a:moveTo>
                  <a:cubicBezTo>
                    <a:pt x="-13298" y="260154"/>
                    <a:pt x="-7955" y="379038"/>
                    <a:pt x="120279" y="433804"/>
                  </a:cubicBezTo>
                  <a:cubicBezTo>
                    <a:pt x="248513" y="488571"/>
                    <a:pt x="675961" y="472542"/>
                    <a:pt x="778815" y="381709"/>
                  </a:cubicBezTo>
                  <a:cubicBezTo>
                    <a:pt x="860297" y="309578"/>
                    <a:pt x="833582" y="197373"/>
                    <a:pt x="784158" y="106540"/>
                  </a:cubicBezTo>
                  <a:cubicBezTo>
                    <a:pt x="701340" y="-48409"/>
                    <a:pt x="92228" y="-44402"/>
                    <a:pt x="12082" y="185351"/>
                  </a:cubicBezTo>
                  <a:close/>
                </a:path>
              </a:pathLst>
            </a:custGeom>
            <a:solidFill>
              <a:srgbClr val="FF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2" name="Freeform: Shape 119"/>
            <p:cNvSpPr>
              <a:spLocks/>
            </p:cNvSpPr>
            <p:nvPr/>
          </p:nvSpPr>
          <p:spPr bwMode="auto">
            <a:xfrm flipH="1">
              <a:off x="2898137" y="2044714"/>
              <a:ext cx="461351" cy="1286052"/>
            </a:xfrm>
            <a:custGeom>
              <a:avLst/>
              <a:gdLst>
                <a:gd name="T0" fmla="*/ 638967 w 413653"/>
                <a:gd name="T1" fmla="*/ 1748006 h 1155329"/>
                <a:gd name="T2" fmla="*/ 335138 w 413653"/>
                <a:gd name="T3" fmla="*/ 876376 h 1155329"/>
                <a:gd name="T4" fmla="*/ 45776 w 413653"/>
                <a:gd name="T5" fmla="*/ 41658 h 1155329"/>
                <a:gd name="T6" fmla="*/ 39573 w 413653"/>
                <a:gd name="T7" fmla="*/ 14996 h 1155329"/>
                <a:gd name="T8" fmla="*/ 304 w 413653"/>
                <a:gd name="T9" fmla="*/ 25253 h 1155329"/>
                <a:gd name="T10" fmla="*/ 45776 w 413653"/>
                <a:gd name="T11" fmla="*/ 181121 h 1155329"/>
                <a:gd name="T12" fmla="*/ 136718 w 413653"/>
                <a:gd name="T13" fmla="*/ 445687 h 1155329"/>
                <a:gd name="T14" fmla="*/ 281398 w 413653"/>
                <a:gd name="T15" fmla="*/ 847662 h 1155329"/>
                <a:gd name="T16" fmla="*/ 591431 w 413653"/>
                <a:gd name="T17" fmla="*/ 1735703 h 1155329"/>
                <a:gd name="T18" fmla="*/ 599698 w 413653"/>
                <a:gd name="T19" fmla="*/ 1758260 h 1155329"/>
                <a:gd name="T20" fmla="*/ 638967 w 413653"/>
                <a:gd name="T21" fmla="*/ 1748006 h 1155329"/>
                <a:gd name="T22" fmla="*/ 638967 w 413653"/>
                <a:gd name="T23" fmla="*/ 1748006 h 11553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3653" h="1155329">
                  <a:moveTo>
                    <a:pt x="412950" y="1138496"/>
                  </a:moveTo>
                  <a:cubicBezTo>
                    <a:pt x="354176" y="947481"/>
                    <a:pt x="283380" y="759137"/>
                    <a:pt x="216592" y="570793"/>
                  </a:cubicBezTo>
                  <a:cubicBezTo>
                    <a:pt x="152475" y="390463"/>
                    <a:pt x="77672" y="211470"/>
                    <a:pt x="29584" y="27133"/>
                  </a:cubicBezTo>
                  <a:cubicBezTo>
                    <a:pt x="28248" y="21790"/>
                    <a:pt x="26912" y="16447"/>
                    <a:pt x="25576" y="9768"/>
                  </a:cubicBezTo>
                  <a:cubicBezTo>
                    <a:pt x="22905" y="-7597"/>
                    <a:pt x="-2475" y="418"/>
                    <a:pt x="197" y="16447"/>
                  </a:cubicBezTo>
                  <a:cubicBezTo>
                    <a:pt x="5540" y="51177"/>
                    <a:pt x="18897" y="84571"/>
                    <a:pt x="29584" y="117966"/>
                  </a:cubicBezTo>
                  <a:cubicBezTo>
                    <a:pt x="48285" y="175404"/>
                    <a:pt x="68321" y="232842"/>
                    <a:pt x="88358" y="290280"/>
                  </a:cubicBezTo>
                  <a:cubicBezTo>
                    <a:pt x="119080" y="377106"/>
                    <a:pt x="149803" y="465267"/>
                    <a:pt x="181862" y="552092"/>
                  </a:cubicBezTo>
                  <a:cubicBezTo>
                    <a:pt x="251322" y="744443"/>
                    <a:pt x="318111" y="936794"/>
                    <a:pt x="382228" y="1130482"/>
                  </a:cubicBezTo>
                  <a:cubicBezTo>
                    <a:pt x="383563" y="1135825"/>
                    <a:pt x="384899" y="1141168"/>
                    <a:pt x="387571" y="1145175"/>
                  </a:cubicBezTo>
                  <a:cubicBezTo>
                    <a:pt x="391578" y="1162540"/>
                    <a:pt x="418294" y="1155861"/>
                    <a:pt x="412950" y="11384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3" name="Freeform: Shape 120"/>
            <p:cNvSpPr>
              <a:spLocks/>
            </p:cNvSpPr>
            <p:nvPr/>
          </p:nvSpPr>
          <p:spPr bwMode="auto">
            <a:xfrm flipH="1">
              <a:off x="3247324" y="1727171"/>
              <a:ext cx="308978" cy="354062"/>
            </a:xfrm>
            <a:custGeom>
              <a:avLst/>
              <a:gdLst>
                <a:gd name="T0" fmla="*/ 33017 w 278038"/>
                <a:gd name="T1" fmla="*/ 50893 h 317840"/>
                <a:gd name="T2" fmla="*/ 267293 w 278038"/>
                <a:gd name="T3" fmla="*/ 17984 h 317840"/>
                <a:gd name="T4" fmla="*/ 413967 w 278038"/>
                <a:gd name="T5" fmla="*/ 377942 h 317840"/>
                <a:gd name="T6" fmla="*/ 138951 w 278038"/>
                <a:gd name="T7" fmla="*/ 447877 h 317840"/>
                <a:gd name="T8" fmla="*/ 33017 w 278038"/>
                <a:gd name="T9" fmla="*/ 50893 h 317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038" h="317840">
                  <a:moveTo>
                    <a:pt x="21650" y="33050"/>
                  </a:moveTo>
                  <a:cubicBezTo>
                    <a:pt x="67066" y="3663"/>
                    <a:pt x="132519" y="-12366"/>
                    <a:pt x="175264" y="11678"/>
                  </a:cubicBezTo>
                  <a:cubicBezTo>
                    <a:pt x="218008" y="35722"/>
                    <a:pt x="302162" y="138576"/>
                    <a:pt x="271439" y="245438"/>
                  </a:cubicBezTo>
                  <a:cubicBezTo>
                    <a:pt x="240716" y="350964"/>
                    <a:pt x="133855" y="317570"/>
                    <a:pt x="91110" y="290854"/>
                  </a:cubicBezTo>
                  <a:cubicBezTo>
                    <a:pt x="48365" y="264139"/>
                    <a:pt x="-41131" y="85145"/>
                    <a:pt x="21650" y="33050"/>
                  </a:cubicBezTo>
                  <a:close/>
                </a:path>
              </a:pathLst>
            </a:custGeom>
            <a:solidFill>
              <a:srgbClr val="99B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4" name="Freeform: Shape 121"/>
            <p:cNvSpPr>
              <a:spLocks/>
            </p:cNvSpPr>
            <p:nvPr/>
          </p:nvSpPr>
          <p:spPr bwMode="auto">
            <a:xfrm flipH="1">
              <a:off x="2593391" y="1201637"/>
              <a:ext cx="812655" cy="596982"/>
            </a:xfrm>
            <a:custGeom>
              <a:avLst/>
              <a:gdLst>
                <a:gd name="T0" fmla="*/ 34535 w 730725"/>
                <a:gd name="T1" fmla="*/ 814825 h 536876"/>
                <a:gd name="T2" fmla="*/ 214348 w 730725"/>
                <a:gd name="T3" fmla="*/ 678005 h 536876"/>
                <a:gd name="T4" fmla="*/ 557631 w 730725"/>
                <a:gd name="T5" fmla="*/ 430908 h 536876"/>
                <a:gd name="T6" fmla="*/ 1109333 w 730725"/>
                <a:gd name="T7" fmla="*/ 38819 h 536876"/>
                <a:gd name="T8" fmla="*/ 1088902 w 730725"/>
                <a:gd name="T9" fmla="*/ 4102 h 536876"/>
                <a:gd name="T10" fmla="*/ 529024 w 730725"/>
                <a:gd name="T11" fmla="*/ 402318 h 536876"/>
                <a:gd name="T12" fmla="*/ 187785 w 730725"/>
                <a:gd name="T13" fmla="*/ 649415 h 536876"/>
                <a:gd name="T14" fmla="*/ 5926 w 730725"/>
                <a:gd name="T15" fmla="*/ 788277 h 536876"/>
                <a:gd name="T16" fmla="*/ 34535 w 730725"/>
                <a:gd name="T17" fmla="*/ 814825 h 536876"/>
                <a:gd name="T18" fmla="*/ 34535 w 730725"/>
                <a:gd name="T19" fmla="*/ 814825 h 5368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0725" h="536876">
                  <a:moveTo>
                    <a:pt x="22576" y="532986"/>
                  </a:moveTo>
                  <a:cubicBezTo>
                    <a:pt x="57306" y="499592"/>
                    <a:pt x="101386" y="471541"/>
                    <a:pt x="140124" y="443489"/>
                  </a:cubicBezTo>
                  <a:cubicBezTo>
                    <a:pt x="214927" y="388723"/>
                    <a:pt x="289730" y="335292"/>
                    <a:pt x="364534" y="281861"/>
                  </a:cubicBezTo>
                  <a:cubicBezTo>
                    <a:pt x="484753" y="196371"/>
                    <a:pt x="604973" y="110882"/>
                    <a:pt x="725192" y="25392"/>
                  </a:cubicBezTo>
                  <a:cubicBezTo>
                    <a:pt x="738550" y="16042"/>
                    <a:pt x="725192" y="-8002"/>
                    <a:pt x="711835" y="2684"/>
                  </a:cubicBezTo>
                  <a:cubicBezTo>
                    <a:pt x="590279" y="89510"/>
                    <a:pt x="467388" y="176335"/>
                    <a:pt x="345833" y="263160"/>
                  </a:cubicBezTo>
                  <a:cubicBezTo>
                    <a:pt x="271030" y="316591"/>
                    <a:pt x="196226" y="370022"/>
                    <a:pt x="122759" y="424789"/>
                  </a:cubicBezTo>
                  <a:cubicBezTo>
                    <a:pt x="84022" y="454176"/>
                    <a:pt x="39941" y="480891"/>
                    <a:pt x="3875" y="515621"/>
                  </a:cubicBezTo>
                  <a:cubicBezTo>
                    <a:pt x="-8147" y="526307"/>
                    <a:pt x="10554" y="545008"/>
                    <a:pt x="22576" y="5329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5" name="Freeform: Shape 122"/>
            <p:cNvSpPr>
              <a:spLocks/>
            </p:cNvSpPr>
            <p:nvPr/>
          </p:nvSpPr>
          <p:spPr bwMode="auto">
            <a:xfrm flipH="1">
              <a:off x="1784968" y="1577925"/>
              <a:ext cx="1070843" cy="1057420"/>
            </a:xfrm>
            <a:custGeom>
              <a:avLst/>
              <a:gdLst>
                <a:gd name="T0" fmla="*/ 662583 w 961870"/>
                <a:gd name="T1" fmla="*/ 3432 h 949640"/>
                <a:gd name="T2" fmla="*/ 367101 w 961870"/>
                <a:gd name="T3" fmla="*/ 258063 h 949640"/>
                <a:gd name="T4" fmla="*/ 311698 w 961870"/>
                <a:gd name="T5" fmla="*/ 520907 h 949640"/>
                <a:gd name="T6" fmla="*/ 8006 w 961870"/>
                <a:gd name="T7" fmla="*/ 1120516 h 949640"/>
                <a:gd name="T8" fmla="*/ 966274 w 961870"/>
                <a:gd name="T9" fmla="*/ 1420322 h 949640"/>
                <a:gd name="T10" fmla="*/ 1473110 w 961870"/>
                <a:gd name="T11" fmla="*/ 954186 h 949640"/>
                <a:gd name="T12" fmla="*/ 1144795 w 961870"/>
                <a:gd name="T13" fmla="*/ 461356 h 949640"/>
                <a:gd name="T14" fmla="*/ 978586 w 961870"/>
                <a:gd name="T15" fmla="*/ 243689 h 949640"/>
                <a:gd name="T16" fmla="*/ 662583 w 961870"/>
                <a:gd name="T17" fmla="*/ 3432 h 9496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61870" h="949640">
                  <a:moveTo>
                    <a:pt x="431323" y="2233"/>
                  </a:moveTo>
                  <a:cubicBezTo>
                    <a:pt x="355184" y="11584"/>
                    <a:pt x="236300" y="35628"/>
                    <a:pt x="238972" y="167869"/>
                  </a:cubicBezTo>
                  <a:cubicBezTo>
                    <a:pt x="241643" y="300111"/>
                    <a:pt x="250994" y="306789"/>
                    <a:pt x="202906" y="338848"/>
                  </a:cubicBezTo>
                  <a:cubicBezTo>
                    <a:pt x="154818" y="369571"/>
                    <a:pt x="-33526" y="545893"/>
                    <a:pt x="5212" y="728894"/>
                  </a:cubicBezTo>
                  <a:cubicBezTo>
                    <a:pt x="43949" y="911894"/>
                    <a:pt x="347169" y="996048"/>
                    <a:pt x="629017" y="923916"/>
                  </a:cubicBezTo>
                  <a:cubicBezTo>
                    <a:pt x="910865" y="851785"/>
                    <a:pt x="977654" y="728894"/>
                    <a:pt x="958953" y="620696"/>
                  </a:cubicBezTo>
                  <a:cubicBezTo>
                    <a:pt x="940253" y="512498"/>
                    <a:pt x="857435" y="336176"/>
                    <a:pt x="745230" y="300111"/>
                  </a:cubicBezTo>
                  <a:cubicBezTo>
                    <a:pt x="639704" y="266716"/>
                    <a:pt x="651726" y="258702"/>
                    <a:pt x="637032" y="158519"/>
                  </a:cubicBezTo>
                  <a:cubicBezTo>
                    <a:pt x="621003" y="58336"/>
                    <a:pt x="571579" y="-13796"/>
                    <a:pt x="431323" y="2233"/>
                  </a:cubicBezTo>
                  <a:close/>
                </a:path>
              </a:pathLst>
            </a:custGeom>
            <a:solidFill>
              <a:srgbClr val="AFD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6" name="Freeform: Shape 123"/>
            <p:cNvSpPr>
              <a:spLocks/>
            </p:cNvSpPr>
            <p:nvPr/>
          </p:nvSpPr>
          <p:spPr bwMode="auto">
            <a:xfrm flipH="1">
              <a:off x="2354249" y="1231803"/>
              <a:ext cx="156605" cy="423921"/>
            </a:xfrm>
            <a:custGeom>
              <a:avLst/>
              <a:gdLst>
                <a:gd name="T0" fmla="*/ 649 w 141111"/>
                <a:gd name="T1" fmla="*/ 25913 h 380581"/>
                <a:gd name="T2" fmla="*/ 174912 w 141111"/>
                <a:gd name="T3" fmla="*/ 570829 h 380581"/>
                <a:gd name="T4" fmla="*/ 213415 w 141111"/>
                <a:gd name="T5" fmla="*/ 560548 h 380581"/>
                <a:gd name="T6" fmla="*/ 39149 w 141111"/>
                <a:gd name="T7" fmla="*/ 15632 h 380581"/>
                <a:gd name="T8" fmla="*/ 649 w 141111"/>
                <a:gd name="T9" fmla="*/ 25913 h 380581"/>
                <a:gd name="T10" fmla="*/ 649 w 141111"/>
                <a:gd name="T11" fmla="*/ 25913 h 380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111" h="380581">
                  <a:moveTo>
                    <a:pt x="428" y="16834"/>
                  </a:moveTo>
                  <a:cubicBezTo>
                    <a:pt x="33822" y="135717"/>
                    <a:pt x="89924" y="249258"/>
                    <a:pt x="115304" y="370813"/>
                  </a:cubicBezTo>
                  <a:cubicBezTo>
                    <a:pt x="119311" y="388178"/>
                    <a:pt x="144691" y="380164"/>
                    <a:pt x="140684" y="364135"/>
                  </a:cubicBezTo>
                  <a:cubicBezTo>
                    <a:pt x="113968" y="242579"/>
                    <a:pt x="59201" y="129039"/>
                    <a:pt x="25807" y="10155"/>
                  </a:cubicBezTo>
                  <a:cubicBezTo>
                    <a:pt x="21800" y="-7210"/>
                    <a:pt x="-3580" y="-531"/>
                    <a:pt x="428" y="168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7" name="Freeform: Shape 124"/>
            <p:cNvSpPr>
              <a:spLocks/>
            </p:cNvSpPr>
            <p:nvPr/>
          </p:nvSpPr>
          <p:spPr bwMode="auto">
            <a:xfrm flipH="1">
              <a:off x="3380651" y="1771627"/>
              <a:ext cx="154488" cy="287378"/>
            </a:xfrm>
            <a:custGeom>
              <a:avLst/>
              <a:gdLst>
                <a:gd name="T0" fmla="*/ 9148 w 139089"/>
                <a:gd name="T1" fmla="*/ 18706 h 258033"/>
                <a:gd name="T2" fmla="*/ 155525 w 139089"/>
                <a:gd name="T3" fmla="*/ 158458 h 258033"/>
                <a:gd name="T4" fmla="*/ 153494 w 139089"/>
                <a:gd name="T5" fmla="*/ 376303 h 258033"/>
                <a:gd name="T6" fmla="*/ 159591 w 139089"/>
                <a:gd name="T7" fmla="*/ 396854 h 258033"/>
                <a:gd name="T8" fmla="*/ 192120 w 139089"/>
                <a:gd name="T9" fmla="*/ 197504 h 258033"/>
                <a:gd name="T10" fmla="*/ 9148 w 139089"/>
                <a:gd name="T11" fmla="*/ 208 h 258033"/>
                <a:gd name="T12" fmla="*/ 9148 w 139089"/>
                <a:gd name="T13" fmla="*/ 18706 h 258033"/>
                <a:gd name="T14" fmla="*/ 9148 w 139089"/>
                <a:gd name="T15" fmla="*/ 18706 h 2580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9089" h="258033">
                  <a:moveTo>
                    <a:pt x="6011" y="12158"/>
                  </a:moveTo>
                  <a:cubicBezTo>
                    <a:pt x="50091" y="9486"/>
                    <a:pt x="84822" y="69596"/>
                    <a:pt x="102187" y="102991"/>
                  </a:cubicBezTo>
                  <a:cubicBezTo>
                    <a:pt x="115544" y="129706"/>
                    <a:pt x="150274" y="233896"/>
                    <a:pt x="100851" y="244582"/>
                  </a:cubicBezTo>
                  <a:cubicBezTo>
                    <a:pt x="92836" y="245918"/>
                    <a:pt x="95508" y="259276"/>
                    <a:pt x="104858" y="257940"/>
                  </a:cubicBezTo>
                  <a:cubicBezTo>
                    <a:pt x="156953" y="245918"/>
                    <a:pt x="136917" y="161765"/>
                    <a:pt x="126231" y="128370"/>
                  </a:cubicBezTo>
                  <a:cubicBezTo>
                    <a:pt x="111537" y="81618"/>
                    <a:pt x="64785" y="-3871"/>
                    <a:pt x="6011" y="136"/>
                  </a:cubicBezTo>
                  <a:cubicBezTo>
                    <a:pt x="-2004" y="136"/>
                    <a:pt x="-2004" y="13494"/>
                    <a:pt x="6011" y="12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8" name="Freeform: Shape 125"/>
            <p:cNvSpPr>
              <a:spLocks/>
            </p:cNvSpPr>
            <p:nvPr/>
          </p:nvSpPr>
          <p:spPr bwMode="auto">
            <a:xfrm flipH="1">
              <a:off x="2457948" y="3329179"/>
              <a:ext cx="850749" cy="228631"/>
            </a:xfrm>
            <a:custGeom>
              <a:avLst/>
              <a:gdLst>
                <a:gd name="T0" fmla="*/ 145 w 764155"/>
                <a:gd name="T1" fmla="*/ 70821 h 206816"/>
                <a:gd name="T2" fmla="*/ 593219 w 764155"/>
                <a:gd name="T3" fmla="*/ 306228 h 206816"/>
                <a:gd name="T4" fmla="*/ 1026226 w 764155"/>
                <a:gd name="T5" fmla="*/ 232414 h 206816"/>
                <a:gd name="T6" fmla="*/ 1173984 w 764155"/>
                <a:gd name="T7" fmla="*/ 8978 h 206816"/>
                <a:gd name="T8" fmla="*/ 1153462 w 764155"/>
                <a:gd name="T9" fmla="*/ 8978 h 206816"/>
                <a:gd name="T10" fmla="*/ 964663 w 764155"/>
                <a:gd name="T11" fmla="*/ 230420 h 206816"/>
                <a:gd name="T12" fmla="*/ 576803 w 764155"/>
                <a:gd name="T13" fmla="*/ 286277 h 206816"/>
                <a:gd name="T14" fmla="*/ 229986 w 764155"/>
                <a:gd name="T15" fmla="*/ 258347 h 206816"/>
                <a:gd name="T16" fmla="*/ 74021 w 764155"/>
                <a:gd name="T17" fmla="*/ 182539 h 206816"/>
                <a:gd name="T18" fmla="*/ 20664 w 764155"/>
                <a:gd name="T19" fmla="*/ 64836 h 206816"/>
                <a:gd name="T20" fmla="*/ 145 w 764155"/>
                <a:gd name="T21" fmla="*/ 70821 h 206816"/>
                <a:gd name="T22" fmla="*/ 145 w 764155"/>
                <a:gd name="T23" fmla="*/ 70821 h 2068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4155" h="206816">
                  <a:moveTo>
                    <a:pt x="94" y="47420"/>
                  </a:moveTo>
                  <a:cubicBezTo>
                    <a:pt x="25473" y="214392"/>
                    <a:pt x="257898" y="210384"/>
                    <a:pt x="386132" y="205041"/>
                  </a:cubicBezTo>
                  <a:cubicBezTo>
                    <a:pt x="479636" y="201034"/>
                    <a:pt x="579819" y="189012"/>
                    <a:pt x="667980" y="155617"/>
                  </a:cubicBezTo>
                  <a:cubicBezTo>
                    <a:pt x="732097" y="131574"/>
                    <a:pt x="761484" y="71464"/>
                    <a:pt x="764156" y="6011"/>
                  </a:cubicBezTo>
                  <a:cubicBezTo>
                    <a:pt x="764156" y="-2004"/>
                    <a:pt x="750798" y="-2004"/>
                    <a:pt x="750798" y="6011"/>
                  </a:cubicBezTo>
                  <a:cubicBezTo>
                    <a:pt x="746791" y="87493"/>
                    <a:pt x="704046" y="132909"/>
                    <a:pt x="627907" y="154282"/>
                  </a:cubicBezTo>
                  <a:cubicBezTo>
                    <a:pt x="545089" y="176990"/>
                    <a:pt x="460935" y="187676"/>
                    <a:pt x="375446" y="191683"/>
                  </a:cubicBezTo>
                  <a:cubicBezTo>
                    <a:pt x="297971" y="195691"/>
                    <a:pt x="224504" y="194355"/>
                    <a:pt x="149700" y="172982"/>
                  </a:cubicBezTo>
                  <a:cubicBezTo>
                    <a:pt x="113634" y="162296"/>
                    <a:pt x="76233" y="147603"/>
                    <a:pt x="48181" y="122223"/>
                  </a:cubicBezTo>
                  <a:cubicBezTo>
                    <a:pt x="25473" y="102186"/>
                    <a:pt x="18795" y="72800"/>
                    <a:pt x="13451" y="43413"/>
                  </a:cubicBezTo>
                  <a:cubicBezTo>
                    <a:pt x="12116" y="35398"/>
                    <a:pt x="-1242" y="39405"/>
                    <a:pt x="94" y="474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29" name="Freeform: Shape 126"/>
            <p:cNvSpPr>
              <a:spLocks/>
            </p:cNvSpPr>
            <p:nvPr/>
          </p:nvSpPr>
          <p:spPr bwMode="auto">
            <a:xfrm flipH="1">
              <a:off x="2455831" y="1117487"/>
              <a:ext cx="154490" cy="157185"/>
            </a:xfrm>
            <a:custGeom>
              <a:avLst/>
              <a:gdLst>
                <a:gd name="T0" fmla="*/ 1726 w 138200"/>
                <a:gd name="T1" fmla="*/ 85028 h 141289"/>
                <a:gd name="T2" fmla="*/ 166515 w 138200"/>
                <a:gd name="T3" fmla="*/ 203704 h 141289"/>
                <a:gd name="T4" fmla="*/ 162343 w 138200"/>
                <a:gd name="T5" fmla="*/ 27734 h 141289"/>
                <a:gd name="T6" fmla="*/ 1726 w 138200"/>
                <a:gd name="T7" fmla="*/ 85028 h 1412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200" h="141289">
                  <a:moveTo>
                    <a:pt x="1105" y="55507"/>
                  </a:moveTo>
                  <a:cubicBezTo>
                    <a:pt x="14463" y="123631"/>
                    <a:pt x="49193" y="158361"/>
                    <a:pt x="106631" y="132981"/>
                  </a:cubicBezTo>
                  <a:cubicBezTo>
                    <a:pt x="164069" y="106266"/>
                    <a:pt x="130675" y="48828"/>
                    <a:pt x="103960" y="18105"/>
                  </a:cubicBezTo>
                  <a:cubicBezTo>
                    <a:pt x="78580" y="-13954"/>
                    <a:pt x="-10917" y="-4603"/>
                    <a:pt x="1105" y="55507"/>
                  </a:cubicBezTo>
                  <a:close/>
                </a:path>
              </a:pathLst>
            </a:custGeom>
            <a:solidFill>
              <a:srgbClr val="FF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0" name="Freeform: Shape 127"/>
            <p:cNvSpPr>
              <a:spLocks/>
            </p:cNvSpPr>
            <p:nvPr/>
          </p:nvSpPr>
          <p:spPr bwMode="auto">
            <a:xfrm flipH="1">
              <a:off x="2491809" y="1130189"/>
              <a:ext cx="110047" cy="125430"/>
            </a:xfrm>
            <a:custGeom>
              <a:avLst/>
              <a:gdLst>
                <a:gd name="T0" fmla="*/ 15745 w 98962"/>
                <a:gd name="T1" fmla="*/ 23791 h 112575"/>
                <a:gd name="T2" fmla="*/ 121958 w 98962"/>
                <a:gd name="T3" fmla="*/ 155542 h 112575"/>
                <a:gd name="T4" fmla="*/ 136254 w 98962"/>
                <a:gd name="T5" fmla="*/ 169953 h 112575"/>
                <a:gd name="T6" fmla="*/ 5532 w 98962"/>
                <a:gd name="T7" fmla="*/ 5265 h 112575"/>
                <a:gd name="T8" fmla="*/ 15745 w 98962"/>
                <a:gd name="T9" fmla="*/ 23791 h 112575"/>
                <a:gd name="T10" fmla="*/ 15745 w 98962"/>
                <a:gd name="T11" fmla="*/ 23791 h 1125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962" h="112575">
                  <a:moveTo>
                    <a:pt x="10297" y="15438"/>
                  </a:moveTo>
                  <a:cubicBezTo>
                    <a:pt x="46362" y="-591"/>
                    <a:pt x="105137" y="70205"/>
                    <a:pt x="79757" y="100928"/>
                  </a:cubicBezTo>
                  <a:cubicBezTo>
                    <a:pt x="74414" y="107606"/>
                    <a:pt x="83764" y="116957"/>
                    <a:pt x="89107" y="110278"/>
                  </a:cubicBezTo>
                  <a:cubicBezTo>
                    <a:pt x="125173" y="66197"/>
                    <a:pt x="54377" y="-17956"/>
                    <a:pt x="3618" y="3416"/>
                  </a:cubicBezTo>
                  <a:cubicBezTo>
                    <a:pt x="-4397" y="7423"/>
                    <a:pt x="2282" y="19445"/>
                    <a:pt x="10297" y="154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1" name="Freeform: Shape 128"/>
            <p:cNvSpPr>
              <a:spLocks/>
            </p:cNvSpPr>
            <p:nvPr/>
          </p:nvSpPr>
          <p:spPr bwMode="auto">
            <a:xfrm flipH="1">
              <a:off x="2189179" y="1658899"/>
              <a:ext cx="353421" cy="96850"/>
            </a:xfrm>
            <a:custGeom>
              <a:avLst/>
              <a:gdLst>
                <a:gd name="T0" fmla="*/ 1911 w 317830"/>
                <a:gd name="T1" fmla="*/ 6865 h 86504"/>
                <a:gd name="T2" fmla="*/ 175508 w 317830"/>
                <a:gd name="T3" fmla="*/ 134896 h 86504"/>
                <a:gd name="T4" fmla="*/ 483896 w 317830"/>
                <a:gd name="T5" fmla="*/ 25754 h 86504"/>
                <a:gd name="T6" fmla="*/ 465515 w 317830"/>
                <a:gd name="T7" fmla="*/ 15261 h 86504"/>
                <a:gd name="T8" fmla="*/ 212269 w 317830"/>
                <a:gd name="T9" fmla="*/ 113906 h 86504"/>
                <a:gd name="T10" fmla="*/ 20293 w 317830"/>
                <a:gd name="T11" fmla="*/ 13162 h 86504"/>
                <a:gd name="T12" fmla="*/ 1911 w 317830"/>
                <a:gd name="T13" fmla="*/ 6865 h 86504"/>
                <a:gd name="T14" fmla="*/ 1911 w 317830"/>
                <a:gd name="T15" fmla="*/ 6865 h 86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7830" h="86504">
                  <a:moveTo>
                    <a:pt x="1250" y="4369"/>
                  </a:moveTo>
                  <a:cubicBezTo>
                    <a:pt x="-10772" y="68486"/>
                    <a:pt x="66703" y="83179"/>
                    <a:pt x="114791" y="85851"/>
                  </a:cubicBezTo>
                  <a:cubicBezTo>
                    <a:pt x="181579" y="89858"/>
                    <a:pt x="276419" y="76500"/>
                    <a:pt x="316492" y="16391"/>
                  </a:cubicBezTo>
                  <a:cubicBezTo>
                    <a:pt x="321835" y="9712"/>
                    <a:pt x="309813" y="3033"/>
                    <a:pt x="304470" y="9712"/>
                  </a:cubicBezTo>
                  <a:cubicBezTo>
                    <a:pt x="271076" y="60471"/>
                    <a:pt x="194937" y="69822"/>
                    <a:pt x="138834" y="72493"/>
                  </a:cubicBezTo>
                  <a:cubicBezTo>
                    <a:pt x="97426" y="73829"/>
                    <a:pt x="2586" y="68486"/>
                    <a:pt x="13272" y="8376"/>
                  </a:cubicBezTo>
                  <a:cubicBezTo>
                    <a:pt x="15943" y="361"/>
                    <a:pt x="2586" y="-3646"/>
                    <a:pt x="1250" y="4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2" name="Freeform: Shape 129"/>
            <p:cNvSpPr>
              <a:spLocks/>
            </p:cNvSpPr>
            <p:nvPr/>
          </p:nvSpPr>
          <p:spPr bwMode="auto">
            <a:xfrm flipH="1">
              <a:off x="2161668" y="1938338"/>
              <a:ext cx="427491" cy="119078"/>
            </a:xfrm>
            <a:custGeom>
              <a:avLst/>
              <a:gdLst>
                <a:gd name="T0" fmla="*/ 0 w 384705"/>
                <a:gd name="T1" fmla="*/ 9266 h 106867"/>
                <a:gd name="T2" fmla="*/ 228111 w 384705"/>
                <a:gd name="T3" fmla="*/ 163702 h 106867"/>
                <a:gd name="T4" fmla="*/ 584536 w 384705"/>
                <a:gd name="T5" fmla="*/ 29858 h 106867"/>
                <a:gd name="T6" fmla="*/ 566205 w 384705"/>
                <a:gd name="T7" fmla="*/ 19562 h 106867"/>
                <a:gd name="T8" fmla="*/ 264772 w 384705"/>
                <a:gd name="T9" fmla="*/ 145168 h 106867"/>
                <a:gd name="T10" fmla="*/ 20369 w 384705"/>
                <a:gd name="T11" fmla="*/ 9266 h 106867"/>
                <a:gd name="T12" fmla="*/ 0 w 384705"/>
                <a:gd name="T13" fmla="*/ 9266 h 106867"/>
                <a:gd name="T14" fmla="*/ 0 w 384705"/>
                <a:gd name="T15" fmla="*/ 9266 h 1068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4705" h="106867">
                  <a:moveTo>
                    <a:pt x="0" y="6011"/>
                  </a:moveTo>
                  <a:cubicBezTo>
                    <a:pt x="1335" y="84822"/>
                    <a:pt x="88161" y="102187"/>
                    <a:pt x="149606" y="106194"/>
                  </a:cubicBezTo>
                  <a:cubicBezTo>
                    <a:pt x="237767" y="110201"/>
                    <a:pt x="328600" y="98179"/>
                    <a:pt x="383367" y="19369"/>
                  </a:cubicBezTo>
                  <a:cubicBezTo>
                    <a:pt x="388710" y="12690"/>
                    <a:pt x="376688" y="6011"/>
                    <a:pt x="371345" y="12690"/>
                  </a:cubicBezTo>
                  <a:cubicBezTo>
                    <a:pt x="325928" y="78143"/>
                    <a:pt x="248453" y="95508"/>
                    <a:pt x="173650" y="94172"/>
                  </a:cubicBezTo>
                  <a:cubicBezTo>
                    <a:pt x="114876" y="92836"/>
                    <a:pt x="16029" y="86157"/>
                    <a:pt x="13358" y="6011"/>
                  </a:cubicBezTo>
                  <a:cubicBezTo>
                    <a:pt x="13358" y="-2004"/>
                    <a:pt x="0" y="-2004"/>
                    <a:pt x="0" y="60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3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51220" name="Freeform: Shape 509"/>
          <p:cNvSpPr>
            <a:spLocks/>
          </p:cNvSpPr>
          <p:nvPr/>
        </p:nvSpPr>
        <p:spPr bwMode="auto">
          <a:xfrm>
            <a:off x="457200" y="6837363"/>
            <a:ext cx="3744913" cy="11112"/>
          </a:xfrm>
          <a:custGeom>
            <a:avLst/>
            <a:gdLst>
              <a:gd name="T0" fmla="*/ 0 w 4992721"/>
              <a:gd name="T1" fmla="*/ 5172 h 11381"/>
              <a:gd name="T2" fmla="*/ 197536 w 4992721"/>
              <a:gd name="T3" fmla="*/ 2689 h 11381"/>
              <a:gd name="T4" fmla="*/ 395107 w 4992721"/>
              <a:gd name="T5" fmla="*/ 1757 h 11381"/>
              <a:gd name="T6" fmla="*/ 790178 w 4992721"/>
              <a:gd name="T7" fmla="*/ 0 h 11381"/>
              <a:gd name="T8" fmla="*/ 1185250 w 4992721"/>
              <a:gd name="T9" fmla="*/ 1757 h 11381"/>
              <a:gd name="T10" fmla="*/ 1382821 w 4992721"/>
              <a:gd name="T11" fmla="*/ 2585 h 11381"/>
              <a:gd name="T12" fmla="*/ 1580357 w 4992721"/>
              <a:gd name="T13" fmla="*/ 5172 h 11381"/>
              <a:gd name="T14" fmla="*/ 1382821 w 4992721"/>
              <a:gd name="T15" fmla="*/ 7654 h 11381"/>
              <a:gd name="T16" fmla="*/ 1185250 w 4992721"/>
              <a:gd name="T17" fmla="*/ 8585 h 11381"/>
              <a:gd name="T18" fmla="*/ 790178 w 4992721"/>
              <a:gd name="T19" fmla="*/ 10344 h 11381"/>
              <a:gd name="T20" fmla="*/ 395107 w 4992721"/>
              <a:gd name="T21" fmla="*/ 8585 h 11381"/>
              <a:gd name="T22" fmla="*/ 197536 w 4992721"/>
              <a:gd name="T23" fmla="*/ 7654 h 11381"/>
              <a:gd name="T24" fmla="*/ 0 w 4992721"/>
              <a:gd name="T25" fmla="*/ 5172 h 113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992721" h="11381">
                <a:moveTo>
                  <a:pt x="0" y="5691"/>
                </a:moveTo>
                <a:lnTo>
                  <a:pt x="624062" y="2959"/>
                </a:lnTo>
                <a:lnTo>
                  <a:pt x="1248237" y="1935"/>
                </a:lnTo>
                <a:lnTo>
                  <a:pt x="2496361" y="0"/>
                </a:lnTo>
                <a:lnTo>
                  <a:pt x="3744485" y="1935"/>
                </a:lnTo>
                <a:lnTo>
                  <a:pt x="4368660" y="2845"/>
                </a:lnTo>
                <a:lnTo>
                  <a:pt x="4992722" y="5691"/>
                </a:lnTo>
                <a:lnTo>
                  <a:pt x="4368660" y="8422"/>
                </a:lnTo>
                <a:lnTo>
                  <a:pt x="3744485" y="9447"/>
                </a:lnTo>
                <a:lnTo>
                  <a:pt x="2496361" y="11382"/>
                </a:lnTo>
                <a:lnTo>
                  <a:pt x="1248237" y="9447"/>
                </a:lnTo>
                <a:lnTo>
                  <a:pt x="624062" y="8422"/>
                </a:lnTo>
                <a:lnTo>
                  <a:pt x="0" y="569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1137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36188"/>
      </p:ext>
    </p:extLst>
  </p:cSld>
  <p:clrMapOvr>
    <a:masterClrMapping/>
  </p:clrMapOvr>
  <p:transition spd="slow" advTm="1067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57251" y="1497331"/>
            <a:ext cx="4866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>
                <a:solidFill>
                  <a:srgbClr val="0033CC"/>
                </a:solidFill>
              </a:rPr>
              <a:t>Luyện</a:t>
            </a:r>
            <a:r>
              <a:rPr lang="en-US" sz="3200" i="1" dirty="0">
                <a:solidFill>
                  <a:srgbClr val="0033CC"/>
                </a:solidFill>
              </a:rPr>
              <a:t> </a:t>
            </a:r>
            <a:r>
              <a:rPr lang="en-US" sz="3200" i="1" dirty="0" err="1">
                <a:solidFill>
                  <a:srgbClr val="0033CC"/>
                </a:solidFill>
              </a:rPr>
              <a:t>đọc</a:t>
            </a:r>
            <a:r>
              <a:rPr lang="en-US" sz="3200" i="1" dirty="0">
                <a:solidFill>
                  <a:srgbClr val="0033CC"/>
                </a:solidFill>
              </a:rPr>
              <a:t> </a:t>
            </a:r>
            <a:r>
              <a:rPr lang="en-US" sz="3200" i="1" dirty="0" err="1">
                <a:solidFill>
                  <a:srgbClr val="0033CC"/>
                </a:solidFill>
              </a:rPr>
              <a:t>diễn</a:t>
            </a:r>
            <a:r>
              <a:rPr lang="en-US" sz="3200" i="1" dirty="0">
                <a:solidFill>
                  <a:srgbClr val="0033CC"/>
                </a:solidFill>
              </a:rPr>
              <a:t> </a:t>
            </a:r>
            <a:r>
              <a:rPr lang="en-US" sz="3200" i="1" dirty="0" err="1">
                <a:solidFill>
                  <a:srgbClr val="0033CC"/>
                </a:solidFill>
              </a:rPr>
              <a:t>cảm</a:t>
            </a:r>
            <a:r>
              <a:rPr lang="en-US" sz="3200" i="1" dirty="0">
                <a:solidFill>
                  <a:srgbClr val="0033CC"/>
                </a:solidFill>
              </a:rPr>
              <a:t> :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23059" y="25811"/>
            <a:ext cx="8595122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Tập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đắm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3604" y="2693238"/>
            <a:ext cx="732879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dirty="0">
                <a:solidFill>
                  <a:srgbClr val="FF0000"/>
                </a:solidFill>
              </a:rPr>
              <a:t>Đoạn 1: Giọng đọc thong thả, tâm tình</a:t>
            </a:r>
          </a:p>
          <a:p>
            <a:pPr eaLnBrk="1" hangingPunct="1"/>
            <a:r>
              <a:rPr lang="vi-VN" altLang="en-US" dirty="0">
                <a:solidFill>
                  <a:srgbClr val="FF0000"/>
                </a:solidFill>
              </a:rPr>
              <a:t>Đoạn 2</a:t>
            </a:r>
            <a:r>
              <a:rPr lang="en-US" altLang="en-US" dirty="0">
                <a:solidFill>
                  <a:srgbClr val="FF0000"/>
                </a:solidFill>
              </a:rPr>
              <a:t>, 3</a:t>
            </a:r>
            <a:r>
              <a:rPr lang="vi-VN" altLang="en-US" dirty="0">
                <a:solidFill>
                  <a:srgbClr val="FF0000"/>
                </a:solidFill>
              </a:rPr>
              <a:t>: </a:t>
            </a:r>
            <a:r>
              <a:rPr lang="en-US" altLang="en-US" dirty="0">
                <a:solidFill>
                  <a:srgbClr val="FF0000"/>
                </a:solidFill>
              </a:rPr>
              <a:t>N</a:t>
            </a:r>
            <a:r>
              <a:rPr lang="vi-VN" altLang="en-US" dirty="0">
                <a:solidFill>
                  <a:srgbClr val="FF0000"/>
                </a:solidFill>
              </a:rPr>
              <a:t>hanh, căng thẳng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/>
            <a:r>
              <a:rPr lang="vi-VN" altLang="en-US" dirty="0">
                <a:solidFill>
                  <a:srgbClr val="FF0000"/>
                </a:solidFill>
              </a:rPr>
              <a:t>Đoạn 4:  Giọng hồi hộp.</a:t>
            </a:r>
          </a:p>
          <a:p>
            <a:pPr eaLnBrk="1" hangingPunct="1"/>
            <a:r>
              <a:rPr lang="vi-VN" altLang="en-US" dirty="0">
                <a:solidFill>
                  <a:srgbClr val="FF0000"/>
                </a:solidFill>
              </a:rPr>
              <a:t>Đoạn 5: </a:t>
            </a:r>
            <a:r>
              <a:rPr lang="en-US" altLang="en-US" dirty="0" err="1">
                <a:solidFill>
                  <a:srgbClr val="FF0000"/>
                </a:solidFill>
              </a:rPr>
              <a:t>giục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giã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nức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nở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nghẹn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ngào</a:t>
            </a:r>
            <a:r>
              <a:rPr lang="vi-VN" alt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516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996707" y="116632"/>
            <a:ext cx="3556757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1881" y="640659"/>
            <a:ext cx="8829509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Ma-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: “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…” 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ngửng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!”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458164" y="1502090"/>
            <a:ext cx="115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267702" y="1502090"/>
            <a:ext cx="22860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3052993" y="1930718"/>
            <a:ext cx="135732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3818154" y="2359346"/>
            <a:ext cx="118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981292" y="2787974"/>
            <a:ext cx="114300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381212" y="3202534"/>
            <a:ext cx="100013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7124959" y="3202534"/>
            <a:ext cx="157163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195472" y="3645230"/>
            <a:ext cx="12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95538" y="1933133"/>
            <a:ext cx="12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7267834" y="4073858"/>
            <a:ext cx="140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4324808" y="4502486"/>
            <a:ext cx="90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6196264" y="4931114"/>
            <a:ext cx="172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6054486" y="5359742"/>
            <a:ext cx="147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2552926" y="5788370"/>
            <a:ext cx="262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409786" y="6187764"/>
            <a:ext cx="140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/>
      <p:bldP spid="9228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ando">
            <a:extLst>
              <a:ext uri="{FF2B5EF4-FFF2-40B4-BE49-F238E27FC236}">
                <a16:creationId xmlns:a16="http://schemas.microsoft.com/office/drawing/2014/main" id="{B1036EF6-99BE-9F3D-E7DE-6876414475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AutoShape 4">
            <a:extLst>
              <a:ext uri="{FF2B5EF4-FFF2-40B4-BE49-F238E27FC236}">
                <a16:creationId xmlns:a16="http://schemas.microsoft.com/office/drawing/2014/main" id="{74389C2C-D659-6331-2A90-64C478A86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64904"/>
            <a:ext cx="830384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 err="1">
                <a:latin typeface="Times New Roman" panose="02020603050405020304" pitchFamily="18" charset="0"/>
              </a:rPr>
              <a:t>Chuẩn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</a:rPr>
              <a:t>: Con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gái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 err="1"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altLang="en-US" sz="2800" dirty="0">
                <a:latin typeface="Times New Roman" panose="02020603050405020304" pitchFamily="18" charset="0"/>
              </a:rPr>
              <a:t> Thu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Niên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Hinh nen La 2">
            <a:extLst>
              <a:ext uri="{FF2B5EF4-FFF2-40B4-BE49-F238E27FC236}">
                <a16:creationId xmlns:a16="http://schemas.microsoft.com/office/drawing/2014/main" id="{0BB12CE2-941C-58C0-1377-CDBB0D37A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2388"/>
            <a:ext cx="9170988" cy="695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WordArt 6">
            <a:extLst>
              <a:ext uri="{FF2B5EF4-FFF2-40B4-BE49-F238E27FC236}">
                <a16:creationId xmlns:a16="http://schemas.microsoft.com/office/drawing/2014/main" id="{8EE2D426-5D89-3CCA-A107-01555CD67C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900363"/>
            <a:ext cx="6858000" cy="33131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2025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3333FF"/>
                </a:solidFill>
                <a:cs typeface="Times New Roman" panose="02020603050405020304" pitchFamily="18" charset="0"/>
              </a:rPr>
              <a:t>CHÀO CÁC EM !</a:t>
            </a:r>
          </a:p>
        </p:txBody>
      </p:sp>
      <p:grpSp>
        <p:nvGrpSpPr>
          <p:cNvPr id="48132" name="Group 6">
            <a:extLst>
              <a:ext uri="{FF2B5EF4-FFF2-40B4-BE49-F238E27FC236}">
                <a16:creationId xmlns:a16="http://schemas.microsoft.com/office/drawing/2014/main" id="{22BDD434-A67C-F6E3-220A-129EB2334CD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297988" cy="7010400"/>
            <a:chOff x="0" y="-10"/>
            <a:chExt cx="5760" cy="4330"/>
          </a:xfrm>
        </p:grpSpPr>
        <p:pic>
          <p:nvPicPr>
            <p:cNvPr id="48133" name="Picture 7" descr="Animate">
              <a:extLst>
                <a:ext uri="{FF2B5EF4-FFF2-40B4-BE49-F238E27FC236}">
                  <a16:creationId xmlns:a16="http://schemas.microsoft.com/office/drawing/2014/main" id="{060800C9-4815-1D3E-B949-23FA8D0CB5B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4" name="Picture 8" descr="Animate">
              <a:extLst>
                <a:ext uri="{FF2B5EF4-FFF2-40B4-BE49-F238E27FC236}">
                  <a16:creationId xmlns:a16="http://schemas.microsoft.com/office/drawing/2014/main" id="{9150DA73-DC86-D8FC-3D17-171F64EC58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5" name="Picture 9" descr="Animate">
              <a:extLst>
                <a:ext uri="{FF2B5EF4-FFF2-40B4-BE49-F238E27FC236}">
                  <a16:creationId xmlns:a16="http://schemas.microsoft.com/office/drawing/2014/main" id="{46EB73F3-4F7B-4B37-E42A-3EEBCD1F4FF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6" name="Picture 10" descr="Animate">
              <a:extLst>
                <a:ext uri="{FF2B5EF4-FFF2-40B4-BE49-F238E27FC236}">
                  <a16:creationId xmlns:a16="http://schemas.microsoft.com/office/drawing/2014/main" id="{BF3135D5-2634-A54C-6C28-3FCB76D8F24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159" name="Picture 111" descr="Dau_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92757">
            <a:off x="358142" y="3169745"/>
            <a:ext cx="1141041" cy="104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1475656" y="2711052"/>
            <a:ext cx="728667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hay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0076" name="Rectangle 28"/>
          <p:cNvSpPr>
            <a:spLocks noChangeArrowheads="1"/>
          </p:cNvSpPr>
          <p:nvPr/>
        </p:nvSpPr>
        <p:spPr bwMode="auto">
          <a:xfrm>
            <a:off x="683579" y="1628803"/>
            <a:ext cx="342902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3007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4178" y="598513"/>
            <a:ext cx="774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48717" y="5276940"/>
            <a:ext cx="75946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23059" y="25788"/>
            <a:ext cx="8595122" cy="62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</a:rPr>
              <a:t>Tập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2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" name="Picture 8" descr="Picture 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63" y="25788"/>
            <a:ext cx="46368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30709" y="1600203"/>
            <a:ext cx="241565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19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21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altLang="en-US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-108520" y="2492896"/>
            <a:ext cx="241565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22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24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altLang="en-US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Picture 7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6362" y="25788"/>
            <a:ext cx="460100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30708" y="3773358"/>
            <a:ext cx="241565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25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27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altLang="en-US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433568" y="25788"/>
            <a:ext cx="4626591" cy="6858000"/>
            <a:chOff x="3330054" y="0"/>
            <a:chExt cx="6168788" cy="68580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054" y="0"/>
              <a:ext cx="6168788" cy="6858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40738" y="13645"/>
              <a:ext cx="3212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</a:rPr>
                <a:t>NHỚ NGUỒN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24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am va 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586" y="1388728"/>
            <a:ext cx="8572528" cy="5286388"/>
          </a:xfrm>
          <a:prstGeom prst="rect">
            <a:avLst/>
          </a:prstGeom>
          <a:noFill/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555876" y="2924197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785824" y="285750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555876" y="2924197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+mj-lt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755587" y="-99392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23728" y="908720"/>
            <a:ext cx="42601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+mj-lt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6444210" y="1268760"/>
            <a:ext cx="20717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  <p:pic>
        <p:nvPicPr>
          <p:cNvPr id="13" name="Picture 9" descr="dam t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36184"/>
            <a:ext cx="8305800" cy="46593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398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23059" y="25813"/>
            <a:ext cx="8595122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Tập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đắm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7672" y="1552014"/>
            <a:ext cx="6292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33CC"/>
                </a:solidFill>
              </a:rPr>
              <a:t>Tai </a:t>
            </a:r>
            <a:r>
              <a:rPr lang="en-US" sz="3200" b="1" dirty="0" err="1">
                <a:solidFill>
                  <a:srgbClr val="0033CC"/>
                </a:solidFill>
              </a:rPr>
              <a:t>nạn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bất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ngờ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xảy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ra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như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thế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nào</a:t>
            </a:r>
            <a:r>
              <a:rPr lang="en-US" sz="3200" b="1" dirty="0">
                <a:solidFill>
                  <a:srgbClr val="0033CC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81887" y="2093890"/>
            <a:ext cx="89461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đợt sóng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 thủng thân tàu, nước phun vào khoang, con tàu chìm dần giữa biển khơi, quang cảnh thật hỗn loạn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ết quả hình ảnh cho hinh anh bao lơn tàu thủ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3" b="14804"/>
          <a:stretch/>
        </p:blipFill>
        <p:spPr bwMode="auto">
          <a:xfrm>
            <a:off x="28138" y="40934"/>
            <a:ext cx="9135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7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216" cy="5184"/>
          </a:xfrm>
        </p:grpSpPr>
        <p:pic>
          <p:nvPicPr>
            <p:cNvPr id="2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219200" y="1734673"/>
            <a:ext cx="1709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prstClr val="black"/>
                </a:solidFill>
              </a:rPr>
              <a:t>Luyện</a:t>
            </a:r>
            <a:r>
              <a:rPr lang="en-US" altLang="en-US" dirty="0">
                <a:solidFill>
                  <a:prstClr val="black"/>
                </a:solidFill>
              </a:rPr>
              <a:t> </a:t>
            </a:r>
            <a:r>
              <a:rPr lang="en-US" altLang="en-US" dirty="0" err="1">
                <a:solidFill>
                  <a:prstClr val="black"/>
                </a:solidFill>
              </a:rPr>
              <a:t>đọc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813474" y="1751617"/>
            <a:ext cx="11317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prstClr val="black"/>
                </a:solidFill>
              </a:rPr>
              <a:t>Từ</a:t>
            </a:r>
            <a:r>
              <a:rPr lang="en-US" altLang="en-US" dirty="0">
                <a:solidFill>
                  <a:prstClr val="black"/>
                </a:solidFill>
              </a:rPr>
              <a:t> </a:t>
            </a:r>
            <a:r>
              <a:rPr lang="en-US" altLang="en-US" dirty="0" err="1">
                <a:solidFill>
                  <a:prstClr val="black"/>
                </a:solidFill>
              </a:rPr>
              <a:t>ngữ</a:t>
            </a:r>
            <a:endParaRPr lang="en-US" alt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641639" y="2018982"/>
            <a:ext cx="4421" cy="2044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323059" y="25805"/>
            <a:ext cx="8595122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đắm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648394" y="2246317"/>
            <a:ext cx="260915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pun</a:t>
            </a:r>
          </a:p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ô</a:t>
            </a:r>
          </a:p>
          <a:p>
            <a:pPr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</a:t>
            </a:r>
          </a:p>
          <a:p>
            <a:pPr eaLnBrk="1" hangingPunct="1"/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8196" y="2234701"/>
            <a:ext cx="2440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-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pun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99900" y="2728295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lơn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Kết quả hình ảnh cho hinh anh cận cảnh bao lơn tàu thủ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9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973</Words>
  <Application>Microsoft Office PowerPoint</Application>
  <PresentationFormat>On-screen Show (4:3)</PresentationFormat>
  <Paragraphs>116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Chủ đề của Office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QuyNhonComputer Co.,Ltd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số 1 Canh Vinh</dc:title>
  <dc:creator>Dell</dc:creator>
  <cp:lastModifiedBy>Đặng Nguyễn</cp:lastModifiedBy>
  <cp:revision>80</cp:revision>
  <dcterms:created xsi:type="dcterms:W3CDTF">2015-03-23T10:18:10Z</dcterms:created>
  <dcterms:modified xsi:type="dcterms:W3CDTF">2024-04-07T23:50:11Z</dcterms:modified>
</cp:coreProperties>
</file>