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2" r:id="rId4"/>
    <p:sldId id="257" r:id="rId5"/>
    <p:sldId id="259" r:id="rId6"/>
    <p:sldId id="260" r:id="rId7"/>
    <p:sldId id="261" r:id="rId8"/>
    <p:sldId id="262" r:id="rId9"/>
    <p:sldId id="277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  <a:srgbClr val="800080"/>
    <a:srgbClr val="0066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10" autoAdjust="0"/>
  </p:normalViewPr>
  <p:slideViewPr>
    <p:cSldViewPr>
      <p:cViewPr varScale="1">
        <p:scale>
          <a:sx n="61" d="100"/>
          <a:sy n="61" d="100"/>
        </p:scale>
        <p:origin x="88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F9BBF-C6CF-431E-B381-35EA11334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6A23-A0AE-4A2D-9E1C-94FE2151B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D0E7-0928-4982-96E1-B127ACFC8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512D-4486-4047-8635-79069D9929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6752-BAB1-4643-8CA6-1D0388179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2856-A99E-41DA-B3DD-F5703D669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08C5-23EC-4431-8630-BD0D3D484F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4375-FC4A-4581-9C5D-34A9D23A8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913A-DE65-4903-ACCA-EFFE0D0C5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F7B6-9E79-44E4-B595-43A1C22C3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0746-3AD9-4DBB-ABE5-12005D346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D464C-A1E6-48E8-9F39-8AA1914841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9DF1662-2E50-4932-9CB8-660E2D750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11" Type="http://schemas.openxmlformats.org/officeDocument/2006/relationships/image" Target="../media/image10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362200" y="1143000"/>
            <a:ext cx="38290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Khởi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động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2286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3200" b="1" dirty="0" err="1">
                <a:latin typeface="Times New Roman" pitchFamily="18" charset="0"/>
              </a:rPr>
              <a:t>Viết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các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số</a:t>
            </a:r>
            <a:r>
              <a:rPr lang="en-US" altLang="en-US" sz="3200" b="1" dirty="0">
                <a:latin typeface="Times New Roman" pitchFamily="18" charset="0"/>
              </a:rPr>
              <a:t> 4567; 4630; 6514; 6447 </a:t>
            </a:r>
            <a:r>
              <a:rPr lang="en-US" altLang="en-US" sz="3200" b="1" dirty="0" err="1">
                <a:latin typeface="Times New Roman" pitchFamily="18" charset="0"/>
              </a:rPr>
              <a:t>theo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thứ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tự</a:t>
            </a:r>
            <a:r>
              <a:rPr lang="en-US" altLang="en-US" sz="3200" b="1" dirty="0">
                <a:latin typeface="Times New Roman" pitchFamily="18" charset="0"/>
              </a:rPr>
              <a:t>:</a:t>
            </a:r>
          </a:p>
          <a:p>
            <a:pPr marL="342900" indent="-342900"/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" y="2971800"/>
            <a:ext cx="434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a) Từ bé đến lớn</a:t>
            </a:r>
          </a:p>
          <a:p>
            <a:pPr marL="342900" indent="-342900"/>
            <a:endParaRPr lang="en-US" altLang="en-US" sz="3600" b="1">
              <a:latin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8140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a) Từ bé đến lớn : 4567, 4630,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6447, 6514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4800600"/>
            <a:ext cx="817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endParaRPr lang="en-US" altLang="en-US" sz="3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/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b) Từ lớn đến bé: 6514, 6447,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4630</a:t>
            </a:r>
            <a:r>
              <a:rPr lang="en-US" altLang="en-US" sz="3600" dirty="0">
                <a:latin typeface="Times New Roman" pitchFamily="18" charset="0"/>
              </a:rPr>
              <a:t> </a:t>
            </a:r>
            <a:r>
              <a:rPr lang="en-US" altLang="en-US" sz="36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altLang="en-US" sz="3600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4567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87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 altLang="en-US" sz="3600" b="1">
              <a:latin typeface="Times New Roman" pitchFamily="18" charset="0"/>
            </a:endParaRPr>
          </a:p>
          <a:p>
            <a:pPr marL="342900" indent="-342900"/>
            <a:r>
              <a:rPr lang="en-US" altLang="en-US" sz="3600" b="1">
                <a:latin typeface="Times New Roman" pitchFamily="18" charset="0"/>
              </a:rPr>
              <a:t>b) Từ lớn đến bé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1" grpId="0"/>
      <p:bldP spid="3081" grpId="1"/>
      <p:bldP spid="3082" grpId="1" build="allAtOnce"/>
      <p:bldP spid="3083" grpId="0"/>
      <p:bldP spid="3083" grpId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3"/>
          <p:cNvSpPr txBox="1">
            <a:spLocks noChangeArrowheads="1"/>
          </p:cNvSpPr>
          <p:nvPr/>
        </p:nvSpPr>
        <p:spPr bwMode="auto">
          <a:xfrm>
            <a:off x="6781800" y="2514600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6932613" y="2733675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6630" name="AutoShape 6">
            <a:extLst>
              <a:ext uri="{FF2B5EF4-FFF2-40B4-BE49-F238E27FC236}"/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576263"/>
            <a:ext cx="8991600" cy="1328737"/>
          </a:xfrm>
          <a:prstGeom prst="horizontalScroll">
            <a:avLst>
              <a:gd name="adj" fmla="val 12500"/>
            </a:avLst>
          </a:prstGeom>
          <a:blipFill>
            <a:blip r:embed="rId2"/>
            <a:stretch>
              <a:fillRect/>
            </a:stretch>
          </a:blipFill>
          <a:ln w="9525">
            <a:solidFill>
              <a:srgbClr val="FF33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en-US">
                <a:noFill/>
                <a:latin typeface="Arial" panose="020B0604020202020204" pitchFamily="34" charset="0"/>
                <a:cs typeface="+mn-cs"/>
              </a:rPr>
              <a:t> 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572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72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572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257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B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5257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C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257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Hình A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2438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2057400" y="1905000"/>
            <a:ext cx="1143000" cy="914400"/>
            <a:chOff x="150" y="1358"/>
            <a:chExt cx="720" cy="576"/>
          </a:xfrm>
        </p:grpSpPr>
        <p:sp>
          <p:nvSpPr>
            <p:cNvPr id="37910" name="Rectangle 17"/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11" name="Rectangle 18"/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3622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26644" name="Group 20"/>
          <p:cNvGrpSpPr>
            <a:grpSpLocks/>
          </p:cNvGrpSpPr>
          <p:nvPr/>
        </p:nvGrpSpPr>
        <p:grpSpPr bwMode="auto">
          <a:xfrm>
            <a:off x="2057400" y="3352800"/>
            <a:ext cx="1219200" cy="1066800"/>
            <a:chOff x="144" y="2288"/>
            <a:chExt cx="768" cy="672"/>
          </a:xfrm>
        </p:grpSpPr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8" name="Rectangle 23"/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7909" name="Rectangle 24"/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438400" y="441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438400" y="601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73138"/>
            <a:ext cx="400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5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62150" y="4829175"/>
            <a:ext cx="1314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3" name="Text Box 2"/>
          <p:cNvSpPr txBox="1">
            <a:spLocks noChangeArrowheads="1"/>
          </p:cNvSpPr>
          <p:nvPr/>
        </p:nvSpPr>
        <p:spPr bwMode="auto">
          <a:xfrm>
            <a:off x="1103313" y="938213"/>
            <a:ext cx="674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4" name="Text Box 3"/>
          <p:cNvSpPr txBox="1">
            <a:spLocks noChangeArrowheads="1"/>
          </p:cNvSpPr>
          <p:nvPr/>
        </p:nvSpPr>
        <p:spPr bwMode="auto">
          <a:xfrm>
            <a:off x="4662488" y="2316163"/>
            <a:ext cx="218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95" name="Text Box 4"/>
          <p:cNvSpPr txBox="1">
            <a:spLocks noChangeArrowheads="1"/>
          </p:cNvSpPr>
          <p:nvPr/>
        </p:nvSpPr>
        <p:spPr bwMode="auto">
          <a:xfrm>
            <a:off x="5324475" y="2986088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96" name="Text Box 5"/>
          <p:cNvSpPr txBox="1">
            <a:spLocks noChangeArrowheads="1"/>
          </p:cNvSpPr>
          <p:nvPr/>
        </p:nvSpPr>
        <p:spPr bwMode="auto">
          <a:xfrm>
            <a:off x="5324475" y="2970213"/>
            <a:ext cx="197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124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a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124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b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200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sz="3200" b="1">
                <a:latin typeface="Tahoma" pitchFamily="34" charset="0"/>
              </a:rPr>
              <a:t>c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871913" y="2465388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  <a:latin typeface="Tahoma" pitchFamily="34" charset="0"/>
              </a:rPr>
              <a:t> phân số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3871913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altLang="en-US" sz="2400" b="1">
              <a:solidFill>
                <a:srgbClr val="FFFF00"/>
              </a:solidFill>
            </a:endParaRPr>
          </a:p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pPr eaLnBrk="0" hangingPunct="0"/>
            <a:endParaRPr lang="en-US" altLang="en-US" sz="24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3948113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2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2" name="Object 41"/>
          <p:cNvGraphicFramePr>
            <a:graphicFrameLocks noGrp="1" noChangeAspect="1"/>
          </p:cNvGraphicFramePr>
          <p:nvPr>
            <p:ph sz="half" idx="2"/>
          </p:nvPr>
        </p:nvGraphicFramePr>
        <p:xfrm>
          <a:off x="5816600" y="982663"/>
          <a:ext cx="5492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3" imgW="215713" imgH="393359" progId="Equation.3">
                  <p:embed/>
                </p:oleObj>
              </mc:Choice>
              <mc:Fallback>
                <p:oleObj name="Equation" r:id="rId3" imgW="215713" imgH="393359" progId="Equation.3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982663"/>
                        <a:ext cx="549275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42"/>
          <p:cNvGraphicFramePr>
            <a:graphicFrameLocks noGrp="1" noChangeAspect="1"/>
          </p:cNvGraphicFramePr>
          <p:nvPr>
            <p:ph sz="half" idx="1"/>
          </p:nvPr>
        </p:nvGraphicFramePr>
        <p:xfrm>
          <a:off x="5730875" y="2498725"/>
          <a:ext cx="5318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Equation" r:id="rId5" imgW="203112" imgH="393529" progId="Equation.DSMT4">
                  <p:embed/>
                </p:oleObj>
              </mc:Choice>
              <mc:Fallback>
                <p:oleObj name="Equation" r:id="rId5" imgW="203112" imgH="393529" progId="Equation.DSMT4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498725"/>
                        <a:ext cx="531813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43"/>
          <p:cNvGraphicFramePr>
            <a:graphicFrameLocks noChangeAspect="1"/>
          </p:cNvGraphicFramePr>
          <p:nvPr/>
        </p:nvGraphicFramePr>
        <p:xfrm>
          <a:off x="5816600" y="3924300"/>
          <a:ext cx="5254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3924300"/>
                        <a:ext cx="525463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44"/>
          <p:cNvGraphicFramePr>
            <a:graphicFrameLocks noChangeAspect="1"/>
          </p:cNvGraphicFramePr>
          <p:nvPr/>
        </p:nvGraphicFramePr>
        <p:xfrm>
          <a:off x="5757863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4038" y="1181100"/>
            <a:ext cx="549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2. Chọn đáp án đúng: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Trong những số sau, số nào chia hết cho 5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238601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a.  </a:t>
            </a:r>
            <a:r>
              <a:rPr lang="en-US" altLang="en-US" sz="3200" b="1">
                <a:latin typeface="Times New Roman" pitchFamily="18" charset="0"/>
              </a:rPr>
              <a:t>1234</a:t>
            </a:r>
            <a:r>
              <a:rPr lang="en-US" altLang="en-US" sz="3200" b="1"/>
              <a:t>   ;  </a:t>
            </a:r>
            <a:r>
              <a:rPr lang="en-US" altLang="en-US" sz="3200" b="1">
                <a:latin typeface="Times New Roman" pitchFamily="18" charset="0"/>
              </a:rPr>
              <a:t>6027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1371600" y="40528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c.   1700   ;  2455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71600" y="32305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latin typeface="Times New Roman" pitchFamily="18" charset="0"/>
              </a:rPr>
              <a:t>b.  2533   ;  4729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143000" y="4038600"/>
            <a:ext cx="762000" cy="762000"/>
          </a:xfrm>
          <a:prstGeom prst="ellipse">
            <a:avLst/>
          </a:prstGeom>
          <a:noFill/>
          <a:ln w="57150">
            <a:solidFill>
              <a:srgbClr val="FF0000">
                <a:alpha val="85097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0" grpId="0"/>
      <p:bldP spid="29702" grpId="0"/>
      <p:bldP spid="92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4"/>
          <p:cNvGrpSpPr>
            <a:grpSpLocks/>
          </p:cNvGrpSpPr>
          <p:nvPr/>
        </p:nvGrpSpPr>
        <p:grpSpPr bwMode="auto">
          <a:xfrm>
            <a:off x="2872499" y="1409700"/>
            <a:ext cx="1825625" cy="914400"/>
            <a:chOff x="1584" y="1776"/>
            <a:chExt cx="1200" cy="624"/>
          </a:xfrm>
        </p:grpSpPr>
        <p:sp>
          <p:nvSpPr>
            <p:cNvPr id="30775" name="Rectangle 5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6" name="Rectangle 6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7" name="Rectangle 7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8" name="Rectangle 8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9" name="Rectangle 9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22" name="Group 10"/>
          <p:cNvGrpSpPr>
            <a:grpSpLocks/>
          </p:cNvGrpSpPr>
          <p:nvPr/>
        </p:nvGrpSpPr>
        <p:grpSpPr bwMode="auto">
          <a:xfrm>
            <a:off x="7288924" y="1181100"/>
            <a:ext cx="765175" cy="1201738"/>
            <a:chOff x="4128" y="1824"/>
            <a:chExt cx="384" cy="768"/>
          </a:xfrm>
        </p:grpSpPr>
        <p:sp>
          <p:nvSpPr>
            <p:cNvPr id="30767" name="AutoShape 11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8" name="AutoShape 12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9" name="AutoShape 13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0" name="AutoShape 14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2" name="AutoShape 16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3" name="AutoShape 17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74" name="AutoShape 18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3072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1524" y="1104900"/>
            <a:ext cx="1828800" cy="1387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0724" name="Text Box 20"/>
          <p:cNvSpPr txBox="1">
            <a:spLocks noChangeArrowheads="1"/>
          </p:cNvSpPr>
          <p:nvPr/>
        </p:nvSpPr>
        <p:spPr bwMode="auto">
          <a:xfrm>
            <a:off x="1057987" y="24765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25" name="Text Box 21"/>
          <p:cNvSpPr txBox="1">
            <a:spLocks noChangeArrowheads="1"/>
          </p:cNvSpPr>
          <p:nvPr/>
        </p:nvSpPr>
        <p:spPr bwMode="auto">
          <a:xfrm>
            <a:off x="27699" y="493713"/>
            <a:ext cx="909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30726" name="Text Box 22"/>
          <p:cNvSpPr txBox="1">
            <a:spLocks noChangeArrowheads="1"/>
          </p:cNvSpPr>
          <p:nvPr/>
        </p:nvSpPr>
        <p:spPr bwMode="auto">
          <a:xfrm>
            <a:off x="3267787" y="24003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27" name="Text Box 23"/>
          <p:cNvSpPr txBox="1">
            <a:spLocks noChangeArrowheads="1"/>
          </p:cNvSpPr>
          <p:nvPr/>
        </p:nvSpPr>
        <p:spPr bwMode="auto">
          <a:xfrm>
            <a:off x="5553787" y="24003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7153987" y="240030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30729" name="Group 25"/>
          <p:cNvGrpSpPr>
            <a:grpSpLocks/>
          </p:cNvGrpSpPr>
          <p:nvPr/>
        </p:nvGrpSpPr>
        <p:grpSpPr bwMode="auto">
          <a:xfrm>
            <a:off x="1040524" y="1485900"/>
            <a:ext cx="990600" cy="914400"/>
            <a:chOff x="240" y="2016"/>
            <a:chExt cx="1056" cy="960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4" name="Rectangle 2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5" name="Rectangle 2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66" name="Rectangle 2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0" name="Group 30"/>
          <p:cNvGrpSpPr>
            <a:grpSpLocks/>
          </p:cNvGrpSpPr>
          <p:nvPr/>
        </p:nvGrpSpPr>
        <p:grpSpPr bwMode="auto">
          <a:xfrm>
            <a:off x="278524" y="3314700"/>
            <a:ext cx="1676400" cy="1054100"/>
            <a:chOff x="624" y="768"/>
            <a:chExt cx="1440" cy="904"/>
          </a:xfrm>
        </p:grpSpPr>
        <p:sp>
          <p:nvSpPr>
            <p:cNvPr id="30760" name="Oval 31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0761" name="Picture 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2" name="AutoShape 33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1" name="Group 34"/>
          <p:cNvGrpSpPr>
            <a:grpSpLocks/>
          </p:cNvGrpSpPr>
          <p:nvPr/>
        </p:nvGrpSpPr>
        <p:grpSpPr bwMode="auto">
          <a:xfrm>
            <a:off x="2488324" y="3543300"/>
            <a:ext cx="2362200" cy="838200"/>
            <a:chOff x="2736" y="1632"/>
            <a:chExt cx="2208" cy="792"/>
          </a:xfrm>
        </p:grpSpPr>
        <p:sp>
          <p:nvSpPr>
            <p:cNvPr id="30753" name="AutoShape 3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4" name="AutoShape 3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5" name="AutoShape 3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6" name="AutoShape 3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7" name="AutoShape 3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8" name="AutoShape 4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9" name="AutoShape 4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2" name="Group 42"/>
          <p:cNvGrpSpPr>
            <a:grpSpLocks/>
          </p:cNvGrpSpPr>
          <p:nvPr/>
        </p:nvGrpSpPr>
        <p:grpSpPr bwMode="auto">
          <a:xfrm>
            <a:off x="5536324" y="3581400"/>
            <a:ext cx="2895600" cy="800100"/>
            <a:chOff x="240" y="2640"/>
            <a:chExt cx="2130" cy="744"/>
          </a:xfrm>
        </p:grpSpPr>
        <p:sp>
          <p:nvSpPr>
            <p:cNvPr id="30746" name="AutoShape 43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7" name="AutoShape 44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8" name="AutoShape 45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9" name="AutoShape 46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0" name="AutoShape 47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1" name="AutoShape 48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52" name="AutoShape 49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0733" name="Group 50"/>
          <p:cNvGrpSpPr>
            <a:grpSpLocks/>
          </p:cNvGrpSpPr>
          <p:nvPr/>
        </p:nvGrpSpPr>
        <p:grpSpPr bwMode="auto">
          <a:xfrm>
            <a:off x="2488324" y="4737100"/>
            <a:ext cx="4038600" cy="838200"/>
            <a:chOff x="2679" y="1536"/>
            <a:chExt cx="2955" cy="714"/>
          </a:xfrm>
        </p:grpSpPr>
        <p:sp>
          <p:nvSpPr>
            <p:cNvPr id="30740" name="AutoShape 51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1" name="AutoShape 52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2" name="AutoShape 53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0743" name="AutoShape 54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0744" name="Picture 5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0745" name="AutoShape 56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altLang="en-US"/>
            </a:p>
          </p:txBody>
        </p:sp>
      </p:grpSp>
      <p:sp>
        <p:nvSpPr>
          <p:cNvPr id="30734" name="Text Box 57"/>
          <p:cNvSpPr txBox="1">
            <a:spLocks noChangeArrowheads="1"/>
          </p:cNvSpPr>
          <p:nvPr/>
        </p:nvSpPr>
        <p:spPr bwMode="auto">
          <a:xfrm>
            <a:off x="430924" y="4305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30735" name="Text Box 58"/>
          <p:cNvSpPr txBox="1">
            <a:spLocks noChangeArrowheads="1"/>
          </p:cNvSpPr>
          <p:nvPr/>
        </p:nvSpPr>
        <p:spPr bwMode="auto">
          <a:xfrm>
            <a:off x="3174124" y="4305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30736" name="Text Box 59"/>
          <p:cNvSpPr txBox="1">
            <a:spLocks noChangeArrowheads="1"/>
          </p:cNvSpPr>
          <p:nvPr/>
        </p:nvSpPr>
        <p:spPr bwMode="auto">
          <a:xfrm>
            <a:off x="6450724" y="4305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30737" name="Text Box 60"/>
          <p:cNvSpPr txBox="1">
            <a:spLocks noChangeArrowheads="1"/>
          </p:cNvSpPr>
          <p:nvPr/>
        </p:nvSpPr>
        <p:spPr bwMode="auto">
          <a:xfrm>
            <a:off x="4012324" y="546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sp>
        <p:nvSpPr>
          <p:cNvPr id="30738" name="Text Box 61"/>
          <p:cNvSpPr txBox="1">
            <a:spLocks noChangeArrowheads="1"/>
          </p:cNvSpPr>
          <p:nvPr/>
        </p:nvSpPr>
        <p:spPr bwMode="auto">
          <a:xfrm>
            <a:off x="-26276" y="2933700"/>
            <a:ext cx="9090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b) Viết hỗn số chỉ phần đã tô màu của mỗi hình dưới đây:</a:t>
            </a:r>
          </a:p>
          <a:p>
            <a:endParaRPr lang="en-US" altLang="en-US" sz="24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438400" y="2971800"/>
            <a:ext cx="2362200" cy="1524000"/>
            <a:chOff x="1584" y="1776"/>
            <a:chExt cx="1200" cy="624"/>
          </a:xfrm>
        </p:grpSpPr>
        <p:sp>
          <p:nvSpPr>
            <p:cNvPr id="31783" name="Rectangle 8"/>
            <p:cNvSpPr>
              <a:spLocks noChangeArrowheads="1"/>
            </p:cNvSpPr>
            <p:nvPr/>
          </p:nvSpPr>
          <p:spPr bwMode="auto">
            <a:xfrm>
              <a:off x="158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4" name="Rectangle 9"/>
            <p:cNvSpPr>
              <a:spLocks noChangeArrowheads="1"/>
            </p:cNvSpPr>
            <p:nvPr/>
          </p:nvSpPr>
          <p:spPr bwMode="auto">
            <a:xfrm>
              <a:off x="182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5" name="Rectangle 10"/>
            <p:cNvSpPr>
              <a:spLocks noChangeArrowheads="1"/>
            </p:cNvSpPr>
            <p:nvPr/>
          </p:nvSpPr>
          <p:spPr bwMode="auto">
            <a:xfrm>
              <a:off x="206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6" name="Rectangle 11"/>
            <p:cNvSpPr>
              <a:spLocks noChangeArrowheads="1"/>
            </p:cNvSpPr>
            <p:nvPr/>
          </p:nvSpPr>
          <p:spPr bwMode="auto">
            <a:xfrm>
              <a:off x="2304" y="1776"/>
              <a:ext cx="240" cy="624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7" name="Rectangle 12"/>
            <p:cNvSpPr>
              <a:spLocks noChangeArrowheads="1"/>
            </p:cNvSpPr>
            <p:nvPr/>
          </p:nvSpPr>
          <p:spPr bwMode="auto">
            <a:xfrm>
              <a:off x="2544" y="1776"/>
              <a:ext cx="240" cy="6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848600" y="2895600"/>
            <a:ext cx="990600" cy="1600200"/>
            <a:chOff x="4128" y="1824"/>
            <a:chExt cx="384" cy="768"/>
          </a:xfrm>
        </p:grpSpPr>
        <p:sp>
          <p:nvSpPr>
            <p:cNvPr id="31775" name="AutoShape 14"/>
            <p:cNvSpPr>
              <a:spLocks noChangeArrowheads="1"/>
            </p:cNvSpPr>
            <p:nvPr/>
          </p:nvSpPr>
          <p:spPr bwMode="auto">
            <a:xfrm>
              <a:off x="4128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6" name="AutoShape 15"/>
            <p:cNvSpPr>
              <a:spLocks noChangeArrowheads="1"/>
            </p:cNvSpPr>
            <p:nvPr/>
          </p:nvSpPr>
          <p:spPr bwMode="auto">
            <a:xfrm>
              <a:off x="4320" y="2400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7" name="AutoShape 16"/>
            <p:cNvSpPr>
              <a:spLocks noChangeArrowheads="1"/>
            </p:cNvSpPr>
            <p:nvPr/>
          </p:nvSpPr>
          <p:spPr bwMode="auto">
            <a:xfrm>
              <a:off x="4128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8" name="AutoShape 17"/>
            <p:cNvSpPr>
              <a:spLocks noChangeArrowheads="1"/>
            </p:cNvSpPr>
            <p:nvPr/>
          </p:nvSpPr>
          <p:spPr bwMode="auto">
            <a:xfrm>
              <a:off x="4320" y="2208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79" name="AutoShape 18"/>
            <p:cNvSpPr>
              <a:spLocks noChangeArrowheads="1"/>
            </p:cNvSpPr>
            <p:nvPr/>
          </p:nvSpPr>
          <p:spPr bwMode="auto">
            <a:xfrm>
              <a:off x="4320" y="2016"/>
              <a:ext cx="192" cy="192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0" name="AutoShape 19"/>
            <p:cNvSpPr>
              <a:spLocks noChangeArrowheads="1"/>
            </p:cNvSpPr>
            <p:nvPr/>
          </p:nvSpPr>
          <p:spPr bwMode="auto">
            <a:xfrm>
              <a:off x="4128" y="2016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1" name="AutoShape 20"/>
            <p:cNvSpPr>
              <a:spLocks noChangeArrowheads="1"/>
            </p:cNvSpPr>
            <p:nvPr/>
          </p:nvSpPr>
          <p:spPr bwMode="auto">
            <a:xfrm>
              <a:off x="4320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82" name="AutoShape 21"/>
            <p:cNvSpPr>
              <a:spLocks noChangeArrowheads="1"/>
            </p:cNvSpPr>
            <p:nvPr/>
          </p:nvSpPr>
          <p:spPr bwMode="auto">
            <a:xfrm>
              <a:off x="4128" y="1824"/>
              <a:ext cx="192" cy="192"/>
            </a:xfrm>
            <a:prstGeom prst="flowChartProcess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678113"/>
            <a:ext cx="2667000" cy="204628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  <p:sp>
        <p:nvSpPr>
          <p:cNvPr id="31748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1</a:t>
            </a:r>
          </a:p>
        </p:txBody>
      </p:sp>
      <p:sp>
        <p:nvSpPr>
          <p:cNvPr id="31749" name="Text Box 29"/>
          <p:cNvSpPr txBox="1">
            <a:spLocks noChangeArrowheads="1"/>
          </p:cNvSpPr>
          <p:nvPr/>
        </p:nvSpPr>
        <p:spPr bwMode="auto">
          <a:xfrm>
            <a:off x="898525" y="2017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1750" name="Text Box 30"/>
          <p:cNvSpPr txBox="1">
            <a:spLocks noChangeArrowheads="1"/>
          </p:cNvSpPr>
          <p:nvPr/>
        </p:nvSpPr>
        <p:spPr bwMode="auto">
          <a:xfrm>
            <a:off x="98425" y="1263650"/>
            <a:ext cx="909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800" b="1">
                <a:latin typeface="Times New Roman" pitchFamily="18" charset="0"/>
              </a:rPr>
              <a:t>Bài 1. a) Viết phân số chỉ phần đã tô màu của mỗi hình dưới đây: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956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2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88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3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696200" y="46482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5421" name="Group 61"/>
          <p:cNvGrpSpPr>
            <a:grpSpLocks/>
          </p:cNvGrpSpPr>
          <p:nvPr/>
        </p:nvGrpSpPr>
        <p:grpSpPr bwMode="auto">
          <a:xfrm>
            <a:off x="762000" y="5257800"/>
            <a:ext cx="533400" cy="1295400"/>
            <a:chOff x="480" y="3360"/>
            <a:chExt cx="336" cy="816"/>
          </a:xfrm>
        </p:grpSpPr>
        <p:sp>
          <p:nvSpPr>
            <p:cNvPr id="31772" name="Text Box 40"/>
            <p:cNvSpPr txBox="1">
              <a:spLocks noChangeArrowheads="1"/>
            </p:cNvSpPr>
            <p:nvPr/>
          </p:nvSpPr>
          <p:spPr bwMode="auto">
            <a:xfrm>
              <a:off x="528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73" name="Text Box 41"/>
            <p:cNvSpPr txBox="1">
              <a:spLocks noChangeArrowheads="1"/>
            </p:cNvSpPr>
            <p:nvPr/>
          </p:nvSpPr>
          <p:spPr bwMode="auto">
            <a:xfrm>
              <a:off x="524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1774" name="Line 42"/>
            <p:cNvSpPr>
              <a:spLocks noChangeShapeType="1"/>
            </p:cNvSpPr>
            <p:nvPr/>
          </p:nvSpPr>
          <p:spPr bwMode="auto">
            <a:xfrm>
              <a:off x="480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2" name="Group 62"/>
          <p:cNvGrpSpPr>
            <a:grpSpLocks/>
          </p:cNvGrpSpPr>
          <p:nvPr/>
        </p:nvGrpSpPr>
        <p:grpSpPr bwMode="auto">
          <a:xfrm>
            <a:off x="3200400" y="5257800"/>
            <a:ext cx="533400" cy="1295400"/>
            <a:chOff x="2016" y="3360"/>
            <a:chExt cx="336" cy="816"/>
          </a:xfrm>
        </p:grpSpPr>
        <p:sp>
          <p:nvSpPr>
            <p:cNvPr id="31769" name="Text Box 45"/>
            <p:cNvSpPr txBox="1">
              <a:spLocks noChangeArrowheads="1"/>
            </p:cNvSpPr>
            <p:nvPr/>
          </p:nvSpPr>
          <p:spPr bwMode="auto">
            <a:xfrm>
              <a:off x="2064" y="336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1770" name="Text Box 46"/>
            <p:cNvSpPr txBox="1">
              <a:spLocks noChangeArrowheads="1"/>
            </p:cNvSpPr>
            <p:nvPr/>
          </p:nvSpPr>
          <p:spPr bwMode="auto">
            <a:xfrm>
              <a:off x="2060" y="3734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71" name="Line 47"/>
            <p:cNvSpPr>
              <a:spLocks noChangeShapeType="1"/>
            </p:cNvSpPr>
            <p:nvPr/>
          </p:nvSpPr>
          <p:spPr bwMode="auto">
            <a:xfrm>
              <a:off x="2016" y="377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5" name="Group 65"/>
          <p:cNvGrpSpPr>
            <a:grpSpLocks/>
          </p:cNvGrpSpPr>
          <p:nvPr/>
        </p:nvGrpSpPr>
        <p:grpSpPr bwMode="auto">
          <a:xfrm>
            <a:off x="5943600" y="5318125"/>
            <a:ext cx="533400" cy="1250950"/>
            <a:chOff x="3744" y="3350"/>
            <a:chExt cx="336" cy="788"/>
          </a:xfrm>
        </p:grpSpPr>
        <p:sp>
          <p:nvSpPr>
            <p:cNvPr id="31766" name="Text Box 49"/>
            <p:cNvSpPr txBox="1">
              <a:spLocks noChangeArrowheads="1"/>
            </p:cNvSpPr>
            <p:nvPr/>
          </p:nvSpPr>
          <p:spPr bwMode="auto">
            <a:xfrm>
              <a:off x="3792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1767" name="Text Box 50"/>
            <p:cNvSpPr txBox="1">
              <a:spLocks noChangeArrowheads="1"/>
            </p:cNvSpPr>
            <p:nvPr/>
          </p:nvSpPr>
          <p:spPr bwMode="auto">
            <a:xfrm>
              <a:off x="3788" y="369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8" name="Line 51"/>
            <p:cNvSpPr>
              <a:spLocks noChangeShapeType="1"/>
            </p:cNvSpPr>
            <p:nvPr/>
          </p:nvSpPr>
          <p:spPr bwMode="auto">
            <a:xfrm>
              <a:off x="3744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8001000" y="5318125"/>
            <a:ext cx="533400" cy="1235075"/>
            <a:chOff x="5040" y="3350"/>
            <a:chExt cx="336" cy="778"/>
          </a:xfrm>
        </p:grpSpPr>
        <p:sp>
          <p:nvSpPr>
            <p:cNvPr id="31763" name="Text Box 53"/>
            <p:cNvSpPr txBox="1">
              <a:spLocks noChangeArrowheads="1"/>
            </p:cNvSpPr>
            <p:nvPr/>
          </p:nvSpPr>
          <p:spPr bwMode="auto">
            <a:xfrm>
              <a:off x="5088" y="3350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1764" name="Text Box 54"/>
            <p:cNvSpPr txBox="1">
              <a:spLocks noChangeArrowheads="1"/>
            </p:cNvSpPr>
            <p:nvPr/>
          </p:nvSpPr>
          <p:spPr bwMode="auto">
            <a:xfrm>
              <a:off x="5084" y="3686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4000" b="1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1765" name="Line 55"/>
            <p:cNvSpPr>
              <a:spLocks noChangeShapeType="1"/>
            </p:cNvSpPr>
            <p:nvPr/>
          </p:nvSpPr>
          <p:spPr bwMode="auto">
            <a:xfrm>
              <a:off x="5040" y="376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58" name="Group 60"/>
          <p:cNvGrpSpPr>
            <a:grpSpLocks/>
          </p:cNvGrpSpPr>
          <p:nvPr/>
        </p:nvGrpSpPr>
        <p:grpSpPr bwMode="auto">
          <a:xfrm>
            <a:off x="381000" y="2971800"/>
            <a:ext cx="1676400" cy="1524000"/>
            <a:chOff x="240" y="2016"/>
            <a:chExt cx="1056" cy="960"/>
          </a:xfrm>
        </p:grpSpPr>
        <p:sp>
          <p:nvSpPr>
            <p:cNvPr id="31759" name="Rectangle 56"/>
            <p:cNvSpPr>
              <a:spLocks noChangeArrowheads="1"/>
            </p:cNvSpPr>
            <p:nvPr/>
          </p:nvSpPr>
          <p:spPr bwMode="auto">
            <a:xfrm>
              <a:off x="240" y="201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0" name="Rectangle 57"/>
            <p:cNvSpPr>
              <a:spLocks noChangeArrowheads="1"/>
            </p:cNvSpPr>
            <p:nvPr/>
          </p:nvSpPr>
          <p:spPr bwMode="auto">
            <a:xfrm>
              <a:off x="768" y="2016"/>
              <a:ext cx="528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1" name="Rectangle 58"/>
            <p:cNvSpPr>
              <a:spLocks noChangeArrowheads="1"/>
            </p:cNvSpPr>
            <p:nvPr/>
          </p:nvSpPr>
          <p:spPr bwMode="auto">
            <a:xfrm>
              <a:off x="768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1762" name="Rectangle 59"/>
            <p:cNvSpPr>
              <a:spLocks noChangeArrowheads="1"/>
            </p:cNvSpPr>
            <p:nvPr/>
          </p:nvSpPr>
          <p:spPr bwMode="auto">
            <a:xfrm>
              <a:off x="240" y="2496"/>
              <a:ext cx="528" cy="480"/>
            </a:xfrm>
            <a:prstGeom prst="rect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1" grpId="1"/>
      <p:bldP spid="15392" grpId="0"/>
      <p:bldP spid="15392" grpId="1"/>
      <p:bldP spid="15393" grpId="0"/>
      <p:bldP spid="1539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914400" y="1981200"/>
            <a:ext cx="1905000" cy="1130300"/>
            <a:chOff x="624" y="768"/>
            <a:chExt cx="1440" cy="904"/>
          </a:xfrm>
        </p:grpSpPr>
        <p:sp>
          <p:nvSpPr>
            <p:cNvPr id="32822" name="Oval 2"/>
            <p:cNvSpPr>
              <a:spLocks noChangeArrowheads="1"/>
            </p:cNvSpPr>
            <p:nvPr/>
          </p:nvSpPr>
          <p:spPr bwMode="auto">
            <a:xfrm>
              <a:off x="624" y="912"/>
              <a:ext cx="624" cy="615"/>
            </a:xfrm>
            <a:prstGeom prst="ellipse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0000FF"/>
                </a:solidFill>
              </a:endParaRPr>
            </a:p>
          </p:txBody>
        </p:sp>
        <p:pic>
          <p:nvPicPr>
            <p:cNvPr id="328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00" y="768"/>
              <a:ext cx="76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24" name="AutoShape 4"/>
            <p:cNvSpPr>
              <a:spLocks/>
            </p:cNvSpPr>
            <p:nvPr/>
          </p:nvSpPr>
          <p:spPr bwMode="auto">
            <a:xfrm rot="-5400000">
              <a:off x="1194" y="1084"/>
              <a:ext cx="171" cy="1005"/>
            </a:xfrm>
            <a:prstGeom prst="leftBrace">
              <a:avLst>
                <a:gd name="adj1" fmla="val 4897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800600" y="2209800"/>
            <a:ext cx="2667000" cy="990600"/>
            <a:chOff x="2736" y="1632"/>
            <a:chExt cx="2208" cy="792"/>
          </a:xfrm>
        </p:grpSpPr>
        <p:sp>
          <p:nvSpPr>
            <p:cNvPr id="32815" name="AutoShape 5"/>
            <p:cNvSpPr>
              <a:spLocks noChangeArrowheads="1"/>
            </p:cNvSpPr>
            <p:nvPr/>
          </p:nvSpPr>
          <p:spPr bwMode="auto">
            <a:xfrm>
              <a:off x="273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6" name="AutoShape 6"/>
            <p:cNvSpPr>
              <a:spLocks noChangeArrowheads="1"/>
            </p:cNvSpPr>
            <p:nvPr/>
          </p:nvSpPr>
          <p:spPr bwMode="auto">
            <a:xfrm>
              <a:off x="3456" y="1632"/>
              <a:ext cx="624" cy="576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7" name="AutoShape 7"/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8" name="AutoShape 8"/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9" name="AutoShape 9"/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0" name="AutoShape 10"/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21" name="AutoShape 11"/>
            <p:cNvSpPr>
              <a:spLocks/>
            </p:cNvSpPr>
            <p:nvPr/>
          </p:nvSpPr>
          <p:spPr bwMode="auto">
            <a:xfrm rot="-5400000">
              <a:off x="3720" y="1512"/>
              <a:ext cx="216" cy="1608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28600" y="4457700"/>
            <a:ext cx="3429000" cy="1028700"/>
            <a:chOff x="240" y="2640"/>
            <a:chExt cx="2130" cy="744"/>
          </a:xfrm>
        </p:grpSpPr>
        <p:sp>
          <p:nvSpPr>
            <p:cNvPr id="32808" name="AutoShape 12"/>
            <p:cNvSpPr>
              <a:spLocks noChangeArrowheads="1"/>
            </p:cNvSpPr>
            <p:nvPr/>
          </p:nvSpPr>
          <p:spPr bwMode="auto">
            <a:xfrm>
              <a:off x="240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9" name="AutoShape 13"/>
            <p:cNvSpPr>
              <a:spLocks noChangeArrowheads="1"/>
            </p:cNvSpPr>
            <p:nvPr/>
          </p:nvSpPr>
          <p:spPr bwMode="auto">
            <a:xfrm>
              <a:off x="816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0" name="AutoShape 14"/>
            <p:cNvSpPr>
              <a:spLocks noChangeArrowheads="1"/>
            </p:cNvSpPr>
            <p:nvPr/>
          </p:nvSpPr>
          <p:spPr bwMode="auto">
            <a:xfrm>
              <a:off x="1344" y="2640"/>
              <a:ext cx="432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1" name="AutoShape 15"/>
            <p:cNvSpPr>
              <a:spLocks noChangeArrowheads="1"/>
            </p:cNvSpPr>
            <p:nvPr/>
          </p:nvSpPr>
          <p:spPr bwMode="auto">
            <a:xfrm>
              <a:off x="1902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2" name="AutoShape 16"/>
            <p:cNvSpPr>
              <a:spLocks noChangeArrowheads="1"/>
            </p:cNvSpPr>
            <p:nvPr/>
          </p:nvSpPr>
          <p:spPr bwMode="auto">
            <a:xfrm>
              <a:off x="2064" y="2640"/>
              <a:ext cx="144" cy="480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3" name="AutoShape 17"/>
            <p:cNvSpPr>
              <a:spLocks noChangeArrowheads="1"/>
            </p:cNvSpPr>
            <p:nvPr/>
          </p:nvSpPr>
          <p:spPr bwMode="auto">
            <a:xfrm>
              <a:off x="2226" y="2640"/>
              <a:ext cx="144" cy="480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14" name="AutoShape 18"/>
            <p:cNvSpPr>
              <a:spLocks/>
            </p:cNvSpPr>
            <p:nvPr/>
          </p:nvSpPr>
          <p:spPr bwMode="auto">
            <a:xfrm rot="-5400000">
              <a:off x="1164" y="2388"/>
              <a:ext cx="216" cy="1776"/>
            </a:xfrm>
            <a:prstGeom prst="leftBrace">
              <a:avLst>
                <a:gd name="adj1" fmla="val 68519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4358" name="Group 22"/>
          <p:cNvGrpSpPr>
            <a:grpSpLocks/>
          </p:cNvGrpSpPr>
          <p:nvPr/>
        </p:nvGrpSpPr>
        <p:grpSpPr bwMode="auto">
          <a:xfrm>
            <a:off x="4300538" y="4352925"/>
            <a:ext cx="4691062" cy="1133475"/>
            <a:chOff x="2679" y="1536"/>
            <a:chExt cx="2955" cy="714"/>
          </a:xfrm>
        </p:grpSpPr>
        <p:sp>
          <p:nvSpPr>
            <p:cNvPr id="32802" name="AutoShape 23"/>
            <p:cNvSpPr>
              <a:spLocks noChangeArrowheads="1"/>
            </p:cNvSpPr>
            <p:nvPr/>
          </p:nvSpPr>
          <p:spPr bwMode="auto">
            <a:xfrm>
              <a:off x="3258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3" name="AutoShape 24"/>
            <p:cNvSpPr>
              <a:spLocks noChangeArrowheads="1"/>
            </p:cNvSpPr>
            <p:nvPr/>
          </p:nvSpPr>
          <p:spPr bwMode="auto">
            <a:xfrm>
              <a:off x="2679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4" name="AutoShape 25"/>
            <p:cNvSpPr>
              <a:spLocks noChangeArrowheads="1"/>
            </p:cNvSpPr>
            <p:nvPr/>
          </p:nvSpPr>
          <p:spPr bwMode="auto">
            <a:xfrm>
              <a:off x="3834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2805" name="AutoShape 26"/>
            <p:cNvSpPr>
              <a:spLocks noChangeArrowheads="1"/>
            </p:cNvSpPr>
            <p:nvPr/>
          </p:nvSpPr>
          <p:spPr bwMode="auto">
            <a:xfrm>
              <a:off x="4410" y="1584"/>
              <a:ext cx="528" cy="432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pic>
          <p:nvPicPr>
            <p:cNvPr id="32806" name="Picture 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50" y="1536"/>
              <a:ext cx="684" cy="51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807" name="AutoShape 28"/>
            <p:cNvSpPr>
              <a:spLocks/>
            </p:cNvSpPr>
            <p:nvPr/>
          </p:nvSpPr>
          <p:spPr bwMode="auto">
            <a:xfrm rot="-5400000">
              <a:off x="4044" y="966"/>
              <a:ext cx="216" cy="2352"/>
            </a:xfrm>
            <a:prstGeom prst="leftBrace">
              <a:avLst>
                <a:gd name="adj1" fmla="val 90741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2773" name="Text Box 32"/>
          <p:cNvSpPr txBox="1">
            <a:spLocks noChangeArrowheads="1"/>
          </p:cNvSpPr>
          <p:nvPr/>
        </p:nvSpPr>
        <p:spPr bwMode="auto">
          <a:xfrm>
            <a:off x="-28575" y="1295400"/>
            <a:ext cx="9090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b) Viết hỗn số chỉ phần đã tô màu của mỗi hình dưới đây:</a:t>
            </a:r>
          </a:p>
        </p:txBody>
      </p:sp>
      <p:sp>
        <p:nvSpPr>
          <p:cNvPr id="32774" name="Text Box 33"/>
          <p:cNvSpPr txBox="1">
            <a:spLocks noChangeArrowheads="1"/>
          </p:cNvSpPr>
          <p:nvPr/>
        </p:nvSpPr>
        <p:spPr bwMode="auto">
          <a:xfrm>
            <a:off x="12954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1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5638800" y="3048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2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2954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3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6172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latin typeface="Times New Roman" pitchFamily="18" charset="0"/>
              </a:rPr>
              <a:t>Hình 4</a:t>
            </a:r>
          </a:p>
        </p:txBody>
      </p:sp>
      <p:grpSp>
        <p:nvGrpSpPr>
          <p:cNvPr id="14390" name="Group 54"/>
          <p:cNvGrpSpPr>
            <a:grpSpLocks/>
          </p:cNvGrpSpPr>
          <p:nvPr/>
        </p:nvGrpSpPr>
        <p:grpSpPr bwMode="auto">
          <a:xfrm>
            <a:off x="1289050" y="3335338"/>
            <a:ext cx="920750" cy="1084262"/>
            <a:chOff x="668" y="2149"/>
            <a:chExt cx="580" cy="683"/>
          </a:xfrm>
        </p:grpSpPr>
        <p:grpSp>
          <p:nvGrpSpPr>
            <p:cNvPr id="32797" name="Group 37"/>
            <p:cNvGrpSpPr>
              <a:grpSpLocks/>
            </p:cNvGrpSpPr>
            <p:nvPr/>
          </p:nvGrpSpPr>
          <p:grpSpPr bwMode="auto">
            <a:xfrm>
              <a:off x="912" y="2149"/>
              <a:ext cx="336" cy="683"/>
              <a:chOff x="480" y="3157"/>
              <a:chExt cx="336" cy="683"/>
            </a:xfrm>
          </p:grpSpPr>
          <p:sp>
            <p:nvSpPr>
              <p:cNvPr id="32799" name="Text Box 38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800" name="Text Box 39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801" name="Line 40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8" name="Text Box 53"/>
            <p:cNvSpPr txBox="1">
              <a:spLocks noChangeArrowheads="1"/>
            </p:cNvSpPr>
            <p:nvPr/>
          </p:nvSpPr>
          <p:spPr bwMode="auto">
            <a:xfrm>
              <a:off x="668" y="2304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4396" name="Group 60"/>
          <p:cNvGrpSpPr>
            <a:grpSpLocks/>
          </p:cNvGrpSpPr>
          <p:nvPr/>
        </p:nvGrpSpPr>
        <p:grpSpPr bwMode="auto">
          <a:xfrm>
            <a:off x="5632450" y="3352800"/>
            <a:ext cx="920750" cy="1084263"/>
            <a:chOff x="3500" y="2112"/>
            <a:chExt cx="580" cy="683"/>
          </a:xfrm>
        </p:grpSpPr>
        <p:grpSp>
          <p:nvGrpSpPr>
            <p:cNvPr id="32792" name="Group 41"/>
            <p:cNvGrpSpPr>
              <a:grpSpLocks/>
            </p:cNvGrpSpPr>
            <p:nvPr/>
          </p:nvGrpSpPr>
          <p:grpSpPr bwMode="auto">
            <a:xfrm>
              <a:off x="3744" y="2112"/>
              <a:ext cx="336" cy="683"/>
              <a:chOff x="480" y="3157"/>
              <a:chExt cx="336" cy="683"/>
            </a:xfrm>
          </p:grpSpPr>
          <p:sp>
            <p:nvSpPr>
              <p:cNvPr id="32794" name="Text Box 42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5" name="Text Box 43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2796" name="Line 44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3" name="Text Box 55"/>
            <p:cNvSpPr txBox="1">
              <a:spLocks noChangeArrowheads="1"/>
            </p:cNvSpPr>
            <p:nvPr/>
          </p:nvSpPr>
          <p:spPr bwMode="auto">
            <a:xfrm>
              <a:off x="3500" y="225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4394" name="Group 58"/>
          <p:cNvGrpSpPr>
            <a:grpSpLocks/>
          </p:cNvGrpSpPr>
          <p:nvPr/>
        </p:nvGrpSpPr>
        <p:grpSpPr bwMode="auto">
          <a:xfrm>
            <a:off x="1295400" y="5697538"/>
            <a:ext cx="914400" cy="1084262"/>
            <a:chOff x="672" y="3637"/>
            <a:chExt cx="576" cy="683"/>
          </a:xfrm>
        </p:grpSpPr>
        <p:grpSp>
          <p:nvGrpSpPr>
            <p:cNvPr id="32787" name="Group 45"/>
            <p:cNvGrpSpPr>
              <a:grpSpLocks/>
            </p:cNvGrpSpPr>
            <p:nvPr/>
          </p:nvGrpSpPr>
          <p:grpSpPr bwMode="auto">
            <a:xfrm>
              <a:off x="912" y="3637"/>
              <a:ext cx="336" cy="683"/>
              <a:chOff x="480" y="3157"/>
              <a:chExt cx="336" cy="683"/>
            </a:xfrm>
          </p:grpSpPr>
          <p:sp>
            <p:nvSpPr>
              <p:cNvPr id="32789" name="Text Box 46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90" name="Text Box 47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2791" name="Line 48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8" name="Text Box 56"/>
            <p:cNvSpPr txBox="1">
              <a:spLocks noChangeArrowheads="1"/>
            </p:cNvSpPr>
            <p:nvPr/>
          </p:nvSpPr>
          <p:spPr bwMode="auto">
            <a:xfrm>
              <a:off x="672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6165850" y="5697538"/>
            <a:ext cx="920750" cy="1084262"/>
            <a:chOff x="3788" y="3637"/>
            <a:chExt cx="580" cy="683"/>
          </a:xfrm>
        </p:grpSpPr>
        <p:grpSp>
          <p:nvGrpSpPr>
            <p:cNvPr id="32782" name="Group 49"/>
            <p:cNvGrpSpPr>
              <a:grpSpLocks/>
            </p:cNvGrpSpPr>
            <p:nvPr/>
          </p:nvGrpSpPr>
          <p:grpSpPr bwMode="auto">
            <a:xfrm>
              <a:off x="4032" y="3637"/>
              <a:ext cx="336" cy="683"/>
              <a:chOff x="480" y="3157"/>
              <a:chExt cx="336" cy="683"/>
            </a:xfrm>
          </p:grpSpPr>
          <p:sp>
            <p:nvSpPr>
              <p:cNvPr id="32784" name="Text Box 50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2785" name="Text Box 51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2786" name="Line 52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83" name="Text Box 57"/>
            <p:cNvSpPr txBox="1">
              <a:spLocks noChangeArrowheads="1"/>
            </p:cNvSpPr>
            <p:nvPr/>
          </p:nvSpPr>
          <p:spPr bwMode="auto">
            <a:xfrm>
              <a:off x="3788" y="379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0" grpId="0"/>
      <p:bldP spid="14370" grpId="1"/>
      <p:bldP spid="14371" grpId="0"/>
      <p:bldP spid="14371" grpId="1"/>
      <p:bldP spid="14372" grpId="0"/>
      <p:bldP spid="143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8263" y="1371600"/>
            <a:ext cx="491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2. Rút gọn các phân số:</a:t>
            </a:r>
          </a:p>
        </p:txBody>
      </p:sp>
      <p:grpSp>
        <p:nvGrpSpPr>
          <p:cNvPr id="33794" name="Group 5"/>
          <p:cNvGrpSpPr>
            <a:grpSpLocks/>
          </p:cNvGrpSpPr>
          <p:nvPr/>
        </p:nvGrpSpPr>
        <p:grpSpPr bwMode="auto">
          <a:xfrm>
            <a:off x="2298700" y="2079625"/>
            <a:ext cx="533400" cy="1084263"/>
            <a:chOff x="480" y="3157"/>
            <a:chExt cx="336" cy="683"/>
          </a:xfrm>
        </p:grpSpPr>
        <p:sp>
          <p:nvSpPr>
            <p:cNvPr id="33887" name="Text Box 6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88" name="Text Box 7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89" name="Line 8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5" name="Group 33"/>
          <p:cNvGrpSpPr>
            <a:grpSpLocks/>
          </p:cNvGrpSpPr>
          <p:nvPr/>
        </p:nvGrpSpPr>
        <p:grpSpPr bwMode="auto">
          <a:xfrm>
            <a:off x="3136900" y="2079625"/>
            <a:ext cx="596900" cy="1084263"/>
            <a:chOff x="1484" y="1550"/>
            <a:chExt cx="376" cy="683"/>
          </a:xfrm>
        </p:grpSpPr>
        <p:sp>
          <p:nvSpPr>
            <p:cNvPr id="33884" name="Text Box 10"/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85" name="Text Box 11"/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86" name="Line 12"/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6" name="Group 34"/>
          <p:cNvGrpSpPr>
            <a:grpSpLocks/>
          </p:cNvGrpSpPr>
          <p:nvPr/>
        </p:nvGrpSpPr>
        <p:grpSpPr bwMode="auto">
          <a:xfrm>
            <a:off x="3917950" y="2116138"/>
            <a:ext cx="590550" cy="1084262"/>
            <a:chOff x="2496" y="1502"/>
            <a:chExt cx="372" cy="683"/>
          </a:xfrm>
        </p:grpSpPr>
        <p:sp>
          <p:nvSpPr>
            <p:cNvPr id="33881" name="Text Box 14"/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82" name="Text Box 15"/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83" name="Line 16"/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7" name="Group 35"/>
          <p:cNvGrpSpPr>
            <a:grpSpLocks/>
          </p:cNvGrpSpPr>
          <p:nvPr/>
        </p:nvGrpSpPr>
        <p:grpSpPr bwMode="auto">
          <a:xfrm>
            <a:off x="4673600" y="2079625"/>
            <a:ext cx="596900" cy="1084263"/>
            <a:chOff x="3548" y="1550"/>
            <a:chExt cx="376" cy="683"/>
          </a:xfrm>
        </p:grpSpPr>
        <p:sp>
          <p:nvSpPr>
            <p:cNvPr id="33878" name="Text Box 18"/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79" name="Text Box 19"/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80" name="Line 20"/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798" name="Group 36"/>
          <p:cNvGrpSpPr>
            <a:grpSpLocks/>
          </p:cNvGrpSpPr>
          <p:nvPr/>
        </p:nvGrpSpPr>
        <p:grpSpPr bwMode="auto">
          <a:xfrm>
            <a:off x="5499100" y="2079625"/>
            <a:ext cx="596900" cy="1084263"/>
            <a:chOff x="4508" y="1550"/>
            <a:chExt cx="376" cy="683"/>
          </a:xfrm>
        </p:grpSpPr>
        <p:sp>
          <p:nvSpPr>
            <p:cNvPr id="33875" name="Text Box 22"/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75</a:t>
              </a:r>
            </a:p>
          </p:txBody>
        </p:sp>
        <p:sp>
          <p:nvSpPr>
            <p:cNvPr id="33876" name="Text Box 23"/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33877" name="Line 24"/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28321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0" name="Text Box 30"/>
          <p:cNvSpPr txBox="1">
            <a:spLocks noChangeArrowheads="1"/>
          </p:cNvSpPr>
          <p:nvPr/>
        </p:nvSpPr>
        <p:spPr bwMode="auto">
          <a:xfrm>
            <a:off x="3657600" y="2286000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1" name="Text Box 31"/>
          <p:cNvSpPr txBox="1">
            <a:spLocks noChangeArrowheads="1"/>
          </p:cNvSpPr>
          <p:nvPr/>
        </p:nvSpPr>
        <p:spPr bwMode="auto">
          <a:xfrm>
            <a:off x="4432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sp>
        <p:nvSpPr>
          <p:cNvPr id="33802" name="Text Box 32"/>
          <p:cNvSpPr txBox="1">
            <a:spLocks noChangeArrowheads="1"/>
          </p:cNvSpPr>
          <p:nvPr/>
        </p:nvSpPr>
        <p:spPr bwMode="auto">
          <a:xfrm>
            <a:off x="5194300" y="2316163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;</a:t>
            </a:r>
          </a:p>
        </p:txBody>
      </p:sp>
      <p:grpSp>
        <p:nvGrpSpPr>
          <p:cNvPr id="8261" name="Group 37"/>
          <p:cNvGrpSpPr>
            <a:grpSpLocks/>
          </p:cNvGrpSpPr>
          <p:nvPr/>
        </p:nvGrpSpPr>
        <p:grpSpPr bwMode="auto">
          <a:xfrm>
            <a:off x="685800" y="3187700"/>
            <a:ext cx="533400" cy="1084263"/>
            <a:chOff x="480" y="3157"/>
            <a:chExt cx="336" cy="683"/>
          </a:xfrm>
        </p:grpSpPr>
        <p:sp>
          <p:nvSpPr>
            <p:cNvPr id="33872" name="Text Box 38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3873" name="Text Box 39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3874" name="Line 40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" name="Group 105"/>
          <p:cNvGrpSpPr>
            <a:grpSpLocks/>
          </p:cNvGrpSpPr>
          <p:nvPr/>
        </p:nvGrpSpPr>
        <p:grpSpPr bwMode="auto">
          <a:xfrm>
            <a:off x="1295400" y="3182938"/>
            <a:ext cx="1539875" cy="1084262"/>
            <a:chOff x="816" y="2005"/>
            <a:chExt cx="970" cy="683"/>
          </a:xfrm>
        </p:grpSpPr>
        <p:sp>
          <p:nvSpPr>
            <p:cNvPr id="33867" name="Text Box 41"/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33868" name="Group 42"/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33869" name="Text Box 4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 : 3</a:t>
                </a:r>
              </a:p>
            </p:txBody>
          </p:sp>
          <p:sp>
            <p:nvSpPr>
              <p:cNvPr id="33870" name="Text Box 4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6 : 3</a:t>
                </a:r>
              </a:p>
            </p:txBody>
          </p:sp>
          <p:sp>
            <p:nvSpPr>
              <p:cNvPr id="33871" name="Line 4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2743200" y="3182938"/>
            <a:ext cx="914400" cy="1084262"/>
            <a:chOff x="1776" y="2005"/>
            <a:chExt cx="576" cy="683"/>
          </a:xfrm>
        </p:grpSpPr>
        <p:grpSp>
          <p:nvGrpSpPr>
            <p:cNvPr id="33862" name="Group 46"/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33864" name="Text Box 47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3865" name="Text Box 48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3866" name="Line 49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63" name="Text Box 50"/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755650" y="4402138"/>
            <a:ext cx="952500" cy="1084262"/>
            <a:chOff x="476" y="2773"/>
            <a:chExt cx="600" cy="683"/>
          </a:xfrm>
        </p:grpSpPr>
        <p:sp>
          <p:nvSpPr>
            <p:cNvPr id="33858" name="Text Box 54"/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33859" name="Text Box 55"/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</a:t>
              </a:r>
            </a:p>
          </p:txBody>
        </p:sp>
        <p:sp>
          <p:nvSpPr>
            <p:cNvPr id="33860" name="Line 56"/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1" name="Text Box 57"/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1720850" y="4402138"/>
            <a:ext cx="1146175" cy="1084262"/>
            <a:chOff x="1084" y="2773"/>
            <a:chExt cx="722" cy="683"/>
          </a:xfrm>
        </p:grpSpPr>
        <p:sp>
          <p:nvSpPr>
            <p:cNvPr id="33855" name="Text Box 59"/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18 : 6</a:t>
              </a:r>
            </a:p>
          </p:txBody>
        </p:sp>
        <p:sp>
          <p:nvSpPr>
            <p:cNvPr id="33856" name="Text Box 60"/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24 : 6</a:t>
              </a:r>
            </a:p>
          </p:txBody>
        </p:sp>
        <p:sp>
          <p:nvSpPr>
            <p:cNvPr id="33857" name="Line 61"/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02" name="Group 110"/>
          <p:cNvGrpSpPr>
            <a:grpSpLocks/>
          </p:cNvGrpSpPr>
          <p:nvPr/>
        </p:nvGrpSpPr>
        <p:grpSpPr bwMode="auto">
          <a:xfrm>
            <a:off x="2787650" y="4402138"/>
            <a:ext cx="946150" cy="1084262"/>
            <a:chOff x="1756" y="2773"/>
            <a:chExt cx="596" cy="683"/>
          </a:xfrm>
        </p:grpSpPr>
        <p:grpSp>
          <p:nvGrpSpPr>
            <p:cNvPr id="33850" name="Group 62"/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33852" name="Text Box 63"/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33853" name="Text Box 64"/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>
                    <a:solidFill>
                      <a:srgbClr val="0000FF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33854" name="Line 65"/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51" name="Text Box 66"/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8304" name="Group 112"/>
          <p:cNvGrpSpPr>
            <a:grpSpLocks/>
          </p:cNvGrpSpPr>
          <p:nvPr/>
        </p:nvGrpSpPr>
        <p:grpSpPr bwMode="auto">
          <a:xfrm>
            <a:off x="755650" y="5621338"/>
            <a:ext cx="590550" cy="1084262"/>
            <a:chOff x="476" y="3541"/>
            <a:chExt cx="372" cy="683"/>
          </a:xfrm>
        </p:grpSpPr>
        <p:sp>
          <p:nvSpPr>
            <p:cNvPr id="33847" name="Text Box 69"/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48" name="Text Box 70"/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33849" name="Line 71"/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/>
          <p:cNvSpPr txBox="1">
            <a:spLocks noChangeArrowheads="1"/>
          </p:cNvSpPr>
          <p:nvPr/>
        </p:nvSpPr>
        <p:spPr bwMode="auto">
          <a:xfrm>
            <a:off x="129540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3" name="Group 111"/>
          <p:cNvGrpSpPr>
            <a:grpSpLocks/>
          </p:cNvGrpSpPr>
          <p:nvPr/>
        </p:nvGrpSpPr>
        <p:grpSpPr bwMode="auto">
          <a:xfrm>
            <a:off x="1720850" y="5621338"/>
            <a:ext cx="1131888" cy="1084262"/>
            <a:chOff x="1084" y="3541"/>
            <a:chExt cx="713" cy="683"/>
          </a:xfrm>
        </p:grpSpPr>
        <p:sp>
          <p:nvSpPr>
            <p:cNvPr id="33844" name="Text Box 73"/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: 5</a:t>
              </a:r>
            </a:p>
          </p:txBody>
        </p:sp>
        <p:sp>
          <p:nvSpPr>
            <p:cNvPr id="33845" name="Text Box 74"/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35 : 5</a:t>
              </a:r>
            </a:p>
          </p:txBody>
        </p:sp>
        <p:sp>
          <p:nvSpPr>
            <p:cNvPr id="33846" name="Line 75"/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4" name="Group 76"/>
          <p:cNvGrpSpPr>
            <a:grpSpLocks/>
          </p:cNvGrpSpPr>
          <p:nvPr/>
        </p:nvGrpSpPr>
        <p:grpSpPr bwMode="auto">
          <a:xfrm>
            <a:off x="3200400" y="5621338"/>
            <a:ext cx="533400" cy="1084262"/>
            <a:chOff x="480" y="3157"/>
            <a:chExt cx="336" cy="683"/>
          </a:xfrm>
        </p:grpSpPr>
        <p:sp>
          <p:nvSpPr>
            <p:cNvPr id="33841" name="Text Box 77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42" name="Text Box 78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3843" name="Line 79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/>
          <p:cNvSpPr txBox="1">
            <a:spLocks noChangeArrowheads="1"/>
          </p:cNvSpPr>
          <p:nvPr/>
        </p:nvSpPr>
        <p:spPr bwMode="auto">
          <a:xfrm>
            <a:off x="2787650" y="58801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8305" name="Group 113"/>
          <p:cNvGrpSpPr>
            <a:grpSpLocks/>
          </p:cNvGrpSpPr>
          <p:nvPr/>
        </p:nvGrpSpPr>
        <p:grpSpPr bwMode="auto">
          <a:xfrm>
            <a:off x="5022850" y="3411538"/>
            <a:ext cx="596900" cy="1084262"/>
            <a:chOff x="3164" y="2149"/>
            <a:chExt cx="376" cy="683"/>
          </a:xfrm>
        </p:grpSpPr>
        <p:sp>
          <p:nvSpPr>
            <p:cNvPr id="33838" name="Text Box 83"/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33839" name="Text Box 84"/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33840" name="Line 85"/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/>
          <p:cNvSpPr txBox="1">
            <a:spLocks noChangeArrowheads="1"/>
          </p:cNvSpPr>
          <p:nvPr/>
        </p:nvSpPr>
        <p:spPr bwMode="auto">
          <a:xfrm>
            <a:off x="556260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29" name="Text Box 87"/>
          <p:cNvSpPr txBox="1">
            <a:spLocks noChangeArrowheads="1"/>
          </p:cNvSpPr>
          <p:nvPr/>
        </p:nvSpPr>
        <p:spPr bwMode="auto">
          <a:xfrm>
            <a:off x="5975350" y="3411538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40 : 10</a:t>
            </a:r>
          </a:p>
        </p:txBody>
      </p:sp>
      <p:sp>
        <p:nvSpPr>
          <p:cNvPr id="8230" name="Text Box 88"/>
          <p:cNvSpPr txBox="1">
            <a:spLocks noChangeArrowheads="1"/>
          </p:cNvSpPr>
          <p:nvPr/>
        </p:nvSpPr>
        <p:spPr bwMode="auto">
          <a:xfrm>
            <a:off x="5943600" y="3916363"/>
            <a:ext cx="1335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90 : 10</a:t>
            </a:r>
          </a:p>
        </p:txBody>
      </p:sp>
      <p:sp>
        <p:nvSpPr>
          <p:cNvPr id="8231" name="Line 89"/>
          <p:cNvSpPr>
            <a:spLocks noChangeShapeType="1"/>
          </p:cNvSpPr>
          <p:nvPr/>
        </p:nvSpPr>
        <p:spPr bwMode="auto">
          <a:xfrm>
            <a:off x="6000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32" name="Group 90"/>
          <p:cNvGrpSpPr>
            <a:grpSpLocks/>
          </p:cNvGrpSpPr>
          <p:nvPr/>
        </p:nvGrpSpPr>
        <p:grpSpPr bwMode="auto">
          <a:xfrm>
            <a:off x="7620000" y="3411538"/>
            <a:ext cx="533400" cy="1084262"/>
            <a:chOff x="480" y="3157"/>
            <a:chExt cx="336" cy="683"/>
          </a:xfrm>
        </p:grpSpPr>
        <p:sp>
          <p:nvSpPr>
            <p:cNvPr id="33835" name="Text Box 91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3836" name="Text Box 92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3837" name="Line 93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/>
          <p:cNvSpPr txBox="1">
            <a:spLocks noChangeArrowheads="1"/>
          </p:cNvSpPr>
          <p:nvPr/>
        </p:nvSpPr>
        <p:spPr bwMode="auto">
          <a:xfrm>
            <a:off x="7207250" y="3670300"/>
            <a:ext cx="41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213" name="Text Box 96"/>
          <p:cNvSpPr txBox="1">
            <a:spLocks noChangeArrowheads="1"/>
          </p:cNvSpPr>
          <p:nvPr/>
        </p:nvSpPr>
        <p:spPr bwMode="auto">
          <a:xfrm>
            <a:off x="4972050" y="4876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75</a:t>
            </a:r>
          </a:p>
        </p:txBody>
      </p:sp>
      <p:sp>
        <p:nvSpPr>
          <p:cNvPr id="8214" name="Text Box 97"/>
          <p:cNvSpPr txBox="1">
            <a:spLocks noChangeArrowheads="1"/>
          </p:cNvSpPr>
          <p:nvPr/>
        </p:nvSpPr>
        <p:spPr bwMode="auto">
          <a:xfrm>
            <a:off x="5022850" y="5381625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8215" name="Line 98"/>
          <p:cNvSpPr>
            <a:spLocks noChangeShapeType="1"/>
          </p:cNvSpPr>
          <p:nvPr/>
        </p:nvSpPr>
        <p:spPr bwMode="auto">
          <a:xfrm>
            <a:off x="5029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306" name="Group 114"/>
          <p:cNvGrpSpPr>
            <a:grpSpLocks/>
          </p:cNvGrpSpPr>
          <p:nvPr/>
        </p:nvGrpSpPr>
        <p:grpSpPr bwMode="auto">
          <a:xfrm>
            <a:off x="5562600" y="4876800"/>
            <a:ext cx="1760538" cy="1084263"/>
            <a:chOff x="3504" y="3072"/>
            <a:chExt cx="1109" cy="683"/>
          </a:xfrm>
        </p:grpSpPr>
        <p:sp>
          <p:nvSpPr>
            <p:cNvPr id="33831" name="Text Box 99"/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33832" name="Text Box 100"/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75 : 15</a:t>
              </a:r>
            </a:p>
          </p:txBody>
        </p:sp>
        <p:sp>
          <p:nvSpPr>
            <p:cNvPr id="33833" name="Text Box 101"/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30 : 15</a:t>
              </a:r>
            </a:p>
          </p:txBody>
        </p:sp>
        <p:sp>
          <p:nvSpPr>
            <p:cNvPr id="33834" name="Line 102"/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20" name="Group 103"/>
          <p:cNvGrpSpPr>
            <a:grpSpLocks/>
          </p:cNvGrpSpPr>
          <p:nvPr/>
        </p:nvGrpSpPr>
        <p:grpSpPr bwMode="auto">
          <a:xfrm>
            <a:off x="7620000" y="4876800"/>
            <a:ext cx="533400" cy="1084263"/>
            <a:chOff x="480" y="3157"/>
            <a:chExt cx="336" cy="683"/>
          </a:xfrm>
        </p:grpSpPr>
        <p:sp>
          <p:nvSpPr>
            <p:cNvPr id="33828" name="Text Box 104"/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3829" name="Text Box 105"/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30" name="Line 106"/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/>
          <p:cNvSpPr txBox="1">
            <a:spLocks noChangeArrowheads="1"/>
          </p:cNvSpPr>
          <p:nvPr/>
        </p:nvSpPr>
        <p:spPr bwMode="auto">
          <a:xfrm>
            <a:off x="7207250" y="5135563"/>
            <a:ext cx="41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307" name="Line 115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auto">
          <a:xfrm>
            <a:off x="4419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1" grpId="0" animBg="1"/>
      <p:bldP spid="8233" grpId="0"/>
      <p:bldP spid="8213" grpId="0"/>
      <p:bldP spid="8214" grpId="0"/>
      <p:bldP spid="8215" grpId="0" animBg="1"/>
      <p:bldP spid="8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76200" y="1373188"/>
            <a:ext cx="656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3. Quy đồng mẫu số các phân số:</a:t>
            </a:r>
          </a:p>
        </p:txBody>
      </p:sp>
      <p:grpSp>
        <p:nvGrpSpPr>
          <p:cNvPr id="34818" name="Group 72"/>
          <p:cNvGrpSpPr>
            <a:grpSpLocks/>
          </p:cNvGrpSpPr>
          <p:nvPr/>
        </p:nvGrpSpPr>
        <p:grpSpPr bwMode="auto">
          <a:xfrm>
            <a:off x="914400" y="1981200"/>
            <a:ext cx="2209800" cy="976313"/>
            <a:chOff x="241" y="1248"/>
            <a:chExt cx="1392" cy="615"/>
          </a:xfrm>
        </p:grpSpPr>
        <p:sp>
          <p:nvSpPr>
            <p:cNvPr id="34880" name="Text Box 5"/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a) </a:t>
              </a:r>
            </a:p>
          </p:txBody>
        </p:sp>
        <p:sp>
          <p:nvSpPr>
            <p:cNvPr id="34881" name="Text Box 7"/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82" name="Text Box 8"/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83" name="Line 9"/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11"/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85" name="Text Box 12"/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86" name="Line 13"/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14"/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</p:grpSp>
      <p:grpSp>
        <p:nvGrpSpPr>
          <p:cNvPr id="34819" name="Group 73"/>
          <p:cNvGrpSpPr>
            <a:grpSpLocks/>
          </p:cNvGrpSpPr>
          <p:nvPr/>
        </p:nvGrpSpPr>
        <p:grpSpPr bwMode="auto">
          <a:xfrm>
            <a:off x="5176838" y="1981200"/>
            <a:ext cx="2324100" cy="976313"/>
            <a:chOff x="1917" y="1248"/>
            <a:chExt cx="1464" cy="615"/>
          </a:xfrm>
        </p:grpSpPr>
        <p:sp>
          <p:nvSpPr>
            <p:cNvPr id="34871" name="Text Box 17"/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b) </a:t>
              </a:r>
            </a:p>
          </p:txBody>
        </p:sp>
        <p:sp>
          <p:nvSpPr>
            <p:cNvPr id="34872" name="Text Box 19"/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73" name="Text Box 20"/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74" name="Line 21"/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Text Box 23"/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76" name="Text Box 24"/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77" name="Line 25"/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Text Box 26"/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 b="1">
                  <a:latin typeface="Times New Roman" pitchFamily="18" charset="0"/>
                </a:rPr>
                <a:t>và</a:t>
              </a:r>
            </a:p>
          </p:txBody>
        </p:sp>
        <p:sp>
          <p:nvSpPr>
            <p:cNvPr id="34879" name="Text Box 39"/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800" b="1">
                <a:latin typeface="Times New Roman" pitchFamily="18" charset="0"/>
              </a:endParaRPr>
            </a:p>
          </p:txBody>
        </p:sp>
      </p:grpSp>
      <p:sp>
        <p:nvSpPr>
          <p:cNvPr id="34820" name="Text Box 57"/>
          <p:cNvSpPr txBox="1">
            <a:spLocks noChangeArrowheads="1"/>
          </p:cNvSpPr>
          <p:nvPr/>
        </p:nvSpPr>
        <p:spPr bwMode="auto">
          <a:xfrm>
            <a:off x="2286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393825" y="31242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20</a:t>
            </a:r>
          </a:p>
        </p:txBody>
      </p:sp>
      <p:grpSp>
        <p:nvGrpSpPr>
          <p:cNvPr id="9304" name="Group 77"/>
          <p:cNvGrpSpPr>
            <a:grpSpLocks/>
          </p:cNvGrpSpPr>
          <p:nvPr/>
        </p:nvGrpSpPr>
        <p:grpSpPr bwMode="auto">
          <a:xfrm>
            <a:off x="838200" y="3860800"/>
            <a:ext cx="533400" cy="1112838"/>
            <a:chOff x="240" y="2432"/>
            <a:chExt cx="336" cy="701"/>
          </a:xfrm>
        </p:grpSpPr>
        <p:sp>
          <p:nvSpPr>
            <p:cNvPr id="34868" name="Text Box 62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4869" name="Text Box 63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4870" name="Line 64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05" name="Group 83"/>
          <p:cNvGrpSpPr>
            <a:grpSpLocks/>
          </p:cNvGrpSpPr>
          <p:nvPr/>
        </p:nvGrpSpPr>
        <p:grpSpPr bwMode="auto">
          <a:xfrm>
            <a:off x="1765300" y="3860800"/>
            <a:ext cx="1058863" cy="1112838"/>
            <a:chOff x="864" y="2432"/>
            <a:chExt cx="821" cy="701"/>
          </a:xfrm>
        </p:grpSpPr>
        <p:sp>
          <p:nvSpPr>
            <p:cNvPr id="34865" name="Text Box 79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 x 5</a:t>
              </a:r>
            </a:p>
          </p:txBody>
        </p:sp>
        <p:sp>
          <p:nvSpPr>
            <p:cNvPr id="34866" name="Text Box 80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4 x 5</a:t>
              </a:r>
            </a:p>
          </p:txBody>
        </p:sp>
        <p:sp>
          <p:nvSpPr>
            <p:cNvPr id="34867" name="Line 81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/>
          <p:cNvSpPr txBox="1">
            <a:spLocks noChangeArrowheads="1"/>
          </p:cNvSpPr>
          <p:nvPr/>
        </p:nvSpPr>
        <p:spPr bwMode="auto">
          <a:xfrm>
            <a:off x="1384300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307" name="Group 89"/>
          <p:cNvGrpSpPr>
            <a:grpSpLocks/>
          </p:cNvGrpSpPr>
          <p:nvPr/>
        </p:nvGrpSpPr>
        <p:grpSpPr bwMode="auto">
          <a:xfrm>
            <a:off x="3060700" y="3860800"/>
            <a:ext cx="596900" cy="1112838"/>
            <a:chOff x="1704" y="2432"/>
            <a:chExt cx="376" cy="701"/>
          </a:xfrm>
        </p:grpSpPr>
        <p:sp>
          <p:nvSpPr>
            <p:cNvPr id="34862" name="Text Box 85"/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63" name="Text Box 86"/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/>
          <p:cNvSpPr txBox="1">
            <a:spLocks noChangeArrowheads="1"/>
          </p:cNvSpPr>
          <p:nvPr/>
        </p:nvSpPr>
        <p:spPr bwMode="auto">
          <a:xfrm>
            <a:off x="2720975" y="413385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grpSp>
        <p:nvGrpSpPr>
          <p:cNvPr id="9291" name="Group 92"/>
          <p:cNvGrpSpPr>
            <a:grpSpLocks/>
          </p:cNvGrpSpPr>
          <p:nvPr/>
        </p:nvGrpSpPr>
        <p:grpSpPr bwMode="auto">
          <a:xfrm>
            <a:off x="914400" y="5135563"/>
            <a:ext cx="533400" cy="1112837"/>
            <a:chOff x="240" y="2432"/>
            <a:chExt cx="336" cy="701"/>
          </a:xfrm>
        </p:grpSpPr>
        <p:sp>
          <p:nvSpPr>
            <p:cNvPr id="34859" name="Text Box 93"/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60" name="Text Box 94"/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61" name="Line 95"/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92" name="Group 96"/>
          <p:cNvGrpSpPr>
            <a:grpSpLocks/>
          </p:cNvGrpSpPr>
          <p:nvPr/>
        </p:nvGrpSpPr>
        <p:grpSpPr bwMode="auto">
          <a:xfrm>
            <a:off x="1828800" y="5135563"/>
            <a:ext cx="1058863" cy="1112837"/>
            <a:chOff x="864" y="2432"/>
            <a:chExt cx="821" cy="701"/>
          </a:xfrm>
        </p:grpSpPr>
        <p:sp>
          <p:nvSpPr>
            <p:cNvPr id="34856" name="Text Box 97"/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2 x 4</a:t>
              </a:r>
            </a:p>
          </p:txBody>
        </p:sp>
        <p:sp>
          <p:nvSpPr>
            <p:cNvPr id="34857" name="Text Box 98"/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4</a:t>
              </a:r>
            </a:p>
          </p:txBody>
        </p:sp>
        <p:sp>
          <p:nvSpPr>
            <p:cNvPr id="34858" name="Line 99"/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/>
          <p:cNvSpPr txBox="1">
            <a:spLocks noChangeArrowheads="1"/>
          </p:cNvSpPr>
          <p:nvPr/>
        </p:nvSpPr>
        <p:spPr bwMode="auto">
          <a:xfrm>
            <a:off x="1447800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9294" name="Text Box 102"/>
          <p:cNvSpPr txBox="1">
            <a:spLocks noChangeArrowheads="1"/>
          </p:cNvSpPr>
          <p:nvPr/>
        </p:nvSpPr>
        <p:spPr bwMode="auto">
          <a:xfrm>
            <a:off x="3200400" y="51355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9295" name="Text Box 103"/>
          <p:cNvSpPr txBox="1">
            <a:spLocks noChangeArrowheads="1"/>
          </p:cNvSpPr>
          <p:nvPr/>
        </p:nvSpPr>
        <p:spPr bwMode="auto">
          <a:xfrm>
            <a:off x="3124200" y="56689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9296" name="Line 104"/>
          <p:cNvSpPr>
            <a:spLocks noChangeShapeType="1"/>
          </p:cNvSpPr>
          <p:nvPr/>
        </p:nvSpPr>
        <p:spPr bwMode="auto">
          <a:xfrm>
            <a:off x="317500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7" name="Text Box 105"/>
          <p:cNvSpPr txBox="1">
            <a:spLocks noChangeArrowheads="1"/>
          </p:cNvSpPr>
          <p:nvPr/>
        </p:nvSpPr>
        <p:spPr bwMode="auto">
          <a:xfrm>
            <a:off x="2784475" y="5408613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44958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356" name="Group 140"/>
          <p:cNvGrpSpPr>
            <a:grpSpLocks/>
          </p:cNvGrpSpPr>
          <p:nvPr/>
        </p:nvGrpSpPr>
        <p:grpSpPr bwMode="auto">
          <a:xfrm>
            <a:off x="5181600" y="3962400"/>
            <a:ext cx="590550" cy="1112838"/>
            <a:chOff x="3264" y="2496"/>
            <a:chExt cx="372" cy="701"/>
          </a:xfrm>
        </p:grpSpPr>
        <p:sp>
          <p:nvSpPr>
            <p:cNvPr id="34853" name="Text Box 111"/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4854" name="Text Box 112"/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4855" name="Line 113"/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7" name="Group 141"/>
          <p:cNvGrpSpPr>
            <a:grpSpLocks/>
          </p:cNvGrpSpPr>
          <p:nvPr/>
        </p:nvGrpSpPr>
        <p:grpSpPr bwMode="auto">
          <a:xfrm>
            <a:off x="5727700" y="3962400"/>
            <a:ext cx="1492250" cy="1112838"/>
            <a:chOff x="3608" y="2496"/>
            <a:chExt cx="940" cy="701"/>
          </a:xfrm>
        </p:grpSpPr>
        <p:sp>
          <p:nvSpPr>
            <p:cNvPr id="34849" name="Text Box 115"/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5 x 3</a:t>
              </a:r>
            </a:p>
          </p:txBody>
        </p:sp>
        <p:sp>
          <p:nvSpPr>
            <p:cNvPr id="34850" name="Text Box 116"/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12 x 3</a:t>
              </a:r>
            </a:p>
          </p:txBody>
        </p:sp>
        <p:sp>
          <p:nvSpPr>
            <p:cNvPr id="34851" name="Line 117"/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Text Box 118"/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9358" name="Group 142"/>
          <p:cNvGrpSpPr>
            <a:grpSpLocks/>
          </p:cNvGrpSpPr>
          <p:nvPr/>
        </p:nvGrpSpPr>
        <p:grpSpPr bwMode="auto">
          <a:xfrm>
            <a:off x="7064375" y="3962400"/>
            <a:ext cx="993775" cy="1112838"/>
            <a:chOff x="4450" y="2496"/>
            <a:chExt cx="626" cy="701"/>
          </a:xfrm>
        </p:grpSpPr>
        <p:sp>
          <p:nvSpPr>
            <p:cNvPr id="34845" name="Text Box 120"/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15</a:t>
              </a:r>
            </a:p>
          </p:txBody>
        </p:sp>
        <p:sp>
          <p:nvSpPr>
            <p:cNvPr id="34846" name="Text Box 121"/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7" name="Line 122"/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Text Box 123"/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=</a:t>
              </a:r>
            </a:p>
          </p:txBody>
        </p: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5187950" y="5211763"/>
            <a:ext cx="603250" cy="1112837"/>
            <a:chOff x="1968" y="3251"/>
            <a:chExt cx="380" cy="701"/>
          </a:xfrm>
        </p:grpSpPr>
        <p:sp>
          <p:nvSpPr>
            <p:cNvPr id="34842" name="Text Box 126"/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4843" name="Text Box 127"/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FF"/>
                  </a:solidFill>
                  <a:latin typeface="Times New Roman" pitchFamily="18" charset="0"/>
                </a:rPr>
                <a:t>36</a:t>
              </a:r>
            </a:p>
          </p:txBody>
        </p:sp>
        <p:sp>
          <p:nvSpPr>
            <p:cNvPr id="34844" name="Line 128"/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5943600" y="3048000"/>
            <a:ext cx="173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MSC: 36</a:t>
            </a:r>
          </a:p>
        </p:txBody>
      </p:sp>
      <p:sp>
        <p:nvSpPr>
          <p:cNvPr id="9354" name="Text Box 138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962400" y="5562600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9355" name="Text Box 139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6019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  <a:cs typeface="+mn-cs"/>
              </a:rPr>
              <a:t>(Giữ nguyên)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6" grpId="0" animBg="1"/>
      <p:bldP spid="9297" grpId="0"/>
      <p:bldP spid="12395" grpId="0" animBg="1"/>
      <p:bldP spid="12427" grpId="0"/>
      <p:bldP spid="93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149225" y="1752600"/>
            <a:ext cx="127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Times New Roman" pitchFamily="18" charset="0"/>
              </a:rPr>
              <a:t>Bài 4. </a:t>
            </a:r>
          </a:p>
        </p:txBody>
      </p:sp>
      <p:sp>
        <p:nvSpPr>
          <p:cNvPr id="10243" name="WordArt 14"/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3048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0275" name="Text Box 34"/>
          <p:cNvSpPr txBox="1">
            <a:spLocks noChangeArrowheads="1"/>
          </p:cNvSpPr>
          <p:nvPr/>
        </p:nvSpPr>
        <p:spPr bwMode="auto">
          <a:xfrm>
            <a:off x="67056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6" name="Text Box 35"/>
          <p:cNvSpPr txBox="1">
            <a:spLocks noChangeArrowheads="1"/>
          </p:cNvSpPr>
          <p:nvPr/>
        </p:nvSpPr>
        <p:spPr bwMode="auto">
          <a:xfrm>
            <a:off x="65532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10</a:t>
            </a:r>
          </a:p>
        </p:txBody>
      </p:sp>
      <p:sp>
        <p:nvSpPr>
          <p:cNvPr id="10277" name="Line 36"/>
          <p:cNvSpPr>
            <a:spLocks noChangeShapeType="1"/>
          </p:cNvSpPr>
          <p:nvPr/>
        </p:nvSpPr>
        <p:spPr bwMode="auto">
          <a:xfrm>
            <a:off x="6705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7"/>
          <p:cNvSpPr txBox="1">
            <a:spLocks noChangeArrowheads="1"/>
          </p:cNvSpPr>
          <p:nvPr/>
        </p:nvSpPr>
        <p:spPr bwMode="auto">
          <a:xfrm>
            <a:off x="8197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79" name="Text Box 38"/>
          <p:cNvSpPr txBox="1">
            <a:spLocks noChangeArrowheads="1"/>
          </p:cNvSpPr>
          <p:nvPr/>
        </p:nvSpPr>
        <p:spPr bwMode="auto">
          <a:xfrm>
            <a:off x="819150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9</a:t>
            </a:r>
          </a:p>
        </p:txBody>
      </p:sp>
      <p:sp>
        <p:nvSpPr>
          <p:cNvPr id="10280" name="Line 39"/>
          <p:cNvSpPr>
            <a:spLocks noChangeShapeType="1"/>
          </p:cNvSpPr>
          <p:nvPr/>
        </p:nvSpPr>
        <p:spPr bwMode="auto">
          <a:xfrm>
            <a:off x="8121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40"/>
          <p:cNvSpPr txBox="1">
            <a:spLocks noChangeArrowheads="1"/>
          </p:cNvSpPr>
          <p:nvPr/>
        </p:nvSpPr>
        <p:spPr bwMode="auto">
          <a:xfrm>
            <a:off x="7385050" y="3671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1143000" y="35052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&gt;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4254500" y="35306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7416800" y="3543300"/>
            <a:ext cx="574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5400" b="1">
                <a:solidFill>
                  <a:srgbClr val="FF0066"/>
                </a:solidFill>
                <a:latin typeface="Times New Roman" pitchFamily="18" charset="0"/>
              </a:rPr>
              <a:t>&lt;</a:t>
            </a:r>
          </a:p>
        </p:txBody>
      </p:sp>
      <p:sp>
        <p:nvSpPr>
          <p:cNvPr id="10287" name="Text Box 17"/>
          <p:cNvSpPr txBox="1">
            <a:spLocks noChangeArrowheads="1"/>
          </p:cNvSpPr>
          <p:nvPr/>
        </p:nvSpPr>
        <p:spPr bwMode="auto">
          <a:xfrm>
            <a:off x="53340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7</a:t>
            </a:r>
          </a:p>
        </p:txBody>
      </p:sp>
      <p:sp>
        <p:nvSpPr>
          <p:cNvPr id="10288" name="Text Box 18"/>
          <p:cNvSpPr txBox="1">
            <a:spLocks noChangeArrowheads="1"/>
          </p:cNvSpPr>
          <p:nvPr/>
        </p:nvSpPr>
        <p:spPr bwMode="auto">
          <a:xfrm>
            <a:off x="30480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89" name="Line 19"/>
          <p:cNvSpPr>
            <a:spLocks noChangeShapeType="1"/>
          </p:cNvSpPr>
          <p:nvPr/>
        </p:nvSpPr>
        <p:spPr bwMode="auto">
          <a:xfrm>
            <a:off x="457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Text Box 20"/>
          <p:cNvSpPr txBox="1">
            <a:spLocks noChangeArrowheads="1"/>
          </p:cNvSpPr>
          <p:nvPr/>
        </p:nvSpPr>
        <p:spPr bwMode="auto">
          <a:xfrm>
            <a:off x="21018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91" name="Text Box 21"/>
          <p:cNvSpPr txBox="1">
            <a:spLocks noChangeArrowheads="1"/>
          </p:cNvSpPr>
          <p:nvPr/>
        </p:nvSpPr>
        <p:spPr bwMode="auto">
          <a:xfrm>
            <a:off x="18732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12</a:t>
            </a:r>
          </a:p>
        </p:txBody>
      </p:sp>
      <p:sp>
        <p:nvSpPr>
          <p:cNvPr id="10292" name="Line 22"/>
          <p:cNvSpPr>
            <a:spLocks noChangeShapeType="1"/>
          </p:cNvSpPr>
          <p:nvPr/>
        </p:nvSpPr>
        <p:spPr bwMode="auto">
          <a:xfrm>
            <a:off x="202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23"/>
          <p:cNvSpPr txBox="1">
            <a:spLocks noChangeArrowheads="1"/>
          </p:cNvSpPr>
          <p:nvPr/>
        </p:nvSpPr>
        <p:spPr bwMode="auto">
          <a:xfrm>
            <a:off x="1143000" y="3657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3" name="Text Box 48"/>
          <p:cNvSpPr txBox="1">
            <a:spLocks noChangeArrowheads="1"/>
          </p:cNvSpPr>
          <p:nvPr/>
        </p:nvSpPr>
        <p:spPr bwMode="auto">
          <a:xfrm>
            <a:off x="25082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sp>
        <p:nvSpPr>
          <p:cNvPr id="10281" name="Text Box 26"/>
          <p:cNvSpPr txBox="1">
            <a:spLocks noChangeArrowheads="1"/>
          </p:cNvSpPr>
          <p:nvPr/>
        </p:nvSpPr>
        <p:spPr bwMode="auto">
          <a:xfrm>
            <a:off x="35242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2</a:t>
            </a:r>
          </a:p>
        </p:txBody>
      </p:sp>
      <p:sp>
        <p:nvSpPr>
          <p:cNvPr id="10282" name="Text Box 27"/>
          <p:cNvSpPr txBox="1">
            <a:spLocks noChangeArrowheads="1"/>
          </p:cNvSpPr>
          <p:nvPr/>
        </p:nvSpPr>
        <p:spPr bwMode="auto">
          <a:xfrm>
            <a:off x="3549650" y="3944938"/>
            <a:ext cx="4889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5</a:t>
            </a:r>
          </a:p>
        </p:txBody>
      </p:sp>
      <p:sp>
        <p:nvSpPr>
          <p:cNvPr id="10283" name="Line 28"/>
          <p:cNvSpPr>
            <a:spLocks noChangeShapeType="1"/>
          </p:cNvSpPr>
          <p:nvPr/>
        </p:nvSpPr>
        <p:spPr bwMode="auto">
          <a:xfrm>
            <a:off x="3505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Text Box 29"/>
          <p:cNvSpPr txBox="1">
            <a:spLocks noChangeArrowheads="1"/>
          </p:cNvSpPr>
          <p:nvPr/>
        </p:nvSpPr>
        <p:spPr bwMode="auto">
          <a:xfrm>
            <a:off x="5124450" y="3276600"/>
            <a:ext cx="48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6</a:t>
            </a:r>
          </a:p>
        </p:txBody>
      </p:sp>
      <p:sp>
        <p:nvSpPr>
          <p:cNvPr id="10285" name="Text Box 30"/>
          <p:cNvSpPr txBox="1">
            <a:spLocks noChangeArrowheads="1"/>
          </p:cNvSpPr>
          <p:nvPr/>
        </p:nvSpPr>
        <p:spPr bwMode="auto">
          <a:xfrm>
            <a:off x="4997450" y="3944938"/>
            <a:ext cx="793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15</a:t>
            </a:r>
          </a:p>
        </p:txBody>
      </p:sp>
      <p:sp>
        <p:nvSpPr>
          <p:cNvPr id="10286" name="Line 31"/>
          <p:cNvSpPr>
            <a:spLocks noChangeShapeType="1"/>
          </p:cNvSpPr>
          <p:nvPr/>
        </p:nvSpPr>
        <p:spPr bwMode="auto">
          <a:xfrm>
            <a:off x="5105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32"/>
          <p:cNvSpPr txBox="1">
            <a:spLocks noChangeArrowheads="1"/>
          </p:cNvSpPr>
          <p:nvPr/>
        </p:nvSpPr>
        <p:spPr bwMode="auto">
          <a:xfrm>
            <a:off x="4197350" y="36687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itchFamily="18" charset="0"/>
              </a:rPr>
              <a:t>…</a:t>
            </a:r>
          </a:p>
        </p:txBody>
      </p:sp>
      <p:sp>
        <p:nvSpPr>
          <p:cNvPr id="10254" name="Text Box 49"/>
          <p:cNvSpPr txBox="1">
            <a:spLocks noChangeArrowheads="1"/>
          </p:cNvSpPr>
          <p:nvPr/>
        </p:nvSpPr>
        <p:spPr bwMode="auto">
          <a:xfrm>
            <a:off x="5632450" y="3595688"/>
            <a:ext cx="3873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4800" b="1">
                <a:latin typeface="Times New Roman" pitchFamily="18" charset="0"/>
              </a:rPr>
              <a:t>;</a:t>
            </a:r>
          </a:p>
        </p:txBody>
      </p:sp>
      <p:grpSp>
        <p:nvGrpSpPr>
          <p:cNvPr id="11330" name="Group 66"/>
          <p:cNvGrpSpPr>
            <a:grpSpLocks/>
          </p:cNvGrpSpPr>
          <p:nvPr/>
        </p:nvGrpSpPr>
        <p:grpSpPr bwMode="auto">
          <a:xfrm>
            <a:off x="2406650" y="4724400"/>
            <a:ext cx="4559300" cy="1509713"/>
            <a:chOff x="1516" y="2832"/>
            <a:chExt cx="2872" cy="951"/>
          </a:xfrm>
        </p:grpSpPr>
        <p:grpSp>
          <p:nvGrpSpPr>
            <p:cNvPr id="35871" name="Group 63"/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35874" name="Text Box 52"/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35875" name="Text Box 53"/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35876" name="Line 54"/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Text Box 55"/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35878" name="Text Box 56"/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15</a:t>
                </a:r>
              </a:p>
            </p:txBody>
          </p:sp>
          <p:sp>
            <p:nvSpPr>
              <p:cNvPr id="35879" name="Line 57"/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Text Box 58"/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35881" name="Text Box 59"/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2 x 3</a:t>
                </a:r>
              </a:p>
            </p:txBody>
          </p:sp>
          <p:sp>
            <p:nvSpPr>
              <p:cNvPr id="35882" name="Text Box 60"/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5 x 3 </a:t>
                </a:r>
              </a:p>
            </p:txBody>
          </p:sp>
          <p:sp>
            <p:nvSpPr>
              <p:cNvPr id="35883" name="Line 61"/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4" name="Text Box 62"/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4800" b="1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35872" name="Text Box 64"/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(</a:t>
              </a:r>
            </a:p>
          </p:txBody>
        </p:sp>
        <p:sp>
          <p:nvSpPr>
            <p:cNvPr id="35873" name="Text Box 65"/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7200" b="1">
                  <a:solidFill>
                    <a:srgbClr val="FF0066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1454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000" b="1">
                <a:latin typeface="Times New Roman" pitchFamily="18" charset="0"/>
              </a:rPr>
              <a:t>&gt;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&lt;</a:t>
            </a:r>
          </a:p>
          <a:p>
            <a:pPr algn="ctr"/>
            <a:r>
              <a:rPr lang="en-US" altLang="en-US" sz="4000" b="1">
                <a:latin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75" grpId="0"/>
      <p:bldP spid="10276" grpId="0"/>
      <p:bldP spid="10277" grpId="0" animBg="1"/>
      <p:bldP spid="10278" grpId="0"/>
      <p:bldP spid="10279" grpId="0"/>
      <p:bldP spid="10280" grpId="0" animBg="1"/>
      <p:bldP spid="10249" grpId="0"/>
      <p:bldP spid="11309" grpId="0"/>
      <p:bldP spid="11310" grpId="0"/>
      <p:bldP spid="11311" grpId="0"/>
      <p:bldP spid="10287" grpId="0"/>
      <p:bldP spid="10288" grpId="0"/>
      <p:bldP spid="10289" grpId="0" animBg="1"/>
      <p:bldP spid="10290" grpId="0"/>
      <p:bldP spid="10291" grpId="0"/>
      <p:bldP spid="10292" grpId="0" animBg="1"/>
      <p:bldP spid="10245" grpId="0"/>
      <p:bldP spid="10253" grpId="0"/>
      <p:bldP spid="10281" grpId="0"/>
      <p:bldP spid="10282" grpId="0"/>
      <p:bldP spid="10283" grpId="0" animBg="1"/>
      <p:bldP spid="10284" grpId="0"/>
      <p:bldP spid="10285" grpId="0"/>
      <p:bldP spid="10286" grpId="0" animBg="1"/>
      <p:bldP spid="10247" grpId="0"/>
      <p:bldP spid="10254" grpId="0"/>
      <p:bldP spid="102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Shape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533400" y="990600"/>
            <a:ext cx="78486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chơi: Rung chuông vàng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7" name="Picture 4" descr="XMBL_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716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2905125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76598">
            <a:off x="3886200" y="2838450"/>
            <a:ext cx="1238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7" descr="!BELL_0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934200" y="2676525"/>
            <a:ext cx="129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8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735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" y="4724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0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717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1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8100" y="47434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2" descr="T2kinhkong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4700" y="4667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3" descr="BAN_06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45200"/>
            <a:ext cx="9144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j0388217000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512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2"/>
                </p:tgtEl>
              </p:cMediaNode>
            </p:audio>
          </p:childTnLst>
        </p:cTn>
      </p:par>
    </p:tnLst>
    <p:bldLst>
      <p:bldP spid="51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447</Words>
  <Application>Microsoft Office PowerPoint</Application>
  <PresentationFormat>On-screen Show (4:3)</PresentationFormat>
  <Paragraphs>204</Paragraphs>
  <Slides>11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VNI-Times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MY PC</cp:lastModifiedBy>
  <cp:revision>99</cp:revision>
  <dcterms:created xsi:type="dcterms:W3CDTF">2014-02-20T11:26:58Z</dcterms:created>
  <dcterms:modified xsi:type="dcterms:W3CDTF">2023-04-02T23:41:28Z</dcterms:modified>
</cp:coreProperties>
</file>