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709" r:id="rId3"/>
    <p:sldMasterId id="2147483723" r:id="rId4"/>
    <p:sldMasterId id="2147483737" r:id="rId5"/>
  </p:sldMasterIdLst>
  <p:notesMasterIdLst>
    <p:notesMasterId r:id="rId17"/>
  </p:notesMasterIdLst>
  <p:sldIdLst>
    <p:sldId id="394" r:id="rId6"/>
    <p:sldId id="264" r:id="rId7"/>
    <p:sldId id="398" r:id="rId8"/>
    <p:sldId id="256" r:id="rId9"/>
    <p:sldId id="258" r:id="rId10"/>
    <p:sldId id="257" r:id="rId11"/>
    <p:sldId id="259" r:id="rId12"/>
    <p:sldId id="260" r:id="rId13"/>
    <p:sldId id="262" r:id="rId14"/>
    <p:sldId id="396" r:id="rId15"/>
    <p:sldId id="39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E8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3279F-D92F-4AEE-9D55-ACF07885FFA9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819AD-8566-4A29-A96F-A70A5513C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8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D8955D-C9CD-4C00-BA37-50A96C7C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48DF3-20BF-42AA-870C-5FD7264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C61C8-7E54-4AF6-A375-32DB2122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83CE8-E1E1-4964-BA87-AC575BF83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40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2CA22-4E05-4269-9643-12A5D0B6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FF8CD6-8D45-446D-80A1-6B9394AA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F6F51C-56AF-4246-8F99-00F17511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AA5D-0A79-4AE3-8883-E39980B97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8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2454DF-8837-4B67-B483-D5560E98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A8DD1D-F175-4BFB-B744-B5D94DA6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1CFA80-AF16-43D5-91E5-AE0B0243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1B0F8-3310-4953-9F84-7B09837EF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8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3605D3-EF2D-44CA-97B5-53642C8C4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35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741421-8234-4103-9665-68FA06460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390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B1DD32-D81B-41CF-A6EC-FB561F86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284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B02B7C-2E92-4945-8424-E4DE5BA8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907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6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59678A-2612-4E3B-B80F-8BDAABEF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214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E9A0F-22AC-4EFC-8CB2-90BEB9E5C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009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23A03E-1291-4F82-A663-740FBACB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031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EE40E0-9350-47CF-B3AE-C712CBB9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943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DCC06B-7E86-4324-9365-049931C3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00844-4D5C-47BD-B61A-DC527A4F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699E2-0F8B-4102-85B6-6E01DCAB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EF35D-E7E6-41CF-8B80-54F919B1A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05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88770A-1DBE-43C9-88D2-413AC010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221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AA084A-1209-424A-8EE2-C3A13453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081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0AE6EF-075E-4DB2-B9A3-E670A8CA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226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306D20-E19D-4A85-9BC4-587119F4B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284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01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83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54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06564F-920D-4371-AA14-948174ED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9677B7-B43A-4BE2-A2E6-9CA1E3CE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A1E82D-C68B-43DB-A376-A71FED93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9EFAC-4485-4B1C-A2C7-5A4C2DA1E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0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6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12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5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03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14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25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7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5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8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D775F7-2FA9-4B4D-A607-B0C703FE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75D367-A2ED-4680-8898-9A033B40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3C7CA-33C1-4148-A018-6365335E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E892-1861-40BC-A0AC-365AD9D34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2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9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02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89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29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7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6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11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46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8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47123A-D58B-4C79-BF01-5EFE6E91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3EFC9B-C99D-4DA9-AF82-E3A1AD6C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ADDFF2-4106-4A40-B513-B99720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353F6-08F2-46AB-BE5F-00611F8B4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86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8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9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94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97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66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06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41CB31-37A2-47B5-A51C-5BDBF88F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3D98D6-A2DF-47D6-9673-8B81E4D6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F7E96E-EB44-4DFA-9FF3-5118664D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E01A-E6C4-49AC-B713-69EC32CE0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71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97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2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2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48722E-6F03-4ED4-8FBA-42F3041A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471F96-2C8C-4F2D-B560-74B68585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59AF02-BD78-4D31-8E12-D7CE1DF6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E5A5-19AB-4305-8AF8-C58CFBAC4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50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D99AFC-FD81-42B6-B4BC-5616101D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2FA95-9972-4867-9CB1-27E1C554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ABB852-E94A-417F-AEB7-74A62AE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813E-7704-4902-94AD-AD8E06070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2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5353A5-7730-4A42-930D-3436DF15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271A15-9E44-4E04-A2CB-5BA8E151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3AE28-C238-4310-BF99-77DE5AE7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28B2F-6BA2-4FB5-90FC-FAF8EEB74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9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45B2523-FAC6-4A8B-A7A9-1E2A3F4AC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ECDE021-54B5-4A8A-A3AF-29DCB292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68754D4-95B5-495B-8D7E-38AA3C523D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C926F78-524D-44A7-819A-D7EF15FC0D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AD1146E-AC7D-4754-B8C1-D530F135E9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2A2DFB6-357D-42FE-AED0-C72A5E7C46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fld id="{E85DBFA0-F9E5-4E84-B14F-C7A357B7A4D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61.xml"/><Relationship Id="rId1" Type="http://schemas.openxmlformats.org/officeDocument/2006/relationships/audio" Target="file:///D:\B&#224;i%20gi&#7843;ng%20&#272;T%20%20S&#7917;%207\ThamBenNhaRong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20"/>
          <p:cNvSpPr>
            <a:spLocks noChangeArrowheads="1" noChangeShapeType="1" noTextEdit="1"/>
          </p:cNvSpPr>
          <p:nvPr/>
        </p:nvSpPr>
        <p:spPr bwMode="auto">
          <a:xfrm>
            <a:off x="2232039" y="1412875"/>
            <a:ext cx="54086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– Lớp 5</a:t>
            </a:r>
          </a:p>
        </p:txBody>
      </p:sp>
      <p:sp>
        <p:nvSpPr>
          <p:cNvPr id="45060" name="WordArt 21"/>
          <p:cNvSpPr>
            <a:spLocks noChangeArrowheads="1" noChangeShapeType="1" noTextEdit="1"/>
          </p:cNvSpPr>
          <p:nvPr/>
        </p:nvSpPr>
        <p:spPr bwMode="auto">
          <a:xfrm>
            <a:off x="582488" y="2986608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thập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phân.</a:t>
            </a:r>
          </a:p>
          <a:p>
            <a:pPr eaLnBrk="1" hangingPunct="1"/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506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506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62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19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7"/>
            <a:ext cx="9221788" cy="68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2825761"/>
            <a:ext cx="6172200" cy="1619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CHÚC</a:t>
            </a:r>
          </a:p>
        </p:txBody>
      </p:sp>
      <p:pic>
        <p:nvPicPr>
          <p:cNvPr id="54276" name="Picture 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810000" y="1905003"/>
            <a:ext cx="3505200" cy="1674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8977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h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6556">
            <a:off x="6324609" y="4267206"/>
            <a:ext cx="1666875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9" y="721790"/>
            <a:ext cx="1376363" cy="11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0356">
            <a:off x="1905000" y="1752606"/>
            <a:ext cx="1447800" cy="11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 rot="-335868">
            <a:off x="839797" y="1742023"/>
            <a:ext cx="7202487" cy="37803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smtClean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HẸN GẶP LẠI Ở BÀI HỌC SAU !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4495800" y="4445000"/>
            <a:ext cx="1447800" cy="1828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mtClean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8239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4">
            <a:extLst>
              <a:ext uri="{FF2B5EF4-FFF2-40B4-BE49-F238E27FC236}">
                <a16:creationId xmlns:a16="http://schemas.microsoft.com/office/drawing/2014/main" xmlns="" id="{A20768C6-9A25-41B0-9F04-EE586E7A4865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462222"/>
            <a:ext cx="431800" cy="895351"/>
            <a:chOff x="4286" y="2341"/>
            <a:chExt cx="272" cy="564"/>
          </a:xfrm>
        </p:grpSpPr>
        <p:sp>
          <p:nvSpPr>
            <p:cNvPr id="14369" name="Text Box 5">
              <a:extLst>
                <a:ext uri="{FF2B5EF4-FFF2-40B4-BE49-F238E27FC236}">
                  <a16:creationId xmlns:a16="http://schemas.microsoft.com/office/drawing/2014/main" xmlns="" id="{EEA8BE72-733A-48F9-B13C-6A3A61329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4370" name="Group 6">
              <a:extLst>
                <a:ext uri="{FF2B5EF4-FFF2-40B4-BE49-F238E27FC236}">
                  <a16:creationId xmlns:a16="http://schemas.microsoft.com/office/drawing/2014/main" xmlns="" id="{5BC5D41C-1944-43B1-99CA-853ABD6AD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71" name="Text Box 7">
                <a:extLst>
                  <a:ext uri="{FF2B5EF4-FFF2-40B4-BE49-F238E27FC236}">
                    <a16:creationId xmlns:a16="http://schemas.microsoft.com/office/drawing/2014/main" xmlns="" id="{60A364AC-411F-40B1-9EC0-87CF057AE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72" name="Line 8">
                <a:extLst>
                  <a:ext uri="{FF2B5EF4-FFF2-40B4-BE49-F238E27FC236}">
                    <a16:creationId xmlns:a16="http://schemas.microsoft.com/office/drawing/2014/main" xmlns="" id="{69238DDE-13EC-4C7E-8CE3-3A332CCD1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7" name="Group 9">
            <a:extLst>
              <a:ext uri="{FF2B5EF4-FFF2-40B4-BE49-F238E27FC236}">
                <a16:creationId xmlns:a16="http://schemas.microsoft.com/office/drawing/2014/main" xmlns="" id="{63D0024B-72EA-48D2-AF6F-90BCF421E4BD}"/>
              </a:ext>
            </a:extLst>
          </p:cNvPr>
          <p:cNvGrpSpPr>
            <a:grpSpLocks/>
          </p:cNvGrpSpPr>
          <p:nvPr/>
        </p:nvGrpSpPr>
        <p:grpSpPr bwMode="auto">
          <a:xfrm>
            <a:off x="3708411" y="2462222"/>
            <a:ext cx="504825" cy="892175"/>
            <a:chOff x="4513" y="1435"/>
            <a:chExt cx="318" cy="562"/>
          </a:xfrm>
        </p:grpSpPr>
        <p:sp>
          <p:nvSpPr>
            <p:cNvPr id="14365" name="Text Box 10">
              <a:extLst>
                <a:ext uri="{FF2B5EF4-FFF2-40B4-BE49-F238E27FC236}">
                  <a16:creationId xmlns:a16="http://schemas.microsoft.com/office/drawing/2014/main" xmlns="" id="{3B6684EC-E6DE-4C34-8BE0-7553E6E83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4366" name="Group 11">
              <a:extLst>
                <a:ext uri="{FF2B5EF4-FFF2-40B4-BE49-F238E27FC236}">
                  <a16:creationId xmlns:a16="http://schemas.microsoft.com/office/drawing/2014/main" xmlns="" id="{F7B9792A-0F10-42F6-BC12-23BE74D3F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4367" name="Text Box 12">
                <a:extLst>
                  <a:ext uri="{FF2B5EF4-FFF2-40B4-BE49-F238E27FC236}">
                    <a16:creationId xmlns:a16="http://schemas.microsoft.com/office/drawing/2014/main" xmlns="" id="{DAA25B3B-3A6E-4999-822F-E65AE7674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4368" name="Line 13">
                <a:extLst>
                  <a:ext uri="{FF2B5EF4-FFF2-40B4-BE49-F238E27FC236}">
                    <a16:creationId xmlns:a16="http://schemas.microsoft.com/office/drawing/2014/main" xmlns="" id="{49B88B8E-16B7-402B-9882-454980D59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42" name="Group 14">
            <a:extLst>
              <a:ext uri="{FF2B5EF4-FFF2-40B4-BE49-F238E27FC236}">
                <a16:creationId xmlns:a16="http://schemas.microsoft.com/office/drawing/2014/main" xmlns="" id="{4C96F1C6-5E2D-4393-BE2C-31A4E131DA9A}"/>
              </a:ext>
            </a:extLst>
          </p:cNvPr>
          <p:cNvGrpSpPr>
            <a:grpSpLocks/>
          </p:cNvGrpSpPr>
          <p:nvPr/>
        </p:nvGrpSpPr>
        <p:grpSpPr bwMode="auto">
          <a:xfrm>
            <a:off x="5003801" y="2447934"/>
            <a:ext cx="492125" cy="881063"/>
            <a:chOff x="4250" y="2341"/>
            <a:chExt cx="310" cy="555"/>
          </a:xfrm>
        </p:grpSpPr>
        <p:sp>
          <p:nvSpPr>
            <p:cNvPr id="14361" name="Text Box 15">
              <a:extLst>
                <a:ext uri="{FF2B5EF4-FFF2-40B4-BE49-F238E27FC236}">
                  <a16:creationId xmlns:a16="http://schemas.microsoft.com/office/drawing/2014/main" xmlns="" id="{9BF72A89-DC41-4759-B6D9-DF8D42C6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4362" name="Group 16">
              <a:extLst>
                <a:ext uri="{FF2B5EF4-FFF2-40B4-BE49-F238E27FC236}">
                  <a16:creationId xmlns:a16="http://schemas.microsoft.com/office/drawing/2014/main" xmlns="" id="{C87C6ACB-8ED0-41EB-9E6F-E0400DE7E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63" name="Text Box 17">
                <a:extLst>
                  <a:ext uri="{FF2B5EF4-FFF2-40B4-BE49-F238E27FC236}">
                    <a16:creationId xmlns:a16="http://schemas.microsoft.com/office/drawing/2014/main" xmlns="" id="{8D1DC083-67F7-490F-9A2E-A3DAD4C31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64" name="Line 18">
                <a:extLst>
                  <a:ext uri="{FF2B5EF4-FFF2-40B4-BE49-F238E27FC236}">
                    <a16:creationId xmlns:a16="http://schemas.microsoft.com/office/drawing/2014/main" xmlns="" id="{49C1D692-B513-4341-AAED-FF163CF79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48" name="Text Box 20">
            <a:extLst>
              <a:ext uri="{FF2B5EF4-FFF2-40B4-BE49-F238E27FC236}">
                <a16:creationId xmlns:a16="http://schemas.microsoft.com/office/drawing/2014/main" xmlns="" id="{1CE24D4B-897D-4798-9556-3CED4243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476672"/>
            <a:ext cx="83529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xmlns="" id="{52ABCC0A-1E0E-48FA-9CC2-CB029C9C18B9}"/>
              </a:ext>
            </a:extLst>
          </p:cNvPr>
          <p:cNvGrpSpPr>
            <a:grpSpLocks/>
          </p:cNvGrpSpPr>
          <p:nvPr/>
        </p:nvGrpSpPr>
        <p:grpSpPr bwMode="auto">
          <a:xfrm>
            <a:off x="2193927" y="3811596"/>
            <a:ext cx="492125" cy="881063"/>
            <a:chOff x="4250" y="2341"/>
            <a:chExt cx="310" cy="555"/>
          </a:xfrm>
        </p:grpSpPr>
        <p:sp>
          <p:nvSpPr>
            <p:cNvPr id="14357" name="Text Box 22">
              <a:extLst>
                <a:ext uri="{FF2B5EF4-FFF2-40B4-BE49-F238E27FC236}">
                  <a16:creationId xmlns:a16="http://schemas.microsoft.com/office/drawing/2014/main" xmlns="" id="{10001677-CC5C-48C4-B425-8DC746A18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4358" name="Group 23">
              <a:extLst>
                <a:ext uri="{FF2B5EF4-FFF2-40B4-BE49-F238E27FC236}">
                  <a16:creationId xmlns:a16="http://schemas.microsoft.com/office/drawing/2014/main" xmlns="" id="{B90BFA2C-86C7-4681-BCDC-6E6A8C1AC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59" name="Text Box 24">
                <a:extLst>
                  <a:ext uri="{FF2B5EF4-FFF2-40B4-BE49-F238E27FC236}">
                    <a16:creationId xmlns:a16="http://schemas.microsoft.com/office/drawing/2014/main" xmlns="" id="{F8749FF1-EF04-44BD-8A22-272695645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60" name="Line 25">
                <a:extLst>
                  <a:ext uri="{FF2B5EF4-FFF2-40B4-BE49-F238E27FC236}">
                    <a16:creationId xmlns:a16="http://schemas.microsoft.com/office/drawing/2014/main" xmlns="" id="{82AD43B0-C998-4A77-A700-C6208B6DA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4" name="Group 26">
            <a:extLst>
              <a:ext uri="{FF2B5EF4-FFF2-40B4-BE49-F238E27FC236}">
                <a16:creationId xmlns:a16="http://schemas.microsoft.com/office/drawing/2014/main" xmlns="" id="{E720F001-A1B7-4AC0-A4B8-33E8A255C995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811596"/>
            <a:ext cx="431800" cy="895351"/>
            <a:chOff x="4286" y="2341"/>
            <a:chExt cx="272" cy="564"/>
          </a:xfrm>
        </p:grpSpPr>
        <p:sp>
          <p:nvSpPr>
            <p:cNvPr id="14353" name="Text Box 27">
              <a:extLst>
                <a:ext uri="{FF2B5EF4-FFF2-40B4-BE49-F238E27FC236}">
                  <a16:creationId xmlns:a16="http://schemas.microsoft.com/office/drawing/2014/main" xmlns="" id="{AF8BB70A-EAF7-4DAD-A75A-1F4DFF2E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4354" name="Group 28">
              <a:extLst>
                <a:ext uri="{FF2B5EF4-FFF2-40B4-BE49-F238E27FC236}">
                  <a16:creationId xmlns:a16="http://schemas.microsoft.com/office/drawing/2014/main" xmlns="" id="{CB4BBEC7-2F79-4F60-8FA0-C571C8F44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55" name="Text Box 29">
                <a:extLst>
                  <a:ext uri="{FF2B5EF4-FFF2-40B4-BE49-F238E27FC236}">
                    <a16:creationId xmlns:a16="http://schemas.microsoft.com/office/drawing/2014/main" xmlns="" id="{D9B0ADC0-2D39-47D9-B22A-CB38B44F2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56" name="Line 30">
                <a:extLst>
                  <a:ext uri="{FF2B5EF4-FFF2-40B4-BE49-F238E27FC236}">
                    <a16:creationId xmlns:a16="http://schemas.microsoft.com/office/drawing/2014/main" xmlns="" id="{C99C9B86-0140-49A8-8E33-B35CA08A2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9" name="Group 31">
            <a:extLst>
              <a:ext uri="{FF2B5EF4-FFF2-40B4-BE49-F238E27FC236}">
                <a16:creationId xmlns:a16="http://schemas.microsoft.com/office/drawing/2014/main" xmlns="" id="{1F16C9D6-3817-4730-BD10-9B2DCDF73381}"/>
              </a:ext>
            </a:extLst>
          </p:cNvPr>
          <p:cNvGrpSpPr>
            <a:grpSpLocks/>
          </p:cNvGrpSpPr>
          <p:nvPr/>
        </p:nvGrpSpPr>
        <p:grpSpPr bwMode="auto">
          <a:xfrm>
            <a:off x="5362589" y="3789372"/>
            <a:ext cx="504825" cy="892175"/>
            <a:chOff x="4513" y="1435"/>
            <a:chExt cx="318" cy="562"/>
          </a:xfrm>
        </p:grpSpPr>
        <p:sp>
          <p:nvSpPr>
            <p:cNvPr id="14349" name="Text Box 32">
              <a:extLst>
                <a:ext uri="{FF2B5EF4-FFF2-40B4-BE49-F238E27FC236}">
                  <a16:creationId xmlns:a16="http://schemas.microsoft.com/office/drawing/2014/main" xmlns="" id="{63B08D4F-D0A0-4BDD-A455-4CE944950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4350" name="Group 33">
              <a:extLst>
                <a:ext uri="{FF2B5EF4-FFF2-40B4-BE49-F238E27FC236}">
                  <a16:creationId xmlns:a16="http://schemas.microsoft.com/office/drawing/2014/main" xmlns="" id="{39B221DA-F8B1-4977-88A8-27AA624AA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4351" name="Text Box 34">
                <a:extLst>
                  <a:ext uri="{FF2B5EF4-FFF2-40B4-BE49-F238E27FC236}">
                    <a16:creationId xmlns:a16="http://schemas.microsoft.com/office/drawing/2014/main" xmlns="" id="{EC236527-58C1-40AC-8579-FD5E2EACD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4352" name="Line 35">
                <a:extLst>
                  <a:ext uri="{FF2B5EF4-FFF2-40B4-BE49-F238E27FC236}">
                    <a16:creationId xmlns:a16="http://schemas.microsoft.com/office/drawing/2014/main" xmlns="" id="{097B9983-A848-4566-9009-36E4F7241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64" name="Text Box 36">
            <a:extLst>
              <a:ext uri="{FF2B5EF4-FFF2-40B4-BE49-F238E27FC236}">
                <a16:creationId xmlns:a16="http://schemas.microsoft.com/office/drawing/2014/main" xmlns="" id="{11D5819F-975E-4D4F-9A4B-7D13A4A51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884613"/>
            <a:ext cx="473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565" name="Text Box 37">
            <a:extLst>
              <a:ext uri="{FF2B5EF4-FFF2-40B4-BE49-F238E27FC236}">
                <a16:creationId xmlns:a16="http://schemas.microsoft.com/office/drawing/2014/main" xmlns="" id="{E55F0A65-D27D-454B-AA61-B1D260C9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884613"/>
            <a:ext cx="473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  <p:bldP spid="22564" grpId="0"/>
      <p:bldP spid="22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400051" y="43624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76851" y="45148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7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6953251" y="-95249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8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8515351" y="15430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7258051" y="38671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3" y="889001"/>
            <a:ext cx="904875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787401"/>
            <a:ext cx="904875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0307_1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574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0307_1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19050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arrow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26786"/>
            <a:ext cx="5905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ThamBenNhaR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8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3" name="WordArt 5"/>
          <p:cNvSpPr>
            <a:spLocks noChangeArrowheads="1" noChangeShapeType="1" noTextEdit="1"/>
          </p:cNvSpPr>
          <p:nvPr/>
        </p:nvSpPr>
        <p:spPr bwMode="auto">
          <a:xfrm rot="500262">
            <a:off x="1506541" y="2044700"/>
            <a:ext cx="4535487" cy="15261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251723834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0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17FFE17E-1DCA-4C44-9C84-C78607EB4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0" y="1166919"/>
            <a:ext cx="866366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thập phân; nêu phần nguyên, phần thập phân và giá trị theo vị trí của mỗi chữ số trong số đó:</a:t>
            </a:r>
          </a:p>
        </p:txBody>
      </p:sp>
      <p:graphicFrame>
        <p:nvGraphicFramePr>
          <p:cNvPr id="2108" name="Group 60">
            <a:extLst>
              <a:ext uri="{FF2B5EF4-FFF2-40B4-BE49-F238E27FC236}">
                <a16:creationId xmlns:a16="http://schemas.microsoft.com/office/drawing/2014/main" xmlns="" id="{0CBBC77C-B947-4D2F-9C41-80849E6D6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56598"/>
              </p:ext>
            </p:extLst>
          </p:nvPr>
        </p:nvGraphicFramePr>
        <p:xfrm>
          <a:off x="1547812" y="2852743"/>
          <a:ext cx="6408564" cy="3600453"/>
        </p:xfrm>
        <a:graphic>
          <a:graphicData uri="http://schemas.openxmlformats.org/drawingml/2006/table">
            <a:tbl>
              <a:tblPr/>
              <a:tblGrid>
                <a:gridCol w="2136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6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9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thập 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398" name="TextBox 39">
            <a:extLst>
              <a:ext uri="{FF2B5EF4-FFF2-40B4-BE49-F238E27FC236}">
                <a16:creationId xmlns:a16="http://schemas.microsoft.com/office/drawing/2014/main" xmlns="" id="{E0E2FE8A-9CE2-4CFE-B98D-C15FE065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xmlns="" id="{E2586BA9-3271-4469-9ABE-0C8CEFB88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8" y="1032447"/>
            <a:ext cx="88565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thập phân; nêu phần nguyên, phần thập phân và giá trị theo vị trí của mỗi chữ số trong số đó:</a:t>
            </a:r>
          </a:p>
        </p:txBody>
      </p:sp>
      <p:sp>
        <p:nvSpPr>
          <p:cNvPr id="16387" name="Text Box 29">
            <a:extLst>
              <a:ext uri="{FF2B5EF4-FFF2-40B4-BE49-F238E27FC236}">
                <a16:creationId xmlns:a16="http://schemas.microsoft.com/office/drawing/2014/main" xmlns="" id="{86389358-D602-45BE-8B73-B9564521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0" y="30819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76" name="Group 180">
            <a:extLst>
              <a:ext uri="{FF2B5EF4-FFF2-40B4-BE49-F238E27FC236}">
                <a16:creationId xmlns:a16="http://schemas.microsoft.com/office/drawing/2014/main" xmlns="" id="{46D6E8D5-AA0C-44A5-8425-642AC78D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40509"/>
              </p:ext>
            </p:extLst>
          </p:nvPr>
        </p:nvGraphicFramePr>
        <p:xfrm>
          <a:off x="900113" y="2348881"/>
          <a:ext cx="7416800" cy="443917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6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88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thập 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81,325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TextBox 39">
            <a:extLst>
              <a:ext uri="{FF2B5EF4-FFF2-40B4-BE49-F238E27FC236}">
                <a16:creationId xmlns:a16="http://schemas.microsoft.com/office/drawing/2014/main" xmlns="" id="{C6543540-4C9A-430F-8EE0-F34E01F51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27096E09-8427-4218-92A9-07572BAE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4" y="1125539"/>
            <a:ext cx="35630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số thập phân có: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35DEFF2E-5C71-47FA-AF9A-FFD9EB32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92" y="1844685"/>
            <a:ext cx="6865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đơn vị, sáu phần mười, năm phần trăm 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tám đơn vị và sáu mươi lăm phần trăm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xmlns="" id="{2B7555F4-37B4-450C-9254-C687A7AB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96" y="3068639"/>
            <a:ext cx="68525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Bảy mươi hai đơn vị, bốn phần mười, chín phần trăm, ba phần nghìn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bảy mươi hai đơn vị và bốn trăm chín mươi ba phần nghìn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xmlns="" id="{11FAAAEF-37E7-4F72-9BC7-1052CF11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20123"/>
            <a:ext cx="4790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Không đơn vị, bốn phần trăm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xmlns="" id="{C3094842-CD42-4909-AEF6-89175D29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091" y="2200851"/>
            <a:ext cx="813043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8,65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xmlns="" id="{531B7A57-3CBE-4F0E-813A-F20FD8F05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541" y="3995947"/>
            <a:ext cx="1172116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72,493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xmlns="" id="{2FBCE9E6-7432-413D-B565-87F3D936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13" y="5733259"/>
            <a:ext cx="813043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CFBCCE76-E1BA-41F8-B27C-AD2DA8E5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 animBg="1"/>
      <p:bldP spid="3081" grpId="0" animBg="1"/>
      <p:bldP spid="30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xmlns="" id="{90857D5D-97CB-4AA2-9433-E484C685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47"/>
            <a:ext cx="864063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Viết thêm chữ số 0 vào bên phải phần thập phân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số thập phân để các số thập phân dưới đây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có hai chữ số ở phần thập phân.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7FD9712A-FA17-4413-A4C8-3E22EB05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660" y="3406636"/>
            <a:ext cx="902811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2EF087E8-490C-4FA3-BEE6-BAFA8195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1" y="4268648"/>
            <a:ext cx="110799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xmlns="" id="{C7E362AB-9B64-433A-A04C-537F0259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1" y="5133836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xmlns="" id="{EE847472-EBB6-42A9-81DC-88AAA720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4" y="6045063"/>
            <a:ext cx="800219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xmlns="" id="{45884E8C-1144-4D73-9132-2704000C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308212"/>
            <a:ext cx="110799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xmlns="" id="{59D68CB3-F674-4BA1-A704-818A268F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4244836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xmlns="" id="{2E0B5EC4-BA28-49BB-A898-B5FE48BD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5036999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xmlns="" id="{C031276E-2A59-4706-8BBA-53899BC9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6045063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xmlns="" id="{B439AD08-AE06-4F6F-AB14-C82BC0189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366857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xmlns="" id="{3D4BD300-D965-4B12-9243-D7F85425B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453217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xmlns="" id="{7181AAC4-6E47-437C-B8A8-AF22BCECC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5397361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xmlns="" id="{ADD5BD86-2E77-4F1A-A5E0-A00352ACB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6332399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xmlns="" id="{E6AE66CC-F001-48AE-8A1B-09D7F4C7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xmlns="" id="{3CF40205-3B64-42CC-AAC1-9EA2E137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47"/>
            <a:ext cx="778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các số sau đây dưới dạng số thập phân: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xmlns="" id="{0AA6A0D1-E004-45EA-83D8-700D11BB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2582873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pSp>
        <p:nvGrpSpPr>
          <p:cNvPr id="19460" name="Group 19">
            <a:extLst>
              <a:ext uri="{FF2B5EF4-FFF2-40B4-BE49-F238E27FC236}">
                <a16:creationId xmlns:a16="http://schemas.microsoft.com/office/drawing/2014/main" xmlns="" id="{97B02BD1-A0DE-43B4-A63A-F3D2C98726CC}"/>
              </a:ext>
            </a:extLst>
          </p:cNvPr>
          <p:cNvGrpSpPr>
            <a:grpSpLocks/>
          </p:cNvGrpSpPr>
          <p:nvPr/>
        </p:nvGrpSpPr>
        <p:grpSpPr bwMode="auto">
          <a:xfrm>
            <a:off x="1362712" y="2390797"/>
            <a:ext cx="594203" cy="1132979"/>
            <a:chOff x="4250" y="2341"/>
            <a:chExt cx="335" cy="545"/>
          </a:xfrm>
        </p:grpSpPr>
        <p:sp>
          <p:nvSpPr>
            <p:cNvPr id="19502" name="Text Box 15">
              <a:extLst>
                <a:ext uri="{FF2B5EF4-FFF2-40B4-BE49-F238E27FC236}">
                  <a16:creationId xmlns:a16="http://schemas.microsoft.com/office/drawing/2014/main" xmlns="" id="{84731F53-65F6-4DE8-8E79-61634CC85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9503" name="Group 16">
              <a:extLst>
                <a:ext uri="{FF2B5EF4-FFF2-40B4-BE49-F238E27FC236}">
                  <a16:creationId xmlns:a16="http://schemas.microsoft.com/office/drawing/2014/main" xmlns="" id="{9475C2AA-6F9D-4075-930D-C25475DC3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9504" name="Text Box 17">
                <a:extLst>
                  <a:ext uri="{FF2B5EF4-FFF2-40B4-BE49-F238E27FC236}">
                    <a16:creationId xmlns:a16="http://schemas.microsoft.com/office/drawing/2014/main" xmlns="" id="{1A03012D-0FB6-430E-9556-FC978201E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505" name="Line 18">
                <a:extLst>
                  <a:ext uri="{FF2B5EF4-FFF2-40B4-BE49-F238E27FC236}">
                    <a16:creationId xmlns:a16="http://schemas.microsoft.com/office/drawing/2014/main" xmlns="" id="{7BAE3FC4-F307-4EBD-9966-26329D645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1" name="Group 24">
            <a:extLst>
              <a:ext uri="{FF2B5EF4-FFF2-40B4-BE49-F238E27FC236}">
                <a16:creationId xmlns:a16="http://schemas.microsoft.com/office/drawing/2014/main" xmlns="" id="{AF8AB78D-E0F1-464B-9132-86C27CEEE3B1}"/>
              </a:ext>
            </a:extLst>
          </p:cNvPr>
          <p:cNvGrpSpPr>
            <a:grpSpLocks/>
          </p:cNvGrpSpPr>
          <p:nvPr/>
        </p:nvGrpSpPr>
        <p:grpSpPr bwMode="auto">
          <a:xfrm>
            <a:off x="2407047" y="2336769"/>
            <a:ext cx="800905" cy="1203173"/>
            <a:chOff x="4195" y="2341"/>
            <a:chExt cx="470" cy="532"/>
          </a:xfrm>
        </p:grpSpPr>
        <p:sp>
          <p:nvSpPr>
            <p:cNvPr id="19498" name="Text Box 20">
              <a:extLst>
                <a:ext uri="{FF2B5EF4-FFF2-40B4-BE49-F238E27FC236}">
                  <a16:creationId xmlns:a16="http://schemas.microsoft.com/office/drawing/2014/main" xmlns="" id="{1C46B795-3128-4081-AA69-AB2EDEA6F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19499" name="Group 21">
              <a:extLst>
                <a:ext uri="{FF2B5EF4-FFF2-40B4-BE49-F238E27FC236}">
                  <a16:creationId xmlns:a16="http://schemas.microsoft.com/office/drawing/2014/main" xmlns="" id="{8AD3A271-53E4-4BD5-9CE8-2032D52CA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9500" name="Text Box 22">
                <a:extLst>
                  <a:ext uri="{FF2B5EF4-FFF2-40B4-BE49-F238E27FC236}">
                    <a16:creationId xmlns:a16="http://schemas.microsoft.com/office/drawing/2014/main" xmlns="" id="{8E6FEF34-BDFD-4889-A4D3-B1E89D7C4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501" name="Line 23">
                <a:extLst>
                  <a:ext uri="{FF2B5EF4-FFF2-40B4-BE49-F238E27FC236}">
                    <a16:creationId xmlns:a16="http://schemas.microsoft.com/office/drawing/2014/main" xmlns="" id="{E3963AA6-1748-4206-9B18-E41C7A262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2" name="Group 42">
            <a:extLst>
              <a:ext uri="{FF2B5EF4-FFF2-40B4-BE49-F238E27FC236}">
                <a16:creationId xmlns:a16="http://schemas.microsoft.com/office/drawing/2014/main" xmlns="" id="{A347F431-919B-4013-A888-E6378C8D546F}"/>
              </a:ext>
            </a:extLst>
          </p:cNvPr>
          <p:cNvGrpSpPr>
            <a:grpSpLocks/>
          </p:cNvGrpSpPr>
          <p:nvPr/>
        </p:nvGrpSpPr>
        <p:grpSpPr bwMode="auto">
          <a:xfrm>
            <a:off x="3506712" y="2248897"/>
            <a:ext cx="1229705" cy="1250823"/>
            <a:chOff x="4150" y="3022"/>
            <a:chExt cx="744" cy="510"/>
          </a:xfrm>
        </p:grpSpPr>
        <p:sp>
          <p:nvSpPr>
            <p:cNvPr id="19492" name="Text Box 36">
              <a:extLst>
                <a:ext uri="{FF2B5EF4-FFF2-40B4-BE49-F238E27FC236}">
                  <a16:creationId xmlns:a16="http://schemas.microsoft.com/office/drawing/2014/main" xmlns="" id="{4B8AFC48-D85C-4DFF-ACA4-4E91F1560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19493" name="Group 37">
              <a:extLst>
                <a:ext uri="{FF2B5EF4-FFF2-40B4-BE49-F238E27FC236}">
                  <a16:creationId xmlns:a16="http://schemas.microsoft.com/office/drawing/2014/main" xmlns="" id="{20DE19D2-DA5A-4217-828F-41FD1B016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022"/>
              <a:ext cx="608" cy="510"/>
              <a:chOff x="3216" y="2704"/>
              <a:chExt cx="608" cy="510"/>
            </a:xfrm>
          </p:grpSpPr>
          <p:sp>
            <p:nvSpPr>
              <p:cNvPr id="19494" name="Text Box 38">
                <a:extLst>
                  <a:ext uri="{FF2B5EF4-FFF2-40B4-BE49-F238E27FC236}">
                    <a16:creationId xmlns:a16="http://schemas.microsoft.com/office/drawing/2014/main" xmlns="" id="{38428AB9-49A8-4461-ACD7-5AA15406C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6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  <p:grpSp>
            <p:nvGrpSpPr>
              <p:cNvPr id="19495" name="Group 39">
                <a:extLst>
                  <a:ext uri="{FF2B5EF4-FFF2-40B4-BE49-F238E27FC236}">
                    <a16:creationId xmlns:a16="http://schemas.microsoft.com/office/drawing/2014/main" xmlns="" id="{7651EE20-5F80-43D8-ABA1-5C749D1198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704"/>
                <a:ext cx="360" cy="288"/>
                <a:chOff x="3334" y="2704"/>
                <a:chExt cx="360" cy="288"/>
              </a:xfrm>
            </p:grpSpPr>
            <p:sp>
              <p:nvSpPr>
                <p:cNvPr id="19496" name="Text Box 40">
                  <a:extLst>
                    <a:ext uri="{FF2B5EF4-FFF2-40B4-BE49-F238E27FC236}">
                      <a16:creationId xmlns:a16="http://schemas.microsoft.com/office/drawing/2014/main" xmlns="" id="{52A5344A-3BD1-49A2-B2C3-7940BFBACF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19497" name="Line 41">
                  <a:extLst>
                    <a:ext uri="{FF2B5EF4-FFF2-40B4-BE49-F238E27FC236}">
                      <a16:creationId xmlns:a16="http://schemas.microsoft.com/office/drawing/2014/main" xmlns="" id="{1CC806D4-E43E-4CBF-BC2A-257E4DE67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7" y="299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9463" name="Group 50">
            <a:extLst>
              <a:ext uri="{FF2B5EF4-FFF2-40B4-BE49-F238E27FC236}">
                <a16:creationId xmlns:a16="http://schemas.microsoft.com/office/drawing/2014/main" xmlns="" id="{B32AA289-FDC5-4CD6-A989-13A6413252E8}"/>
              </a:ext>
            </a:extLst>
          </p:cNvPr>
          <p:cNvGrpSpPr>
            <a:grpSpLocks/>
          </p:cNvGrpSpPr>
          <p:nvPr/>
        </p:nvGrpSpPr>
        <p:grpSpPr bwMode="auto">
          <a:xfrm>
            <a:off x="5065083" y="2295966"/>
            <a:ext cx="1056995" cy="1185927"/>
            <a:chOff x="458" y="2795"/>
            <a:chExt cx="562" cy="502"/>
          </a:xfrm>
        </p:grpSpPr>
        <p:sp>
          <p:nvSpPr>
            <p:cNvPr id="19488" name="Text Box 46">
              <a:extLst>
                <a:ext uri="{FF2B5EF4-FFF2-40B4-BE49-F238E27FC236}">
                  <a16:creationId xmlns:a16="http://schemas.microsoft.com/office/drawing/2014/main" xmlns="" id="{7B5BC89C-2948-4CFC-85F9-6B8050FEE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19489" name="Group 47">
              <a:extLst>
                <a:ext uri="{FF2B5EF4-FFF2-40B4-BE49-F238E27FC236}">
                  <a16:creationId xmlns:a16="http://schemas.microsoft.com/office/drawing/2014/main" xmlns="" id="{F1EE8211-EA6B-4382-8844-7C88346F1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19490" name="Text Box 48">
                <a:extLst>
                  <a:ext uri="{FF2B5EF4-FFF2-40B4-BE49-F238E27FC236}">
                    <a16:creationId xmlns:a16="http://schemas.microsoft.com/office/drawing/2014/main" xmlns="" id="{F79DAC7B-96BF-4106-A751-D3DFC301E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19491" name="Line 49">
                <a:extLst>
                  <a:ext uri="{FF2B5EF4-FFF2-40B4-BE49-F238E27FC236}">
                    <a16:creationId xmlns:a16="http://schemas.microsoft.com/office/drawing/2014/main" xmlns="" id="{02FA317D-2F51-4A13-AEF6-FC12970B1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4" name="Group 55">
            <a:extLst>
              <a:ext uri="{FF2B5EF4-FFF2-40B4-BE49-F238E27FC236}">
                <a16:creationId xmlns:a16="http://schemas.microsoft.com/office/drawing/2014/main" xmlns="" id="{924DFE7E-F286-4B15-84EC-6C4F55426D00}"/>
              </a:ext>
            </a:extLst>
          </p:cNvPr>
          <p:cNvGrpSpPr>
            <a:grpSpLocks/>
          </p:cNvGrpSpPr>
          <p:nvPr/>
        </p:nvGrpSpPr>
        <p:grpSpPr bwMode="auto">
          <a:xfrm>
            <a:off x="2495431" y="3708995"/>
            <a:ext cx="643237" cy="1214136"/>
            <a:chOff x="4286" y="2341"/>
            <a:chExt cx="272" cy="527"/>
          </a:xfrm>
        </p:grpSpPr>
        <p:sp>
          <p:nvSpPr>
            <p:cNvPr id="19484" name="Text Box 51">
              <a:extLst>
                <a:ext uri="{FF2B5EF4-FFF2-40B4-BE49-F238E27FC236}">
                  <a16:creationId xmlns:a16="http://schemas.microsoft.com/office/drawing/2014/main" xmlns="" id="{22EF4B1E-8735-435E-87A8-E3DE959C6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9485" name="Group 52">
              <a:extLst>
                <a:ext uri="{FF2B5EF4-FFF2-40B4-BE49-F238E27FC236}">
                  <a16:creationId xmlns:a16="http://schemas.microsoft.com/office/drawing/2014/main" xmlns="" id="{9D4FA502-B1A9-4060-A2FE-04F04B741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9486" name="Text Box 53">
                <a:extLst>
                  <a:ext uri="{FF2B5EF4-FFF2-40B4-BE49-F238E27FC236}">
                    <a16:creationId xmlns:a16="http://schemas.microsoft.com/office/drawing/2014/main" xmlns="" id="{8B10EE59-8121-4296-8455-FE7E5F8EB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487" name="Line 54">
                <a:extLst>
                  <a:ext uri="{FF2B5EF4-FFF2-40B4-BE49-F238E27FC236}">
                    <a16:creationId xmlns:a16="http://schemas.microsoft.com/office/drawing/2014/main" xmlns="" id="{969C8031-95B9-4CEC-8787-E0E63C1F8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5" name="Group 63">
            <a:extLst>
              <a:ext uri="{FF2B5EF4-FFF2-40B4-BE49-F238E27FC236}">
                <a16:creationId xmlns:a16="http://schemas.microsoft.com/office/drawing/2014/main" xmlns="" id="{DFF81735-22B0-4894-BCAF-1E672DDA9518}"/>
              </a:ext>
            </a:extLst>
          </p:cNvPr>
          <p:cNvGrpSpPr>
            <a:grpSpLocks/>
          </p:cNvGrpSpPr>
          <p:nvPr/>
        </p:nvGrpSpPr>
        <p:grpSpPr bwMode="auto">
          <a:xfrm>
            <a:off x="1420217" y="3765372"/>
            <a:ext cx="640389" cy="1157371"/>
            <a:chOff x="3560" y="3113"/>
            <a:chExt cx="318" cy="549"/>
          </a:xfrm>
        </p:grpSpPr>
        <p:sp>
          <p:nvSpPr>
            <p:cNvPr id="19480" name="Text Box 59">
              <a:extLst>
                <a:ext uri="{FF2B5EF4-FFF2-40B4-BE49-F238E27FC236}">
                  <a16:creationId xmlns:a16="http://schemas.microsoft.com/office/drawing/2014/main" xmlns="" id="{5D5A848F-E063-4DC0-AAE0-F1349FFD2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9481" name="Group 60">
              <a:extLst>
                <a:ext uri="{FF2B5EF4-FFF2-40B4-BE49-F238E27FC236}">
                  <a16:creationId xmlns:a16="http://schemas.microsoft.com/office/drawing/2014/main" xmlns="" id="{0A5F000C-3540-4FCB-9D1F-84B220143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19482" name="Text Box 61">
                <a:extLst>
                  <a:ext uri="{FF2B5EF4-FFF2-40B4-BE49-F238E27FC236}">
                    <a16:creationId xmlns:a16="http://schemas.microsoft.com/office/drawing/2014/main" xmlns="" id="{CD6BAA01-37B9-4F5F-9ABE-B6982C58A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483" name="Line 62">
                <a:extLst>
                  <a:ext uri="{FF2B5EF4-FFF2-40B4-BE49-F238E27FC236}">
                    <a16:creationId xmlns:a16="http://schemas.microsoft.com/office/drawing/2014/main" xmlns="" id="{E3FAB40D-E584-45D7-A176-78B05165A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6" name="Group 71">
            <a:extLst>
              <a:ext uri="{FF2B5EF4-FFF2-40B4-BE49-F238E27FC236}">
                <a16:creationId xmlns:a16="http://schemas.microsoft.com/office/drawing/2014/main" xmlns="" id="{4C43EB94-5DD6-42B0-B318-462A9E3C8DBC}"/>
              </a:ext>
            </a:extLst>
          </p:cNvPr>
          <p:cNvGrpSpPr>
            <a:grpSpLocks/>
          </p:cNvGrpSpPr>
          <p:nvPr/>
        </p:nvGrpSpPr>
        <p:grpSpPr bwMode="auto">
          <a:xfrm>
            <a:off x="3749273" y="3765379"/>
            <a:ext cx="619125" cy="1109463"/>
            <a:chOff x="4513" y="1435"/>
            <a:chExt cx="318" cy="574"/>
          </a:xfrm>
        </p:grpSpPr>
        <p:sp>
          <p:nvSpPr>
            <p:cNvPr id="19476" name="Text Box 67">
              <a:extLst>
                <a:ext uri="{FF2B5EF4-FFF2-40B4-BE49-F238E27FC236}">
                  <a16:creationId xmlns:a16="http://schemas.microsoft.com/office/drawing/2014/main" xmlns="" id="{B03D540F-8683-44EB-90AC-FFDA2F20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9477" name="Group 68">
              <a:extLst>
                <a:ext uri="{FF2B5EF4-FFF2-40B4-BE49-F238E27FC236}">
                  <a16:creationId xmlns:a16="http://schemas.microsoft.com/office/drawing/2014/main" xmlns="" id="{5594E642-A5CA-4271-9BE4-6F0CD2579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19478" name="Text Box 69">
                <a:extLst>
                  <a:ext uri="{FF2B5EF4-FFF2-40B4-BE49-F238E27FC236}">
                    <a16:creationId xmlns:a16="http://schemas.microsoft.com/office/drawing/2014/main" xmlns="" id="{3D3EE67E-A6AA-4ABA-A3A7-13B35796D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9479" name="Line 70">
                <a:extLst>
                  <a:ext uri="{FF2B5EF4-FFF2-40B4-BE49-F238E27FC236}">
                    <a16:creationId xmlns:a16="http://schemas.microsoft.com/office/drawing/2014/main" xmlns="" id="{BBE1C49A-8614-4CAF-B118-4FF0623D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7" name="Group 86">
            <a:extLst>
              <a:ext uri="{FF2B5EF4-FFF2-40B4-BE49-F238E27FC236}">
                <a16:creationId xmlns:a16="http://schemas.microsoft.com/office/drawing/2014/main" xmlns="" id="{ECCA80CF-92B4-477D-BBDC-B697D1EEFB5B}"/>
              </a:ext>
            </a:extLst>
          </p:cNvPr>
          <p:cNvGrpSpPr>
            <a:grpSpLocks/>
          </p:cNvGrpSpPr>
          <p:nvPr/>
        </p:nvGrpSpPr>
        <p:grpSpPr bwMode="auto">
          <a:xfrm>
            <a:off x="4882872" y="3678703"/>
            <a:ext cx="904087" cy="1164105"/>
            <a:chOff x="2617" y="1888"/>
            <a:chExt cx="490" cy="492"/>
          </a:xfrm>
        </p:grpSpPr>
        <p:sp>
          <p:nvSpPr>
            <p:cNvPr id="19470" name="Text Box 80">
              <a:extLst>
                <a:ext uri="{FF2B5EF4-FFF2-40B4-BE49-F238E27FC236}">
                  <a16:creationId xmlns:a16="http://schemas.microsoft.com/office/drawing/2014/main" xmlns="" id="{4693615C-697A-402E-A4B4-56D4836F3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" y="1997"/>
              <a:ext cx="21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9471" name="Group 81">
              <a:extLst>
                <a:ext uri="{FF2B5EF4-FFF2-40B4-BE49-F238E27FC236}">
                  <a16:creationId xmlns:a16="http://schemas.microsoft.com/office/drawing/2014/main" xmlns="" id="{14762616-66F7-4FB7-BAEF-BB30479FD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88"/>
              <a:ext cx="272" cy="492"/>
              <a:chOff x="1837" y="2704"/>
              <a:chExt cx="272" cy="492"/>
            </a:xfrm>
          </p:grpSpPr>
          <p:sp>
            <p:nvSpPr>
              <p:cNvPr id="19472" name="Text Box 82">
                <a:extLst>
                  <a:ext uri="{FF2B5EF4-FFF2-40B4-BE49-F238E27FC236}">
                    <a16:creationId xmlns:a16="http://schemas.microsoft.com/office/drawing/2014/main" xmlns="" id="{DB405F98-B79E-4FA5-893E-D91A9DF33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9473" name="Group 83">
                <a:extLst>
                  <a:ext uri="{FF2B5EF4-FFF2-40B4-BE49-F238E27FC236}">
                    <a16:creationId xmlns:a16="http://schemas.microsoft.com/office/drawing/2014/main" xmlns="" id="{08C415F3-3123-4880-A649-6FD39986D0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704"/>
                <a:ext cx="272" cy="273"/>
                <a:chOff x="3396" y="2205"/>
                <a:chExt cx="272" cy="273"/>
              </a:xfrm>
            </p:grpSpPr>
            <p:sp>
              <p:nvSpPr>
                <p:cNvPr id="19474" name="Text Box 84">
                  <a:extLst>
                    <a:ext uri="{FF2B5EF4-FFF2-40B4-BE49-F238E27FC236}">
                      <a16:creationId xmlns:a16="http://schemas.microsoft.com/office/drawing/2014/main" xmlns="" id="{48E471C7-CD37-49C2-8A9D-1E5F2AF17B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475" name="Line 85">
                  <a:extLst>
                    <a:ext uri="{FF2B5EF4-FFF2-40B4-BE49-F238E27FC236}">
                      <a16:creationId xmlns:a16="http://schemas.microsoft.com/office/drawing/2014/main" xmlns="" id="{43474B4F-D215-4169-9C30-E4CF3EDED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247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9468" name="Text Box 87">
            <a:extLst>
              <a:ext uri="{FF2B5EF4-FFF2-40B4-BE49-F238E27FC236}">
                <a16:creationId xmlns:a16="http://schemas.microsoft.com/office/drawing/2014/main" xmlns="" id="{A9DDF039-97DF-465B-9CD8-82E20EA8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02057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0" name="TextBox 39">
            <a:extLst>
              <a:ext uri="{FF2B5EF4-FFF2-40B4-BE49-F238E27FC236}">
                <a16:creationId xmlns:a16="http://schemas.microsoft.com/office/drawing/2014/main" xmlns="" id="{A773D456-B9CF-45A4-AE70-1F26C5A6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92662863-62DF-480C-BA70-191455BF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02" y="2006600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xmlns="" id="{98F511C7-2210-4149-B293-3E89A4FE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90734"/>
            <a:ext cx="129715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xmlns="" id="{2B087637-CBFE-45AD-AED5-E774ECF3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39" y="3159125"/>
            <a:ext cx="29674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78,6      …     78,59</a:t>
            </a: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xmlns="" id="{DD45AA2C-E3B1-45A7-8424-68C3667E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1" y="4184651"/>
            <a:ext cx="2877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9,478    …      9,48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xmlns="" id="{E3BE7035-EB02-4A8F-89A1-211F2C7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14" y="3178175"/>
            <a:ext cx="2877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28,300   …     28,3</a:t>
            </a:r>
          </a:p>
        </p:txBody>
      </p:sp>
      <p:sp>
        <p:nvSpPr>
          <p:cNvPr id="21511" name="Text Box 9">
            <a:extLst>
              <a:ext uri="{FF2B5EF4-FFF2-40B4-BE49-F238E27FC236}">
                <a16:creationId xmlns:a16="http://schemas.microsoft.com/office/drawing/2014/main" xmlns="" id="{A82253E1-2F05-4BDF-B756-C2B0A74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6" y="4094163"/>
            <a:ext cx="2787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0,916   …    0.906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xmlns="" id="{CB7032B7-30F9-4389-86FD-CA07FFE5B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2987685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xmlns="" id="{040B585A-59E8-4DAD-BAD0-5547F4FD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022734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xmlns="" id="{F7414BE3-10DA-46D9-9830-EB9A681D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032134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xmlns="" id="{E926943E-DD9A-4E58-BC42-174E9035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951297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xmlns="" id="{8DD9F462-7192-4F59-8D5A-58304EE3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82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08&quot;&gt;&lt;object type=&quot;3&quot; unique_id=&quot;10209&quot;&gt;&lt;property id=&quot;20148&quot; value=&quot;5&quot;/&gt;&lt;property id=&quot;20300&quot; value=&quot;Slide 3&quot;/&gt;&lt;property id=&quot;20307&quot; value=&quot;256&quot;/&gt;&lt;/object&gt;&lt;object type=&quot;3&quot; unique_id=&quot;10210&quot;&gt;&lt;property id=&quot;20148&quot; value=&quot;5&quot;/&gt;&lt;property id=&quot;20300&quot; value=&quot;Slide 4&quot;/&gt;&lt;property id=&quot;20307&quot; value=&quot;258&quot;/&gt;&lt;/object&gt;&lt;object type=&quot;3&quot; unique_id=&quot;10211&quot;&gt;&lt;property id=&quot;20148&quot; value=&quot;5&quot;/&gt;&lt;property id=&quot;20300&quot; value=&quot;Slide 5&quot;/&gt;&lt;property id=&quot;20307&quot; value=&quot;257&quot;/&gt;&lt;/object&gt;&lt;object type=&quot;3&quot; unique_id=&quot;10212&quot;&gt;&lt;property id=&quot;20148&quot; value=&quot;5&quot;/&gt;&lt;property id=&quot;20300&quot; value=&quot;Slide 6&quot;/&gt;&lt;property id=&quot;20307&quot; value=&quot;259&quot;/&gt;&lt;/object&gt;&lt;object type=&quot;3&quot; unique_id=&quot;10213&quot;&gt;&lt;property id=&quot;20148&quot; value=&quot;5&quot;/&gt;&lt;property id=&quot;20300&quot; value=&quot;Slide 7&quot;/&gt;&lt;property id=&quot;20307&quot; value=&quot;260&quot;/&gt;&lt;/object&gt;&lt;object type=&quot;3&quot; unique_id=&quot;10214&quot;&gt;&lt;property id=&quot;20148&quot; value=&quot;5&quot;/&gt;&lt;property id=&quot;20300&quot; value=&quot;Slide 8&quot;/&gt;&lt;property id=&quot;20307&quot; value=&quot;261&quot;/&gt;&lt;/object&gt;&lt;object type=&quot;3&quot; unique_id=&quot;10215&quot;&gt;&lt;property id=&quot;20148&quot; value=&quot;5&quot;/&gt;&lt;property id=&quot;20300&quot; value=&quot;Slide 9&quot;/&gt;&lt;property id=&quot;20307&quot; value=&quot;262&quot;/&gt;&lt;/object&gt;&lt;object type=&quot;3&quot; unique_id=&quot;10270&quot;&gt;&lt;property id=&quot;20148&quot; value=&quot;5&quot;/&gt;&lt;property id=&quot;20300&quot; value=&quot;Slide 1&quot;/&gt;&lt;property id=&quot;20307&quot; value=&quot;263&quot;/&gt;&lt;/object&gt;&lt;object type=&quot;3&quot; unique_id=&quot;10321&quot;&gt;&lt;property id=&quot;20148&quot; value=&quot;5&quot;/&gt;&lt;property id=&quot;20300&quot; value=&quot;Slide 2&quot;/&gt;&lt;property id=&quot;20307&quot; value=&quot;264&quot;/&gt;&lt;/object&gt;&lt;/object&gt;&lt;object type=&quot;8&quot; unique_id=&quot;102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157</TotalTime>
  <Words>359</Words>
  <Application>Microsoft Office PowerPoint</Application>
  <PresentationFormat>On-screen Show (4:3)</PresentationFormat>
  <Paragraphs>104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2_Default Design</vt:lpstr>
      <vt:lpstr>1_Chủ đề của Office</vt:lpstr>
      <vt:lpstr>2_Chủ đề của Office</vt:lpstr>
      <vt:lpstr>3_Chủ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Windows User</cp:lastModifiedBy>
  <cp:revision>16</cp:revision>
  <dcterms:created xsi:type="dcterms:W3CDTF">2016-03-28T07:41:11Z</dcterms:created>
  <dcterms:modified xsi:type="dcterms:W3CDTF">2024-05-15T06:03:36Z</dcterms:modified>
</cp:coreProperties>
</file>