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79" r:id="rId3"/>
    <p:sldId id="261" r:id="rId4"/>
    <p:sldId id="276" r:id="rId5"/>
    <p:sldId id="262" r:id="rId6"/>
    <p:sldId id="264" r:id="rId7"/>
    <p:sldId id="267" r:id="rId8"/>
    <p:sldId id="277" r:id="rId9"/>
    <p:sldId id="278" r:id="rId10"/>
    <p:sldId id="270" r:id="rId11"/>
    <p:sldId id="27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xmlns="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7" y="759854"/>
            <a:ext cx="1022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xmlns="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xmlns="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xmlns="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xmlns="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518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MTBA</cp:lastModifiedBy>
  <cp:revision>54</cp:revision>
  <dcterms:created xsi:type="dcterms:W3CDTF">2021-06-11T02:39:36Z</dcterms:created>
  <dcterms:modified xsi:type="dcterms:W3CDTF">2022-01-13T08:30:04Z</dcterms:modified>
</cp:coreProperties>
</file>