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0" r:id="rId2"/>
    <p:sldMasterId id="2147483715" r:id="rId3"/>
    <p:sldMasterId id="2147483742" r:id="rId4"/>
  </p:sldMasterIdLst>
  <p:notesMasterIdLst>
    <p:notesMasterId r:id="rId30"/>
  </p:notesMasterIdLst>
  <p:sldIdLst>
    <p:sldId id="272" r:id="rId5"/>
    <p:sldId id="256" r:id="rId6"/>
    <p:sldId id="324" r:id="rId7"/>
    <p:sldId id="357" r:id="rId8"/>
    <p:sldId id="356" r:id="rId9"/>
    <p:sldId id="2007577197" r:id="rId10"/>
    <p:sldId id="2007577219" r:id="rId11"/>
    <p:sldId id="2007577218" r:id="rId12"/>
    <p:sldId id="366" r:id="rId13"/>
    <p:sldId id="2007577213" r:id="rId14"/>
    <p:sldId id="2007577214" r:id="rId15"/>
    <p:sldId id="369" r:id="rId16"/>
    <p:sldId id="2007577215" r:id="rId17"/>
    <p:sldId id="2007577216" r:id="rId18"/>
    <p:sldId id="2007577217" r:id="rId19"/>
    <p:sldId id="2007577198" r:id="rId20"/>
    <p:sldId id="2007577204" r:id="rId21"/>
    <p:sldId id="372" r:id="rId22"/>
    <p:sldId id="373" r:id="rId23"/>
    <p:sldId id="374" r:id="rId24"/>
    <p:sldId id="2007577186" r:id="rId25"/>
    <p:sldId id="2007577187" r:id="rId26"/>
    <p:sldId id="2007577199" r:id="rId27"/>
    <p:sldId id="2007577207" r:id="rId28"/>
    <p:sldId id="20075772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EBF4FB"/>
    <a:srgbClr val="E0ED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9290" autoAdjust="0"/>
  </p:normalViewPr>
  <p:slideViewPr>
    <p:cSldViewPr snapToGrid="0">
      <p:cViewPr varScale="1">
        <p:scale>
          <a:sx n="65" d="100"/>
          <a:sy n="65" d="100"/>
        </p:scale>
        <p:origin x="-948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16"/>
    </p:cViewPr>
  </p:sorterViewPr>
  <p:notesViewPr>
    <p:cSldViewPr snapToGrid="0">
      <p:cViewPr varScale="1">
        <p:scale>
          <a:sx n="49" d="100"/>
          <a:sy n="49" d="100"/>
        </p:scale>
        <p:origin x="2668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A0868-F147-412C-AE80-E55ECA4EFA8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409F6-35B1-40E7-B43B-545C7BC1E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0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409F6-35B1-40E7-B43B-545C7BC1EA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74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336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336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336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336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83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45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89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5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409F6-35B1-40E7-B43B-545C7BC1EA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79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7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79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79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409F6-35B1-40E7-B43B-545C7BC1E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7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71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2602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821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305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4126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284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2086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793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43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448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Nguyễn Thị Thanh Lừng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678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378143-76E0-D2F7-51D5-48E5E4FF7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A808-01E5-DB39-55E9-87B54F426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CA2D49-BEB3-4B91-E113-C3E36AA0D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185657-AB74-EE11-4F1A-3AFBBE44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F9B6EA-CFD5-4E08-5F99-AFF1D527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94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5CA79D-C922-8277-EC58-EE47FB8F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9BC321-E7F3-5240-487C-55755B816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52ECD3-2215-A06F-CA1F-25703B36E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A41F45-CC4D-9A98-3FAD-8AE7F74F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B9CFAF-F37A-E1BB-AE11-379ACD31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4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B2B9F0-BBB0-4C51-2F8F-94CC10E2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0E6069-9618-E1DA-185A-E4444442B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62F11E-1E1C-A197-1E34-A7717A65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3003B-35F2-4358-3087-AC58E780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56F821-D5A7-FA30-76B8-ACB07660E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85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A902C1-5782-F906-79ED-1C0FB3AB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CDD0BF-04D9-EE74-3E1B-46D769867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EB64D5-E87D-2A9E-A437-CD5D9775C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BBA5F48-1FB0-9DE7-50D2-50298DBB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C4CB4D-0E78-EB4C-789D-5BCE28319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6056BD2-60F3-6484-442A-78FC434D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76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7FCEB7-CF0B-8E44-6473-3DE4DE19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279150-5F4A-6ACC-2415-52DA490F4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146F1D9-6BE4-A38B-E998-5E5BD0CE0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F6D9107-27C7-841B-B065-A2DE45D84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0111664-BF23-D702-9F0F-BBDB225BD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1CD00C4-EA5C-3294-F5E2-DCCB509E7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3CEFB23-D314-8617-7667-023F39E2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07C5FD1-0E19-A2DB-05DF-06D73B00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22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E11D44-3E15-9191-6320-898E4F47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571C76A-FFDA-0320-1363-87565DC1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5DAA2B-E92B-4FCD-F57F-A8BDC43A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12B147E-38ED-5D41-DD66-AAC4CEE2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11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8ED92E-006E-7F37-1EF9-58AE94B08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9E2B0EC-CD2F-A775-F9C1-88F2185F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31327B-651C-BDB4-31FE-D7952FD8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4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FF39B1-A88E-6234-04A6-F71E2435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547A25-0064-497F-F36D-408163B5E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F054A6-A635-EB93-480A-CEFE41B56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D372AB-FA60-4997-4C10-E18737A4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94E1D3-83FD-3C16-FBEB-AB53ED73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5B35C8-AA34-AF8E-E1FF-EE72DDF38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24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ACB4E8-CFE1-C6FF-23F3-8ADDAA43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458A753-C431-06D2-9B0D-6C8FC6718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2E4114A-72C7-4FCD-995D-135C607FF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3CDC13-10D6-FFA6-AE65-F933B2E7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BE8804-43C6-415D-3CFB-11EE5BDB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DB11C3-E175-2F00-114C-7C5E6876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6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3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B7B0E-09EF-22DF-B6C5-6051B56D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9D96BE-5CC4-DF43-F869-40935CB44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CB9E77-4133-583D-6467-AFA3AA436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6B2D7F-8F03-F448-6EA4-05BDDCC4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724592-79A8-D6C6-A5E8-0AD913FB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9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7C3CE9A-4599-E161-7715-DBB1E107E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1C07534-7971-4172-1C91-BBC8D6512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4E7ED7-513C-7F69-4690-B37663521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060224-3265-E4A7-E319-5A94DE8E3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18CCEC-9ACD-4565-F579-22362FD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27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24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39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92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79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88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62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3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9465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7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18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78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3969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1337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5025" y="4512945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62165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4757420"/>
            <a:ext cx="2816225" cy="2046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B1CFC8-6C23-AE10-DB2D-205D268F73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BCDBCB-CEDA-AFDC-DAEB-4415315734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5C21192-6C89-93E1-215D-138866F4C6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B6FB04-A220-0CA1-D17A-6A0E4E5EB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23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2023/10/23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62616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7083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3811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D1F3D884-A6B1-BB6D-47F1-72EF167B3B7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7FF49411-0DAF-9565-5240-68A4B968494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A4D92C-2B4B-7ABB-50E3-655D1A11A6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4FA208-E84B-F0C2-5E98-BBF7990B09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EFC8C5-C2A1-A5E1-83D1-B09F2583B4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6A5413-2100-9DB3-1B01-A8F0E19CF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1B736BDB-6CA0-DCBB-EC06-277AF7996E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08D34B9-9D51-C114-B5AC-78139459805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5B1BA3C-0332-C8F0-D23D-E5BBBCA7B96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D578340-275B-A2AB-3183-0E3368C52D1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9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C8FC6DA3-BF55-7CF3-090E-C9AD424E7F3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BE46DD-DEDF-51C2-F24D-C3018ADE14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CCBD91-C510-F646-EBCF-6FDBFD317D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AA071C-9FAC-FEBE-33A8-C0C4C53C26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1BE5AD5-648A-F3F6-BE66-2CCA48C9DC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D7B84F7-382B-7A32-8709-88B9C90CDA6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301AC42-512B-816D-1231-7A628946963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6C6AC87-550E-92FB-046A-760EF6657D3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F7BC5F0-A7C2-4692-82E9-BD2FD1DA6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1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2023/10/23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93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107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709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3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12" r:id="rId4"/>
    <p:sldLayoutId id="2147483713" r:id="rId5"/>
    <p:sldLayoutId id="2147483714" r:id="rId6"/>
    <p:sldLayoutId id="2147483680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16/10/2010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GV: Nguyễn Thị Thanh Lừng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3B483-066E-46ED-A424-52283B6D294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486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A2D708C-B084-374F-28CD-3E89F0F9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477FC8-3A70-EB96-41EC-FD9D85803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6070E1-F382-2AE7-2FD2-B64034AA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1BD1A-D955-4692-B748-4CBB9E1842D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77B36A-9206-03F2-7F84-5BD801E15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606CB0-863B-8435-FAE0-75743EB3D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D46C-B483-4D7A-81A0-A0CB204C8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C0D592DB-C035-2478-CF35-D06E2417ADA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161924"/>
            <a:ext cx="1657351" cy="16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3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5" r:id="rId12"/>
    <p:sldLayoutId id="2147483668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emf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WordArt 15"/>
          <p:cNvSpPr>
            <a:spLocks noChangeArrowheads="1" noChangeShapeType="1" noTextEdit="1"/>
          </p:cNvSpPr>
          <p:nvPr/>
        </p:nvSpPr>
        <p:spPr bwMode="auto">
          <a:xfrm>
            <a:off x="2282941" y="2577867"/>
            <a:ext cx="7920424" cy="241489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978608"/>
              </a:avLst>
            </a:prstTxWarp>
          </a:bodyPr>
          <a:lstStyle/>
          <a:p>
            <a:pPr algn="ctr"/>
            <a:r>
              <a:rPr lang="vi-VN" sz="40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thầy, cô giáo</a:t>
            </a:r>
          </a:p>
          <a:p>
            <a:pPr algn="ctr"/>
            <a:r>
              <a:rPr lang="vi-VN" sz="40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giờ thăm lớ</a:t>
            </a:r>
            <a:r>
              <a:rPr lang="en-US" sz="40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 </a:t>
            </a:r>
            <a:r>
              <a:rPr lang="en-US" sz="4000" b="1" kern="10" dirty="0" smtClean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4E</a:t>
            </a:r>
            <a:endParaRPr lang="en-US" sz="4000" b="1" kern="10" dirty="0"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62" name="Text Box 16"/>
          <p:cNvSpPr txBox="1">
            <a:spLocks noChangeArrowheads="1"/>
          </p:cNvSpPr>
          <p:nvPr/>
        </p:nvSpPr>
        <p:spPr bwMode="auto">
          <a:xfrm>
            <a:off x="1696065" y="309795"/>
            <a:ext cx="85072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TRƯỜNG TIỂU HỌC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QUUYẾT THẮNG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WordArt 6"/>
          <p:cNvSpPr>
            <a:spLocks noChangeArrowheads="1" noChangeShapeType="1" noTextEdit="1"/>
          </p:cNvSpPr>
          <p:nvPr/>
        </p:nvSpPr>
        <p:spPr bwMode="auto">
          <a:xfrm>
            <a:off x="3592126" y="3310866"/>
            <a:ext cx="5502778" cy="9488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: TIẾNG VIỆT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3E95FE-EB4D-11FC-0591-7AF8F6BE6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8993" y="3796334"/>
            <a:ext cx="2575889" cy="241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1.85185E-6 L 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Hình chữ nhật: Góc Tròn 10">
            <a:extLst>
              <a:ext uri="{FF2B5EF4-FFF2-40B4-BE49-F238E27FC236}">
                <a16:creationId xmlns="" xmlns:a16="http://schemas.microsoft.com/office/drawing/2014/main" id="{78FD0390-916E-48E7-A236-0D89E6F5F4D1}"/>
              </a:ext>
            </a:extLst>
          </p:cNvPr>
          <p:cNvSpPr/>
          <p:nvPr/>
        </p:nvSpPr>
        <p:spPr>
          <a:xfrm>
            <a:off x="0" y="677141"/>
            <a:ext cx="12036797" cy="6286723"/>
          </a:xfrm>
          <a:custGeom>
            <a:avLst/>
            <a:gdLst>
              <a:gd name="connsiteX0" fmla="*/ 0 w 8651056"/>
              <a:gd name="connsiteY0" fmla="*/ 7429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0 w 8651056"/>
              <a:gd name="connsiteY8" fmla="*/ 742965 h 4457700"/>
              <a:gd name="connsiteX0" fmla="*/ 330200 w 8651056"/>
              <a:gd name="connsiteY0" fmla="*/ 13906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320856 w 8651056"/>
              <a:gd name="connsiteY3" fmla="*/ 14414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83099"/>
              <a:gd name="connsiteY0" fmla="*/ 1390665 h 4457700"/>
              <a:gd name="connsiteX1" fmla="*/ 895365 w 8683099"/>
              <a:gd name="connsiteY1" fmla="*/ 12700 h 4457700"/>
              <a:gd name="connsiteX2" fmla="*/ 7908091 w 8683099"/>
              <a:gd name="connsiteY2" fmla="*/ 0 h 4457700"/>
              <a:gd name="connsiteX3" fmla="*/ 8651361 w 8683099"/>
              <a:gd name="connsiteY3" fmla="*/ 1514375 h 4457700"/>
              <a:gd name="connsiteX4" fmla="*/ 8651056 w 8683099"/>
              <a:gd name="connsiteY4" fmla="*/ 3714735 h 4457700"/>
              <a:gd name="connsiteX5" fmla="*/ 7908091 w 8683099"/>
              <a:gd name="connsiteY5" fmla="*/ 4457700 h 4457700"/>
              <a:gd name="connsiteX6" fmla="*/ 742965 w 8683099"/>
              <a:gd name="connsiteY6" fmla="*/ 4457700 h 4457700"/>
              <a:gd name="connsiteX7" fmla="*/ 0 w 8683099"/>
              <a:gd name="connsiteY7" fmla="*/ 3714735 h 4457700"/>
              <a:gd name="connsiteX8" fmla="*/ 330200 w 8683099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651361 w 8736348"/>
              <a:gd name="connsiteY3" fmla="*/ 151437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352841 w 8736348"/>
              <a:gd name="connsiteY3" fmla="*/ 1660193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470117 w 8736348"/>
              <a:gd name="connsiteY3" fmla="*/ 168102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6348" h="4457700">
                <a:moveTo>
                  <a:pt x="330200" y="1390665"/>
                </a:moveTo>
                <a:cubicBezTo>
                  <a:pt x="330200" y="980337"/>
                  <a:pt x="485037" y="12700"/>
                  <a:pt x="895365" y="12700"/>
                </a:cubicBezTo>
                <a:lnTo>
                  <a:pt x="7908091" y="0"/>
                </a:lnTo>
                <a:cubicBezTo>
                  <a:pt x="8318419" y="0"/>
                  <a:pt x="8470117" y="1270697"/>
                  <a:pt x="8470117" y="1681025"/>
                </a:cubicBezTo>
                <a:cubicBezTo>
                  <a:pt x="8580184" y="2438782"/>
                  <a:pt x="8626281" y="2946562"/>
                  <a:pt x="8736348" y="3704319"/>
                </a:cubicBezTo>
                <a:cubicBezTo>
                  <a:pt x="8736348" y="4114647"/>
                  <a:pt x="8318419" y="4457700"/>
                  <a:pt x="7908091" y="4457700"/>
                </a:cubicBezTo>
                <a:lnTo>
                  <a:pt x="742965" y="4457700"/>
                </a:lnTo>
                <a:cubicBezTo>
                  <a:pt x="332637" y="4457700"/>
                  <a:pt x="0" y="4125063"/>
                  <a:pt x="0" y="3714735"/>
                </a:cubicBezTo>
                <a:cubicBezTo>
                  <a:pt x="0" y="2724145"/>
                  <a:pt x="330200" y="2381255"/>
                  <a:pt x="330200" y="1390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Google Shape;1768;p26">
            <a:extLst>
              <a:ext uri="{FF2B5EF4-FFF2-40B4-BE49-F238E27FC236}">
                <a16:creationId xmlns="" xmlns:a16="http://schemas.microsoft.com/office/drawing/2014/main" id="{ABD3FC1B-85A2-8C74-F521-9D7BAD52D275}"/>
              </a:ext>
            </a:extLst>
          </p:cNvPr>
          <p:cNvSpPr txBox="1">
            <a:spLocks/>
          </p:cNvSpPr>
          <p:nvPr/>
        </p:nvSpPr>
        <p:spPr>
          <a:xfrm>
            <a:off x="1338993" y="-244457"/>
            <a:ext cx="9562284" cy="18431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5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 defTabSz="1219170"/>
            <a:r>
              <a:rPr lang="en-US" sz="5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  <a:endParaRPr lang="pt-BR" sz="54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2011;p27">
            <a:extLst>
              <a:ext uri="{FF2B5EF4-FFF2-40B4-BE49-F238E27FC236}">
                <a16:creationId xmlns="" xmlns:a16="http://schemas.microsoft.com/office/drawing/2014/main" id="{D0B32179-DAFE-3099-AE21-8D33A066ECCF}"/>
              </a:ext>
            </a:extLst>
          </p:cNvPr>
          <p:cNvSpPr/>
          <p:nvPr/>
        </p:nvSpPr>
        <p:spPr>
          <a:xfrm rot="-4965428" flipH="1">
            <a:off x="10748512" y="238687"/>
            <a:ext cx="1014864" cy="87690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Google Shape;2332;p29">
            <a:extLst>
              <a:ext uri="{FF2B5EF4-FFF2-40B4-BE49-F238E27FC236}">
                <a16:creationId xmlns="" xmlns:a16="http://schemas.microsoft.com/office/drawing/2014/main" id="{DF0806B7-1E10-BA28-AADE-F75D13ACED37}"/>
              </a:ext>
            </a:extLst>
          </p:cNvPr>
          <p:cNvSpPr/>
          <p:nvPr/>
        </p:nvSpPr>
        <p:spPr>
          <a:xfrm rot="4430286">
            <a:off x="658084" y="133127"/>
            <a:ext cx="1153160" cy="9913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094" y="2418735"/>
            <a:ext cx="106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1019" y="5456903"/>
            <a:ext cx="106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0961" y="1738095"/>
            <a:ext cx="10424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lũng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lũng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961" y="2271250"/>
            <a:ext cx="975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3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Hình chữ nhật: Góc Tròn 10">
            <a:extLst>
              <a:ext uri="{FF2B5EF4-FFF2-40B4-BE49-F238E27FC236}">
                <a16:creationId xmlns="" xmlns:a16="http://schemas.microsoft.com/office/drawing/2014/main" id="{78FD0390-916E-48E7-A236-0D89E6F5F4D1}"/>
              </a:ext>
            </a:extLst>
          </p:cNvPr>
          <p:cNvSpPr/>
          <p:nvPr/>
        </p:nvSpPr>
        <p:spPr>
          <a:xfrm>
            <a:off x="0" y="677141"/>
            <a:ext cx="12036797" cy="6286723"/>
          </a:xfrm>
          <a:custGeom>
            <a:avLst/>
            <a:gdLst>
              <a:gd name="connsiteX0" fmla="*/ 0 w 8651056"/>
              <a:gd name="connsiteY0" fmla="*/ 7429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0 w 8651056"/>
              <a:gd name="connsiteY8" fmla="*/ 742965 h 4457700"/>
              <a:gd name="connsiteX0" fmla="*/ 330200 w 8651056"/>
              <a:gd name="connsiteY0" fmla="*/ 13906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320856 w 8651056"/>
              <a:gd name="connsiteY3" fmla="*/ 14414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83099"/>
              <a:gd name="connsiteY0" fmla="*/ 1390665 h 4457700"/>
              <a:gd name="connsiteX1" fmla="*/ 895365 w 8683099"/>
              <a:gd name="connsiteY1" fmla="*/ 12700 h 4457700"/>
              <a:gd name="connsiteX2" fmla="*/ 7908091 w 8683099"/>
              <a:gd name="connsiteY2" fmla="*/ 0 h 4457700"/>
              <a:gd name="connsiteX3" fmla="*/ 8651361 w 8683099"/>
              <a:gd name="connsiteY3" fmla="*/ 1514375 h 4457700"/>
              <a:gd name="connsiteX4" fmla="*/ 8651056 w 8683099"/>
              <a:gd name="connsiteY4" fmla="*/ 3714735 h 4457700"/>
              <a:gd name="connsiteX5" fmla="*/ 7908091 w 8683099"/>
              <a:gd name="connsiteY5" fmla="*/ 4457700 h 4457700"/>
              <a:gd name="connsiteX6" fmla="*/ 742965 w 8683099"/>
              <a:gd name="connsiteY6" fmla="*/ 4457700 h 4457700"/>
              <a:gd name="connsiteX7" fmla="*/ 0 w 8683099"/>
              <a:gd name="connsiteY7" fmla="*/ 3714735 h 4457700"/>
              <a:gd name="connsiteX8" fmla="*/ 330200 w 8683099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651361 w 8736348"/>
              <a:gd name="connsiteY3" fmla="*/ 151437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352841 w 8736348"/>
              <a:gd name="connsiteY3" fmla="*/ 1660193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470117 w 8736348"/>
              <a:gd name="connsiteY3" fmla="*/ 168102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6348" h="4457700">
                <a:moveTo>
                  <a:pt x="330200" y="1390665"/>
                </a:moveTo>
                <a:cubicBezTo>
                  <a:pt x="330200" y="980337"/>
                  <a:pt x="485037" y="12700"/>
                  <a:pt x="895365" y="12700"/>
                </a:cubicBezTo>
                <a:lnTo>
                  <a:pt x="7908091" y="0"/>
                </a:lnTo>
                <a:cubicBezTo>
                  <a:pt x="8318419" y="0"/>
                  <a:pt x="8470117" y="1270697"/>
                  <a:pt x="8470117" y="1681025"/>
                </a:cubicBezTo>
                <a:cubicBezTo>
                  <a:pt x="8580184" y="2438782"/>
                  <a:pt x="8626281" y="2946562"/>
                  <a:pt x="8736348" y="3704319"/>
                </a:cubicBezTo>
                <a:cubicBezTo>
                  <a:pt x="8736348" y="4114647"/>
                  <a:pt x="8318419" y="4457700"/>
                  <a:pt x="7908091" y="4457700"/>
                </a:cubicBezTo>
                <a:lnTo>
                  <a:pt x="742965" y="4457700"/>
                </a:lnTo>
                <a:cubicBezTo>
                  <a:pt x="332637" y="4457700"/>
                  <a:pt x="0" y="4125063"/>
                  <a:pt x="0" y="3714735"/>
                </a:cubicBezTo>
                <a:cubicBezTo>
                  <a:pt x="0" y="2724145"/>
                  <a:pt x="330200" y="2381255"/>
                  <a:pt x="330200" y="1390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Google Shape;1768;p26">
            <a:extLst>
              <a:ext uri="{FF2B5EF4-FFF2-40B4-BE49-F238E27FC236}">
                <a16:creationId xmlns="" xmlns:a16="http://schemas.microsoft.com/office/drawing/2014/main" id="{ABD3FC1B-85A2-8C74-F521-9D7BAD52D275}"/>
              </a:ext>
            </a:extLst>
          </p:cNvPr>
          <p:cNvSpPr txBox="1">
            <a:spLocks/>
          </p:cNvSpPr>
          <p:nvPr/>
        </p:nvSpPr>
        <p:spPr>
          <a:xfrm>
            <a:off x="1338993" y="-244457"/>
            <a:ext cx="9562284" cy="18431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5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 defTabSz="1219170"/>
            <a:r>
              <a:rPr lang="en-US" sz="5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  <a:endParaRPr lang="pt-BR" sz="54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2011;p27">
            <a:extLst>
              <a:ext uri="{FF2B5EF4-FFF2-40B4-BE49-F238E27FC236}">
                <a16:creationId xmlns="" xmlns:a16="http://schemas.microsoft.com/office/drawing/2014/main" id="{D0B32179-DAFE-3099-AE21-8D33A066ECCF}"/>
              </a:ext>
            </a:extLst>
          </p:cNvPr>
          <p:cNvSpPr/>
          <p:nvPr/>
        </p:nvSpPr>
        <p:spPr>
          <a:xfrm rot="-4965428" flipH="1">
            <a:off x="10748512" y="238687"/>
            <a:ext cx="1014864" cy="87690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Google Shape;2332;p29">
            <a:extLst>
              <a:ext uri="{FF2B5EF4-FFF2-40B4-BE49-F238E27FC236}">
                <a16:creationId xmlns="" xmlns:a16="http://schemas.microsoft.com/office/drawing/2014/main" id="{DF0806B7-1E10-BA28-AADE-F75D13ACED37}"/>
              </a:ext>
            </a:extLst>
          </p:cNvPr>
          <p:cNvSpPr/>
          <p:nvPr/>
        </p:nvSpPr>
        <p:spPr>
          <a:xfrm rot="4430286">
            <a:off x="658084" y="133127"/>
            <a:ext cx="1153160" cy="9913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094" y="2418735"/>
            <a:ext cx="106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1019" y="5456903"/>
            <a:ext cx="106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3965" y="1386786"/>
            <a:ext cx="106040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D.Vượt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3965" y="3604926"/>
            <a:ext cx="10461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0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10">
            <a:extLst>
              <a:ext uri="{FF2B5EF4-FFF2-40B4-BE49-F238E27FC236}">
                <a16:creationId xmlns="" xmlns:a16="http://schemas.microsoft.com/office/drawing/2014/main" id="{CCAF9B81-F240-799A-1DAE-EC8AEA35CC4C}"/>
              </a:ext>
            </a:extLst>
          </p:cNvPr>
          <p:cNvSpPr/>
          <p:nvPr/>
        </p:nvSpPr>
        <p:spPr>
          <a:xfrm>
            <a:off x="77601" y="523398"/>
            <a:ext cx="12036797" cy="6286723"/>
          </a:xfrm>
          <a:custGeom>
            <a:avLst/>
            <a:gdLst>
              <a:gd name="connsiteX0" fmla="*/ 0 w 8651056"/>
              <a:gd name="connsiteY0" fmla="*/ 7429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0 w 8651056"/>
              <a:gd name="connsiteY8" fmla="*/ 742965 h 4457700"/>
              <a:gd name="connsiteX0" fmla="*/ 330200 w 8651056"/>
              <a:gd name="connsiteY0" fmla="*/ 13906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320856 w 8651056"/>
              <a:gd name="connsiteY3" fmla="*/ 14414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83099"/>
              <a:gd name="connsiteY0" fmla="*/ 1390665 h 4457700"/>
              <a:gd name="connsiteX1" fmla="*/ 895365 w 8683099"/>
              <a:gd name="connsiteY1" fmla="*/ 12700 h 4457700"/>
              <a:gd name="connsiteX2" fmla="*/ 7908091 w 8683099"/>
              <a:gd name="connsiteY2" fmla="*/ 0 h 4457700"/>
              <a:gd name="connsiteX3" fmla="*/ 8651361 w 8683099"/>
              <a:gd name="connsiteY3" fmla="*/ 1514375 h 4457700"/>
              <a:gd name="connsiteX4" fmla="*/ 8651056 w 8683099"/>
              <a:gd name="connsiteY4" fmla="*/ 3714735 h 4457700"/>
              <a:gd name="connsiteX5" fmla="*/ 7908091 w 8683099"/>
              <a:gd name="connsiteY5" fmla="*/ 4457700 h 4457700"/>
              <a:gd name="connsiteX6" fmla="*/ 742965 w 8683099"/>
              <a:gd name="connsiteY6" fmla="*/ 4457700 h 4457700"/>
              <a:gd name="connsiteX7" fmla="*/ 0 w 8683099"/>
              <a:gd name="connsiteY7" fmla="*/ 3714735 h 4457700"/>
              <a:gd name="connsiteX8" fmla="*/ 330200 w 8683099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651361 w 8736348"/>
              <a:gd name="connsiteY3" fmla="*/ 151437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352841 w 8736348"/>
              <a:gd name="connsiteY3" fmla="*/ 1660193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470117 w 8736348"/>
              <a:gd name="connsiteY3" fmla="*/ 168102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6348" h="4457700">
                <a:moveTo>
                  <a:pt x="330200" y="1390665"/>
                </a:moveTo>
                <a:cubicBezTo>
                  <a:pt x="330200" y="980337"/>
                  <a:pt x="485037" y="12700"/>
                  <a:pt x="895365" y="12700"/>
                </a:cubicBezTo>
                <a:lnTo>
                  <a:pt x="7908091" y="0"/>
                </a:lnTo>
                <a:cubicBezTo>
                  <a:pt x="8318419" y="0"/>
                  <a:pt x="8470117" y="1270697"/>
                  <a:pt x="8470117" y="1681025"/>
                </a:cubicBezTo>
                <a:cubicBezTo>
                  <a:pt x="8580184" y="2438782"/>
                  <a:pt x="8626281" y="2946562"/>
                  <a:pt x="8736348" y="3704319"/>
                </a:cubicBezTo>
                <a:cubicBezTo>
                  <a:pt x="8736348" y="4114647"/>
                  <a:pt x="8318419" y="4457700"/>
                  <a:pt x="7908091" y="4457700"/>
                </a:cubicBezTo>
                <a:lnTo>
                  <a:pt x="742965" y="4457700"/>
                </a:lnTo>
                <a:cubicBezTo>
                  <a:pt x="332637" y="4457700"/>
                  <a:pt x="0" y="4125063"/>
                  <a:pt x="0" y="3714735"/>
                </a:cubicBezTo>
                <a:cubicBezTo>
                  <a:pt x="0" y="2724145"/>
                  <a:pt x="330200" y="2381255"/>
                  <a:pt x="330200" y="1390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2011;p27">
            <a:extLst>
              <a:ext uri="{FF2B5EF4-FFF2-40B4-BE49-F238E27FC236}">
                <a16:creationId xmlns="" xmlns:a16="http://schemas.microsoft.com/office/drawing/2014/main" id="{17CC43C5-3E5C-AADB-255C-7A43F4677FEA}"/>
              </a:ext>
            </a:extLst>
          </p:cNvPr>
          <p:cNvSpPr/>
          <p:nvPr/>
        </p:nvSpPr>
        <p:spPr>
          <a:xfrm rot="-4965428" flipH="1">
            <a:off x="10748512" y="238687"/>
            <a:ext cx="1014864" cy="87690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2332;p29">
            <a:extLst>
              <a:ext uri="{FF2B5EF4-FFF2-40B4-BE49-F238E27FC236}">
                <a16:creationId xmlns="" xmlns:a16="http://schemas.microsoft.com/office/drawing/2014/main" id="{EDEF2975-81BA-DBF0-EC51-28F25471917A}"/>
              </a:ext>
            </a:extLst>
          </p:cNvPr>
          <p:cNvSpPr/>
          <p:nvPr/>
        </p:nvSpPr>
        <p:spPr>
          <a:xfrm rot="4430286">
            <a:off x="487431" y="32286"/>
            <a:ext cx="1153160" cy="9913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011" y="1235803"/>
            <a:ext cx="10690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:“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gùi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10">
            <a:extLst>
              <a:ext uri="{FF2B5EF4-FFF2-40B4-BE49-F238E27FC236}">
                <a16:creationId xmlns="" xmlns:a16="http://schemas.microsoft.com/office/drawing/2014/main" id="{CCAF9B81-F240-799A-1DAE-EC8AEA35CC4C}"/>
              </a:ext>
            </a:extLst>
          </p:cNvPr>
          <p:cNvSpPr/>
          <p:nvPr/>
        </p:nvSpPr>
        <p:spPr>
          <a:xfrm>
            <a:off x="77601" y="523398"/>
            <a:ext cx="12036797" cy="6286723"/>
          </a:xfrm>
          <a:custGeom>
            <a:avLst/>
            <a:gdLst>
              <a:gd name="connsiteX0" fmla="*/ 0 w 8651056"/>
              <a:gd name="connsiteY0" fmla="*/ 7429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0 w 8651056"/>
              <a:gd name="connsiteY8" fmla="*/ 742965 h 4457700"/>
              <a:gd name="connsiteX0" fmla="*/ 330200 w 8651056"/>
              <a:gd name="connsiteY0" fmla="*/ 13906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320856 w 8651056"/>
              <a:gd name="connsiteY3" fmla="*/ 14414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83099"/>
              <a:gd name="connsiteY0" fmla="*/ 1390665 h 4457700"/>
              <a:gd name="connsiteX1" fmla="*/ 895365 w 8683099"/>
              <a:gd name="connsiteY1" fmla="*/ 12700 h 4457700"/>
              <a:gd name="connsiteX2" fmla="*/ 7908091 w 8683099"/>
              <a:gd name="connsiteY2" fmla="*/ 0 h 4457700"/>
              <a:gd name="connsiteX3" fmla="*/ 8651361 w 8683099"/>
              <a:gd name="connsiteY3" fmla="*/ 1514375 h 4457700"/>
              <a:gd name="connsiteX4" fmla="*/ 8651056 w 8683099"/>
              <a:gd name="connsiteY4" fmla="*/ 3714735 h 4457700"/>
              <a:gd name="connsiteX5" fmla="*/ 7908091 w 8683099"/>
              <a:gd name="connsiteY5" fmla="*/ 4457700 h 4457700"/>
              <a:gd name="connsiteX6" fmla="*/ 742965 w 8683099"/>
              <a:gd name="connsiteY6" fmla="*/ 4457700 h 4457700"/>
              <a:gd name="connsiteX7" fmla="*/ 0 w 8683099"/>
              <a:gd name="connsiteY7" fmla="*/ 3714735 h 4457700"/>
              <a:gd name="connsiteX8" fmla="*/ 330200 w 8683099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651361 w 8736348"/>
              <a:gd name="connsiteY3" fmla="*/ 151437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352841 w 8736348"/>
              <a:gd name="connsiteY3" fmla="*/ 1660193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470117 w 8736348"/>
              <a:gd name="connsiteY3" fmla="*/ 168102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6348" h="4457700">
                <a:moveTo>
                  <a:pt x="330200" y="1390665"/>
                </a:moveTo>
                <a:cubicBezTo>
                  <a:pt x="330200" y="980337"/>
                  <a:pt x="485037" y="12700"/>
                  <a:pt x="895365" y="12700"/>
                </a:cubicBezTo>
                <a:lnTo>
                  <a:pt x="7908091" y="0"/>
                </a:lnTo>
                <a:cubicBezTo>
                  <a:pt x="8318419" y="0"/>
                  <a:pt x="8470117" y="1270697"/>
                  <a:pt x="8470117" y="1681025"/>
                </a:cubicBezTo>
                <a:cubicBezTo>
                  <a:pt x="8580184" y="2438782"/>
                  <a:pt x="8626281" y="2946562"/>
                  <a:pt x="8736348" y="3704319"/>
                </a:cubicBezTo>
                <a:cubicBezTo>
                  <a:pt x="8736348" y="4114647"/>
                  <a:pt x="8318419" y="4457700"/>
                  <a:pt x="7908091" y="4457700"/>
                </a:cubicBezTo>
                <a:lnTo>
                  <a:pt x="742965" y="4457700"/>
                </a:lnTo>
                <a:cubicBezTo>
                  <a:pt x="332637" y="4457700"/>
                  <a:pt x="0" y="4125063"/>
                  <a:pt x="0" y="3714735"/>
                </a:cubicBezTo>
                <a:cubicBezTo>
                  <a:pt x="0" y="2724145"/>
                  <a:pt x="330200" y="2381255"/>
                  <a:pt x="330200" y="1390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2011;p27">
            <a:extLst>
              <a:ext uri="{FF2B5EF4-FFF2-40B4-BE49-F238E27FC236}">
                <a16:creationId xmlns="" xmlns:a16="http://schemas.microsoft.com/office/drawing/2014/main" id="{17CC43C5-3E5C-AADB-255C-7A43F4677FEA}"/>
              </a:ext>
            </a:extLst>
          </p:cNvPr>
          <p:cNvSpPr/>
          <p:nvPr/>
        </p:nvSpPr>
        <p:spPr>
          <a:xfrm rot="-4965428" flipH="1">
            <a:off x="10748512" y="238687"/>
            <a:ext cx="1014864" cy="87690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2332;p29">
            <a:extLst>
              <a:ext uri="{FF2B5EF4-FFF2-40B4-BE49-F238E27FC236}">
                <a16:creationId xmlns="" xmlns:a16="http://schemas.microsoft.com/office/drawing/2014/main" id="{EDEF2975-81BA-DBF0-EC51-28F25471917A}"/>
              </a:ext>
            </a:extLst>
          </p:cNvPr>
          <p:cNvSpPr/>
          <p:nvPr/>
        </p:nvSpPr>
        <p:spPr>
          <a:xfrm rot="4430286">
            <a:off x="487431" y="32286"/>
            <a:ext cx="1153160" cy="9913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011" y="1235803"/>
            <a:ext cx="10690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4011" y="3082462"/>
            <a:ext cx="101919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xúcvui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0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10">
            <a:extLst>
              <a:ext uri="{FF2B5EF4-FFF2-40B4-BE49-F238E27FC236}">
                <a16:creationId xmlns="" xmlns:a16="http://schemas.microsoft.com/office/drawing/2014/main" id="{CCAF9B81-F240-799A-1DAE-EC8AEA35CC4C}"/>
              </a:ext>
            </a:extLst>
          </p:cNvPr>
          <p:cNvSpPr/>
          <p:nvPr/>
        </p:nvSpPr>
        <p:spPr>
          <a:xfrm>
            <a:off x="77601" y="523398"/>
            <a:ext cx="12036797" cy="6286723"/>
          </a:xfrm>
          <a:custGeom>
            <a:avLst/>
            <a:gdLst>
              <a:gd name="connsiteX0" fmla="*/ 0 w 8651056"/>
              <a:gd name="connsiteY0" fmla="*/ 7429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0 w 8651056"/>
              <a:gd name="connsiteY8" fmla="*/ 742965 h 4457700"/>
              <a:gd name="connsiteX0" fmla="*/ 330200 w 8651056"/>
              <a:gd name="connsiteY0" fmla="*/ 13906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320856 w 8651056"/>
              <a:gd name="connsiteY3" fmla="*/ 14414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83099"/>
              <a:gd name="connsiteY0" fmla="*/ 1390665 h 4457700"/>
              <a:gd name="connsiteX1" fmla="*/ 895365 w 8683099"/>
              <a:gd name="connsiteY1" fmla="*/ 12700 h 4457700"/>
              <a:gd name="connsiteX2" fmla="*/ 7908091 w 8683099"/>
              <a:gd name="connsiteY2" fmla="*/ 0 h 4457700"/>
              <a:gd name="connsiteX3" fmla="*/ 8651361 w 8683099"/>
              <a:gd name="connsiteY3" fmla="*/ 1514375 h 4457700"/>
              <a:gd name="connsiteX4" fmla="*/ 8651056 w 8683099"/>
              <a:gd name="connsiteY4" fmla="*/ 3714735 h 4457700"/>
              <a:gd name="connsiteX5" fmla="*/ 7908091 w 8683099"/>
              <a:gd name="connsiteY5" fmla="*/ 4457700 h 4457700"/>
              <a:gd name="connsiteX6" fmla="*/ 742965 w 8683099"/>
              <a:gd name="connsiteY6" fmla="*/ 4457700 h 4457700"/>
              <a:gd name="connsiteX7" fmla="*/ 0 w 8683099"/>
              <a:gd name="connsiteY7" fmla="*/ 3714735 h 4457700"/>
              <a:gd name="connsiteX8" fmla="*/ 330200 w 8683099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651361 w 8736348"/>
              <a:gd name="connsiteY3" fmla="*/ 151437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352841 w 8736348"/>
              <a:gd name="connsiteY3" fmla="*/ 1660193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470117 w 8736348"/>
              <a:gd name="connsiteY3" fmla="*/ 168102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6348" h="4457700">
                <a:moveTo>
                  <a:pt x="330200" y="1390665"/>
                </a:moveTo>
                <a:cubicBezTo>
                  <a:pt x="330200" y="980337"/>
                  <a:pt x="485037" y="12700"/>
                  <a:pt x="895365" y="12700"/>
                </a:cubicBezTo>
                <a:lnTo>
                  <a:pt x="7908091" y="0"/>
                </a:lnTo>
                <a:cubicBezTo>
                  <a:pt x="8318419" y="0"/>
                  <a:pt x="8470117" y="1270697"/>
                  <a:pt x="8470117" y="1681025"/>
                </a:cubicBezTo>
                <a:cubicBezTo>
                  <a:pt x="8580184" y="2438782"/>
                  <a:pt x="8626281" y="2946562"/>
                  <a:pt x="8736348" y="3704319"/>
                </a:cubicBezTo>
                <a:cubicBezTo>
                  <a:pt x="8736348" y="4114647"/>
                  <a:pt x="8318419" y="4457700"/>
                  <a:pt x="7908091" y="4457700"/>
                </a:cubicBezTo>
                <a:lnTo>
                  <a:pt x="742965" y="4457700"/>
                </a:lnTo>
                <a:cubicBezTo>
                  <a:pt x="332637" y="4457700"/>
                  <a:pt x="0" y="4125063"/>
                  <a:pt x="0" y="3714735"/>
                </a:cubicBezTo>
                <a:cubicBezTo>
                  <a:pt x="0" y="2724145"/>
                  <a:pt x="330200" y="2381255"/>
                  <a:pt x="330200" y="1390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2011;p27">
            <a:extLst>
              <a:ext uri="{FF2B5EF4-FFF2-40B4-BE49-F238E27FC236}">
                <a16:creationId xmlns="" xmlns:a16="http://schemas.microsoft.com/office/drawing/2014/main" id="{17CC43C5-3E5C-AADB-255C-7A43F4677FEA}"/>
              </a:ext>
            </a:extLst>
          </p:cNvPr>
          <p:cNvSpPr/>
          <p:nvPr/>
        </p:nvSpPr>
        <p:spPr>
          <a:xfrm rot="-4965428" flipH="1">
            <a:off x="10748512" y="238687"/>
            <a:ext cx="1014864" cy="87690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2332;p29">
            <a:extLst>
              <a:ext uri="{FF2B5EF4-FFF2-40B4-BE49-F238E27FC236}">
                <a16:creationId xmlns="" xmlns:a16="http://schemas.microsoft.com/office/drawing/2014/main" id="{EDEF2975-81BA-DBF0-EC51-28F25471917A}"/>
              </a:ext>
            </a:extLst>
          </p:cNvPr>
          <p:cNvSpPr/>
          <p:nvPr/>
        </p:nvSpPr>
        <p:spPr>
          <a:xfrm rot="4430286">
            <a:off x="487431" y="32286"/>
            <a:ext cx="1153160" cy="9913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011" y="1235803"/>
            <a:ext cx="10690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:“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gùi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4012" y="2802194"/>
            <a:ext cx="1054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0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10">
            <a:extLst>
              <a:ext uri="{FF2B5EF4-FFF2-40B4-BE49-F238E27FC236}">
                <a16:creationId xmlns="" xmlns:a16="http://schemas.microsoft.com/office/drawing/2014/main" id="{CCAF9B81-F240-799A-1DAE-EC8AEA35CC4C}"/>
              </a:ext>
            </a:extLst>
          </p:cNvPr>
          <p:cNvSpPr/>
          <p:nvPr/>
        </p:nvSpPr>
        <p:spPr>
          <a:xfrm>
            <a:off x="77601" y="523398"/>
            <a:ext cx="12036797" cy="6286723"/>
          </a:xfrm>
          <a:custGeom>
            <a:avLst/>
            <a:gdLst>
              <a:gd name="connsiteX0" fmla="*/ 0 w 8651056"/>
              <a:gd name="connsiteY0" fmla="*/ 7429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0 w 8651056"/>
              <a:gd name="connsiteY8" fmla="*/ 742965 h 4457700"/>
              <a:gd name="connsiteX0" fmla="*/ 330200 w 8651056"/>
              <a:gd name="connsiteY0" fmla="*/ 13906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320856 w 8651056"/>
              <a:gd name="connsiteY3" fmla="*/ 14414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83099"/>
              <a:gd name="connsiteY0" fmla="*/ 1390665 h 4457700"/>
              <a:gd name="connsiteX1" fmla="*/ 895365 w 8683099"/>
              <a:gd name="connsiteY1" fmla="*/ 12700 h 4457700"/>
              <a:gd name="connsiteX2" fmla="*/ 7908091 w 8683099"/>
              <a:gd name="connsiteY2" fmla="*/ 0 h 4457700"/>
              <a:gd name="connsiteX3" fmla="*/ 8651361 w 8683099"/>
              <a:gd name="connsiteY3" fmla="*/ 1514375 h 4457700"/>
              <a:gd name="connsiteX4" fmla="*/ 8651056 w 8683099"/>
              <a:gd name="connsiteY4" fmla="*/ 3714735 h 4457700"/>
              <a:gd name="connsiteX5" fmla="*/ 7908091 w 8683099"/>
              <a:gd name="connsiteY5" fmla="*/ 4457700 h 4457700"/>
              <a:gd name="connsiteX6" fmla="*/ 742965 w 8683099"/>
              <a:gd name="connsiteY6" fmla="*/ 4457700 h 4457700"/>
              <a:gd name="connsiteX7" fmla="*/ 0 w 8683099"/>
              <a:gd name="connsiteY7" fmla="*/ 3714735 h 4457700"/>
              <a:gd name="connsiteX8" fmla="*/ 330200 w 8683099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651361 w 8736348"/>
              <a:gd name="connsiteY3" fmla="*/ 151437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352841 w 8736348"/>
              <a:gd name="connsiteY3" fmla="*/ 1660193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470117 w 8736348"/>
              <a:gd name="connsiteY3" fmla="*/ 168102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6348" h="4457700">
                <a:moveTo>
                  <a:pt x="330200" y="1390665"/>
                </a:moveTo>
                <a:cubicBezTo>
                  <a:pt x="330200" y="980337"/>
                  <a:pt x="485037" y="12700"/>
                  <a:pt x="895365" y="12700"/>
                </a:cubicBezTo>
                <a:lnTo>
                  <a:pt x="7908091" y="0"/>
                </a:lnTo>
                <a:cubicBezTo>
                  <a:pt x="8318419" y="0"/>
                  <a:pt x="8470117" y="1270697"/>
                  <a:pt x="8470117" y="1681025"/>
                </a:cubicBezTo>
                <a:cubicBezTo>
                  <a:pt x="8580184" y="2438782"/>
                  <a:pt x="8626281" y="2946562"/>
                  <a:pt x="8736348" y="3704319"/>
                </a:cubicBezTo>
                <a:cubicBezTo>
                  <a:pt x="8736348" y="4114647"/>
                  <a:pt x="8318419" y="4457700"/>
                  <a:pt x="7908091" y="4457700"/>
                </a:cubicBezTo>
                <a:lnTo>
                  <a:pt x="742965" y="4457700"/>
                </a:lnTo>
                <a:cubicBezTo>
                  <a:pt x="332637" y="4457700"/>
                  <a:pt x="0" y="4125063"/>
                  <a:pt x="0" y="3714735"/>
                </a:cubicBezTo>
                <a:cubicBezTo>
                  <a:pt x="0" y="2724145"/>
                  <a:pt x="330200" y="2381255"/>
                  <a:pt x="330200" y="1390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2011;p27">
            <a:extLst>
              <a:ext uri="{FF2B5EF4-FFF2-40B4-BE49-F238E27FC236}">
                <a16:creationId xmlns="" xmlns:a16="http://schemas.microsoft.com/office/drawing/2014/main" id="{17CC43C5-3E5C-AADB-255C-7A43F4677FEA}"/>
              </a:ext>
            </a:extLst>
          </p:cNvPr>
          <p:cNvSpPr/>
          <p:nvPr/>
        </p:nvSpPr>
        <p:spPr>
          <a:xfrm rot="-4965428" flipH="1">
            <a:off x="10748512" y="238687"/>
            <a:ext cx="1014864" cy="87690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2332;p29">
            <a:extLst>
              <a:ext uri="{FF2B5EF4-FFF2-40B4-BE49-F238E27FC236}">
                <a16:creationId xmlns="" xmlns:a16="http://schemas.microsoft.com/office/drawing/2014/main" id="{EDEF2975-81BA-DBF0-EC51-28F25471917A}"/>
              </a:ext>
            </a:extLst>
          </p:cNvPr>
          <p:cNvSpPr/>
          <p:nvPr/>
        </p:nvSpPr>
        <p:spPr>
          <a:xfrm rot="4430286">
            <a:off x="487431" y="32286"/>
            <a:ext cx="1153160" cy="9913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011" y="1235803"/>
            <a:ext cx="106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208501E-1C0F-C6CB-B9D2-8873B777CABA}"/>
              </a:ext>
            </a:extLst>
          </p:cNvPr>
          <p:cNvSpPr/>
          <p:nvPr/>
        </p:nvSpPr>
        <p:spPr>
          <a:xfrm>
            <a:off x="1793175" y="2505694"/>
            <a:ext cx="9025246" cy="24344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4DB5C3-AA17-E8C2-C3FF-433C3EAD16F2}"/>
              </a:ext>
            </a:extLst>
          </p:cNvPr>
          <p:cNvSpPr/>
          <p:nvPr/>
        </p:nvSpPr>
        <p:spPr>
          <a:xfrm>
            <a:off x="4417621" y="475013"/>
            <a:ext cx="3503221" cy="109253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3028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7DD369D-0A99-57CC-2577-8FC7C5002ED8}"/>
              </a:ext>
            </a:extLst>
          </p:cNvPr>
          <p:cNvSpPr/>
          <p:nvPr/>
        </p:nvSpPr>
        <p:spPr>
          <a:xfrm>
            <a:off x="0" y="64672"/>
            <a:ext cx="12192000" cy="659130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1961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children walking on a dirt road&#10;&#10;Description automatically generated">
            <a:extLst>
              <a:ext uri="{FF2B5EF4-FFF2-40B4-BE49-F238E27FC236}">
                <a16:creationId xmlns="" xmlns:a16="http://schemas.microsoft.com/office/drawing/2014/main" id="{21053A31-F85F-0EE2-5D27-8C5CBBDF4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75" y="865964"/>
            <a:ext cx="6991349" cy="599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87F4C90-A7C1-2AFE-9740-76C6D7BF57D1}"/>
              </a:ext>
            </a:extLst>
          </p:cNvPr>
          <p:cNvSpPr txBox="1"/>
          <p:nvPr/>
        </p:nvSpPr>
        <p:spPr>
          <a:xfrm>
            <a:off x="316012" y="936988"/>
            <a:ext cx="44481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 minh vừa tỉnh giấc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 nhuộm hồng núi xanh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 trống rung vách đá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Giục đôi chân bước nhanh.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 em nhoà bóng núi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Hun hút mấy thung sâu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 đưa theo tiếng sáo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đà trên tán lau.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đi tìm cái chữ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Vượt suối lại băng rừng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 xa chân có mỏi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 vẫn gùi trên lưng.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35B6F9F-9C9B-1AB4-8545-41DF95F57796}"/>
              </a:ext>
            </a:extLst>
          </p:cNvPr>
          <p:cNvSpPr txBox="1"/>
          <p:nvPr/>
        </p:nvSpPr>
        <p:spPr>
          <a:xfrm>
            <a:off x="4636239" y="928918"/>
            <a:ext cx="3784748" cy="4093428"/>
          </a:xfrm>
          <a:prstGeom prst="rect">
            <a:avLst/>
          </a:prstGeom>
          <a:solidFill>
            <a:srgbClr val="EBF4F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 chữ rơi xuống nương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 cho bông trĩu hạt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 chữ bay lên ngàn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Rừng ríu ran chim hát.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 đi chân càng vững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 học ngang lưng đồi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 em như sao sáng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Gặt chữ trên đỉnh trời!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mbria" panose="02040503050406030204" pitchFamily="18" charset="0"/>
                <a:cs typeface="Calibri" panose="020F0502020204030204" pitchFamily="34" charset="0"/>
              </a:rPr>
              <a:t>                     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(Bích Ngọc)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25D921B-9C21-0C11-A240-27AEA338E32B}"/>
              </a:ext>
            </a:extLst>
          </p:cNvPr>
          <p:cNvSpPr/>
          <p:nvPr/>
        </p:nvSpPr>
        <p:spPr>
          <a:xfrm>
            <a:off x="2380359" y="289932"/>
            <a:ext cx="4148254" cy="576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22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1721D1-E539-6D61-92AD-D7D9CA155E56}"/>
              </a:ext>
            </a:extLst>
          </p:cNvPr>
          <p:cNvSpPr txBox="1"/>
          <p:nvPr/>
        </p:nvSpPr>
        <p:spPr>
          <a:xfrm>
            <a:off x="1788500" y="1219259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 minh vừa tỉnh giấc</a:t>
            </a:r>
          </a:p>
          <a:p>
            <a:pPr algn="just" latinLnBrk="0"/>
            <a:r>
              <a:rPr lang="vi-VN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 nhuộm hồng núi xanh</a:t>
            </a:r>
          </a:p>
          <a:p>
            <a:pPr algn="just" latinLnBrk="0"/>
            <a:r>
              <a:rPr lang="vi-VN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 trống rung vách đá</a:t>
            </a:r>
          </a:p>
          <a:p>
            <a:pPr algn="just" latinLnBrk="0"/>
            <a:r>
              <a:rPr lang="vi-VN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Giục đôi chân bước nhanh.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BB7ADC-01AA-C209-3EA0-752012E24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868" y="1131558"/>
            <a:ext cx="1164290" cy="117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81BD24-9598-58BD-A5DC-A0785C1E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380" y="1972856"/>
            <a:ext cx="1630742" cy="1060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E7FFEF-F902-7DBE-4F9C-04025322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770" y="2728617"/>
            <a:ext cx="1349297" cy="1252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73A324-DB2F-0172-09FC-4154933E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60" y="3579542"/>
            <a:ext cx="1688738" cy="1520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9E0EF5-B543-22F4-E8D5-8A9ED67B1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258" y="3564762"/>
            <a:ext cx="2062975" cy="14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1721D1-E539-6D61-92AD-D7D9CA155E56}"/>
              </a:ext>
            </a:extLst>
          </p:cNvPr>
          <p:cNvSpPr txBox="1"/>
          <p:nvPr/>
        </p:nvSpPr>
        <p:spPr>
          <a:xfrm>
            <a:off x="1788500" y="1219259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em nhoà bóng núi</a:t>
            </a:r>
          </a:p>
          <a:p>
            <a:pPr lvl="0" algn="just"/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 hút mấy thung sâu</a:t>
            </a:r>
          </a:p>
          <a:p>
            <a:pPr lvl="0" algn="just"/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theo tiếng sáo</a:t>
            </a:r>
          </a:p>
          <a:p>
            <a:pPr lvl="0" algn="just"/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đà trên tán lau.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BB7ADC-01AA-C209-3EA0-752012E24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02" y="1064651"/>
            <a:ext cx="1572322" cy="117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81BD24-9598-58BD-A5DC-A0785C1E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282" y="1984008"/>
            <a:ext cx="1898372" cy="1060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E7FFEF-F902-7DBE-4F9C-04025322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2" y="2639407"/>
            <a:ext cx="1349297" cy="1252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73A324-DB2F-0172-09FC-4154933E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759" y="3456879"/>
            <a:ext cx="2216601" cy="152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0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="" xmlns:a16="http://schemas.microsoft.com/office/drawing/2014/main" id="{07381733-9AEF-2E31-B477-68280857C679}"/>
              </a:ext>
            </a:extLst>
          </p:cNvPr>
          <p:cNvSpPr/>
          <p:nvPr/>
        </p:nvSpPr>
        <p:spPr>
          <a:xfrm>
            <a:off x="1919951" y="1777064"/>
            <a:ext cx="8074680" cy="2847730"/>
          </a:xfrm>
          <a:prstGeom prst="horizontalScroll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形 7">
            <a:extLst>
              <a:ext uri="{FF2B5EF4-FFF2-40B4-BE49-F238E27FC236}">
                <a16:creationId xmlns="" xmlns:a16="http://schemas.microsoft.com/office/drawing/2014/main" id="{9CD618EA-B0BE-13E2-07F9-39CF92566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76117">
            <a:off x="11090238" y="6390918"/>
            <a:ext cx="1205116" cy="5758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3E2E514-6648-FFEA-053C-3799C5E3197E}"/>
              </a:ext>
            </a:extLst>
          </p:cNvPr>
          <p:cNvGrpSpPr/>
          <p:nvPr/>
        </p:nvGrpSpPr>
        <p:grpSpPr>
          <a:xfrm>
            <a:off x="-60246" y="3570990"/>
            <a:ext cx="2292051" cy="3301819"/>
            <a:chOff x="8659005" y="2015411"/>
            <a:chExt cx="2635271" cy="3895801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800BEBC-983F-9F67-6FA0-8923737D287E}"/>
                </a:ext>
              </a:extLst>
            </p:cNvPr>
            <p:cNvSpPr txBox="1"/>
            <p:nvPr/>
          </p:nvSpPr>
          <p:spPr>
            <a:xfrm>
              <a:off x="9510342" y="2782669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>
                  <a:effectLst/>
                  <a:latin typeface="Arial" panose="020B0604020202020204" pitchFamily="34" charset="0"/>
                </a:rPr>
                <a:t>Lê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Oanh</a:t>
              </a:r>
              <a:endParaRPr lang="en-SG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4C22A1D4-389B-2730-3ED7-0F83BF79A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9005" y="2015411"/>
              <a:ext cx="2635271" cy="3895801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6DA1927F-9808-8556-F6CD-E952556E8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626638" y="3570990"/>
            <a:ext cx="2538824" cy="32870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D0AE99A-C40A-71B8-5089-0422744805D3}"/>
              </a:ext>
            </a:extLst>
          </p:cNvPr>
          <p:cNvSpPr/>
          <p:nvPr/>
        </p:nvSpPr>
        <p:spPr>
          <a:xfrm>
            <a:off x="4059045" y="1003611"/>
            <a:ext cx="3902927" cy="79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869C00C-9870-6962-5C4C-6FA1E903C820}"/>
              </a:ext>
            </a:extLst>
          </p:cNvPr>
          <p:cNvSpPr/>
          <p:nvPr/>
        </p:nvSpPr>
        <p:spPr>
          <a:xfrm>
            <a:off x="1701645" y="1897360"/>
            <a:ext cx="8605652" cy="255319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4203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1721D1-E539-6D61-92AD-D7D9CA155E56}"/>
              </a:ext>
            </a:extLst>
          </p:cNvPr>
          <p:cNvSpPr txBox="1"/>
          <p:nvPr/>
        </p:nvSpPr>
        <p:spPr>
          <a:xfrm>
            <a:off x="1788500" y="1219259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đi tìm cái chữ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Vượt suối lại băng rừng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Đường xa chân có mỏi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Chữ vẫn gùi trên lưng.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1E43178-29D7-F24E-183B-84547283D5D8}"/>
              </a:ext>
            </a:extLst>
          </p:cNvPr>
          <p:cNvGrpSpPr/>
          <p:nvPr/>
        </p:nvGrpSpPr>
        <p:grpSpPr>
          <a:xfrm>
            <a:off x="3323064" y="546954"/>
            <a:ext cx="4337823" cy="585043"/>
            <a:chOff x="752815" y="767254"/>
            <a:chExt cx="2205781" cy="585043"/>
          </a:xfrm>
        </p:grpSpPr>
        <p:sp>
          <p:nvSpPr>
            <p:cNvPr id="4" name="Google Shape;4306;p14">
              <a:extLst>
                <a:ext uri="{FF2B5EF4-FFF2-40B4-BE49-F238E27FC236}">
                  <a16:creationId xmlns="" xmlns:a16="http://schemas.microsoft.com/office/drawing/2014/main" id="{C4245260-418C-6267-0E39-A80CE3ECA507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8969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9E3F0B-960C-C228-4929-9F3EDBA646BB}"/>
                </a:ext>
              </a:extLst>
            </p:cNvPr>
            <p:cNvSpPr txBox="1"/>
            <p:nvPr/>
          </p:nvSpPr>
          <p:spPr>
            <a:xfrm>
              <a:off x="877050" y="829077"/>
              <a:ext cx="1957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BB7ADC-01AA-C209-3EA0-752012E24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86" y="1153861"/>
            <a:ext cx="2653991" cy="1054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81BD24-9598-58BD-A5DC-A0785C1E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097" y="1995159"/>
            <a:ext cx="1597288" cy="1060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E7FFEF-F902-7DBE-4F9C-04025322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56" y="1948033"/>
            <a:ext cx="1828800" cy="1252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73A324-DB2F-0172-09FC-4154933E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190" y="2821259"/>
            <a:ext cx="1580982" cy="1084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4FED2B8-F38F-2A67-9031-35A557F4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82" y="3646449"/>
            <a:ext cx="1580982" cy="1084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74C433D-FCBF-7E46-AFEF-F16B113FF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837" y="3635296"/>
            <a:ext cx="1737099" cy="11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7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1721D1-E539-6D61-92AD-D7D9CA155E56}"/>
              </a:ext>
            </a:extLst>
          </p:cNvPr>
          <p:cNvSpPr txBox="1"/>
          <p:nvPr/>
        </p:nvSpPr>
        <p:spPr>
          <a:xfrm>
            <a:off x="1788500" y="1219259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chữ rơi xuống nương</a:t>
            </a:r>
          </a:p>
          <a:p>
            <a:pPr lvl="0" algn="just"/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cho bông trĩu hạt</a:t>
            </a:r>
          </a:p>
          <a:p>
            <a:pPr lvl="0" algn="just"/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chữ bay lên ngàn</a:t>
            </a:r>
          </a:p>
          <a:p>
            <a:pPr lvl="0" algn="just"/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ríu ran chim hát.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BB7ADC-01AA-C209-3EA0-752012E24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613" y="1064651"/>
            <a:ext cx="2653991" cy="1054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81BD24-9598-58BD-A5DC-A0785C1E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078" y="2006310"/>
            <a:ext cx="1597288" cy="1060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73A324-DB2F-0172-09FC-4154933E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478" y="2754351"/>
            <a:ext cx="1580982" cy="1084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4FED2B8-F38F-2A67-9031-35A557F4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92" y="3635298"/>
            <a:ext cx="1683834" cy="1155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0DCB743-5611-FFF6-2E5B-4E42907E0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189" y="3624147"/>
            <a:ext cx="1683834" cy="11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1721D1-E539-6D61-92AD-D7D9CA155E56}"/>
              </a:ext>
            </a:extLst>
          </p:cNvPr>
          <p:cNvSpPr txBox="1"/>
          <p:nvPr/>
        </p:nvSpPr>
        <p:spPr>
          <a:xfrm>
            <a:off x="1788500" y="1219259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Càng đi chân càng vững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 học ngang lưng đồi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 em như sao sáng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Gặt chữ trên đỉnh trời!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81BD24-9598-58BD-A5DC-A0785C1E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20" y="1225724"/>
            <a:ext cx="1597288" cy="1060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73A324-DB2F-0172-09FC-4154933E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60" y="1973766"/>
            <a:ext cx="2718405" cy="1084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4FED2B8-F38F-2A67-9031-35A557F4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545" y="3579542"/>
            <a:ext cx="1683834" cy="1155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0DCB743-5611-FFF6-2E5B-4E42907E0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224" y="2732049"/>
            <a:ext cx="1282391" cy="11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7DD369D-0A99-57CC-2577-8FC7C5002ED8}"/>
              </a:ext>
            </a:extLst>
          </p:cNvPr>
          <p:cNvSpPr/>
          <p:nvPr/>
        </p:nvSpPr>
        <p:spPr>
          <a:xfrm>
            <a:off x="0" y="64672"/>
            <a:ext cx="12192000" cy="659130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1961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children walking on a dirt road&#10;&#10;Description automatically generated">
            <a:extLst>
              <a:ext uri="{FF2B5EF4-FFF2-40B4-BE49-F238E27FC236}">
                <a16:creationId xmlns="" xmlns:a16="http://schemas.microsoft.com/office/drawing/2014/main" id="{21053A31-F85F-0EE2-5D27-8C5CBBDF4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75" y="865964"/>
            <a:ext cx="6991349" cy="599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87F4C90-A7C1-2AFE-9740-76C6D7BF57D1}"/>
              </a:ext>
            </a:extLst>
          </p:cNvPr>
          <p:cNvSpPr txBox="1"/>
          <p:nvPr/>
        </p:nvSpPr>
        <p:spPr>
          <a:xfrm>
            <a:off x="316012" y="936988"/>
            <a:ext cx="44481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 minh vừa tỉnh giấc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 nhuộm hồng núi xanh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 trống rung vách đá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Giục đôi chân bước nhanh.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 em nhoà bóng núi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Hun hút mấy thung sâu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 đưa theo tiếng sáo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đà trên tán lau.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đi tìm cái chữ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Vượt suối lại băng rừng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 xa chân có mỏi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 vẫn gùi trên lưng.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35B6F9F-9C9B-1AB4-8545-41DF95F57796}"/>
              </a:ext>
            </a:extLst>
          </p:cNvPr>
          <p:cNvSpPr txBox="1"/>
          <p:nvPr/>
        </p:nvSpPr>
        <p:spPr>
          <a:xfrm>
            <a:off x="4636239" y="928918"/>
            <a:ext cx="3784748" cy="4093428"/>
          </a:xfrm>
          <a:prstGeom prst="rect">
            <a:avLst/>
          </a:prstGeom>
          <a:solidFill>
            <a:srgbClr val="EBF4F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 chữ rơi xuống nương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 cho bông trĩu hạt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 chữ bay lên ngàn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Rừng ríu ran chim hát.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 đi chân càng vững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 học ngang lưng đồi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 em như sao sáng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Gặt chữ trên đỉnh trời!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mbria" panose="02040503050406030204" pitchFamily="18" charset="0"/>
                <a:cs typeface="Calibri" panose="020F0502020204030204" pitchFamily="34" charset="0"/>
              </a:rPr>
              <a:t>                     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(Bích Ngọc)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25D921B-9C21-0C11-A240-27AEA338E32B}"/>
              </a:ext>
            </a:extLst>
          </p:cNvPr>
          <p:cNvSpPr/>
          <p:nvPr/>
        </p:nvSpPr>
        <p:spPr>
          <a:xfrm>
            <a:off x="2380359" y="289932"/>
            <a:ext cx="4148254" cy="576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A99F9F1-090E-A3D7-1A90-651C3C6981AE}"/>
              </a:ext>
            </a:extLst>
          </p:cNvPr>
          <p:cNvSpPr/>
          <p:nvPr/>
        </p:nvSpPr>
        <p:spPr>
          <a:xfrm>
            <a:off x="1940312" y="959004"/>
            <a:ext cx="1973766" cy="412596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823A8E8-F0CD-9690-3C8F-A42860B2FB0A}"/>
              </a:ext>
            </a:extLst>
          </p:cNvPr>
          <p:cNvSpPr/>
          <p:nvPr/>
        </p:nvSpPr>
        <p:spPr>
          <a:xfrm>
            <a:off x="1215914" y="1375718"/>
            <a:ext cx="3143379" cy="403043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54618CF-C48E-A269-0577-2EDCD6C68677}"/>
              </a:ext>
            </a:extLst>
          </p:cNvPr>
          <p:cNvSpPr/>
          <p:nvPr/>
        </p:nvSpPr>
        <p:spPr>
          <a:xfrm>
            <a:off x="2153185" y="1810616"/>
            <a:ext cx="1973766" cy="412596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B7EC2B0-DA3E-B946-EBA1-7C48DAFE33DB}"/>
              </a:ext>
            </a:extLst>
          </p:cNvPr>
          <p:cNvSpPr/>
          <p:nvPr/>
        </p:nvSpPr>
        <p:spPr>
          <a:xfrm>
            <a:off x="2385527" y="2215257"/>
            <a:ext cx="1863088" cy="364796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28880A5-099F-80C8-77FF-F01B6DA8EBB8}"/>
              </a:ext>
            </a:extLst>
          </p:cNvPr>
          <p:cNvSpPr/>
          <p:nvPr/>
        </p:nvSpPr>
        <p:spPr>
          <a:xfrm>
            <a:off x="1711512" y="2931028"/>
            <a:ext cx="2068752" cy="429146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6AF158F-D06D-7EE0-EAB2-42A62261D120}"/>
              </a:ext>
            </a:extLst>
          </p:cNvPr>
          <p:cNvSpPr/>
          <p:nvPr/>
        </p:nvSpPr>
        <p:spPr>
          <a:xfrm>
            <a:off x="1638688" y="3349023"/>
            <a:ext cx="2141576" cy="403043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1988A272-25D6-28CC-76BB-4F3CA73EFE72}"/>
              </a:ext>
            </a:extLst>
          </p:cNvPr>
          <p:cNvSpPr/>
          <p:nvPr/>
        </p:nvSpPr>
        <p:spPr>
          <a:xfrm>
            <a:off x="942277" y="3774368"/>
            <a:ext cx="2860289" cy="376263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B5CAF39-1D2E-6976-F69A-B54F270D5EBA}"/>
              </a:ext>
            </a:extLst>
          </p:cNvPr>
          <p:cNvSpPr/>
          <p:nvPr/>
        </p:nvSpPr>
        <p:spPr>
          <a:xfrm>
            <a:off x="1247603" y="4136398"/>
            <a:ext cx="2499207" cy="421077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CF74585-D1A4-7E86-9F4B-550344A7D16E}"/>
              </a:ext>
            </a:extLst>
          </p:cNvPr>
          <p:cNvSpPr/>
          <p:nvPr/>
        </p:nvSpPr>
        <p:spPr>
          <a:xfrm>
            <a:off x="919975" y="4916422"/>
            <a:ext cx="2860287" cy="421077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537D8E5-9FCC-6EF2-E834-CCA215412A8E}"/>
              </a:ext>
            </a:extLst>
          </p:cNvPr>
          <p:cNvSpPr/>
          <p:nvPr/>
        </p:nvSpPr>
        <p:spPr>
          <a:xfrm>
            <a:off x="1853151" y="5366179"/>
            <a:ext cx="1973766" cy="412596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61D7CFB6-5704-0E8F-305A-E15385C00F85}"/>
              </a:ext>
            </a:extLst>
          </p:cNvPr>
          <p:cNvSpPr/>
          <p:nvPr/>
        </p:nvSpPr>
        <p:spPr>
          <a:xfrm>
            <a:off x="1808546" y="5773023"/>
            <a:ext cx="1994019" cy="315543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F29108D-F1FB-40E0-BE14-25AE6A97D0FD}"/>
              </a:ext>
            </a:extLst>
          </p:cNvPr>
          <p:cNvSpPr/>
          <p:nvPr/>
        </p:nvSpPr>
        <p:spPr>
          <a:xfrm>
            <a:off x="1060580" y="6146237"/>
            <a:ext cx="2719681" cy="388377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64070E3-73E1-B8FC-8284-A4F971D8D331}"/>
              </a:ext>
            </a:extLst>
          </p:cNvPr>
          <p:cNvSpPr/>
          <p:nvPr/>
        </p:nvSpPr>
        <p:spPr>
          <a:xfrm>
            <a:off x="6377335" y="884315"/>
            <a:ext cx="1929161" cy="546530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7CC67B62-269F-8764-9623-0B5E34A10DB9}"/>
              </a:ext>
            </a:extLst>
          </p:cNvPr>
          <p:cNvSpPr/>
          <p:nvPr/>
        </p:nvSpPr>
        <p:spPr>
          <a:xfrm>
            <a:off x="5406539" y="1337488"/>
            <a:ext cx="2888807" cy="407820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08CAFAC3-54CC-986B-D9CE-F80B2CCE6D71}"/>
              </a:ext>
            </a:extLst>
          </p:cNvPr>
          <p:cNvSpPr/>
          <p:nvPr/>
        </p:nvSpPr>
        <p:spPr>
          <a:xfrm>
            <a:off x="6447221" y="1736165"/>
            <a:ext cx="1915030" cy="430528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4CC579D6-8D39-9615-B354-8F36571E73F8}"/>
              </a:ext>
            </a:extLst>
          </p:cNvPr>
          <p:cNvSpPr/>
          <p:nvPr/>
        </p:nvSpPr>
        <p:spPr>
          <a:xfrm>
            <a:off x="5541730" y="2149525"/>
            <a:ext cx="2509450" cy="430528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CC9B1C1D-4CBC-FFEB-EE8A-39937BF7FAE9}"/>
              </a:ext>
            </a:extLst>
          </p:cNvPr>
          <p:cNvSpPr/>
          <p:nvPr/>
        </p:nvSpPr>
        <p:spPr>
          <a:xfrm>
            <a:off x="5864058" y="2917001"/>
            <a:ext cx="2431287" cy="495272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FFA1AA4-2075-46A4-4BD5-3D6E5D252184}"/>
              </a:ext>
            </a:extLst>
          </p:cNvPr>
          <p:cNvSpPr/>
          <p:nvPr/>
        </p:nvSpPr>
        <p:spPr>
          <a:xfrm>
            <a:off x="5886361" y="3375376"/>
            <a:ext cx="2214130" cy="376689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B79DB84-60FE-24FD-E7C6-438E76CB8BCB}"/>
              </a:ext>
            </a:extLst>
          </p:cNvPr>
          <p:cNvSpPr/>
          <p:nvPr/>
        </p:nvSpPr>
        <p:spPr>
          <a:xfrm>
            <a:off x="5864059" y="3796667"/>
            <a:ext cx="1973766" cy="336465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496684A-2C67-6FAF-1F81-08CBAE621FE7}"/>
              </a:ext>
            </a:extLst>
          </p:cNvPr>
          <p:cNvSpPr/>
          <p:nvPr/>
        </p:nvSpPr>
        <p:spPr>
          <a:xfrm>
            <a:off x="5900471" y="4137247"/>
            <a:ext cx="2166566" cy="376690"/>
          </a:xfrm>
          <a:prstGeom prst="roundRect">
            <a:avLst/>
          </a:prstGeom>
          <a:solidFill>
            <a:srgbClr val="EB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5270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44" y="3097161"/>
            <a:ext cx="6204156" cy="376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3" y="1"/>
            <a:ext cx="8259096" cy="309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7161"/>
            <a:ext cx="5987844" cy="376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0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208501E-1C0F-C6CB-B9D2-8873B777CABA}"/>
              </a:ext>
            </a:extLst>
          </p:cNvPr>
          <p:cNvSpPr/>
          <p:nvPr/>
        </p:nvSpPr>
        <p:spPr>
          <a:xfrm>
            <a:off x="1793175" y="2505694"/>
            <a:ext cx="9025246" cy="24344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4DB5C3-AA17-E8C2-C3FF-433C3EAD16F2}"/>
              </a:ext>
            </a:extLst>
          </p:cNvPr>
          <p:cNvSpPr/>
          <p:nvPr/>
        </p:nvSpPr>
        <p:spPr>
          <a:xfrm>
            <a:off x="4417621" y="475013"/>
            <a:ext cx="3503221" cy="109253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6384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38B81F3-26DD-1E4C-3DBF-DD9D21851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0957"/>
            <a:ext cx="12191979" cy="697895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0997C9C-CF04-2081-6DFC-540065566EB6}"/>
              </a:ext>
            </a:extLst>
          </p:cNvPr>
          <p:cNvSpPr/>
          <p:nvPr/>
        </p:nvSpPr>
        <p:spPr>
          <a:xfrm>
            <a:off x="869949" y="-143259"/>
            <a:ext cx="3346451" cy="3105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DAAC00AA-6BD4-6F29-01EA-FD553B29151E}"/>
              </a:ext>
            </a:extLst>
          </p:cNvPr>
          <p:cNvSpPr/>
          <p:nvPr/>
        </p:nvSpPr>
        <p:spPr>
          <a:xfrm>
            <a:off x="1397000" y="-120957"/>
            <a:ext cx="3454400" cy="45659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1E6DC0B0-D217-04D2-3984-6DB30F29CC09}"/>
              </a:ext>
            </a:extLst>
          </p:cNvPr>
          <p:cNvSpPr/>
          <p:nvPr/>
        </p:nvSpPr>
        <p:spPr>
          <a:xfrm>
            <a:off x="4330700" y="-120957"/>
            <a:ext cx="4178300" cy="30038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E47C6C4-6B3C-BEB1-33DD-A741AF42A005}"/>
              </a:ext>
            </a:extLst>
          </p:cNvPr>
          <p:cNvSpPr/>
          <p:nvPr/>
        </p:nvSpPr>
        <p:spPr>
          <a:xfrm>
            <a:off x="8509000" y="419100"/>
            <a:ext cx="685800" cy="2273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D194E27C-4F18-67F9-A202-E5C482F2EBBB}"/>
              </a:ext>
            </a:extLst>
          </p:cNvPr>
          <p:cNvSpPr/>
          <p:nvPr/>
        </p:nvSpPr>
        <p:spPr>
          <a:xfrm>
            <a:off x="4795255" y="2578100"/>
            <a:ext cx="4183645" cy="3761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CAF78DC7-5CB9-85FA-A1D2-36CAC40810CE}"/>
              </a:ext>
            </a:extLst>
          </p:cNvPr>
          <p:cNvSpPr/>
          <p:nvPr/>
        </p:nvSpPr>
        <p:spPr>
          <a:xfrm>
            <a:off x="8178800" y="3009901"/>
            <a:ext cx="1295400" cy="2271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DiHoc-NhatLanVy-1">
            <a:hlinkClick r:id="" action="ppaction://media"/>
            <a:extLst>
              <a:ext uri="{FF2B5EF4-FFF2-40B4-BE49-F238E27FC236}">
                <a16:creationId xmlns="" xmlns:a16="http://schemas.microsoft.com/office/drawing/2014/main" id="{69CA0287-EB75-6AC9-0845-391B7369B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6900" y="5575300"/>
            <a:ext cx="406400" cy="406400"/>
          </a:xfrm>
          <a:prstGeom prst="rect">
            <a:avLst/>
          </a:prstGeom>
        </p:spPr>
      </p:pic>
      <p:pic>
        <p:nvPicPr>
          <p:cNvPr id="20" name="DiHoc-NhatLanVy-2">
            <a:hlinkClick r:id="" action="ppaction://media"/>
            <a:extLst>
              <a:ext uri="{FF2B5EF4-FFF2-40B4-BE49-F238E27FC236}">
                <a16:creationId xmlns="" xmlns:a16="http://schemas.microsoft.com/office/drawing/2014/main" id="{18C6C1AC-7B74-6CC3-3230-E8C7927C58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6911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7DD369D-0A99-57CC-2577-8FC7C5002ED8}"/>
              </a:ext>
            </a:extLst>
          </p:cNvPr>
          <p:cNvSpPr/>
          <p:nvPr/>
        </p:nvSpPr>
        <p:spPr>
          <a:xfrm>
            <a:off x="238126" y="266699"/>
            <a:ext cx="11715750" cy="63722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CB2442B9-86EC-B460-0B2E-7D2C823C7922}"/>
              </a:ext>
            </a:extLst>
          </p:cNvPr>
          <p:cNvSpPr/>
          <p:nvPr/>
        </p:nvSpPr>
        <p:spPr>
          <a:xfrm>
            <a:off x="9691370" y="5023693"/>
            <a:ext cx="855445" cy="77075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4" name="Nhóm 6">
            <a:extLst>
              <a:ext uri="{FF2B5EF4-FFF2-40B4-BE49-F238E27FC236}">
                <a16:creationId xmlns="" xmlns:a16="http://schemas.microsoft.com/office/drawing/2014/main" id="{109D77D1-6B70-D1D4-C51A-2A2DDB197058}"/>
              </a:ext>
            </a:extLst>
          </p:cNvPr>
          <p:cNvGrpSpPr/>
          <p:nvPr/>
        </p:nvGrpSpPr>
        <p:grpSpPr>
          <a:xfrm>
            <a:off x="7881618" y="2834414"/>
            <a:ext cx="3619503" cy="3619503"/>
            <a:chOff x="5438349" y="1420589"/>
            <a:chExt cx="2714627" cy="2714627"/>
          </a:xfrm>
        </p:grpSpPr>
        <p:sp>
          <p:nvSpPr>
            <p:cNvPr id="6" name="Hình Bầu dục 4">
              <a:extLst>
                <a:ext uri="{FF2B5EF4-FFF2-40B4-BE49-F238E27FC236}">
                  <a16:creationId xmlns="" xmlns:a16="http://schemas.microsoft.com/office/drawing/2014/main" id="{193EC22F-649D-9390-6B43-B9ED99D29D22}"/>
                </a:ext>
              </a:extLst>
            </p:cNvPr>
            <p:cNvSpPr/>
            <p:nvPr/>
          </p:nvSpPr>
          <p:spPr>
            <a:xfrm>
              <a:off x="6103345" y="3701667"/>
              <a:ext cx="1277956" cy="361481"/>
            </a:xfrm>
            <a:prstGeom prst="ellipse">
              <a:avLst/>
            </a:prstGeom>
            <a:solidFill>
              <a:srgbClr val="E4E4E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7" name="Hình ảnh 3" descr="Ảnh có chứa đồ chơi, búp bê, đồ họa véc-tơ&#10;&#10;Mô tả được tạo tự động">
              <a:extLst>
                <a:ext uri="{FF2B5EF4-FFF2-40B4-BE49-F238E27FC236}">
                  <a16:creationId xmlns="" xmlns:a16="http://schemas.microsoft.com/office/drawing/2014/main" id="{5908C0BF-E638-98F3-E546-50391637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8349" y="1420589"/>
              <a:ext cx="2714627" cy="2714627"/>
            </a:xfrm>
            <a:prstGeom prst="rect">
              <a:avLst/>
            </a:prstGeom>
          </p:spPr>
        </p:pic>
      </p:grpSp>
      <p:sp>
        <p:nvSpPr>
          <p:cNvPr id="9" name="Hình chữ nhật: Góc Tròn 11">
            <a:extLst>
              <a:ext uri="{FF2B5EF4-FFF2-40B4-BE49-F238E27FC236}">
                <a16:creationId xmlns="" xmlns:a16="http://schemas.microsoft.com/office/drawing/2014/main" id="{71A64FB1-6B86-07AF-3626-A9A264FEAC10}"/>
              </a:ext>
            </a:extLst>
          </p:cNvPr>
          <p:cNvSpPr/>
          <p:nvPr/>
        </p:nvSpPr>
        <p:spPr>
          <a:xfrm>
            <a:off x="1386390" y="1811906"/>
            <a:ext cx="7491469" cy="3619503"/>
          </a:xfrm>
          <a:custGeom>
            <a:avLst/>
            <a:gdLst>
              <a:gd name="connsiteX0" fmla="*/ 0 w 7491469"/>
              <a:gd name="connsiteY0" fmla="*/ 603263 h 3619503"/>
              <a:gd name="connsiteX1" fmla="*/ 603263 w 7491469"/>
              <a:gd name="connsiteY1" fmla="*/ 0 h 3619503"/>
              <a:gd name="connsiteX2" fmla="*/ 6888206 w 7491469"/>
              <a:gd name="connsiteY2" fmla="*/ 0 h 3619503"/>
              <a:gd name="connsiteX3" fmla="*/ 7491469 w 7491469"/>
              <a:gd name="connsiteY3" fmla="*/ 603263 h 3619503"/>
              <a:gd name="connsiteX4" fmla="*/ 7491469 w 7491469"/>
              <a:gd name="connsiteY4" fmla="*/ 3016240 h 3619503"/>
              <a:gd name="connsiteX5" fmla="*/ 6888206 w 7491469"/>
              <a:gd name="connsiteY5" fmla="*/ 3619503 h 3619503"/>
              <a:gd name="connsiteX6" fmla="*/ 603263 w 7491469"/>
              <a:gd name="connsiteY6" fmla="*/ 3619503 h 3619503"/>
              <a:gd name="connsiteX7" fmla="*/ 0 w 7491469"/>
              <a:gd name="connsiteY7" fmla="*/ 3016240 h 3619503"/>
              <a:gd name="connsiteX8" fmla="*/ 0 w 7491469"/>
              <a:gd name="connsiteY8" fmla="*/ 603263 h 36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1469" h="3619503" fill="none" extrusionOk="0">
                <a:moveTo>
                  <a:pt x="0" y="603263"/>
                </a:moveTo>
                <a:cubicBezTo>
                  <a:pt x="40055" y="240629"/>
                  <a:pt x="291916" y="44414"/>
                  <a:pt x="603263" y="0"/>
                </a:cubicBezTo>
                <a:cubicBezTo>
                  <a:pt x="3237460" y="-106144"/>
                  <a:pt x="5015333" y="-57456"/>
                  <a:pt x="6888206" y="0"/>
                </a:cubicBezTo>
                <a:cubicBezTo>
                  <a:pt x="7257767" y="19186"/>
                  <a:pt x="7496295" y="270113"/>
                  <a:pt x="7491469" y="603263"/>
                </a:cubicBezTo>
                <a:cubicBezTo>
                  <a:pt x="7346913" y="1098123"/>
                  <a:pt x="7382788" y="2130486"/>
                  <a:pt x="7491469" y="3016240"/>
                </a:cubicBezTo>
                <a:cubicBezTo>
                  <a:pt x="7493857" y="3352800"/>
                  <a:pt x="7224118" y="3610918"/>
                  <a:pt x="6888206" y="3619503"/>
                </a:cubicBezTo>
                <a:cubicBezTo>
                  <a:pt x="3866228" y="3590506"/>
                  <a:pt x="1986890" y="3546139"/>
                  <a:pt x="603263" y="3619503"/>
                </a:cubicBezTo>
                <a:cubicBezTo>
                  <a:pt x="289004" y="3588096"/>
                  <a:pt x="2010" y="3341156"/>
                  <a:pt x="0" y="3016240"/>
                </a:cubicBezTo>
                <a:cubicBezTo>
                  <a:pt x="-124905" y="1832385"/>
                  <a:pt x="-168306" y="1601415"/>
                  <a:pt x="0" y="603263"/>
                </a:cubicBezTo>
                <a:close/>
              </a:path>
              <a:path w="7491469" h="3619503" stroke="0" extrusionOk="0">
                <a:moveTo>
                  <a:pt x="0" y="603263"/>
                </a:moveTo>
                <a:cubicBezTo>
                  <a:pt x="46482" y="254306"/>
                  <a:pt x="250936" y="47971"/>
                  <a:pt x="603263" y="0"/>
                </a:cubicBezTo>
                <a:cubicBezTo>
                  <a:pt x="3120221" y="-6525"/>
                  <a:pt x="6176751" y="152743"/>
                  <a:pt x="6888206" y="0"/>
                </a:cubicBezTo>
                <a:cubicBezTo>
                  <a:pt x="7261447" y="20972"/>
                  <a:pt x="7463168" y="311120"/>
                  <a:pt x="7491469" y="603263"/>
                </a:cubicBezTo>
                <a:cubicBezTo>
                  <a:pt x="7479447" y="1522842"/>
                  <a:pt x="7570648" y="2238478"/>
                  <a:pt x="7491469" y="3016240"/>
                </a:cubicBezTo>
                <a:cubicBezTo>
                  <a:pt x="7539085" y="3345256"/>
                  <a:pt x="7180010" y="3666262"/>
                  <a:pt x="6888206" y="3619503"/>
                </a:cubicBezTo>
                <a:cubicBezTo>
                  <a:pt x="5021448" y="3733337"/>
                  <a:pt x="2833052" y="3618857"/>
                  <a:pt x="603263" y="3619503"/>
                </a:cubicBezTo>
                <a:cubicBezTo>
                  <a:pt x="285296" y="3652513"/>
                  <a:pt x="-7303" y="3308519"/>
                  <a:pt x="0" y="3016240"/>
                </a:cubicBezTo>
                <a:cubicBezTo>
                  <a:pt x="-119259" y="2628324"/>
                  <a:pt x="-86911" y="1042311"/>
                  <a:pt x="0" y="603263"/>
                </a:cubicBezTo>
                <a:close/>
              </a:path>
            </a:pathLst>
          </a:custGeom>
          <a:solidFill>
            <a:srgbClr val="FFFFB7"/>
          </a:solidFill>
          <a:ln w="19050" cap="flat" cmpd="sng" algn="ctr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13490959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="" xmlns:a16="http://schemas.microsoft.com/office/drawing/2014/main" id="{B521BA22-D2DD-1450-086C-2ED78A996061}"/>
              </a:ext>
            </a:extLst>
          </p:cNvPr>
          <p:cNvSpPr txBox="1"/>
          <p:nvPr/>
        </p:nvSpPr>
        <p:spPr>
          <a:xfrm>
            <a:off x="1698171" y="1826177"/>
            <a:ext cx="656408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Thung (</a:t>
            </a:r>
            <a:r>
              <a:rPr lang="en-US" sz="53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thung</a:t>
            </a:r>
            <a:r>
              <a:rPr lang="en-US" sz="53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lũng</a:t>
            </a:r>
            <a:r>
              <a:rPr lang="en-US" sz="53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):</a:t>
            </a: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Hộp Văn bản 12">
            <a:extLst>
              <a:ext uri="{FF2B5EF4-FFF2-40B4-BE49-F238E27FC236}">
                <a16:creationId xmlns="" xmlns:a16="http://schemas.microsoft.com/office/drawing/2014/main" id="{AFD7756A-D05D-46CF-5AD2-B668A33349D4}"/>
              </a:ext>
            </a:extLst>
          </p:cNvPr>
          <p:cNvSpPr txBox="1"/>
          <p:nvPr/>
        </p:nvSpPr>
        <p:spPr>
          <a:xfrm>
            <a:off x="1259089" y="2842849"/>
            <a:ext cx="7737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dải đất trũng, thấp giữa các sườn (dãy) núi.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 descr="Những thung lũng được khách Tây ưa chuộng nhất ở vùng núi phía bắc Việt Nam">
            <a:extLst>
              <a:ext uri="{FF2B5EF4-FFF2-40B4-BE49-F238E27FC236}">
                <a16:creationId xmlns="" xmlns:a16="http://schemas.microsoft.com/office/drawing/2014/main" id="{C211DAD2-A7CA-1B31-BEEE-58D4350E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0" y="545690"/>
            <a:ext cx="8306049" cy="54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7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7DD369D-0A99-57CC-2577-8FC7C5002ED8}"/>
              </a:ext>
            </a:extLst>
          </p:cNvPr>
          <p:cNvSpPr/>
          <p:nvPr/>
        </p:nvSpPr>
        <p:spPr>
          <a:xfrm>
            <a:off x="238126" y="266699"/>
            <a:ext cx="11715750" cy="63722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CB2442B9-86EC-B460-0B2E-7D2C823C7922}"/>
              </a:ext>
            </a:extLst>
          </p:cNvPr>
          <p:cNvSpPr/>
          <p:nvPr/>
        </p:nvSpPr>
        <p:spPr>
          <a:xfrm>
            <a:off x="9691370" y="5023693"/>
            <a:ext cx="855445" cy="77075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4" name="Nhóm 6">
            <a:extLst>
              <a:ext uri="{FF2B5EF4-FFF2-40B4-BE49-F238E27FC236}">
                <a16:creationId xmlns="" xmlns:a16="http://schemas.microsoft.com/office/drawing/2014/main" id="{109D77D1-6B70-D1D4-C51A-2A2DDB197058}"/>
              </a:ext>
            </a:extLst>
          </p:cNvPr>
          <p:cNvGrpSpPr/>
          <p:nvPr/>
        </p:nvGrpSpPr>
        <p:grpSpPr>
          <a:xfrm>
            <a:off x="7881618" y="2834414"/>
            <a:ext cx="3619503" cy="3619503"/>
            <a:chOff x="5438349" y="1420589"/>
            <a:chExt cx="2714627" cy="2714627"/>
          </a:xfrm>
        </p:grpSpPr>
        <p:sp>
          <p:nvSpPr>
            <p:cNvPr id="6" name="Hình Bầu dục 4">
              <a:extLst>
                <a:ext uri="{FF2B5EF4-FFF2-40B4-BE49-F238E27FC236}">
                  <a16:creationId xmlns="" xmlns:a16="http://schemas.microsoft.com/office/drawing/2014/main" id="{193EC22F-649D-9390-6B43-B9ED99D29D22}"/>
                </a:ext>
              </a:extLst>
            </p:cNvPr>
            <p:cNvSpPr/>
            <p:nvPr/>
          </p:nvSpPr>
          <p:spPr>
            <a:xfrm>
              <a:off x="6103345" y="3701667"/>
              <a:ext cx="1277956" cy="361481"/>
            </a:xfrm>
            <a:prstGeom prst="ellipse">
              <a:avLst/>
            </a:prstGeom>
            <a:solidFill>
              <a:srgbClr val="E4E4E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7" name="Hình ảnh 3" descr="Ảnh có chứa đồ chơi, búp bê, đồ họa véc-tơ&#10;&#10;Mô tả được tạo tự động">
              <a:extLst>
                <a:ext uri="{FF2B5EF4-FFF2-40B4-BE49-F238E27FC236}">
                  <a16:creationId xmlns="" xmlns:a16="http://schemas.microsoft.com/office/drawing/2014/main" id="{5908C0BF-E638-98F3-E546-50391637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8349" y="1420589"/>
              <a:ext cx="2714627" cy="2714627"/>
            </a:xfrm>
            <a:prstGeom prst="rect">
              <a:avLst/>
            </a:prstGeom>
          </p:spPr>
        </p:pic>
      </p:grpSp>
      <p:sp>
        <p:nvSpPr>
          <p:cNvPr id="9" name="Hình chữ nhật: Góc Tròn 11">
            <a:extLst>
              <a:ext uri="{FF2B5EF4-FFF2-40B4-BE49-F238E27FC236}">
                <a16:creationId xmlns="" xmlns:a16="http://schemas.microsoft.com/office/drawing/2014/main" id="{71A64FB1-6B86-07AF-3626-A9A264FEAC10}"/>
              </a:ext>
            </a:extLst>
          </p:cNvPr>
          <p:cNvSpPr/>
          <p:nvPr/>
        </p:nvSpPr>
        <p:spPr>
          <a:xfrm>
            <a:off x="1386390" y="1811906"/>
            <a:ext cx="7491469" cy="3619503"/>
          </a:xfrm>
          <a:custGeom>
            <a:avLst/>
            <a:gdLst>
              <a:gd name="connsiteX0" fmla="*/ 0 w 7491469"/>
              <a:gd name="connsiteY0" fmla="*/ 603263 h 3619503"/>
              <a:gd name="connsiteX1" fmla="*/ 603263 w 7491469"/>
              <a:gd name="connsiteY1" fmla="*/ 0 h 3619503"/>
              <a:gd name="connsiteX2" fmla="*/ 6888206 w 7491469"/>
              <a:gd name="connsiteY2" fmla="*/ 0 h 3619503"/>
              <a:gd name="connsiteX3" fmla="*/ 7491469 w 7491469"/>
              <a:gd name="connsiteY3" fmla="*/ 603263 h 3619503"/>
              <a:gd name="connsiteX4" fmla="*/ 7491469 w 7491469"/>
              <a:gd name="connsiteY4" fmla="*/ 3016240 h 3619503"/>
              <a:gd name="connsiteX5" fmla="*/ 6888206 w 7491469"/>
              <a:gd name="connsiteY5" fmla="*/ 3619503 h 3619503"/>
              <a:gd name="connsiteX6" fmla="*/ 603263 w 7491469"/>
              <a:gd name="connsiteY6" fmla="*/ 3619503 h 3619503"/>
              <a:gd name="connsiteX7" fmla="*/ 0 w 7491469"/>
              <a:gd name="connsiteY7" fmla="*/ 3016240 h 3619503"/>
              <a:gd name="connsiteX8" fmla="*/ 0 w 7491469"/>
              <a:gd name="connsiteY8" fmla="*/ 603263 h 36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1469" h="3619503" fill="none" extrusionOk="0">
                <a:moveTo>
                  <a:pt x="0" y="603263"/>
                </a:moveTo>
                <a:cubicBezTo>
                  <a:pt x="40055" y="240629"/>
                  <a:pt x="291916" y="44414"/>
                  <a:pt x="603263" y="0"/>
                </a:cubicBezTo>
                <a:cubicBezTo>
                  <a:pt x="3237460" y="-106144"/>
                  <a:pt x="5015333" y="-57456"/>
                  <a:pt x="6888206" y="0"/>
                </a:cubicBezTo>
                <a:cubicBezTo>
                  <a:pt x="7257767" y="19186"/>
                  <a:pt x="7496295" y="270113"/>
                  <a:pt x="7491469" y="603263"/>
                </a:cubicBezTo>
                <a:cubicBezTo>
                  <a:pt x="7346913" y="1098123"/>
                  <a:pt x="7382788" y="2130486"/>
                  <a:pt x="7491469" y="3016240"/>
                </a:cubicBezTo>
                <a:cubicBezTo>
                  <a:pt x="7493857" y="3352800"/>
                  <a:pt x="7224118" y="3610918"/>
                  <a:pt x="6888206" y="3619503"/>
                </a:cubicBezTo>
                <a:cubicBezTo>
                  <a:pt x="3866228" y="3590506"/>
                  <a:pt x="1986890" y="3546139"/>
                  <a:pt x="603263" y="3619503"/>
                </a:cubicBezTo>
                <a:cubicBezTo>
                  <a:pt x="289004" y="3588096"/>
                  <a:pt x="2010" y="3341156"/>
                  <a:pt x="0" y="3016240"/>
                </a:cubicBezTo>
                <a:cubicBezTo>
                  <a:pt x="-124905" y="1832385"/>
                  <a:pt x="-168306" y="1601415"/>
                  <a:pt x="0" y="603263"/>
                </a:cubicBezTo>
                <a:close/>
              </a:path>
              <a:path w="7491469" h="3619503" stroke="0" extrusionOk="0">
                <a:moveTo>
                  <a:pt x="0" y="603263"/>
                </a:moveTo>
                <a:cubicBezTo>
                  <a:pt x="46482" y="254306"/>
                  <a:pt x="250936" y="47971"/>
                  <a:pt x="603263" y="0"/>
                </a:cubicBezTo>
                <a:cubicBezTo>
                  <a:pt x="3120221" y="-6525"/>
                  <a:pt x="6176751" y="152743"/>
                  <a:pt x="6888206" y="0"/>
                </a:cubicBezTo>
                <a:cubicBezTo>
                  <a:pt x="7261447" y="20972"/>
                  <a:pt x="7463168" y="311120"/>
                  <a:pt x="7491469" y="603263"/>
                </a:cubicBezTo>
                <a:cubicBezTo>
                  <a:pt x="7479447" y="1522842"/>
                  <a:pt x="7570648" y="2238478"/>
                  <a:pt x="7491469" y="3016240"/>
                </a:cubicBezTo>
                <a:cubicBezTo>
                  <a:pt x="7539085" y="3345256"/>
                  <a:pt x="7180010" y="3666262"/>
                  <a:pt x="6888206" y="3619503"/>
                </a:cubicBezTo>
                <a:cubicBezTo>
                  <a:pt x="5021448" y="3733337"/>
                  <a:pt x="2833052" y="3618857"/>
                  <a:pt x="603263" y="3619503"/>
                </a:cubicBezTo>
                <a:cubicBezTo>
                  <a:pt x="285296" y="3652513"/>
                  <a:pt x="-7303" y="3308519"/>
                  <a:pt x="0" y="3016240"/>
                </a:cubicBezTo>
                <a:cubicBezTo>
                  <a:pt x="-119259" y="2628324"/>
                  <a:pt x="-86911" y="1042311"/>
                  <a:pt x="0" y="603263"/>
                </a:cubicBezTo>
                <a:close/>
              </a:path>
            </a:pathLst>
          </a:custGeom>
          <a:solidFill>
            <a:srgbClr val="FFFFB7"/>
          </a:solidFill>
          <a:ln w="19050" cap="flat" cmpd="sng" algn="ctr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13490959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="" xmlns:a16="http://schemas.microsoft.com/office/drawing/2014/main" id="{B521BA22-D2DD-1450-086C-2ED78A996061}"/>
              </a:ext>
            </a:extLst>
          </p:cNvPr>
          <p:cNvSpPr txBox="1"/>
          <p:nvPr/>
        </p:nvSpPr>
        <p:spPr>
          <a:xfrm>
            <a:off x="4233333" y="1826177"/>
            <a:ext cx="16451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Gùi</a:t>
            </a:r>
            <a:r>
              <a:rPr lang="en-US" sz="53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Hộp Văn bản 12">
            <a:extLst>
              <a:ext uri="{FF2B5EF4-FFF2-40B4-BE49-F238E27FC236}">
                <a16:creationId xmlns="" xmlns:a16="http://schemas.microsoft.com/office/drawing/2014/main" id="{AFD7756A-D05D-46CF-5AD2-B668A33349D4}"/>
              </a:ext>
            </a:extLst>
          </p:cNvPr>
          <p:cNvSpPr txBox="1"/>
          <p:nvPr/>
        </p:nvSpPr>
        <p:spPr>
          <a:xfrm>
            <a:off x="1237823" y="2779051"/>
            <a:ext cx="7737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ồ làm bằng mây tre để mang đồ đạc (trên lưng), dùng ở một số khu vực miền núi.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Người Mông Yên Bái lưu giữ bản sắc dân tộc trên vai qua chiếc gùi">
            <a:extLst>
              <a:ext uri="{FF2B5EF4-FFF2-40B4-BE49-F238E27FC236}">
                <a16:creationId xmlns="" xmlns:a16="http://schemas.microsoft.com/office/drawing/2014/main" id="{BEF68B1D-2D2F-4450-5490-FE10EB7B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9" y="560439"/>
            <a:ext cx="8402782" cy="57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7DD369D-0A99-57CC-2577-8FC7C5002ED8}"/>
              </a:ext>
            </a:extLst>
          </p:cNvPr>
          <p:cNvSpPr/>
          <p:nvPr/>
        </p:nvSpPr>
        <p:spPr>
          <a:xfrm>
            <a:off x="0" y="64672"/>
            <a:ext cx="12192000" cy="659130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1961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 descr="A group of children walking on a dirt road&#10;&#10;Description automatically generated">
            <a:extLst>
              <a:ext uri="{FF2B5EF4-FFF2-40B4-BE49-F238E27FC236}">
                <a16:creationId xmlns="" xmlns:a16="http://schemas.microsoft.com/office/drawing/2014/main" id="{21053A31-F85F-0EE2-5D27-8C5CBBDF4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75" y="865964"/>
            <a:ext cx="6991349" cy="599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87F4C90-A7C1-2AFE-9740-76C6D7BF57D1}"/>
              </a:ext>
            </a:extLst>
          </p:cNvPr>
          <p:cNvSpPr txBox="1"/>
          <p:nvPr/>
        </p:nvSpPr>
        <p:spPr>
          <a:xfrm>
            <a:off x="450004" y="865964"/>
            <a:ext cx="5257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2060"/>
                </a:solidFill>
                <a:effectLst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600" b="1" i="0" dirty="0">
                <a:solidFill>
                  <a:srgbClr val="002060"/>
                </a:solidFill>
                <a:effectLst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Em đi tìm cái chữ</a:t>
            </a:r>
          </a:p>
          <a:p>
            <a:pPr algn="just"/>
            <a:r>
              <a:rPr lang="vi-VN" sz="3600" b="1" i="0" dirty="0">
                <a:solidFill>
                  <a:srgbClr val="002060"/>
                </a:solidFill>
                <a:effectLst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Vượt suối lại băng rừng</a:t>
            </a:r>
          </a:p>
          <a:p>
            <a:pPr algn="just"/>
            <a:r>
              <a:rPr lang="vi-VN" sz="3600" b="1" i="0" dirty="0">
                <a:solidFill>
                  <a:srgbClr val="002060"/>
                </a:solidFill>
                <a:effectLst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Đường xa chân có mỏi</a:t>
            </a:r>
          </a:p>
          <a:p>
            <a:pPr algn="just"/>
            <a:r>
              <a:rPr lang="vi-VN" sz="3600" b="1" i="0" dirty="0">
                <a:solidFill>
                  <a:srgbClr val="002060"/>
                </a:solidFill>
                <a:effectLst/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Chữ vẫn gùi trên lưng.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576ED87-D084-C998-5588-7EF55CE7062F}"/>
              </a:ext>
            </a:extLst>
          </p:cNvPr>
          <p:cNvCxnSpPr>
            <a:cxnSpLocks/>
          </p:cNvCxnSpPr>
          <p:nvPr/>
        </p:nvCxnSpPr>
        <p:spPr>
          <a:xfrm flipH="1">
            <a:off x="3958855" y="1590087"/>
            <a:ext cx="127593" cy="3258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B2359A5-9B71-13C0-B3E0-B5DB9BCCED7B}"/>
              </a:ext>
            </a:extLst>
          </p:cNvPr>
          <p:cNvCxnSpPr>
            <a:cxnSpLocks/>
          </p:cNvCxnSpPr>
          <p:nvPr/>
        </p:nvCxnSpPr>
        <p:spPr>
          <a:xfrm flipH="1">
            <a:off x="2432226" y="2134209"/>
            <a:ext cx="127593" cy="3258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FFD23FC-E7ED-00F6-2EE3-E7434D727FF5}"/>
              </a:ext>
            </a:extLst>
          </p:cNvPr>
          <p:cNvCxnSpPr>
            <a:cxnSpLocks/>
          </p:cNvCxnSpPr>
          <p:nvPr/>
        </p:nvCxnSpPr>
        <p:spPr>
          <a:xfrm flipH="1">
            <a:off x="5145882" y="2173651"/>
            <a:ext cx="127593" cy="3258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642C696-DD9F-D71A-C58D-64895FE31075}"/>
              </a:ext>
            </a:extLst>
          </p:cNvPr>
          <p:cNvCxnSpPr>
            <a:cxnSpLocks/>
          </p:cNvCxnSpPr>
          <p:nvPr/>
        </p:nvCxnSpPr>
        <p:spPr>
          <a:xfrm flipH="1">
            <a:off x="2496022" y="2728237"/>
            <a:ext cx="127593" cy="3258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62C6B6A-9C27-AEB6-21AB-5BEB871E91D5}"/>
              </a:ext>
            </a:extLst>
          </p:cNvPr>
          <p:cNvCxnSpPr>
            <a:cxnSpLocks/>
          </p:cNvCxnSpPr>
          <p:nvPr/>
        </p:nvCxnSpPr>
        <p:spPr>
          <a:xfrm flipH="1">
            <a:off x="4909000" y="2728237"/>
            <a:ext cx="127593" cy="3258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4080075-FCE3-2230-56D2-8368F6B24157}"/>
              </a:ext>
            </a:extLst>
          </p:cNvPr>
          <p:cNvCxnSpPr>
            <a:cxnSpLocks/>
          </p:cNvCxnSpPr>
          <p:nvPr/>
        </p:nvCxnSpPr>
        <p:spPr>
          <a:xfrm flipH="1">
            <a:off x="5018289" y="3342353"/>
            <a:ext cx="127593" cy="3258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3568E77-32A2-5BD7-96F9-7461EFADC662}"/>
              </a:ext>
            </a:extLst>
          </p:cNvPr>
          <p:cNvCxnSpPr>
            <a:cxnSpLocks/>
          </p:cNvCxnSpPr>
          <p:nvPr/>
        </p:nvCxnSpPr>
        <p:spPr>
          <a:xfrm flipH="1">
            <a:off x="4909000" y="3297424"/>
            <a:ext cx="127593" cy="3258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0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Hình chữ nhật: Góc Tròn 10">
            <a:extLst>
              <a:ext uri="{FF2B5EF4-FFF2-40B4-BE49-F238E27FC236}">
                <a16:creationId xmlns="" xmlns:a16="http://schemas.microsoft.com/office/drawing/2014/main" id="{78FD0390-916E-48E7-A236-0D89E6F5F4D1}"/>
              </a:ext>
            </a:extLst>
          </p:cNvPr>
          <p:cNvSpPr/>
          <p:nvPr/>
        </p:nvSpPr>
        <p:spPr>
          <a:xfrm>
            <a:off x="0" y="677141"/>
            <a:ext cx="12036797" cy="6286723"/>
          </a:xfrm>
          <a:custGeom>
            <a:avLst/>
            <a:gdLst>
              <a:gd name="connsiteX0" fmla="*/ 0 w 8651056"/>
              <a:gd name="connsiteY0" fmla="*/ 7429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0 w 8651056"/>
              <a:gd name="connsiteY8" fmla="*/ 742965 h 4457700"/>
              <a:gd name="connsiteX0" fmla="*/ 330200 w 8651056"/>
              <a:gd name="connsiteY0" fmla="*/ 13906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320856 w 8651056"/>
              <a:gd name="connsiteY3" fmla="*/ 14414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83099"/>
              <a:gd name="connsiteY0" fmla="*/ 1390665 h 4457700"/>
              <a:gd name="connsiteX1" fmla="*/ 895365 w 8683099"/>
              <a:gd name="connsiteY1" fmla="*/ 12700 h 4457700"/>
              <a:gd name="connsiteX2" fmla="*/ 7908091 w 8683099"/>
              <a:gd name="connsiteY2" fmla="*/ 0 h 4457700"/>
              <a:gd name="connsiteX3" fmla="*/ 8651361 w 8683099"/>
              <a:gd name="connsiteY3" fmla="*/ 1514375 h 4457700"/>
              <a:gd name="connsiteX4" fmla="*/ 8651056 w 8683099"/>
              <a:gd name="connsiteY4" fmla="*/ 3714735 h 4457700"/>
              <a:gd name="connsiteX5" fmla="*/ 7908091 w 8683099"/>
              <a:gd name="connsiteY5" fmla="*/ 4457700 h 4457700"/>
              <a:gd name="connsiteX6" fmla="*/ 742965 w 8683099"/>
              <a:gd name="connsiteY6" fmla="*/ 4457700 h 4457700"/>
              <a:gd name="connsiteX7" fmla="*/ 0 w 8683099"/>
              <a:gd name="connsiteY7" fmla="*/ 3714735 h 4457700"/>
              <a:gd name="connsiteX8" fmla="*/ 330200 w 8683099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651361 w 8736348"/>
              <a:gd name="connsiteY3" fmla="*/ 151437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352841 w 8736348"/>
              <a:gd name="connsiteY3" fmla="*/ 1660193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470117 w 8736348"/>
              <a:gd name="connsiteY3" fmla="*/ 168102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6348" h="4457700">
                <a:moveTo>
                  <a:pt x="330200" y="1390665"/>
                </a:moveTo>
                <a:cubicBezTo>
                  <a:pt x="330200" y="980337"/>
                  <a:pt x="485037" y="12700"/>
                  <a:pt x="895365" y="12700"/>
                </a:cubicBezTo>
                <a:lnTo>
                  <a:pt x="7908091" y="0"/>
                </a:lnTo>
                <a:cubicBezTo>
                  <a:pt x="8318419" y="0"/>
                  <a:pt x="8470117" y="1270697"/>
                  <a:pt x="8470117" y="1681025"/>
                </a:cubicBezTo>
                <a:cubicBezTo>
                  <a:pt x="8580184" y="2438782"/>
                  <a:pt x="8626281" y="2946562"/>
                  <a:pt x="8736348" y="3704319"/>
                </a:cubicBezTo>
                <a:cubicBezTo>
                  <a:pt x="8736348" y="4114647"/>
                  <a:pt x="8318419" y="4457700"/>
                  <a:pt x="7908091" y="4457700"/>
                </a:cubicBezTo>
                <a:lnTo>
                  <a:pt x="742965" y="4457700"/>
                </a:lnTo>
                <a:cubicBezTo>
                  <a:pt x="332637" y="4457700"/>
                  <a:pt x="0" y="4125063"/>
                  <a:pt x="0" y="3714735"/>
                </a:cubicBezTo>
                <a:cubicBezTo>
                  <a:pt x="0" y="2724145"/>
                  <a:pt x="330200" y="2381255"/>
                  <a:pt x="330200" y="1390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Google Shape;2011;p27">
            <a:extLst>
              <a:ext uri="{FF2B5EF4-FFF2-40B4-BE49-F238E27FC236}">
                <a16:creationId xmlns="" xmlns:a16="http://schemas.microsoft.com/office/drawing/2014/main" id="{D0B32179-DAFE-3099-AE21-8D33A066ECCF}"/>
              </a:ext>
            </a:extLst>
          </p:cNvPr>
          <p:cNvSpPr/>
          <p:nvPr/>
        </p:nvSpPr>
        <p:spPr>
          <a:xfrm rot="-4965428" flipH="1">
            <a:off x="10748512" y="238687"/>
            <a:ext cx="1014864" cy="87690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Google Shape;2332;p29">
            <a:extLst>
              <a:ext uri="{FF2B5EF4-FFF2-40B4-BE49-F238E27FC236}">
                <a16:creationId xmlns="" xmlns:a16="http://schemas.microsoft.com/office/drawing/2014/main" id="{DF0806B7-1E10-BA28-AADE-F75D13ACED37}"/>
              </a:ext>
            </a:extLst>
          </p:cNvPr>
          <p:cNvSpPr/>
          <p:nvPr/>
        </p:nvSpPr>
        <p:spPr>
          <a:xfrm rot="4430286">
            <a:off x="658084" y="133127"/>
            <a:ext cx="1153160" cy="9913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094" y="2418735"/>
            <a:ext cx="106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1019" y="5456903"/>
            <a:ext cx="106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33832" y="2005781"/>
            <a:ext cx="90555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8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Hình chữ nhật: Góc Tròn 10">
            <a:extLst>
              <a:ext uri="{FF2B5EF4-FFF2-40B4-BE49-F238E27FC236}">
                <a16:creationId xmlns="" xmlns:a16="http://schemas.microsoft.com/office/drawing/2014/main" id="{78FD0390-916E-48E7-A236-0D89E6F5F4D1}"/>
              </a:ext>
            </a:extLst>
          </p:cNvPr>
          <p:cNvSpPr/>
          <p:nvPr/>
        </p:nvSpPr>
        <p:spPr>
          <a:xfrm>
            <a:off x="0" y="677141"/>
            <a:ext cx="12036797" cy="6286723"/>
          </a:xfrm>
          <a:custGeom>
            <a:avLst/>
            <a:gdLst>
              <a:gd name="connsiteX0" fmla="*/ 0 w 8651056"/>
              <a:gd name="connsiteY0" fmla="*/ 7429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0 w 8651056"/>
              <a:gd name="connsiteY8" fmla="*/ 742965 h 4457700"/>
              <a:gd name="connsiteX0" fmla="*/ 330200 w 8651056"/>
              <a:gd name="connsiteY0" fmla="*/ 13906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320856 w 8651056"/>
              <a:gd name="connsiteY3" fmla="*/ 14414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83099"/>
              <a:gd name="connsiteY0" fmla="*/ 1390665 h 4457700"/>
              <a:gd name="connsiteX1" fmla="*/ 895365 w 8683099"/>
              <a:gd name="connsiteY1" fmla="*/ 12700 h 4457700"/>
              <a:gd name="connsiteX2" fmla="*/ 7908091 w 8683099"/>
              <a:gd name="connsiteY2" fmla="*/ 0 h 4457700"/>
              <a:gd name="connsiteX3" fmla="*/ 8651361 w 8683099"/>
              <a:gd name="connsiteY3" fmla="*/ 1514375 h 4457700"/>
              <a:gd name="connsiteX4" fmla="*/ 8651056 w 8683099"/>
              <a:gd name="connsiteY4" fmla="*/ 3714735 h 4457700"/>
              <a:gd name="connsiteX5" fmla="*/ 7908091 w 8683099"/>
              <a:gd name="connsiteY5" fmla="*/ 4457700 h 4457700"/>
              <a:gd name="connsiteX6" fmla="*/ 742965 w 8683099"/>
              <a:gd name="connsiteY6" fmla="*/ 4457700 h 4457700"/>
              <a:gd name="connsiteX7" fmla="*/ 0 w 8683099"/>
              <a:gd name="connsiteY7" fmla="*/ 3714735 h 4457700"/>
              <a:gd name="connsiteX8" fmla="*/ 330200 w 8683099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651361 w 8736348"/>
              <a:gd name="connsiteY3" fmla="*/ 151437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352841 w 8736348"/>
              <a:gd name="connsiteY3" fmla="*/ 1660193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470117 w 8736348"/>
              <a:gd name="connsiteY3" fmla="*/ 168102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6348" h="4457700">
                <a:moveTo>
                  <a:pt x="330200" y="1390665"/>
                </a:moveTo>
                <a:cubicBezTo>
                  <a:pt x="330200" y="980337"/>
                  <a:pt x="485037" y="12700"/>
                  <a:pt x="895365" y="12700"/>
                </a:cubicBezTo>
                <a:lnTo>
                  <a:pt x="7908091" y="0"/>
                </a:lnTo>
                <a:cubicBezTo>
                  <a:pt x="8318419" y="0"/>
                  <a:pt x="8470117" y="1270697"/>
                  <a:pt x="8470117" y="1681025"/>
                </a:cubicBezTo>
                <a:cubicBezTo>
                  <a:pt x="8580184" y="2438782"/>
                  <a:pt x="8626281" y="2946562"/>
                  <a:pt x="8736348" y="3704319"/>
                </a:cubicBezTo>
                <a:cubicBezTo>
                  <a:pt x="8736348" y="4114647"/>
                  <a:pt x="8318419" y="4457700"/>
                  <a:pt x="7908091" y="4457700"/>
                </a:cubicBezTo>
                <a:lnTo>
                  <a:pt x="742965" y="4457700"/>
                </a:lnTo>
                <a:cubicBezTo>
                  <a:pt x="332637" y="4457700"/>
                  <a:pt x="0" y="4125063"/>
                  <a:pt x="0" y="3714735"/>
                </a:cubicBezTo>
                <a:cubicBezTo>
                  <a:pt x="0" y="2724145"/>
                  <a:pt x="330200" y="2381255"/>
                  <a:pt x="330200" y="1390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Google Shape;1768;p26">
            <a:extLst>
              <a:ext uri="{FF2B5EF4-FFF2-40B4-BE49-F238E27FC236}">
                <a16:creationId xmlns="" xmlns:a16="http://schemas.microsoft.com/office/drawing/2014/main" id="{ABD3FC1B-85A2-8C74-F521-9D7BAD52D275}"/>
              </a:ext>
            </a:extLst>
          </p:cNvPr>
          <p:cNvSpPr txBox="1">
            <a:spLocks/>
          </p:cNvSpPr>
          <p:nvPr/>
        </p:nvSpPr>
        <p:spPr>
          <a:xfrm>
            <a:off x="1338993" y="624413"/>
            <a:ext cx="9562284" cy="18431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5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 defTabSz="1219170"/>
            <a:r>
              <a:rPr lang="en-US" sz="5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  <a:endParaRPr lang="pt-BR" sz="54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2011;p27">
            <a:extLst>
              <a:ext uri="{FF2B5EF4-FFF2-40B4-BE49-F238E27FC236}">
                <a16:creationId xmlns="" xmlns:a16="http://schemas.microsoft.com/office/drawing/2014/main" id="{D0B32179-DAFE-3099-AE21-8D33A066ECCF}"/>
              </a:ext>
            </a:extLst>
          </p:cNvPr>
          <p:cNvSpPr/>
          <p:nvPr/>
        </p:nvSpPr>
        <p:spPr>
          <a:xfrm rot="-4965428" flipH="1">
            <a:off x="10748512" y="238687"/>
            <a:ext cx="1014864" cy="87690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Google Shape;2332;p29">
            <a:extLst>
              <a:ext uri="{FF2B5EF4-FFF2-40B4-BE49-F238E27FC236}">
                <a16:creationId xmlns="" xmlns:a16="http://schemas.microsoft.com/office/drawing/2014/main" id="{DF0806B7-1E10-BA28-AADE-F75D13ACED37}"/>
              </a:ext>
            </a:extLst>
          </p:cNvPr>
          <p:cNvSpPr/>
          <p:nvPr/>
        </p:nvSpPr>
        <p:spPr>
          <a:xfrm rot="4430286">
            <a:off x="658084" y="133127"/>
            <a:ext cx="1153160" cy="9913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094" y="2418735"/>
            <a:ext cx="106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1019" y="5456903"/>
            <a:ext cx="106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8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=""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Hình chữ nhật: Góc Tròn 10">
            <a:extLst>
              <a:ext uri="{FF2B5EF4-FFF2-40B4-BE49-F238E27FC236}">
                <a16:creationId xmlns="" xmlns:a16="http://schemas.microsoft.com/office/drawing/2014/main" id="{78FD0390-916E-48E7-A236-0D89E6F5F4D1}"/>
              </a:ext>
            </a:extLst>
          </p:cNvPr>
          <p:cNvSpPr/>
          <p:nvPr/>
        </p:nvSpPr>
        <p:spPr>
          <a:xfrm>
            <a:off x="0" y="677141"/>
            <a:ext cx="12036797" cy="6286723"/>
          </a:xfrm>
          <a:custGeom>
            <a:avLst/>
            <a:gdLst>
              <a:gd name="connsiteX0" fmla="*/ 0 w 8651056"/>
              <a:gd name="connsiteY0" fmla="*/ 7429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0 w 8651056"/>
              <a:gd name="connsiteY8" fmla="*/ 742965 h 4457700"/>
              <a:gd name="connsiteX0" fmla="*/ 330200 w 8651056"/>
              <a:gd name="connsiteY0" fmla="*/ 1390665 h 4457700"/>
              <a:gd name="connsiteX1" fmla="*/ 742965 w 8651056"/>
              <a:gd name="connsiteY1" fmla="*/ 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651056 w 8651056"/>
              <a:gd name="connsiteY3" fmla="*/ 7429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51056"/>
              <a:gd name="connsiteY0" fmla="*/ 1390665 h 4457700"/>
              <a:gd name="connsiteX1" fmla="*/ 895365 w 8651056"/>
              <a:gd name="connsiteY1" fmla="*/ 12700 h 4457700"/>
              <a:gd name="connsiteX2" fmla="*/ 7908091 w 8651056"/>
              <a:gd name="connsiteY2" fmla="*/ 0 h 4457700"/>
              <a:gd name="connsiteX3" fmla="*/ 8320856 w 8651056"/>
              <a:gd name="connsiteY3" fmla="*/ 1441465 h 4457700"/>
              <a:gd name="connsiteX4" fmla="*/ 8651056 w 8651056"/>
              <a:gd name="connsiteY4" fmla="*/ 3714735 h 4457700"/>
              <a:gd name="connsiteX5" fmla="*/ 7908091 w 8651056"/>
              <a:gd name="connsiteY5" fmla="*/ 4457700 h 4457700"/>
              <a:gd name="connsiteX6" fmla="*/ 742965 w 8651056"/>
              <a:gd name="connsiteY6" fmla="*/ 4457700 h 4457700"/>
              <a:gd name="connsiteX7" fmla="*/ 0 w 8651056"/>
              <a:gd name="connsiteY7" fmla="*/ 3714735 h 4457700"/>
              <a:gd name="connsiteX8" fmla="*/ 330200 w 8651056"/>
              <a:gd name="connsiteY8" fmla="*/ 1390665 h 4457700"/>
              <a:gd name="connsiteX0" fmla="*/ 330200 w 8683099"/>
              <a:gd name="connsiteY0" fmla="*/ 1390665 h 4457700"/>
              <a:gd name="connsiteX1" fmla="*/ 895365 w 8683099"/>
              <a:gd name="connsiteY1" fmla="*/ 12700 h 4457700"/>
              <a:gd name="connsiteX2" fmla="*/ 7908091 w 8683099"/>
              <a:gd name="connsiteY2" fmla="*/ 0 h 4457700"/>
              <a:gd name="connsiteX3" fmla="*/ 8651361 w 8683099"/>
              <a:gd name="connsiteY3" fmla="*/ 1514375 h 4457700"/>
              <a:gd name="connsiteX4" fmla="*/ 8651056 w 8683099"/>
              <a:gd name="connsiteY4" fmla="*/ 3714735 h 4457700"/>
              <a:gd name="connsiteX5" fmla="*/ 7908091 w 8683099"/>
              <a:gd name="connsiteY5" fmla="*/ 4457700 h 4457700"/>
              <a:gd name="connsiteX6" fmla="*/ 742965 w 8683099"/>
              <a:gd name="connsiteY6" fmla="*/ 4457700 h 4457700"/>
              <a:gd name="connsiteX7" fmla="*/ 0 w 8683099"/>
              <a:gd name="connsiteY7" fmla="*/ 3714735 h 4457700"/>
              <a:gd name="connsiteX8" fmla="*/ 330200 w 8683099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651361 w 8736348"/>
              <a:gd name="connsiteY3" fmla="*/ 151437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352841 w 8736348"/>
              <a:gd name="connsiteY3" fmla="*/ 1660193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  <a:gd name="connsiteX0" fmla="*/ 330200 w 8736348"/>
              <a:gd name="connsiteY0" fmla="*/ 1390665 h 4457700"/>
              <a:gd name="connsiteX1" fmla="*/ 895365 w 8736348"/>
              <a:gd name="connsiteY1" fmla="*/ 12700 h 4457700"/>
              <a:gd name="connsiteX2" fmla="*/ 7908091 w 8736348"/>
              <a:gd name="connsiteY2" fmla="*/ 0 h 4457700"/>
              <a:gd name="connsiteX3" fmla="*/ 8470117 w 8736348"/>
              <a:gd name="connsiteY3" fmla="*/ 1681025 h 4457700"/>
              <a:gd name="connsiteX4" fmla="*/ 8736348 w 8736348"/>
              <a:gd name="connsiteY4" fmla="*/ 3704319 h 4457700"/>
              <a:gd name="connsiteX5" fmla="*/ 7908091 w 8736348"/>
              <a:gd name="connsiteY5" fmla="*/ 4457700 h 4457700"/>
              <a:gd name="connsiteX6" fmla="*/ 742965 w 8736348"/>
              <a:gd name="connsiteY6" fmla="*/ 4457700 h 4457700"/>
              <a:gd name="connsiteX7" fmla="*/ 0 w 8736348"/>
              <a:gd name="connsiteY7" fmla="*/ 3714735 h 4457700"/>
              <a:gd name="connsiteX8" fmla="*/ 330200 w 8736348"/>
              <a:gd name="connsiteY8" fmla="*/ 1390665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6348" h="4457700">
                <a:moveTo>
                  <a:pt x="330200" y="1390665"/>
                </a:moveTo>
                <a:cubicBezTo>
                  <a:pt x="330200" y="980337"/>
                  <a:pt x="485037" y="12700"/>
                  <a:pt x="895365" y="12700"/>
                </a:cubicBezTo>
                <a:lnTo>
                  <a:pt x="7908091" y="0"/>
                </a:lnTo>
                <a:cubicBezTo>
                  <a:pt x="8318419" y="0"/>
                  <a:pt x="8470117" y="1270697"/>
                  <a:pt x="8470117" y="1681025"/>
                </a:cubicBezTo>
                <a:cubicBezTo>
                  <a:pt x="8580184" y="2438782"/>
                  <a:pt x="8626281" y="2946562"/>
                  <a:pt x="8736348" y="3704319"/>
                </a:cubicBezTo>
                <a:cubicBezTo>
                  <a:pt x="8736348" y="4114647"/>
                  <a:pt x="8318419" y="4457700"/>
                  <a:pt x="7908091" y="4457700"/>
                </a:cubicBezTo>
                <a:lnTo>
                  <a:pt x="742965" y="4457700"/>
                </a:lnTo>
                <a:cubicBezTo>
                  <a:pt x="332637" y="4457700"/>
                  <a:pt x="0" y="4125063"/>
                  <a:pt x="0" y="3714735"/>
                </a:cubicBezTo>
                <a:cubicBezTo>
                  <a:pt x="0" y="2724145"/>
                  <a:pt x="330200" y="2381255"/>
                  <a:pt x="330200" y="1390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Google Shape;1768;p26">
            <a:extLst>
              <a:ext uri="{FF2B5EF4-FFF2-40B4-BE49-F238E27FC236}">
                <a16:creationId xmlns="" xmlns:a16="http://schemas.microsoft.com/office/drawing/2014/main" id="{ABD3FC1B-85A2-8C74-F521-9D7BAD52D275}"/>
              </a:ext>
            </a:extLst>
          </p:cNvPr>
          <p:cNvSpPr txBox="1">
            <a:spLocks/>
          </p:cNvSpPr>
          <p:nvPr/>
        </p:nvSpPr>
        <p:spPr>
          <a:xfrm>
            <a:off x="1338993" y="-244457"/>
            <a:ext cx="9562284" cy="18431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5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 defTabSz="1219170"/>
            <a:r>
              <a:rPr lang="en-US" sz="5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  <a:endParaRPr lang="pt-BR" sz="54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2011;p27">
            <a:extLst>
              <a:ext uri="{FF2B5EF4-FFF2-40B4-BE49-F238E27FC236}">
                <a16:creationId xmlns="" xmlns:a16="http://schemas.microsoft.com/office/drawing/2014/main" id="{D0B32179-DAFE-3099-AE21-8D33A066ECCF}"/>
              </a:ext>
            </a:extLst>
          </p:cNvPr>
          <p:cNvSpPr/>
          <p:nvPr/>
        </p:nvSpPr>
        <p:spPr>
          <a:xfrm rot="-4965428" flipH="1">
            <a:off x="10748512" y="238687"/>
            <a:ext cx="1014864" cy="87690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Google Shape;2332;p29">
            <a:extLst>
              <a:ext uri="{FF2B5EF4-FFF2-40B4-BE49-F238E27FC236}">
                <a16:creationId xmlns="" xmlns:a16="http://schemas.microsoft.com/office/drawing/2014/main" id="{DF0806B7-1E10-BA28-AADE-F75D13ACED37}"/>
              </a:ext>
            </a:extLst>
          </p:cNvPr>
          <p:cNvSpPr/>
          <p:nvPr/>
        </p:nvSpPr>
        <p:spPr>
          <a:xfrm rot="4430286">
            <a:off x="658084" y="133127"/>
            <a:ext cx="1153160" cy="99133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094" y="2432962"/>
            <a:ext cx="10657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D.Miền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1019" y="5456903"/>
            <a:ext cx="106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8398" y="3522364"/>
            <a:ext cx="282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D.Miền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854</Words>
  <Application>Microsoft Office PowerPoint</Application>
  <PresentationFormat>Custom</PresentationFormat>
  <Paragraphs>160</Paragraphs>
  <Slides>25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自定义设计方案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meomeo</cp:lastModifiedBy>
  <cp:revision>204</cp:revision>
  <dcterms:created xsi:type="dcterms:W3CDTF">2023-08-08T08:44:34Z</dcterms:created>
  <dcterms:modified xsi:type="dcterms:W3CDTF">2023-10-23T15:17:00Z</dcterms:modified>
</cp:coreProperties>
</file>