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7"/>
  </p:notesMasterIdLst>
  <p:sldIdLst>
    <p:sldId id="292" r:id="rId5"/>
    <p:sldId id="290" r:id="rId6"/>
    <p:sldId id="289" r:id="rId7"/>
    <p:sldId id="294" r:id="rId8"/>
    <p:sldId id="296" r:id="rId9"/>
    <p:sldId id="265" r:id="rId10"/>
    <p:sldId id="295" r:id="rId11"/>
    <p:sldId id="266" r:id="rId12"/>
    <p:sldId id="267" r:id="rId13"/>
    <p:sldId id="285" r:id="rId14"/>
    <p:sldId id="293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8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2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6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5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0.xml"/><Relationship Id="rId1" Type="http://schemas.openxmlformats.org/officeDocument/2006/relationships/video" Target="file:///D:\Screen%20Recording%20(13-10-2020%207-58-20%20PM).wm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1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57601" y="2279375"/>
            <a:ext cx="6230297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84386" y="2668540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8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creen Recording (13-10-2020 7-58-20 PM)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49"/>
            <a:ext cx="11943761" cy="56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95863" y="1409700"/>
            <a:ext cx="569912" cy="60325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3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724" y="279133"/>
            <a:ext cx="525539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51" y="184481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34" y="442341"/>
            <a:ext cx="4508426" cy="663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1"/>
            <a:ext cx="4059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26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5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5854"/>
            <a:ext cx="11114202" cy="44966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714921" y="1684854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4921" y="234981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11886" y="1684854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11886" y="2307721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652289" y="1705503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652289" y="2381689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14921" y="335940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714921" y="4116969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F0000"/>
                </a:solidFill>
              </a:rPr>
              <a:t>=11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11886" y="335940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711886" y="404212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08851" y="3327710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08851" y="4024372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8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76200"/>
            <a:ext cx="11010507" cy="6781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89814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2433" y="3279428"/>
            <a:ext cx="118777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3641" y="225347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53146" y="2722147"/>
            <a:ext cx="124591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 + 8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162746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86973" y="1705624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89769" y="226290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18050" y="276778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90669" y="272214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89814" y="5742966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220011" y="520610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264004" y="579583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83701" y="629050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553146" y="577085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799055" y="526400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99055" y="579056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014354" y="518568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54763" y="520610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48305" y="576338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84534" y="535876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90786" y="535876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0" y="535876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30118" y="6125477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0" name="Oval 9"/>
          <p:cNvSpPr/>
          <p:nvPr/>
        </p:nvSpPr>
        <p:spPr>
          <a:xfrm>
            <a:off x="3948969" y="5412779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131</Words>
  <Application>Microsoft Office PowerPoint</Application>
  <PresentationFormat>Widescreen</PresentationFormat>
  <Paragraphs>49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ITC Avant Garde Std Bk</vt:lpstr>
      <vt:lpstr>Montserrat ExtraBold</vt:lpstr>
      <vt:lpstr>Times New Roman</vt:lpstr>
      <vt:lpstr>UTM Avo</vt:lpstr>
      <vt:lpstr>3_Office Theme</vt:lpstr>
      <vt:lpstr>1_Office Theme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24</cp:revision>
  <dcterms:created xsi:type="dcterms:W3CDTF">2021-05-10T04:55:00Z</dcterms:created>
  <dcterms:modified xsi:type="dcterms:W3CDTF">2022-09-23T01:31:46Z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