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97" r:id="rId4"/>
    <p:sldId id="296" r:id="rId5"/>
    <p:sldId id="294" r:id="rId6"/>
    <p:sldId id="258" r:id="rId7"/>
    <p:sldId id="259" r:id="rId8"/>
    <p:sldId id="260" r:id="rId9"/>
    <p:sldId id="291" r:id="rId10"/>
    <p:sldId id="264" r:id="rId11"/>
    <p:sldId id="265" r:id="rId12"/>
    <p:sldId id="266" r:id="rId13"/>
    <p:sldId id="267" r:id="rId14"/>
    <p:sldId id="292" r:id="rId15"/>
    <p:sldId id="298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4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" y="65399"/>
            <a:ext cx="11250815" cy="31674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29700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23589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0506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66975" y="2217843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41647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008114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</a:rPr>
              <a:t>=4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94268"/>
            <a:ext cx="11953187" cy="54588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9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6825" y="296685"/>
            <a:ext cx="9294829" cy="52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7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9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32003" y="3335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5" y="752240"/>
            <a:ext cx="134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7- 5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6573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276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10 -3 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4276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10 -1 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074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10 -4 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6074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10 -7 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9761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10 -8 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9761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10 -9 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166937"/>
            <a:ext cx="9410700" cy="252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121</Words>
  <Application>Microsoft Office PowerPoint</Application>
  <PresentationFormat>Widescreen</PresentationFormat>
  <Paragraphs>38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YaHei</vt:lpstr>
      <vt:lpstr>.VnAvant</vt:lpstr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18</cp:revision>
  <dcterms:created xsi:type="dcterms:W3CDTF">2021-05-12T10:00:00Z</dcterms:created>
  <dcterms:modified xsi:type="dcterms:W3CDTF">2022-09-30T01:22:19Z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