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61" r:id="rId1"/>
  </p:sldMasterIdLst>
  <p:notesMasterIdLst>
    <p:notesMasterId r:id="rId13"/>
  </p:notesMasterIdLst>
  <p:sldIdLst>
    <p:sldId id="291" r:id="rId2"/>
    <p:sldId id="290" r:id="rId3"/>
    <p:sldId id="292" r:id="rId4"/>
    <p:sldId id="285" r:id="rId5"/>
    <p:sldId id="286" r:id="rId6"/>
    <p:sldId id="260" r:id="rId7"/>
    <p:sldId id="261" r:id="rId8"/>
    <p:sldId id="262" r:id="rId9"/>
    <p:sldId id="263" r:id="rId10"/>
    <p:sldId id="283" r:id="rId11"/>
    <p:sldId id="27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3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928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989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292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7D93-5055-4438-A25C-2A2099C573C4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C0B0E-F521-49FF-9747-659FF929C7CE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0658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7D93-5055-4438-A25C-2A2099C573C4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C0B0E-F521-49FF-9747-659FF929C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999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7D93-5055-4438-A25C-2A2099C573C4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C0B0E-F521-49FF-9747-659FF929C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2017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58751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739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191392-46B3-4988-B725-C457EAD2BD85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DE37A7-131E-4749-AAF7-688385F4F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995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7D93-5055-4438-A25C-2A2099C573C4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C0B0E-F521-49FF-9747-659FF929C7CE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3340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565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7D93-5055-4438-A25C-2A2099C573C4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C0B0E-F521-49FF-9747-659FF929C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098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7D93-5055-4438-A25C-2A2099C573C4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C0B0E-F521-49FF-9747-659FF929C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402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4E1BB7-1AEA-4241-A1A4-B3E9CE44291D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9FDBEA-6FCD-439E-9496-7EE16FD10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877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5B97D93-5055-4438-A25C-2A2099C573C4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55C0B0E-F521-49FF-9747-659FF929C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947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7D93-5055-4438-A25C-2A2099C573C4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C0B0E-F521-49FF-9747-659FF929C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051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5B97D93-5055-4438-A25C-2A2099C573C4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55C0B0E-F521-49FF-9747-659FF929C7CE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4070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668" r:id="rId14"/>
    <p:sldLayoutId id="2147483673" r:id="rId15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2.wdp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6534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414" y="1"/>
            <a:ext cx="12267414" cy="6329362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754597" y="4953411"/>
            <a:ext cx="699770" cy="6649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517409" y="5013200"/>
            <a:ext cx="699770" cy="6649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795538" y="4953411"/>
            <a:ext cx="699770" cy="6649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442861" y="5633574"/>
            <a:ext cx="699770" cy="6649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4" name="Oval 13"/>
          <p:cNvSpPr/>
          <p:nvPr/>
        </p:nvSpPr>
        <p:spPr>
          <a:xfrm>
            <a:off x="3624842" y="5028825"/>
            <a:ext cx="677152" cy="5895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+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657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562573" y="1"/>
            <a:ext cx="7494309" cy="1217265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ƠI</a:t>
            </a:r>
            <a:endParaRPr 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857" y="-704680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thỏ tắm nắng(11-21-2020 2-47-08 P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61166" y="1294767"/>
            <a:ext cx="8915400" cy="457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28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 dirty="0" err="1">
                <a:latin typeface=".VnAvant" panose="020B7200000000000000" pitchFamily="34" charset="0"/>
              </a:rPr>
              <a:t>To¸n</a:t>
            </a:r>
            <a:endParaRPr lang="en-US" sz="4000" u="sng" dirty="0">
              <a:latin typeface=".VnAvant" panose="020B72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08464" y="2161868"/>
            <a:ext cx="113781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16:</a:t>
            </a:r>
            <a:r>
              <a:rPr kumimoji="0" lang="en-US" sz="4400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vi 20</a:t>
            </a:r>
            <a:endParaRPr kumimoji="0" lang="en-US" sz="44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73526" y="1"/>
            <a:ext cx="4328792" cy="197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022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1540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2484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94175" y="6126165"/>
            <a:ext cx="3550285" cy="6692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12 - 3 = 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83206"/>
            <a:ext cx="12047456" cy="461058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288483" y="329062"/>
            <a:ext cx="933254" cy="75414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vant" panose="020B7200000000000000" pitchFamily="34" charset="0"/>
              </a:rPr>
              <a:t>1.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45758" y="379595"/>
            <a:ext cx="12160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055340" y="2464735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122241" y="4868570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54483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235363" y="2391667"/>
            <a:ext cx="699770" cy="6908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183676" y="2364957"/>
            <a:ext cx="699770" cy="71760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235363" y="4608537"/>
            <a:ext cx="699770" cy="71760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183676" y="4608537"/>
            <a:ext cx="699770" cy="6908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5414"/>
            <a:ext cx="10378911" cy="2762054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622621" y="1260450"/>
            <a:ext cx="808736" cy="6908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= 6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622621" y="2048959"/>
            <a:ext cx="1076227" cy="6908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= 5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376061" y="1306214"/>
            <a:ext cx="808736" cy="6908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= 7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416524" y="2071841"/>
            <a:ext cx="808736" cy="6908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= 7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974543" y="1260450"/>
            <a:ext cx="808736" cy="6908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= 9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0100527" y="1997111"/>
            <a:ext cx="961136" cy="6803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= 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42</TotalTime>
  <Words>70</Words>
  <Application>Microsoft Office PowerPoint</Application>
  <PresentationFormat>Widescreen</PresentationFormat>
  <Paragraphs>31</Paragraphs>
  <Slides>11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微软雅黑</vt:lpstr>
      <vt:lpstr>.VnAvant</vt:lpstr>
      <vt:lpstr>Arial</vt:lpstr>
      <vt:lpstr>Arial-Rounded</vt:lpstr>
      <vt:lpstr>Calibri</vt:lpstr>
      <vt:lpstr>Calibri Light</vt:lpstr>
      <vt:lpstr>inpin heiti</vt:lpstr>
      <vt:lpstr>Montserrat ExtraBold</vt:lpstr>
      <vt:lpstr>Times New Roman</vt:lpstr>
      <vt:lpstr>UTM Avo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Administrator</cp:lastModifiedBy>
  <cp:revision>17</cp:revision>
  <dcterms:created xsi:type="dcterms:W3CDTF">2021-05-13T04:17:00Z</dcterms:created>
  <dcterms:modified xsi:type="dcterms:W3CDTF">2021-06-26T04:28:28Z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