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6"/>
  </p:notesMasterIdLst>
  <p:sldIdLst>
    <p:sldId id="257" r:id="rId4"/>
    <p:sldId id="299" r:id="rId5"/>
    <p:sldId id="300" r:id="rId7"/>
    <p:sldId id="295" r:id="rId8"/>
    <p:sldId id="296" r:id="rId9"/>
    <p:sldId id="268" r:id="rId10"/>
    <p:sldId id="269" r:id="rId11"/>
    <p:sldId id="272" r:id="rId12"/>
    <p:sldId id="303" r:id="rId13"/>
    <p:sldId id="304" r:id="rId14"/>
    <p:sldId id="302" r:id="rId15"/>
    <p:sldId id="273" r:id="rId16"/>
    <p:sldId id="274" r:id="rId17"/>
    <p:sldId id="30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1" autoAdjust="0"/>
    <p:restoredTop sz="94660"/>
  </p:normalViewPr>
  <p:slideViewPr>
    <p:cSldViewPr snapToGrid="0">
      <p:cViewPr varScale="1">
        <p:scale>
          <a:sx n="73" d="100"/>
          <a:sy n="73" d="100"/>
        </p:scale>
        <p:origin x="34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/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/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15" Type="http://schemas.openxmlformats.org/officeDocument/2006/relationships/image" Target="../media/image1.jpeg"/><Relationship Id="rId14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image" Target="../media/image30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6.xml"/><Relationship Id="rId4" Type="http://schemas.microsoft.com/office/2007/relationships/hdphoto" Target="../media/image25.wdp"/><Relationship Id="rId3" Type="http://schemas.openxmlformats.org/officeDocument/2006/relationships/image" Target="../media/image24.png"/><Relationship Id="rId2" Type="http://schemas.microsoft.com/office/2007/relationships/hdphoto" Target="../media/image23.wdp"/><Relationship Id="rId1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9.xml"/><Relationship Id="rId2" Type="http://schemas.openxmlformats.org/officeDocument/2006/relationships/image" Target="../media/image34.png"/><Relationship Id="rId1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8" Type="http://schemas.openxmlformats.org/officeDocument/2006/relationships/image" Target="../media/image10.png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0" Type="http://schemas.openxmlformats.org/officeDocument/2006/relationships/notesSlide" Target="../notesSlides/notesSlide1.xml"/><Relationship Id="rId2" Type="http://schemas.openxmlformats.org/officeDocument/2006/relationships/image" Target="../media/image4.png"/><Relationship Id="rId19" Type="http://schemas.openxmlformats.org/officeDocument/2006/relationships/slideLayout" Target="../slideLayouts/slideLayout7.xml"/><Relationship Id="rId18" Type="http://schemas.openxmlformats.org/officeDocument/2006/relationships/image" Target="../media/image20.png"/><Relationship Id="rId17" Type="http://schemas.openxmlformats.org/officeDocument/2006/relationships/image" Target="../media/image19.png"/><Relationship Id="rId16" Type="http://schemas.openxmlformats.org/officeDocument/2006/relationships/image" Target="../media/image18.png"/><Relationship Id="rId15" Type="http://schemas.openxmlformats.org/officeDocument/2006/relationships/image" Target="../media/image17.png"/><Relationship Id="rId14" Type="http://schemas.openxmlformats.org/officeDocument/2006/relationships/image" Target="../media/image16.png"/><Relationship Id="rId13" Type="http://schemas.openxmlformats.org/officeDocument/2006/relationships/image" Target="../media/image15.png"/><Relationship Id="rId12" Type="http://schemas.openxmlformats.org/officeDocument/2006/relationships/image" Target="../media/image14.png"/><Relationship Id="rId11" Type="http://schemas.openxmlformats.org/officeDocument/2006/relationships/image" Target="../media/image13.png"/><Relationship Id="rId10" Type="http://schemas.openxmlformats.org/officeDocument/2006/relationships/image" Target="../media/image12.png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1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8" Type="http://schemas.openxmlformats.org/officeDocument/2006/relationships/image" Target="../media/image10.png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0" Type="http://schemas.openxmlformats.org/officeDocument/2006/relationships/notesSlide" Target="../notesSlides/notesSlide2.xml"/><Relationship Id="rId2" Type="http://schemas.openxmlformats.org/officeDocument/2006/relationships/image" Target="../media/image4.png"/><Relationship Id="rId19" Type="http://schemas.openxmlformats.org/officeDocument/2006/relationships/slideLayout" Target="../slideLayouts/slideLayout7.xml"/><Relationship Id="rId18" Type="http://schemas.openxmlformats.org/officeDocument/2006/relationships/image" Target="../media/image20.png"/><Relationship Id="rId17" Type="http://schemas.openxmlformats.org/officeDocument/2006/relationships/image" Target="../media/image19.png"/><Relationship Id="rId16" Type="http://schemas.openxmlformats.org/officeDocument/2006/relationships/image" Target="../media/image18.png"/><Relationship Id="rId15" Type="http://schemas.openxmlformats.org/officeDocument/2006/relationships/image" Target="../media/image17.png"/><Relationship Id="rId14" Type="http://schemas.openxmlformats.org/officeDocument/2006/relationships/image" Target="../media/image16.png"/><Relationship Id="rId13" Type="http://schemas.openxmlformats.org/officeDocument/2006/relationships/image" Target="../media/image15.png"/><Relationship Id="rId12" Type="http://schemas.openxmlformats.org/officeDocument/2006/relationships/image" Target="../media/image14.png"/><Relationship Id="rId11" Type="http://schemas.openxmlformats.org/officeDocument/2006/relationships/image" Target="../media/image13.png"/><Relationship Id="rId10" Type="http://schemas.openxmlformats.org/officeDocument/2006/relationships/image" Target="../media/image12.png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microsoft.com/office/2007/relationships/hdphoto" Target="../media/image25.wdp"/><Relationship Id="rId3" Type="http://schemas.openxmlformats.org/officeDocument/2006/relationships/image" Target="../media/image24.png"/><Relationship Id="rId2" Type="http://schemas.microsoft.com/office/2007/relationships/hdphoto" Target="../media/image23.wdp"/><Relationship Id="rId1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29.png"/><Relationship Id="rId1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6.xml"/><Relationship Id="rId4" Type="http://schemas.microsoft.com/office/2007/relationships/hdphoto" Target="../media/image25.wdp"/><Relationship Id="rId3" Type="http://schemas.openxmlformats.org/officeDocument/2006/relationships/image" Target="../media/image24.png"/><Relationship Id="rId2" Type="http://schemas.microsoft.com/office/2007/relationships/hdphoto" Target="../media/image23.wdp"/><Relationship Id="rId1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9370" y="2056765"/>
            <a:ext cx="9847580" cy="4069715"/>
          </a:xfrm>
        </p:spPr>
        <p:txBody>
          <a:bodyPr/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7200" b="1" noProof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đến với tiết Toán</a:t>
            </a:r>
            <a:endParaRPr lang="en-US" altLang="zh-CN" sz="7200" b="1" noProof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uLnTx/>
              <a:uFillTx/>
              <a:latin typeface="+mj-lt"/>
              <a:ea typeface="字魂17号-萌趣果冻体"/>
              <a:cs typeface="+mj-lt"/>
              <a:sym typeface="+mn-e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videoplayback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603315" y="150828"/>
            <a:ext cx="10979086" cy="59671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>
            <a:fillRect/>
          </a:stretch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endParaRPr lang="en-US" sz="7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>
            <a:fillRect/>
          </a:stretch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268" y="148374"/>
            <a:ext cx="12097732" cy="1847850"/>
          </a:xfrm>
          <a:prstGeom prst="rect">
            <a:avLst/>
          </a:prstGeom>
        </p:spPr>
      </p:pic>
      <p:sp>
        <p:nvSpPr>
          <p:cNvPr id="6" name="Text Box 7"/>
          <p:cNvSpPr txBox="1"/>
          <p:nvPr/>
        </p:nvSpPr>
        <p:spPr>
          <a:xfrm>
            <a:off x="3126563" y="765276"/>
            <a:ext cx="953770" cy="614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solidFill>
                  <a:srgbClr val="FF0000"/>
                </a:solidFill>
              </a:rPr>
              <a:t>= 8</a:t>
            </a:r>
            <a:endParaRPr lang="en-US" sz="3400" dirty="0">
              <a:solidFill>
                <a:srgbClr val="FF0000"/>
              </a:solidFill>
            </a:endParaRPr>
          </a:p>
        </p:txBody>
      </p:sp>
      <p:sp>
        <p:nvSpPr>
          <p:cNvPr id="7" name="Text Box 7"/>
          <p:cNvSpPr txBox="1"/>
          <p:nvPr/>
        </p:nvSpPr>
        <p:spPr>
          <a:xfrm>
            <a:off x="3126562" y="1316564"/>
            <a:ext cx="953770" cy="614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solidFill>
                  <a:srgbClr val="FF0000"/>
                </a:solidFill>
              </a:rPr>
              <a:t>= 6</a:t>
            </a:r>
            <a:endParaRPr lang="en-US" sz="3400" dirty="0">
              <a:solidFill>
                <a:srgbClr val="FF0000"/>
              </a:solidFill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7182396" y="765276"/>
            <a:ext cx="953770" cy="614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solidFill>
                  <a:srgbClr val="FF0000"/>
                </a:solidFill>
              </a:rPr>
              <a:t>= 8</a:t>
            </a:r>
            <a:endParaRPr lang="en-US" sz="3400" dirty="0">
              <a:solidFill>
                <a:srgbClr val="FF0000"/>
              </a:solidFill>
            </a:endParaRPr>
          </a:p>
        </p:txBody>
      </p:sp>
      <p:sp>
        <p:nvSpPr>
          <p:cNvPr id="9" name="Text Box 7"/>
          <p:cNvSpPr txBox="1"/>
          <p:nvPr/>
        </p:nvSpPr>
        <p:spPr>
          <a:xfrm>
            <a:off x="7182396" y="1316564"/>
            <a:ext cx="953770" cy="614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solidFill>
                  <a:srgbClr val="FF0000"/>
                </a:solidFill>
              </a:rPr>
              <a:t>= 5</a:t>
            </a:r>
            <a:endParaRPr lang="en-US" sz="3400" dirty="0">
              <a:solidFill>
                <a:srgbClr val="FF0000"/>
              </a:solidFill>
            </a:endParaRPr>
          </a:p>
        </p:txBody>
      </p:sp>
      <p:sp>
        <p:nvSpPr>
          <p:cNvPr id="10" name="Text Box 7"/>
          <p:cNvSpPr txBox="1"/>
          <p:nvPr/>
        </p:nvSpPr>
        <p:spPr>
          <a:xfrm>
            <a:off x="11238229" y="765276"/>
            <a:ext cx="953770" cy="614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solidFill>
                  <a:srgbClr val="FF0000"/>
                </a:solidFill>
              </a:rPr>
              <a:t>= 7</a:t>
            </a:r>
            <a:endParaRPr lang="en-US" sz="3400" dirty="0">
              <a:solidFill>
                <a:srgbClr val="FF0000"/>
              </a:solidFill>
            </a:endParaRPr>
          </a:p>
        </p:txBody>
      </p:sp>
      <p:sp>
        <p:nvSpPr>
          <p:cNvPr id="11" name="Text Box 7"/>
          <p:cNvSpPr txBox="1"/>
          <p:nvPr/>
        </p:nvSpPr>
        <p:spPr>
          <a:xfrm>
            <a:off x="11238231" y="1316564"/>
            <a:ext cx="953770" cy="614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solidFill>
                  <a:srgbClr val="FF0000"/>
                </a:solidFill>
              </a:rPr>
              <a:t>= 9</a:t>
            </a:r>
            <a:endParaRPr lang="en-US" sz="3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966408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895998" y="5462459"/>
            <a:ext cx="699770" cy="6649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11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639957" y="5462459"/>
            <a:ext cx="699770" cy="6649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3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893722" y="5462459"/>
            <a:ext cx="699770" cy="6649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9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339727" y="6214433"/>
            <a:ext cx="699770" cy="6649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9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3779286" y="5500166"/>
            <a:ext cx="677152" cy="58955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-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41288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TextBox 9"/>
          <p:cNvSpPr txBox="1">
            <a:spLocks noChangeArrowheads="1"/>
          </p:cNvSpPr>
          <p:nvPr/>
        </p:nvSpPr>
        <p:spPr bwMode="auto">
          <a:xfrm>
            <a:off x="3740150" y="3973513"/>
            <a:ext cx="57070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sz="6600">
                <a:solidFill>
                  <a:schemeClr val="bg1"/>
                </a:solidFill>
                <a:latin typeface="UTM Avo"/>
              </a:rPr>
              <a:t>HẸN GẶP LẠI</a:t>
            </a:r>
            <a:endParaRPr lang="en-US" sz="6600">
              <a:solidFill>
                <a:schemeClr val="bg1"/>
              </a:solidFill>
              <a:latin typeface="UTM Av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/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/>
          <p:cNvPicPr>
            <a:picLocks noChangeAspect="1"/>
          </p:cNvPicPr>
          <p:nvPr/>
        </p:nvPicPr>
        <p:blipFill rotWithShape="1">
          <a:blip r:embed="rId16" cstate="screen"/>
          <a:srcRect t="-10904" r="-11007"/>
          <a:stretch>
            <a:fillRect/>
          </a:stretch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/>
          <p:cNvPicPr>
            <a:picLocks noChangeAspect="1"/>
          </p:cNvPicPr>
          <p:nvPr/>
        </p:nvPicPr>
        <p:blipFill rotWithShape="1">
          <a:blip r:embed="rId17" cstate="email"/>
          <a:srcRect/>
          <a:stretch>
            <a:fillRect/>
          </a:stretch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/>
          <p:cNvPicPr>
            <a:picLocks noChangeAspect="1"/>
          </p:cNvPicPr>
          <p:nvPr/>
        </p:nvPicPr>
        <p:blipFill>
          <a:blip r:embed="rId18" cstate="email"/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17" cstate="email"/>
          <a:srcRect/>
          <a:stretch>
            <a:fillRect/>
          </a:stretch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/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Microsoft YaHei" panose="020B0503020204020204" charset="-122"/>
                <a:cs typeface="+mn-cs"/>
                <a:sym typeface="Microsoft YaHei" panose="020B0503020204020204" charset="-122"/>
              </a:rPr>
              <a:t>Khởi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Microsoft YaHei" panose="020B0503020204020204" charset="-122"/>
                <a:cs typeface="+mn-cs"/>
                <a:sym typeface="Microsoft YaHei" panose="020B0503020204020204" charset="-122"/>
              </a:rPr>
              <a:t> </a:t>
            </a: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Microsoft YaHei" panose="020B0503020204020204" charset="-122"/>
                <a:cs typeface="+mn-cs"/>
                <a:sym typeface="Microsoft YaHei" panose="020B0503020204020204" charset="-122"/>
              </a:rPr>
              <a:t>động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79C245"/>
              </a:solidFill>
              <a:effectLst/>
              <a:uLnTx/>
              <a:uFillTx/>
              <a:latin typeface="Montserrat ExtraBold" panose="00000900000000000000" pitchFamily="2" charset="0"/>
              <a:ea typeface="Microsoft YaHei" panose="020B0503020204020204" charset="-122"/>
              <a:cs typeface="+mn-cs"/>
              <a:sym typeface="Microsoft YaHei" panose="020B0503020204020204" charset="-122"/>
            </a:endParaRPr>
          </a:p>
        </p:txBody>
      </p:sp>
      <p:pic>
        <p:nvPicPr>
          <p:cNvPr id="13" name="1"/>
          <p:cNvPicPr>
            <a:picLocks noChangeAspect="1"/>
          </p:cNvPicPr>
          <p:nvPr/>
        </p:nvPicPr>
        <p:blipFill>
          <a:blip r:embed="rId18" cstate="email"/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ác Ngày Trong Tuần   Các Ngày Trong Tuần Lễ   Toán Lớp 1 Đổi Mới   Ca Nhạc Thiếu Nhi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007745" y="274955"/>
            <a:ext cx="9871075" cy="58521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/>
          <p:cNvGrpSpPr/>
          <p:nvPr/>
        </p:nvGrpSpPr>
        <p:grpSpPr>
          <a:xfrm>
            <a:off x="74507" y="632953"/>
            <a:ext cx="11441759" cy="5883467"/>
            <a:chOff x="341926" y="208486"/>
            <a:chExt cx="11441759" cy="5883467"/>
          </a:xfrm>
        </p:grpSpPr>
        <p:pic>
          <p:nvPicPr>
            <p:cNvPr id="14" name="13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997265" y="557704"/>
            <a:ext cx="2208207" cy="792549"/>
          </a:xfrm>
          <a:prstGeom prst="rect">
            <a:avLst/>
          </a:prstGeom>
        </p:spPr>
      </p:pic>
      <p:pic>
        <p:nvPicPr>
          <p:cNvPr id="19" name="1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/>
          <p:cNvPicPr>
            <a:picLocks noChangeAspect="1"/>
          </p:cNvPicPr>
          <p:nvPr/>
        </p:nvPicPr>
        <p:blipFill rotWithShape="1">
          <a:blip r:embed="rId16" cstate="screen"/>
          <a:srcRect t="-10904" r="-11007"/>
          <a:stretch>
            <a:fillRect/>
          </a:stretch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/>
          <p:cNvPicPr>
            <a:picLocks noChangeAspect="1"/>
          </p:cNvPicPr>
          <p:nvPr/>
        </p:nvPicPr>
        <p:blipFill rotWithShape="1">
          <a:blip r:embed="rId17" cstate="email"/>
          <a:srcRect/>
          <a:stretch>
            <a:fillRect/>
          </a:stretch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/>
          <p:cNvPicPr>
            <a:picLocks noChangeAspect="1"/>
          </p:cNvPicPr>
          <p:nvPr/>
        </p:nvPicPr>
        <p:blipFill>
          <a:blip r:embed="rId18" cstate="email"/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17" cstate="email"/>
          <a:srcRect/>
          <a:stretch>
            <a:fillRect/>
          </a:stretch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/>
          <p:cNvSpPr txBox="1"/>
          <p:nvPr/>
        </p:nvSpPr>
        <p:spPr>
          <a:xfrm flipH="1">
            <a:off x="432650" y="3007133"/>
            <a:ext cx="10979911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lvl="0" algn="ctr">
              <a:defRPr/>
            </a:pP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17: </a:t>
            </a: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phạmvi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</a:t>
            </a:r>
            <a:endParaRPr lang="en-US" sz="4400" spc="10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TT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400" spc="10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1"/>
          <p:cNvPicPr>
            <a:picLocks noChangeAspect="1"/>
          </p:cNvPicPr>
          <p:nvPr/>
        </p:nvPicPr>
        <p:blipFill>
          <a:blip r:embed="rId18" cstate="email"/>
          <a:stretch>
            <a:fillRect/>
          </a:stretch>
        </p:blipFill>
        <p:spPr>
          <a:xfrm flipH="1">
            <a:off x="0" y="-85829"/>
            <a:ext cx="4355558" cy="2651501"/>
          </a:xfrm>
          <a:prstGeom prst="rect">
            <a:avLst/>
          </a:prstGeom>
        </p:spPr>
      </p:pic>
      <p:sp>
        <p:nvSpPr>
          <p:cNvPr id="31" name="Text Box 5"/>
          <p:cNvSpPr txBox="1">
            <a:spLocks noChangeArrowheads="1"/>
          </p:cNvSpPr>
          <p:nvPr/>
        </p:nvSpPr>
        <p:spPr bwMode="auto">
          <a:xfrm>
            <a:off x="3012229" y="2060699"/>
            <a:ext cx="5791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u="sng" dirty="0" err="1">
                <a:latin typeface=".VnAvant" panose="020B7200000000000000" pitchFamily="34" charset="0"/>
              </a:rPr>
              <a:t>To¸n</a:t>
            </a:r>
            <a:endParaRPr lang="en-US" sz="4000" u="sng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>
            <a:fillRect/>
          </a:stretch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lang="en-US" sz="7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>
            <a:fillRect/>
          </a:stretch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"/>
            <a:ext cx="12192000" cy="6348412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331149" y="6221494"/>
            <a:ext cx="3061741" cy="4762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13 - 4 = 9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" y="829559"/>
            <a:ext cx="12273698" cy="5420412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207390" y="75415"/>
            <a:ext cx="933254" cy="754144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vant" panose="020B7200000000000000" pitchFamily="34" charset="0"/>
              </a:rPr>
              <a:t>1.</a:t>
            </a:r>
            <a:endParaRPr lang="en-US" sz="3600" dirty="0">
              <a:latin typeface=".VnAvant" panose="020B72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48105" y="149860"/>
            <a:ext cx="155194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endParaRPr lang="en-US" sz="40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564092" y="2556459"/>
            <a:ext cx="699770" cy="6649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9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627496" y="857840"/>
            <a:ext cx="699770" cy="6649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8627496" y="1611984"/>
            <a:ext cx="699770" cy="6649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0333746" y="1611984"/>
            <a:ext cx="699770" cy="6649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9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650901" y="5311630"/>
            <a:ext cx="699770" cy="6649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8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8600310" y="3718500"/>
            <a:ext cx="699770" cy="6649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2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8600310" y="4486411"/>
            <a:ext cx="699770" cy="6649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2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0333746" y="4383464"/>
            <a:ext cx="699770" cy="6649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8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691187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546448" y="2379894"/>
            <a:ext cx="699770" cy="6649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5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9570176" y="2379894"/>
            <a:ext cx="699770" cy="6649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9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546448" y="4877997"/>
            <a:ext cx="699770" cy="6649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7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9570176" y="4877997"/>
            <a:ext cx="699770" cy="6649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4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>
            <a:fillRect/>
          </a:stretch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2" y="2279375"/>
            <a:ext cx="6335285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ƠI</a:t>
            </a:r>
            <a:endParaRPr lang="en-US" sz="7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>
            <a:fillRect/>
          </a:stretch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188</Words>
  <Application>WPS Presentation</Application>
  <PresentationFormat>Widescreen</PresentationFormat>
  <Paragraphs>71</Paragraphs>
  <Slides>14</Slides>
  <Notes>3</Notes>
  <HiddenSlides>0</HiddenSlides>
  <MMClips>2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14</vt:i4>
      </vt:variant>
    </vt:vector>
  </HeadingPairs>
  <TitlesOfParts>
    <vt:vector size="33" baseType="lpstr">
      <vt:lpstr>Arial</vt:lpstr>
      <vt:lpstr>SimSun</vt:lpstr>
      <vt:lpstr>Wingdings</vt:lpstr>
      <vt:lpstr>Calibri</vt:lpstr>
      <vt:lpstr>ITC Avant Garde Std Bk</vt:lpstr>
      <vt:lpstr>Century Gothic</vt:lpstr>
      <vt:lpstr>字魂17号-萌趣果冻体</vt:lpstr>
      <vt:lpstr>Segoe Print</vt:lpstr>
      <vt:lpstr>Montserrat ExtraBold</vt:lpstr>
      <vt:lpstr>Microsoft YaHei</vt:lpstr>
      <vt:lpstr>Times New Roman</vt:lpstr>
      <vt:lpstr>.VnAvant</vt:lpstr>
      <vt:lpstr>Arial-Rounded</vt:lpstr>
      <vt:lpstr>UTM Avo</vt:lpstr>
      <vt:lpstr>Arial Unicode MS</vt:lpstr>
      <vt:lpstr>Sitka Text</vt:lpstr>
      <vt:lpstr>Calibri</vt:lpstr>
      <vt:lpstr>1_Office Theme</vt:lpstr>
      <vt:lpstr>2_Office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</cp:lastModifiedBy>
  <cp:revision>10</cp:revision>
  <dcterms:created xsi:type="dcterms:W3CDTF">2021-05-12T10:24:00Z</dcterms:created>
  <dcterms:modified xsi:type="dcterms:W3CDTF">2021-10-07T07:41:53Z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1033-11.2.0.10323</vt:lpwstr>
  </property>
  <property fmtid="{D5CDD505-2E9C-101B-9397-08002B2CF9AE}" pid="3" name="ICV">
    <vt:lpwstr>269CF0F1959640B4AE12C7061A19D74E</vt:lpwstr>
  </property>
</Properties>
</file>