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</p:sldMasterIdLst>
  <p:notesMasterIdLst>
    <p:notesMasterId r:id="rId23"/>
  </p:notesMasterIdLst>
  <p:sldIdLst>
    <p:sldId id="285" r:id="rId5"/>
    <p:sldId id="283" r:id="rId6"/>
    <p:sldId id="258" r:id="rId7"/>
    <p:sldId id="259" r:id="rId8"/>
    <p:sldId id="260" r:id="rId9"/>
    <p:sldId id="261" r:id="rId10"/>
    <p:sldId id="262" r:id="rId11"/>
    <p:sldId id="263" r:id="rId12"/>
    <p:sldId id="280" r:id="rId13"/>
    <p:sldId id="286" r:id="rId14"/>
    <p:sldId id="266" r:id="rId15"/>
    <p:sldId id="269" r:id="rId16"/>
    <p:sldId id="284" r:id="rId17"/>
    <p:sldId id="270" r:id="rId18"/>
    <p:sldId id="268" r:id="rId19"/>
    <p:sldId id="288" r:id="rId20"/>
    <p:sldId id="289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4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991903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95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39135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46573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96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97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GIF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95292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16613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57979" y="1800520"/>
            <a:ext cx="2309567" cy="829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57978" y="3291527"/>
            <a:ext cx="2309568" cy="2062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480061" y="3751868"/>
            <a:ext cx="1893217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1885" y="4826524"/>
            <a:ext cx="2195661" cy="1274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759019" y="1875934"/>
            <a:ext cx="2648932" cy="359318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617617" y="2903456"/>
            <a:ext cx="2526383" cy="16873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617617" y="3821784"/>
            <a:ext cx="2215298" cy="38728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664751" y="2799761"/>
            <a:ext cx="3223967" cy="34172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0966517" cy="416664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40786" y="202820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80909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88408" y="202820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1800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77982" y="194336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06092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2" y="25399"/>
            <a:ext cx="10857371" cy="42449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26386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08684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54775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54775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34922" y="169971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34922" y="260468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=7</a:t>
            </a:r>
          </a:p>
        </p:txBody>
      </p:sp>
    </p:spTree>
    <p:extLst>
      <p:ext uri="{BB962C8B-B14F-4D97-AF65-F5344CB8AC3E}">
        <p14:creationId xmlns:p14="http://schemas.microsoft.com/office/powerpoint/2010/main" val="13343305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093961" y="4227547"/>
            <a:ext cx="739447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579089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582290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0346" y="44070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530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14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3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151</Words>
  <Application>Microsoft Office PowerPoint</Application>
  <PresentationFormat>Widescreen</PresentationFormat>
  <Paragraphs>66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1_Office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24</cp:revision>
  <dcterms:created xsi:type="dcterms:W3CDTF">2021-05-10T04:25:00Z</dcterms:created>
  <dcterms:modified xsi:type="dcterms:W3CDTF">2021-06-26T04:29:15Z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