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08" r:id="rId2"/>
    <p:sldId id="301" r:id="rId3"/>
    <p:sldId id="285" r:id="rId4"/>
    <p:sldId id="288" r:id="rId5"/>
    <p:sldId id="289" r:id="rId6"/>
    <p:sldId id="296" r:id="rId7"/>
    <p:sldId id="307" r:id="rId8"/>
    <p:sldId id="302" r:id="rId9"/>
    <p:sldId id="303" r:id="rId10"/>
    <p:sldId id="291" r:id="rId11"/>
    <p:sldId id="305" r:id="rId12"/>
    <p:sldId id="269" r:id="rId13"/>
    <p:sldId id="304" r:id="rId14"/>
    <p:sldId id="3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2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52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0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48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4.wdp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11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289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04017" cy="5524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00675"/>
            <a:ext cx="10416619" cy="154305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667786" y="2394408"/>
            <a:ext cx="6165129" cy="22690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29200" y="2281287"/>
            <a:ext cx="61274" cy="991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580723" y="2394408"/>
            <a:ext cx="1374741" cy="8389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476973" y="2158738"/>
            <a:ext cx="5429840" cy="10275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252247" y="2281287"/>
            <a:ext cx="1753386" cy="22077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224726" y="2394408"/>
            <a:ext cx="4270342" cy="678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337089" y="2281287"/>
            <a:ext cx="4275056" cy="22855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451104" y="2081189"/>
            <a:ext cx="3201185" cy="24078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005633" y="5637228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005633" y="622941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011266" y="5647425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926426" y="6267046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166" y="1294767"/>
            <a:ext cx="8915400" cy="45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6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78" y="52705"/>
            <a:ext cx="11936178" cy="46291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004597" y="4762559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11 -4 = 7</a:t>
            </a:r>
          </a:p>
        </p:txBody>
      </p:sp>
      <p:sp>
        <p:nvSpPr>
          <p:cNvPr id="12" name="Text Box 3"/>
          <p:cNvSpPr txBox="1"/>
          <p:nvPr/>
        </p:nvSpPr>
        <p:spPr>
          <a:xfrm>
            <a:off x="1996910" y="5358019"/>
            <a:ext cx="18680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11 -5 = 6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2004596" y="5953479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11 -7 = 4</a:t>
            </a:r>
          </a:p>
        </p:txBody>
      </p:sp>
      <p:sp>
        <p:nvSpPr>
          <p:cNvPr id="14" name="Text Box 3"/>
          <p:cNvSpPr txBox="1"/>
          <p:nvPr/>
        </p:nvSpPr>
        <p:spPr>
          <a:xfrm>
            <a:off x="4136626" y="4762559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11 -8 = 3</a:t>
            </a:r>
          </a:p>
        </p:txBody>
      </p:sp>
      <p:sp>
        <p:nvSpPr>
          <p:cNvPr id="15" name="Text Box 3"/>
          <p:cNvSpPr txBox="1"/>
          <p:nvPr/>
        </p:nvSpPr>
        <p:spPr>
          <a:xfrm>
            <a:off x="4136625" y="5416027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11 -9 = 2</a:t>
            </a:r>
          </a:p>
        </p:txBody>
      </p:sp>
      <p:sp>
        <p:nvSpPr>
          <p:cNvPr id="16" name="Text Box 3"/>
          <p:cNvSpPr txBox="1"/>
          <p:nvPr/>
        </p:nvSpPr>
        <p:spPr>
          <a:xfrm>
            <a:off x="4136624" y="5910437"/>
            <a:ext cx="224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11 -1 = 10</a:t>
            </a:r>
          </a:p>
        </p:txBody>
      </p:sp>
      <p:sp>
        <p:nvSpPr>
          <p:cNvPr id="17" name="Text Box 3"/>
          <p:cNvSpPr txBox="1"/>
          <p:nvPr/>
        </p:nvSpPr>
        <p:spPr>
          <a:xfrm>
            <a:off x="6371598" y="4770867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12 -6 = 6</a:t>
            </a:r>
          </a:p>
        </p:txBody>
      </p:sp>
      <p:sp>
        <p:nvSpPr>
          <p:cNvPr id="18" name="Text Box 3"/>
          <p:cNvSpPr txBox="1"/>
          <p:nvPr/>
        </p:nvSpPr>
        <p:spPr>
          <a:xfrm>
            <a:off x="6381946" y="5265277"/>
            <a:ext cx="18680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12 -5 = 7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6389632" y="5832330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12 -7 = 5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8606570" y="4770867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12 -8 = 4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8616919" y="5308319"/>
            <a:ext cx="186039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12 -9 = 3</a:t>
            </a:r>
          </a:p>
        </p:txBody>
      </p:sp>
      <p:sp>
        <p:nvSpPr>
          <p:cNvPr id="22" name="Text Box 3"/>
          <p:cNvSpPr txBox="1"/>
          <p:nvPr/>
        </p:nvSpPr>
        <p:spPr>
          <a:xfrm>
            <a:off x="8606570" y="5738607"/>
            <a:ext cx="2245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12 -2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87"/>
            <a:ext cx="12192000" cy="675322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828108" y="5467546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54110" y="5379412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54047" y="5349337"/>
            <a:ext cx="775792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53952" y="5327939"/>
            <a:ext cx="776785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041943" y="6077474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472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21124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886461" y="5110994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15- 8=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RỒI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TA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ĐI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ĐÁNH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TIẾP</a:t>
            </a: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ĐÂY</a:t>
            </a:r>
            <a:endParaRPr 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597443" y="5097715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770175" y="5137095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</a:t>
            </a:r>
            <a:endParaRPr lang="en-US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14 - 8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21: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764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80190" cy="32480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50971" y="80838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450971" y="1473353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FF0000"/>
                </a:solidFill>
              </a:rPr>
              <a:t>=3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50971" y="210083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87214" y="80838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87214" y="1473353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87214" y="213831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523457" y="808389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523457" y="1473353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523457" y="213831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=3</a:t>
            </a:r>
          </a:p>
        </p:txBody>
      </p:sp>
    </p:spTree>
    <p:extLst>
      <p:ext uri="{BB962C8B-B14F-4D97-AF65-F5344CB8AC3E}">
        <p14:creationId xmlns:p14="http://schemas.microsoft.com/office/powerpoint/2010/main" val="265454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4" y="0"/>
            <a:ext cx="12117126" cy="68675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97487" y="3155121"/>
            <a:ext cx="134239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14 - 5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187019" y="3155121"/>
            <a:ext cx="134960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18 - 9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8896" y="2164866"/>
            <a:ext cx="1359681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14 - 6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816447" y="2681619"/>
            <a:ext cx="1406166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17-9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02665" y="3209281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16 - 8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201373" y="1618011"/>
            <a:ext cx="141245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15 - 8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835408" y="2175292"/>
            <a:ext cx="136596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16 - 9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835408" y="2707040"/>
            <a:ext cx="136596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11 - 4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201373" y="2681618"/>
            <a:ext cx="1327608" cy="5276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12 -5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2375" y="5579799"/>
            <a:ext cx="135464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15 - 9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196442" y="5022200"/>
            <a:ext cx="1358248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14 - 8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187020" y="5542643"/>
            <a:ext cx="136767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12 -6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89436" y="6099924"/>
            <a:ext cx="1363746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11 - 5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839880" y="5585774"/>
            <a:ext cx="1399094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12 - 7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238974" y="5022200"/>
            <a:ext cx="1349603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13 - 8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251542" y="5579799"/>
            <a:ext cx="133703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11 - 6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0122030" y="5022200"/>
            <a:ext cx="1473725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10 - 6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420521" y="5553948"/>
            <a:ext cx="146743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12 - 8</a:t>
            </a:r>
          </a:p>
        </p:txBody>
      </p:sp>
    </p:spTree>
    <p:extLst>
      <p:ext uri="{BB962C8B-B14F-4D97-AF65-F5344CB8AC3E}">
        <p14:creationId xmlns:p14="http://schemas.microsoft.com/office/powerpoint/2010/main" val="264543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217</Words>
  <Application>Microsoft Office PowerPoint</Application>
  <PresentationFormat>Widescreen</PresentationFormat>
  <Paragraphs>68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.VnAvant</vt:lpstr>
      <vt:lpstr>Arial</vt:lpstr>
      <vt:lpstr>Calibri</vt:lpstr>
      <vt:lpstr>ITC Avant Garde Std Bk</vt:lpstr>
      <vt:lpstr>Montserrat ExtraBold</vt:lpstr>
      <vt:lpstr>Times New Roman</vt:lpstr>
      <vt:lpstr>UTM Avo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15</cp:revision>
  <dcterms:created xsi:type="dcterms:W3CDTF">2021-05-14T04:27:00Z</dcterms:created>
  <dcterms:modified xsi:type="dcterms:W3CDTF">2022-10-07T01:37:49Z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