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84" r:id="rId2"/>
    <p:sldMasterId id="2147483710" r:id="rId3"/>
  </p:sldMasterIdLst>
  <p:notesMasterIdLst>
    <p:notesMasterId r:id="rId14"/>
  </p:notesMasterIdLst>
  <p:sldIdLst>
    <p:sldId id="311" r:id="rId4"/>
    <p:sldId id="300" r:id="rId5"/>
    <p:sldId id="301" r:id="rId6"/>
    <p:sldId id="299" r:id="rId7"/>
    <p:sldId id="308" r:id="rId8"/>
    <p:sldId id="302" r:id="rId9"/>
    <p:sldId id="303" r:id="rId10"/>
    <p:sldId id="304" r:id="rId11"/>
    <p:sldId id="305" r:id="rId12"/>
    <p:sldId id="29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89913" autoAdjust="0"/>
  </p:normalViewPr>
  <p:slideViewPr>
    <p:cSldViewPr snapToGrid="0">
      <p:cViewPr varScale="1">
        <p:scale>
          <a:sx n="64" d="100"/>
          <a:sy n="64" d="100"/>
        </p:scale>
        <p:origin x="9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819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4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4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15D2767-D998-468D-9632-EA107E4ADF4F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9757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594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2" r:id="rId12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2022/10/20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814241-98AD-438B-B05C-328ECD8A0870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5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3838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267111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9C245"/>
                </a:solidFill>
                <a:effectLst/>
                <a:uLnTx/>
                <a:uFillTx/>
                <a:latin typeface="Montserrat ExtraBold" panose="00000900000000000000" pitchFamily="2" charset="0"/>
                <a:ea typeface="微软雅黑"/>
                <a:cs typeface="+mn-cs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79C245"/>
              </a:solidFill>
              <a:effectLst/>
              <a:uLnTx/>
              <a:uFillTx/>
              <a:latin typeface="Montserrat ExtraBold" panose="00000900000000000000" pitchFamily="2" charset="0"/>
              <a:ea typeface="微软雅黑"/>
              <a:cs typeface="+mn-cs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98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Lớp Chúng Ta Đoàn Kết - Nhạc Thiếu Nhi Có Lời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7570" y="60960"/>
            <a:ext cx="10180320" cy="617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68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27: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kumimoji="0" lang="en-US" sz="4400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40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53360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94718" y="4541196"/>
            <a:ext cx="6166573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xiếc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15326" y="5403853"/>
            <a:ext cx="405352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 + 5 = 13 (</a:t>
            </a:r>
            <a:r>
              <a:rPr lang="en-US" sz="3200" dirty="0" err="1">
                <a:solidFill>
                  <a:schemeClr val="tx1"/>
                </a:solidFill>
              </a:rPr>
              <a:t>diễn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viên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92856" y="6053483"/>
            <a:ext cx="3713872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13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viên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7" y="15497"/>
            <a:ext cx="11459062" cy="20559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499233" y="3664598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7" y="1851435"/>
            <a:ext cx="7306939" cy="258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394718" y="4541196"/>
            <a:ext cx="662473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15326" y="5403853"/>
            <a:ext cx="405352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 + 8 = 17 (</a:t>
            </a:r>
            <a:r>
              <a:rPr lang="en-US" sz="3200" dirty="0" err="1">
                <a:solidFill>
                  <a:schemeClr val="tx1"/>
                </a:solidFill>
              </a:rPr>
              <a:t>thùng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sơn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92856" y="6053483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17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304914" y="3727730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308" y="-76917"/>
            <a:ext cx="12278308" cy="381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4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siêu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thị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30 + 10 = 40 (</a:t>
            </a:r>
            <a:r>
              <a:rPr lang="en-US" sz="3200" dirty="0" err="1">
                <a:solidFill>
                  <a:schemeClr val="tx1"/>
                </a:solidFill>
              </a:rPr>
              <a:t>thùng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táo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40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thùng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táo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6417" y="4279223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583"/>
            <a:ext cx="12279086" cy="437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02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788229" y="4841538"/>
            <a:ext cx="8005665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Phú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8185" y="5516452"/>
            <a:ext cx="4405751" cy="78751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12 - 6 = 6 (</a:t>
            </a:r>
            <a:r>
              <a:rPr lang="en-US" sz="3200" dirty="0" err="1">
                <a:solidFill>
                  <a:schemeClr val="tx1"/>
                </a:solidFill>
              </a:rPr>
              <a:t>bút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chì</a:t>
            </a:r>
            <a:r>
              <a:rPr lang="en-US" sz="32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64865" y="6191365"/>
            <a:ext cx="4265340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6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3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chì</a:t>
            </a:r>
            <a:endParaRPr lang="en-US" sz="3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896417" y="4279223"/>
            <a:ext cx="3701118" cy="77589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u="sng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u="sng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endParaRPr lang="en-US" sz="3200" u="sng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854" y="-23186"/>
            <a:ext cx="12024146" cy="430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07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5" grpId="0" animBg="1"/>
      <p:bldP spid="15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133</Words>
  <Application>Microsoft Office PowerPoint</Application>
  <PresentationFormat>Widescreen</PresentationFormat>
  <Paragraphs>24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.VnAvant</vt:lpstr>
      <vt:lpstr>Arial</vt:lpstr>
      <vt:lpstr>Arial-Rounded</vt:lpstr>
      <vt:lpstr>Calibri</vt:lpstr>
      <vt:lpstr>Calibri Light</vt:lpstr>
      <vt:lpstr>Montserrat ExtraBold</vt:lpstr>
      <vt:lpstr>Times New Roman</vt:lpstr>
      <vt:lpstr>UTM Avo</vt:lpstr>
      <vt:lpstr>方正卡通简体</vt:lpstr>
      <vt:lpstr>Office 主题​​</vt:lpstr>
      <vt:lpstr>1_Office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17</cp:revision>
  <dcterms:created xsi:type="dcterms:W3CDTF">2021-05-20T03:42:46Z</dcterms:created>
  <dcterms:modified xsi:type="dcterms:W3CDTF">2022-10-20T01:01:11Z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