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303" r:id="rId2"/>
    <p:sldId id="301" r:id="rId3"/>
    <p:sldId id="285" r:id="rId4"/>
    <p:sldId id="288" r:id="rId5"/>
    <p:sldId id="289" r:id="rId6"/>
    <p:sldId id="296" r:id="rId7"/>
    <p:sldId id="291" r:id="rId8"/>
    <p:sldId id="269" r:id="rId9"/>
    <p:sldId id="270" r:id="rId10"/>
    <p:sldId id="271" r:id="rId11"/>
    <p:sldId id="298" r:id="rId12"/>
    <p:sldId id="302" r:id="rId13"/>
    <p:sldId id="3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23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052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02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42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2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20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80" y="247453"/>
            <a:ext cx="12084820" cy="561759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284643" y="3711506"/>
            <a:ext cx="412866" cy="5184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3"/>
          <p:cNvSpPr txBox="1"/>
          <p:nvPr/>
        </p:nvSpPr>
        <p:spPr>
          <a:xfrm>
            <a:off x="5151750" y="3703755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66</a:t>
            </a:r>
          </a:p>
        </p:txBody>
      </p:sp>
      <p:sp>
        <p:nvSpPr>
          <p:cNvPr id="8" name="Oval 7"/>
          <p:cNvSpPr/>
          <p:nvPr/>
        </p:nvSpPr>
        <p:spPr>
          <a:xfrm>
            <a:off x="7505887" y="3703755"/>
            <a:ext cx="669303" cy="5184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3"/>
          <p:cNvSpPr txBox="1"/>
          <p:nvPr/>
        </p:nvSpPr>
        <p:spPr>
          <a:xfrm>
            <a:off x="7672137" y="3727321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81</a:t>
            </a:r>
          </a:p>
        </p:txBody>
      </p:sp>
      <p:sp>
        <p:nvSpPr>
          <p:cNvPr id="13" name="Oval 12"/>
          <p:cNvSpPr/>
          <p:nvPr/>
        </p:nvSpPr>
        <p:spPr>
          <a:xfrm>
            <a:off x="5167460" y="3753439"/>
            <a:ext cx="669303" cy="5184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lao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125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788229" y="4841538"/>
            <a:ext cx="8005665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88185" y="5516452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28+ 14 = 42  (con 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64865" y="6191365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42 con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74024" y="4178243"/>
            <a:ext cx="209938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62"/>
            <a:ext cx="12192000" cy="439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211241795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 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55 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 + 20 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RỒI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TA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ĐÁNH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TIẾP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ĐÂY</a:t>
            </a:r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 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 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 - 20 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pc="100" baseline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baseline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baseline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38257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9800" cy="87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02" y="770422"/>
            <a:ext cx="12106379" cy="598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0"/>
            <a:ext cx="11916076" cy="61024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1486" y="6150114"/>
            <a:ext cx="46201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Vậy</a:t>
            </a:r>
            <a:r>
              <a:rPr lang="en-US" sz="4000" dirty="0">
                <a:solidFill>
                  <a:srgbClr val="FF0000"/>
                </a:solidFill>
              </a:rPr>
              <a:t> 37 + 25 = 62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2" y="0"/>
            <a:ext cx="11694695" cy="38982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 Box 3"/>
          <p:cNvSpPr txBox="1"/>
          <p:nvPr/>
        </p:nvSpPr>
        <p:spPr>
          <a:xfrm>
            <a:off x="2088682" y="2990323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981073" y="2996590"/>
            <a:ext cx="76009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53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847684" y="3073592"/>
            <a:ext cx="76009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83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714295" y="2996590"/>
            <a:ext cx="785388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76020" y="2515235"/>
            <a:ext cx="23025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955415" y="2515235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78530" y="30124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390005" y="2515235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34405" y="30759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03"/>
            <a:ext cx="9413507" cy="2412014"/>
          </a:xfrm>
          <a:prstGeom prst="rect">
            <a:avLst/>
          </a:prstGeom>
        </p:spPr>
      </p:pic>
      <p:sp>
        <p:nvSpPr>
          <p:cNvPr id="13" name="Text Box 3"/>
          <p:cNvSpPr txBox="1"/>
          <p:nvPr/>
        </p:nvSpPr>
        <p:spPr>
          <a:xfrm>
            <a:off x="1130166" y="4284950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62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3810768" y="4284950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84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6384524" y="4284950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51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8317230" y="4355368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91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</TotalTime>
  <Words>137</Words>
  <Application>Microsoft Office PowerPoint</Application>
  <PresentationFormat>Widescreen</PresentationFormat>
  <Paragraphs>51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.VnAvant</vt:lpstr>
      <vt:lpstr>Arial</vt:lpstr>
      <vt:lpstr>Arial-Rounded</vt:lpstr>
      <vt:lpstr>Calibri</vt:lpstr>
      <vt:lpstr>ITC Avant Garde Std Bk</vt:lpstr>
      <vt:lpstr>Montserrat ExtraBold</vt:lpstr>
      <vt:lpstr>Times New Roman</vt:lpstr>
      <vt:lpstr>UTM Avo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13</cp:revision>
  <dcterms:created xsi:type="dcterms:W3CDTF">2021-05-14T04:27:00Z</dcterms:created>
  <dcterms:modified xsi:type="dcterms:W3CDTF">2022-11-08T07:33:30Z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