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6" r:id="rId3"/>
  </p:sldMasterIdLst>
  <p:notesMasterIdLst>
    <p:notesMasterId r:id="rId15"/>
  </p:notesMasterIdLst>
  <p:sldIdLst>
    <p:sldId id="318" r:id="rId4"/>
    <p:sldId id="313" r:id="rId5"/>
    <p:sldId id="311" r:id="rId6"/>
    <p:sldId id="310" r:id="rId7"/>
    <p:sldId id="314" r:id="rId8"/>
    <p:sldId id="315" r:id="rId9"/>
    <p:sldId id="271" r:id="rId10"/>
    <p:sldId id="319" r:id="rId11"/>
    <p:sldId id="316" r:id="rId12"/>
    <p:sldId id="317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24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0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35+ 16 = 51  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trứng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51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8" y="60839"/>
            <a:ext cx="11776795" cy="158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8" y="2001507"/>
            <a:ext cx="5614202" cy="36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3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56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42826" y="6150113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52 - 24 = 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3" y="355861"/>
            <a:ext cx="11010507" cy="5309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50113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582435" y="4535171"/>
            <a:ext cx="5135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9982985" y="4535170"/>
            <a:ext cx="8656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2 8</a:t>
            </a:r>
          </a:p>
        </p:txBody>
      </p:sp>
    </p:spTree>
    <p:extLst>
      <p:ext uri="{BB962C8B-B14F-4D97-AF65-F5344CB8AC3E}">
        <p14:creationId xmlns:p14="http://schemas.microsoft.com/office/powerpoint/2010/main" val="12162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98"/>
            <a:ext cx="11492564" cy="3959312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955774" y="3286524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4880008" y="326447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7753149" y="3286524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10626290" y="3193577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3783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76020" y="2515235"/>
            <a:ext cx="8934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1077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4429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953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910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9" y="27845"/>
            <a:ext cx="11347961" cy="2187454"/>
          </a:xfrm>
          <a:prstGeom prst="rect">
            <a:avLst/>
          </a:prstGeom>
        </p:spPr>
      </p:pic>
      <p:sp>
        <p:nvSpPr>
          <p:cNvPr id="15" name="Text Box 9"/>
          <p:cNvSpPr txBox="1"/>
          <p:nvPr/>
        </p:nvSpPr>
        <p:spPr>
          <a:xfrm>
            <a:off x="1176020" y="4361824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4229735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839546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9779636" y="4078731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1802" y="98416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76020" y="2515235"/>
            <a:ext cx="8934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9057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1077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4429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953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1168924" y="4392891"/>
            <a:ext cx="767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13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4229735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57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843860" y="4223208"/>
            <a:ext cx="75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1533" y="311084"/>
            <a:ext cx="1107931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498" y="311084"/>
            <a:ext cx="57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  <a:r>
              <a:rPr lang="en-US" dirty="0"/>
              <a:t>.</a:t>
            </a:r>
          </a:p>
        </p:txBody>
      </p:sp>
      <p:sp>
        <p:nvSpPr>
          <p:cNvPr id="19" name="Text Box 9"/>
          <p:cNvSpPr txBox="1"/>
          <p:nvPr/>
        </p:nvSpPr>
        <p:spPr>
          <a:xfrm>
            <a:off x="1451780" y="2515235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 Box 9"/>
          <p:cNvSpPr txBox="1"/>
          <p:nvPr/>
        </p:nvSpPr>
        <p:spPr>
          <a:xfrm>
            <a:off x="4201330" y="3037477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 Box 9"/>
          <p:cNvSpPr txBox="1"/>
          <p:nvPr/>
        </p:nvSpPr>
        <p:spPr>
          <a:xfrm>
            <a:off x="7115306" y="3050440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62" y="3971166"/>
            <a:ext cx="43910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8" grpId="1"/>
      <p:bldP spid="9" grpId="1"/>
      <p:bldP spid="12" grpId="1"/>
      <p:bldP spid="13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123</Words>
  <Application>Microsoft Office PowerPoint</Application>
  <PresentationFormat>Widescreen</PresentationFormat>
  <Paragraphs>61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15</cp:revision>
  <dcterms:created xsi:type="dcterms:W3CDTF">2021-05-17T05:01:00Z</dcterms:created>
  <dcterms:modified xsi:type="dcterms:W3CDTF">2021-06-26T04:34:59Z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