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84" r:id="rId2"/>
    <p:sldMasterId id="2147483696" r:id="rId3"/>
    <p:sldMasterId id="2147483710" r:id="rId4"/>
  </p:sldMasterIdLst>
  <p:notesMasterIdLst>
    <p:notesMasterId r:id="rId15"/>
  </p:notesMasterIdLst>
  <p:sldIdLst>
    <p:sldId id="302" r:id="rId5"/>
    <p:sldId id="301" r:id="rId6"/>
    <p:sldId id="303" r:id="rId7"/>
    <p:sldId id="297" r:id="rId8"/>
    <p:sldId id="266" r:id="rId9"/>
    <p:sldId id="267" r:id="rId10"/>
    <p:sldId id="268" r:id="rId11"/>
    <p:sldId id="269" r:id="rId12"/>
    <p:sldId id="270" r:id="rId13"/>
    <p:sldId id="30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34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889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8915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191334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24" r:id="rId12"/>
  </p:sldLayoutIdLst>
  <p:transition/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transition/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FEFD8-2151-478C-9C1C-0545885223F3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2.wdp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2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0767" y="0"/>
            <a:ext cx="2865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Toán</a:t>
            </a:r>
            <a:r>
              <a:rPr lang="en-US" sz="2800" dirty="0"/>
              <a:t> </a:t>
            </a:r>
            <a:r>
              <a:rPr lang="en-US" sz="2800" dirty="0" err="1"/>
              <a:t>Cánh</a:t>
            </a:r>
            <a:r>
              <a:rPr lang="en-US" sz="2800" dirty="0"/>
              <a:t> </a:t>
            </a:r>
            <a:r>
              <a:rPr lang="en-US" sz="2800" dirty="0" err="1"/>
              <a:t>diều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5714900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34144079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8565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562573" y="1"/>
            <a:ext cx="7494309" cy="1217265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ƠI</a:t>
            </a:r>
            <a:endParaRPr 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857" y="-704680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thỏ tắm nắng(11-21-2020 2-47-08 P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61166" y="1294767"/>
            <a:ext cx="8915400" cy="457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720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 dirty="0" err="1">
                <a:latin typeface=".VnAvant" panose="020B7200000000000000" pitchFamily="34" charset="0"/>
              </a:rPr>
              <a:t>To¸n</a:t>
            </a:r>
            <a:endParaRPr lang="en-US" sz="4000" u="sng" dirty="0">
              <a:latin typeface=".VnAvant" panose="020B72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pic>
        <p:nvPicPr>
          <p:cNvPr id="11" name="1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0" y="1"/>
            <a:ext cx="4355558" cy="1736300"/>
          </a:xfrm>
          <a:prstGeom prst="rect">
            <a:avLst/>
          </a:prstGeom>
        </p:spPr>
      </p:pic>
      <p:sp>
        <p:nvSpPr>
          <p:cNvPr id="12" name="矩形 7"/>
          <p:cNvSpPr/>
          <p:nvPr/>
        </p:nvSpPr>
        <p:spPr>
          <a:xfrm>
            <a:off x="702323" y="1631196"/>
            <a:ext cx="9968819" cy="2715260"/>
          </a:xfrm>
          <a:prstGeom prst="rect">
            <a:avLst/>
          </a:prstGeom>
          <a:noFill/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sz="4400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42: </a:t>
            </a:r>
            <a:r>
              <a:rPr lang="en-US" sz="4400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Điểm</a:t>
            </a:r>
            <a:r>
              <a:rPr lang="en-US" sz="4400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sz="4400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đoạn</a:t>
            </a:r>
            <a:r>
              <a:rPr lang="en-US" sz="4400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thẳng</a:t>
            </a:r>
            <a:r>
              <a:rPr lang="en-US" sz="4400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zh-CN" altLang="en-US" sz="44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2744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2" grpId="0" bldLvl="0" animBg="1"/>
      <p:bldP spid="1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365" y="1864690"/>
            <a:ext cx="11453567" cy="263842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134235" y="5234940"/>
            <a:ext cx="9357039" cy="1146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a.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6 </a:t>
            </a:r>
            <a:r>
              <a:rPr lang="en-US" sz="2800" dirty="0" err="1"/>
              <a:t>điểm</a:t>
            </a:r>
            <a:r>
              <a:rPr lang="en-US" sz="2800" dirty="0"/>
              <a:t>: A, B, C, D, H, I, P, Q, E, G, M ,N.</a:t>
            </a:r>
          </a:p>
          <a:p>
            <a:r>
              <a:rPr lang="en-US" sz="2800" dirty="0"/>
              <a:t>b.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đoạn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: AB, CD, HI, </a:t>
            </a:r>
            <a:r>
              <a:rPr lang="en-US" sz="2800" dirty="0" err="1"/>
              <a:t>PQ,EG,MN</a:t>
            </a:r>
            <a:r>
              <a:rPr lang="en-US" sz="2800" dirty="0"/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320" y="235671"/>
            <a:ext cx="11427197" cy="416738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4" y="0"/>
            <a:ext cx="11219321" cy="554296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807670" y="2658359"/>
            <a:ext cx="546755" cy="52790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" name="Oval 5"/>
          <p:cNvSpPr/>
          <p:nvPr/>
        </p:nvSpPr>
        <p:spPr>
          <a:xfrm>
            <a:off x="7609002" y="4385036"/>
            <a:ext cx="546755" cy="52790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7" name="Oval 6"/>
          <p:cNvSpPr/>
          <p:nvPr/>
        </p:nvSpPr>
        <p:spPr>
          <a:xfrm>
            <a:off x="3489489" y="4912937"/>
            <a:ext cx="546755" cy="52790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6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9492" y="395295"/>
            <a:ext cx="11772508" cy="60809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492" y="1432874"/>
            <a:ext cx="11637390" cy="513760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468" y="260866"/>
            <a:ext cx="11507330" cy="6073946"/>
          </a:xfrm>
          <a:prstGeom prst="rect">
            <a:avLst/>
          </a:prstGeom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89</Words>
  <Application>Microsoft Office PowerPoint</Application>
  <PresentationFormat>Widescreen</PresentationFormat>
  <Paragraphs>14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9" baseType="lpstr">
      <vt:lpstr>等线</vt:lpstr>
      <vt:lpstr>微软雅黑</vt:lpstr>
      <vt:lpstr>黑体</vt:lpstr>
      <vt:lpstr>SimSun</vt:lpstr>
      <vt:lpstr>SimSun</vt:lpstr>
      <vt:lpstr>.VnAvant</vt:lpstr>
      <vt:lpstr>Arial</vt:lpstr>
      <vt:lpstr>Calibri</vt:lpstr>
      <vt:lpstr>Calibri Light</vt:lpstr>
      <vt:lpstr>inpin heiti</vt:lpstr>
      <vt:lpstr>ITC Avant Garde Std Bk</vt:lpstr>
      <vt:lpstr>Montserrat ExtraBold</vt:lpstr>
      <vt:lpstr>Times New Roman</vt:lpstr>
      <vt:lpstr>UTM Avo</vt:lpstr>
      <vt:lpstr>方正卡通简体</vt:lpstr>
      <vt:lpstr>Office 主题​​</vt:lpstr>
      <vt:lpstr>1_Office 主题​​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Administrator</cp:lastModifiedBy>
  <cp:revision>11</cp:revision>
  <dcterms:created xsi:type="dcterms:W3CDTF">2021-05-19T13:00:00Z</dcterms:created>
  <dcterms:modified xsi:type="dcterms:W3CDTF">2021-06-26T04:40:34Z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