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87" r:id="rId3"/>
    <p:sldId id="289" r:id="rId4"/>
    <p:sldId id="288" r:id="rId5"/>
    <p:sldId id="264" r:id="rId6"/>
    <p:sldId id="292" r:id="rId7"/>
    <p:sldId id="293" r:id="rId8"/>
    <p:sldId id="290" r:id="rId9"/>
    <p:sldId id="291" r:id="rId10"/>
    <p:sldId id="265" r:id="rId11"/>
    <p:sldId id="266" r:id="rId12"/>
    <p:sldId id="281" r:id="rId13"/>
    <p:sldId id="270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89217" autoAdjust="0"/>
  </p:normalViewPr>
  <p:slideViewPr>
    <p:cSldViewPr snapToGrid="0">
      <p:cViewPr varScale="1">
        <p:scale>
          <a:sx n="64" d="100"/>
          <a:sy n="64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7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1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07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0" y="1529783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</a:t>
            </a:r>
            <a:r>
              <a:rPr sz="7200" b="1" dirty="0" err="1">
                <a:solidFill>
                  <a:srgbClr val="FF0000"/>
                </a:solidFill>
                <a:latin typeface="UTM Avo" panose="02040603050506020204"/>
              </a:rPr>
              <a:t>tiết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toán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92299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21" y="0"/>
            <a:ext cx="12012643" cy="67825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62" y="-1"/>
            <a:ext cx="12085238" cy="635635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03" y="0"/>
            <a:ext cx="12019994" cy="5672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242" y="1789313"/>
            <a:ext cx="819150" cy="704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287" y="2703713"/>
            <a:ext cx="819150" cy="70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92" y="3607201"/>
            <a:ext cx="723900" cy="676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1287" y="3607201"/>
            <a:ext cx="647700" cy="676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745030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57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694" y="1698765"/>
            <a:ext cx="113781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27: </a:t>
            </a: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hành gấp, cắt, ghép, xếp hình. Vẽ đoạn thẳng.</a:t>
            </a:r>
          </a:p>
        </p:txBody>
      </p:sp>
    </p:spTree>
    <p:extLst>
      <p:ext uri="{BB962C8B-B14F-4D97-AF65-F5344CB8AC3E}">
        <p14:creationId xmlns:p14="http://schemas.microsoft.com/office/powerpoint/2010/main" val="538352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967" t="46556" r="45942" b="10821"/>
          <a:stretch/>
        </p:blipFill>
        <p:spPr>
          <a:xfrm>
            <a:off x="3267857" y="3192905"/>
            <a:ext cx="3282846" cy="292308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499C8-C5BB-1116-5B3D-503F81D6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356B1-8A8A-3D69-5CBF-5510D0430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E273E-8746-F598-981B-7A1C30A4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6058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078" t="53553" r="174" b="9944"/>
          <a:stretch/>
        </p:blipFill>
        <p:spPr>
          <a:xfrm>
            <a:off x="6250898" y="3672589"/>
            <a:ext cx="5786204" cy="25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392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0EBB7-3230-31D1-2817-B4128FBA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01F9B-5611-F1F9-212A-0032516B9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DF680-7C63-00B4-4CF1-3D5CD998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077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7" t="46339" r="71920" b="8794"/>
          <a:stretch/>
        </p:blipFill>
        <p:spPr>
          <a:xfrm>
            <a:off x="0" y="1607930"/>
            <a:ext cx="3087974" cy="3076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0A17EE-0AB7-F8FD-B20B-1397DB100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67" t="46556" r="45942" b="10821"/>
          <a:stretch/>
        </p:blipFill>
        <p:spPr>
          <a:xfrm>
            <a:off x="3087974" y="1694359"/>
            <a:ext cx="3282846" cy="2923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6E06B-B3E9-7C4B-550C-BB0EA427C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78" t="53553" r="174" b="9944"/>
          <a:stretch/>
        </p:blipFill>
        <p:spPr>
          <a:xfrm>
            <a:off x="6096000" y="1607930"/>
            <a:ext cx="5786204" cy="25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0278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7" y="62144"/>
            <a:ext cx="12103223" cy="670264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40</Words>
  <Application>Microsoft Office PowerPoint</Application>
  <PresentationFormat>Widescreen</PresentationFormat>
  <Paragraphs>10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.VnAvant</vt:lpstr>
      <vt:lpstr>Arial</vt:lpstr>
      <vt:lpstr>Calibri</vt:lpstr>
      <vt:lpstr>ITC Avant Garde Std Bk</vt:lpstr>
      <vt:lpstr>Montserrat ExtraBold</vt:lpstr>
      <vt:lpstr>Times New Roman</vt:lpstr>
      <vt:lpstr>UTM Avo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15</cp:revision>
  <dcterms:created xsi:type="dcterms:W3CDTF">2021-05-19T14:02:21Z</dcterms:created>
  <dcterms:modified xsi:type="dcterms:W3CDTF">2022-12-19T22:18:53Z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