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11" r:id="rId2"/>
  </p:sldMasterIdLst>
  <p:notesMasterIdLst>
    <p:notesMasterId r:id="rId11"/>
  </p:notesMasterIdLst>
  <p:sldIdLst>
    <p:sldId id="291" r:id="rId3"/>
    <p:sldId id="292" r:id="rId4"/>
    <p:sldId id="293" r:id="rId5"/>
    <p:sldId id="262" r:id="rId6"/>
    <p:sldId id="298" r:id="rId7"/>
    <p:sldId id="297" r:id="rId8"/>
    <p:sldId id="289" r:id="rId9"/>
    <p:sldId id="2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9565" autoAdjust="0"/>
  </p:normalViewPr>
  <p:slideViewPr>
    <p:cSldViewPr snapToGrid="0">
      <p:cViewPr varScale="1">
        <p:scale>
          <a:sx n="69" d="100"/>
          <a:sy n="69" d="100"/>
        </p:scale>
        <p:origin x="5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6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5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39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275447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ndAc>
      <p:stSnd>
        <p:snd r:embed="rId13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38" r:id="rId12"/>
    <p:sldLayoutId id="2147483731" r:id="rId13"/>
    <p:sldLayoutId id="2147483736" r:id="rId14"/>
    <p:sldLayoutId id="2147483710" r:id="rId15"/>
  </p:sldLayoutIdLst>
  <p:transition>
    <p:sndAc>
      <p:stSnd>
        <p:snd r:embed="rId17" name="applaus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7359412"/>
      </p:ext>
    </p:extLst>
  </p:cSld>
  <p:clrMapOvr>
    <a:masterClrMapping/>
  </p:clrMapOvr>
  <p:transition>
    <p:sndAc>
      <p:stSnd>
        <p:snd r:embed="rId3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19342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49: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96456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19" y="262909"/>
            <a:ext cx="11755018" cy="6343164"/>
          </a:xfrm>
          <a:prstGeom prst="rect">
            <a:avLst/>
          </a:prstGeom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3097240" y="777959"/>
            <a:ext cx="2118572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thẳng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22259" y="2796482"/>
            <a:ext cx="2367389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gấp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khúc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057593" y="2906164"/>
            <a:ext cx="2109470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cong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23498" y="792046"/>
            <a:ext cx="2109470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gấp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khúc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370522" y="2796481"/>
            <a:ext cx="2109470" cy="528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cong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0506" y="4550841"/>
            <a:ext cx="2939142" cy="528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ABC, </a:t>
            </a:r>
            <a:r>
              <a:rPr lang="en-US" sz="2400" dirty="0" err="1">
                <a:solidFill>
                  <a:srgbClr val="FF0000"/>
                </a:solidFill>
              </a:rPr>
              <a:t>ANB,CPB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23- 8 = 14  (l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14 l.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45" y="355861"/>
            <a:ext cx="10616293" cy="16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5527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1802" y="98416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0239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6" y="242596"/>
            <a:ext cx="11719249" cy="50101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8BC1AE-020A-4536-B0E7-B0B1B3F26ADF}"/>
              </a:ext>
            </a:extLst>
          </p:cNvPr>
          <p:cNvCxnSpPr/>
          <p:nvPr/>
        </p:nvCxnSpPr>
        <p:spPr>
          <a:xfrm flipH="1">
            <a:off x="7170821" y="2598821"/>
            <a:ext cx="818147" cy="83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776E5-FE99-4DD8-81AD-5B76688EDEB7}"/>
              </a:ext>
            </a:extLst>
          </p:cNvPr>
          <p:cNvCxnSpPr/>
          <p:nvPr/>
        </p:nvCxnSpPr>
        <p:spPr>
          <a:xfrm flipH="1">
            <a:off x="7218947" y="3429000"/>
            <a:ext cx="770021" cy="75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Callout 5"/>
          <p:cNvSpPr/>
          <p:nvPr/>
        </p:nvSpPr>
        <p:spPr>
          <a:xfrm>
            <a:off x="8864082" y="335902"/>
            <a:ext cx="2808514" cy="82109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tứ</a:t>
            </a:r>
            <a:r>
              <a:rPr lang="en-US" sz="2000" dirty="0"/>
              <a:t> </a:t>
            </a:r>
            <a:r>
              <a:rPr lang="en-US" sz="2000" dirty="0" err="1"/>
              <a:t>giác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50111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370965616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81</Words>
  <Application>Microsoft Office PowerPoint</Application>
  <PresentationFormat>Widescreen</PresentationFormat>
  <Paragraphs>20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微软雅黑</vt:lpstr>
      <vt:lpstr>微软雅黑</vt:lpstr>
      <vt:lpstr>黑体</vt:lpstr>
      <vt:lpstr>SimSun</vt:lpstr>
      <vt:lpstr>SimSun</vt:lpstr>
      <vt:lpstr>.VnAvant</vt:lpstr>
      <vt:lpstr>Arial</vt:lpstr>
      <vt:lpstr>Arial-Rounded</vt:lpstr>
      <vt:lpstr>Calibri</vt:lpstr>
      <vt:lpstr>inpin heiti</vt:lpstr>
      <vt:lpstr>Montserrat ExtraBold</vt:lpstr>
      <vt:lpstr>Times New Roman</vt:lpstr>
      <vt:lpstr>UTM Avo</vt:lpstr>
      <vt:lpstr>方正卡通简体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13</cp:revision>
  <dcterms:created xsi:type="dcterms:W3CDTF">2021-05-22T04:34:52Z</dcterms:created>
  <dcterms:modified xsi:type="dcterms:W3CDTF">2021-06-26T04:42:38Z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