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38" r:id="rId2"/>
  </p:sldMasterIdLst>
  <p:notesMasterIdLst>
    <p:notesMasterId r:id="rId14"/>
  </p:notesMasterIdLst>
  <p:sldIdLst>
    <p:sldId id="294" r:id="rId3"/>
    <p:sldId id="299" r:id="rId4"/>
    <p:sldId id="295" r:id="rId5"/>
    <p:sldId id="296" r:id="rId6"/>
    <p:sldId id="264" r:id="rId7"/>
    <p:sldId id="265" r:id="rId8"/>
    <p:sldId id="287" r:id="rId9"/>
    <p:sldId id="288" r:id="rId10"/>
    <p:sldId id="300" r:id="rId11"/>
    <p:sldId id="301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4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1324-6EF5-4D36-B596-0FF7A12D083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FEF3-A5DF-4101-856B-7C377F733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668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applause.wav"/>
          </p:stSnd>
        </p:sndAc>
      </p:transition>
    </mc:Choice>
    <mc:Fallback xmlns="">
      <p:transition spd="slow">
        <p:sndAc>
          <p:stSnd>
            <p:snd r:embed="rId17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  <p:extLst>
      <p:ext uri="{BB962C8B-B14F-4D97-AF65-F5344CB8AC3E}">
        <p14:creationId xmlns:p14="http://schemas.microsoft.com/office/powerpoint/2010/main" val="10080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2721" y="390034"/>
            <a:ext cx="7670800" cy="5753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Engravers MT" panose="02090707080505020304" pitchFamily="18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ĐỘNG</a:t>
            </a:r>
            <a:endParaRPr lang="en-US" altLang="zh-CN" sz="5211" b="1" dirty="0">
              <a:latin typeface="Engravers MT" panose="02090707080505020304" pitchFamily="18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 chung</a:t>
            </a:r>
          </a:p>
        </p:txBody>
      </p:sp>
    </p:spTree>
    <p:extLst>
      <p:ext uri="{BB962C8B-B14F-4D97-AF65-F5344CB8AC3E}">
        <p14:creationId xmlns:p14="http://schemas.microsoft.com/office/powerpoint/2010/main" val="14054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8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9783" y="3039724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325"/>
            <a:ext cx="12192000" cy="30575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5739" y="3049576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14260" y="2997200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11130" y="2920001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" y="707010"/>
            <a:ext cx="10614581" cy="3308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" y="661772"/>
            <a:ext cx="10275216" cy="330880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2334" y="817394"/>
            <a:ext cx="135746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52,</a:t>
            </a:r>
            <a:r>
              <a:rPr lang="en-US" sz="3200" dirty="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95207" y="805230"/>
            <a:ext cx="1291471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39,</a:t>
            </a:r>
            <a:r>
              <a:rPr lang="en-US" sz="32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79929" y="826821"/>
            <a:ext cx="1291471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0,</a:t>
            </a:r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808" y="1628969"/>
            <a:ext cx="1414023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19, </a:t>
            </a:r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97244" y="1648771"/>
            <a:ext cx="1414023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73, </a:t>
            </a:r>
            <a:r>
              <a:rPr lang="en-US" sz="3200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18652" y="1628969"/>
            <a:ext cx="1414023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11,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" name="Oval 3"/>
          <p:cNvSpPr/>
          <p:nvPr/>
        </p:nvSpPr>
        <p:spPr>
          <a:xfrm>
            <a:off x="8521831" y="3303595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Oval 15"/>
          <p:cNvSpPr/>
          <p:nvPr/>
        </p:nvSpPr>
        <p:spPr>
          <a:xfrm>
            <a:off x="8521831" y="2492020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Oval 16"/>
          <p:cNvSpPr/>
          <p:nvPr/>
        </p:nvSpPr>
        <p:spPr>
          <a:xfrm>
            <a:off x="3827282" y="3319185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Oval 17"/>
          <p:cNvSpPr/>
          <p:nvPr/>
        </p:nvSpPr>
        <p:spPr>
          <a:xfrm>
            <a:off x="3827282" y="2492020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80"/>
            <a:ext cx="11990895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2797"/>
            <a:ext cx="11649075" cy="25431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6631" y="2598713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 + 13 = 39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22124" y="2696610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40 + 15 = 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22124" y="4405102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57 - 24 = 33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22124" y="5248566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85 - 3 = 82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695" y="0"/>
            <a:ext cx="12295695" cy="48672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1704" y="254010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" name="Oval 4"/>
          <p:cNvSpPr/>
          <p:nvPr/>
        </p:nvSpPr>
        <p:spPr>
          <a:xfrm>
            <a:off x="3921550" y="2547384"/>
            <a:ext cx="697584" cy="9332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1110" y="254738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34279" y="254738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98513" y="384257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5" grpId="0" animBg="1"/>
      <p:bldP spid="20" grpId="1" animBg="1"/>
      <p:bldP spid="20" grpId="2" animBg="1"/>
      <p:bldP spid="21" grpId="1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7481" y="2426305"/>
            <a:ext cx="6692211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743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0" y="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7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78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Engravers MT</vt:lpstr>
      <vt:lpstr>Times New Roman</vt:lpstr>
      <vt:lpstr>4_Office 主题</vt:lpstr>
      <vt:lpstr>Office Theme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14</cp:revision>
  <dcterms:created xsi:type="dcterms:W3CDTF">2021-05-07T10:25:00Z</dcterms:created>
  <dcterms:modified xsi:type="dcterms:W3CDTF">2022-09-14T16:02:26Z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