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</p:sldMasterIdLst>
  <p:notesMasterIdLst>
    <p:notesMasterId r:id="rId22"/>
  </p:notesMasterIdLst>
  <p:sldIdLst>
    <p:sldId id="257" r:id="rId5"/>
    <p:sldId id="283" r:id="rId6"/>
    <p:sldId id="258" r:id="rId7"/>
    <p:sldId id="259" r:id="rId8"/>
    <p:sldId id="260" r:id="rId9"/>
    <p:sldId id="261" r:id="rId10"/>
    <p:sldId id="262" r:id="rId11"/>
    <p:sldId id="263" r:id="rId12"/>
    <p:sldId id="280" r:id="rId13"/>
    <p:sldId id="281" r:id="rId14"/>
    <p:sldId id="266" r:id="rId15"/>
    <p:sldId id="267" r:id="rId16"/>
    <p:sldId id="268" r:id="rId17"/>
    <p:sldId id="269" r:id="rId18"/>
    <p:sldId id="270" r:id="rId19"/>
    <p:sldId id="284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95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32327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3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3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282971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283126" cy="62299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11537" y="6381750"/>
            <a:ext cx="306174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 + 3 = 11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89"/>
            <a:ext cx="12009748" cy="47687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6817" y="282804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0071" y="329062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05425" y="264384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05425" y="5124665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" y="150830"/>
            <a:ext cx="12235991" cy="49976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93961" y="223849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38579" y="223849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93961" y="4227547"/>
            <a:ext cx="739447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38579" y="4243856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65790" cy="24886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73519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73519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105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08105" y="16986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42691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042691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27"/>
            <a:ext cx="12192000" cy="6400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12"/>
          <p:cNvSpPr/>
          <p:nvPr/>
        </p:nvSpPr>
        <p:spPr>
          <a:xfrm>
            <a:off x="3781726" y="487799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7145" y="480258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63689" y="480258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1530" y="487799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44691" y="5660421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390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4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kumimoji="0" lang="en-US" sz="4800" u="none" strike="noStrike" kern="1200" cap="none" spc="100" normalizeH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160</Words>
  <Application>Microsoft Office PowerPoint</Application>
  <PresentationFormat>Widescreen</PresentationFormat>
  <Paragraphs>68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字魂17号-萌趣果冻体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20</cp:revision>
  <dcterms:created xsi:type="dcterms:W3CDTF">2021-05-10T04:25:00Z</dcterms:created>
  <dcterms:modified xsi:type="dcterms:W3CDTF">2021-06-26T04:25:52Z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