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15" r:id="rId2"/>
    <p:sldId id="316" r:id="rId3"/>
    <p:sldId id="289" r:id="rId4"/>
    <p:sldId id="307" r:id="rId5"/>
    <p:sldId id="310" r:id="rId6"/>
    <p:sldId id="317" r:id="rId7"/>
    <p:sldId id="290" r:id="rId8"/>
    <p:sldId id="318" r:id="rId9"/>
    <p:sldId id="306" r:id="rId10"/>
    <p:sldId id="293" r:id="rId11"/>
    <p:sldId id="301" r:id="rId12"/>
    <p:sldId id="291" r:id="rId13"/>
    <p:sldId id="297" r:id="rId14"/>
    <p:sldId id="295" r:id="rId15"/>
    <p:sldId id="300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D9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fld id="{E6E463CF-DAC9-43D2-81E0-A4E4637DE2EE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7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84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8" b="19224"/>
          <a:stretch>
            <a:fillRect/>
          </a:stretch>
        </p:blipFill>
        <p:spPr>
          <a:xfrm>
            <a:off x="1354" y="-14487"/>
            <a:ext cx="9141291" cy="687587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>
            <a:off x="526617" y="148743"/>
            <a:ext cx="3867583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单击此处添加文字标题</a:t>
            </a:r>
            <a:endParaRPr lang="en-US" altLang="zh-CN" sz="20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-1" y="2441652"/>
            <a:ext cx="9402097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34163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68E93F-7C84-447C-8036-70486B72399B}"/>
              </a:ext>
            </a:extLst>
          </p:cNvPr>
          <p:cNvSpPr txBox="1"/>
          <p:nvPr/>
        </p:nvSpPr>
        <p:spPr>
          <a:xfrm>
            <a:off x="385864" y="1353471"/>
            <a:ext cx="8887184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3000" b="1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VỚI TIẾT HỌC HÔM NAY!</a:t>
            </a:r>
            <a:endParaRPr lang="en-US" sz="3000" b="1" dirty="0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14939-21F9-41D6-A17E-B19CCE6402E9}"/>
              </a:ext>
            </a:extLst>
          </p:cNvPr>
          <p:cNvSpPr txBox="1"/>
          <p:nvPr/>
        </p:nvSpPr>
        <p:spPr>
          <a:xfrm>
            <a:off x="3628103" y="250722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01570-C204-42FE-A3E5-9DAF1D510CEF}"/>
              </a:ext>
            </a:extLst>
          </p:cNvPr>
          <p:cNvSpPr/>
          <p:nvPr/>
        </p:nvSpPr>
        <p:spPr>
          <a:xfrm>
            <a:off x="1277581" y="1067116"/>
            <a:ext cx="1025013" cy="4350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4057A-0450-4479-A721-618B2418B988}"/>
              </a:ext>
            </a:extLst>
          </p:cNvPr>
          <p:cNvSpPr/>
          <p:nvPr/>
        </p:nvSpPr>
        <p:spPr>
          <a:xfrm>
            <a:off x="381002" y="1688335"/>
            <a:ext cx="464574" cy="50075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160E11-ADBE-4278-9301-2BC1B61DDF1D}"/>
              </a:ext>
            </a:extLst>
          </p:cNvPr>
          <p:cNvSpPr/>
          <p:nvPr/>
        </p:nvSpPr>
        <p:spPr>
          <a:xfrm>
            <a:off x="381002" y="2251170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97D80A-755D-46B3-B597-4FDAFF11719F}"/>
              </a:ext>
            </a:extLst>
          </p:cNvPr>
          <p:cNvSpPr/>
          <p:nvPr/>
        </p:nvSpPr>
        <p:spPr>
          <a:xfrm>
            <a:off x="358880" y="2832481"/>
            <a:ext cx="464574" cy="500759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59BA5-CA69-4C47-A95B-936DC6909C6A}"/>
              </a:ext>
            </a:extLst>
          </p:cNvPr>
          <p:cNvSpPr/>
          <p:nvPr/>
        </p:nvSpPr>
        <p:spPr>
          <a:xfrm>
            <a:off x="255641" y="1612604"/>
            <a:ext cx="671052" cy="186567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FBD0E-EE45-4164-A356-DB5243DBB5EE}"/>
              </a:ext>
            </a:extLst>
          </p:cNvPr>
          <p:cNvSpPr txBox="1"/>
          <p:nvPr/>
        </p:nvSpPr>
        <p:spPr>
          <a:xfrm>
            <a:off x="1461936" y="184996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0A31A-84D4-409B-A1BA-2B6096D7646C}"/>
              </a:ext>
            </a:extLst>
          </p:cNvPr>
          <p:cNvSpPr txBox="1"/>
          <p:nvPr/>
        </p:nvSpPr>
        <p:spPr>
          <a:xfrm>
            <a:off x="2649794" y="187933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E80AA6-087A-4B99-8025-62D683034D9B}"/>
              </a:ext>
            </a:extLst>
          </p:cNvPr>
          <p:cNvSpPr txBox="1"/>
          <p:nvPr/>
        </p:nvSpPr>
        <p:spPr>
          <a:xfrm>
            <a:off x="1435358" y="278098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A3CC14-EBF5-40A4-B16B-8B943D8AF0F3}"/>
              </a:ext>
            </a:extLst>
          </p:cNvPr>
          <p:cNvSpPr txBox="1"/>
          <p:nvPr/>
        </p:nvSpPr>
        <p:spPr>
          <a:xfrm>
            <a:off x="2719697" y="2792679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195F8C-0C0F-46A3-A353-23A66D90BCF1}"/>
              </a:ext>
            </a:extLst>
          </p:cNvPr>
          <p:cNvSpPr txBox="1"/>
          <p:nvPr/>
        </p:nvSpPr>
        <p:spPr>
          <a:xfrm>
            <a:off x="4085304" y="184998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779872-602A-4F22-AA1A-9F1CA128BC28}"/>
              </a:ext>
            </a:extLst>
          </p:cNvPr>
          <p:cNvSpPr txBox="1"/>
          <p:nvPr/>
        </p:nvSpPr>
        <p:spPr>
          <a:xfrm>
            <a:off x="5273159" y="1854131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4809C2-5F0D-4358-B8EB-234C53435D5B}"/>
              </a:ext>
            </a:extLst>
          </p:cNvPr>
          <p:cNvSpPr txBox="1"/>
          <p:nvPr/>
        </p:nvSpPr>
        <p:spPr>
          <a:xfrm>
            <a:off x="4058882" y="2785847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E332F3-B9DC-4C5A-8B4B-1388AE568C8F}"/>
              </a:ext>
            </a:extLst>
          </p:cNvPr>
          <p:cNvSpPr txBox="1"/>
          <p:nvPr/>
        </p:nvSpPr>
        <p:spPr>
          <a:xfrm>
            <a:off x="5263946" y="278999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75E626-E260-4794-BBBD-90FCFF393881}"/>
              </a:ext>
            </a:extLst>
          </p:cNvPr>
          <p:cNvSpPr txBox="1"/>
          <p:nvPr/>
        </p:nvSpPr>
        <p:spPr>
          <a:xfrm>
            <a:off x="6718505" y="1892031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028862-7BF5-4687-9068-0DF2EEEF9719}"/>
              </a:ext>
            </a:extLst>
          </p:cNvPr>
          <p:cNvSpPr txBox="1"/>
          <p:nvPr/>
        </p:nvSpPr>
        <p:spPr>
          <a:xfrm>
            <a:off x="7824020" y="1862058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7E797E-DC22-4C0C-9A36-27C7092D3965}"/>
              </a:ext>
            </a:extLst>
          </p:cNvPr>
          <p:cNvSpPr txBox="1"/>
          <p:nvPr/>
        </p:nvSpPr>
        <p:spPr>
          <a:xfrm>
            <a:off x="6704674" y="2798947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E2449F-F670-427E-9288-FFFF76E8429C}"/>
              </a:ext>
            </a:extLst>
          </p:cNvPr>
          <p:cNvSpPr txBox="1"/>
          <p:nvPr/>
        </p:nvSpPr>
        <p:spPr>
          <a:xfrm>
            <a:off x="7810189" y="276897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205F33-1B66-4159-AF80-5595DA284D29}"/>
              </a:ext>
            </a:extLst>
          </p:cNvPr>
          <p:cNvSpPr/>
          <p:nvPr/>
        </p:nvSpPr>
        <p:spPr>
          <a:xfrm>
            <a:off x="2159411" y="1823238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18E664-A52B-4569-A6D5-21A3E61E77D3}"/>
              </a:ext>
            </a:extLst>
          </p:cNvPr>
          <p:cNvSpPr/>
          <p:nvPr/>
        </p:nvSpPr>
        <p:spPr>
          <a:xfrm>
            <a:off x="2184451" y="2768974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7099515-6FC6-4042-BC80-0AE0B98A3A96}"/>
              </a:ext>
            </a:extLst>
          </p:cNvPr>
          <p:cNvSpPr/>
          <p:nvPr/>
        </p:nvSpPr>
        <p:spPr>
          <a:xfrm>
            <a:off x="4774175" y="1817900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22C6A03-D9E2-4E15-A21E-98D6FE5B651D}"/>
              </a:ext>
            </a:extLst>
          </p:cNvPr>
          <p:cNvSpPr/>
          <p:nvPr/>
        </p:nvSpPr>
        <p:spPr>
          <a:xfrm>
            <a:off x="4782167" y="2746816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5106A9-0C0C-45CC-BE29-19A447B32D9C}"/>
              </a:ext>
            </a:extLst>
          </p:cNvPr>
          <p:cNvSpPr/>
          <p:nvPr/>
        </p:nvSpPr>
        <p:spPr>
          <a:xfrm>
            <a:off x="7383414" y="1879334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6D10B79-CFCD-4939-BB5A-BC8743A4033C}"/>
              </a:ext>
            </a:extLst>
          </p:cNvPr>
          <p:cNvSpPr/>
          <p:nvPr/>
        </p:nvSpPr>
        <p:spPr>
          <a:xfrm>
            <a:off x="7422430" y="2731570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oogle Shape;1440;p54">
            <a:extLst>
              <a:ext uri="{FF2B5EF4-FFF2-40B4-BE49-F238E27FC236}">
                <a16:creationId xmlns:a16="http://schemas.microsoft.com/office/drawing/2014/main" id="{DCA04E66-25E4-41CC-AFCC-CEE2B0AA3FC7}"/>
              </a:ext>
            </a:extLst>
          </p:cNvPr>
          <p:cNvGrpSpPr/>
          <p:nvPr/>
        </p:nvGrpSpPr>
        <p:grpSpPr>
          <a:xfrm rot="1036574" flipH="1">
            <a:off x="7639126" y="522907"/>
            <a:ext cx="1295101" cy="784910"/>
            <a:chOff x="478326" y="2825649"/>
            <a:chExt cx="1012293" cy="613511"/>
          </a:xfrm>
        </p:grpSpPr>
        <p:sp>
          <p:nvSpPr>
            <p:cNvPr id="47" name="Google Shape;1441;p54">
              <a:extLst>
                <a:ext uri="{FF2B5EF4-FFF2-40B4-BE49-F238E27FC236}">
                  <a16:creationId xmlns:a16="http://schemas.microsoft.com/office/drawing/2014/main" id="{07BDE969-8EA2-47D3-830B-2624E0E2666E}"/>
                </a:ext>
              </a:extLst>
            </p:cNvPr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1442;p54">
              <a:extLst>
                <a:ext uri="{FF2B5EF4-FFF2-40B4-BE49-F238E27FC236}">
                  <a16:creationId xmlns:a16="http://schemas.microsoft.com/office/drawing/2014/main" id="{4D8067E5-2367-4119-B939-9C454A441403}"/>
                </a:ext>
              </a:extLst>
            </p:cNvPr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1443;p54">
              <a:extLst>
                <a:ext uri="{FF2B5EF4-FFF2-40B4-BE49-F238E27FC236}">
                  <a16:creationId xmlns:a16="http://schemas.microsoft.com/office/drawing/2014/main" id="{B6F3B032-2910-4429-82A0-8BA0A20310CE}"/>
                </a:ext>
              </a:extLst>
            </p:cNvPr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444;p54">
              <a:extLst>
                <a:ext uri="{FF2B5EF4-FFF2-40B4-BE49-F238E27FC236}">
                  <a16:creationId xmlns:a16="http://schemas.microsoft.com/office/drawing/2014/main" id="{C52FBBBC-F6A6-43E3-9630-FEE87E786A20}"/>
                </a:ext>
              </a:extLst>
            </p:cNvPr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445;p54">
              <a:extLst>
                <a:ext uri="{FF2B5EF4-FFF2-40B4-BE49-F238E27FC236}">
                  <a16:creationId xmlns:a16="http://schemas.microsoft.com/office/drawing/2014/main" id="{C02D9573-E940-4E46-BAC6-E030441B3777}"/>
                </a:ext>
              </a:extLst>
            </p:cNvPr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52" name="Google Shape;1460;p54">
            <a:extLst>
              <a:ext uri="{FF2B5EF4-FFF2-40B4-BE49-F238E27FC236}">
                <a16:creationId xmlns:a16="http://schemas.microsoft.com/office/drawing/2014/main" id="{7D5A1B06-5820-4F80-ABBD-0D3D34907642}"/>
              </a:ext>
            </a:extLst>
          </p:cNvPr>
          <p:cNvGrpSpPr/>
          <p:nvPr/>
        </p:nvGrpSpPr>
        <p:grpSpPr>
          <a:xfrm>
            <a:off x="3250279" y="949733"/>
            <a:ext cx="1119479" cy="736443"/>
            <a:chOff x="6925510" y="205316"/>
            <a:chExt cx="905688" cy="530354"/>
          </a:xfrm>
        </p:grpSpPr>
        <p:sp>
          <p:nvSpPr>
            <p:cNvPr id="53" name="Google Shape;1461;p54">
              <a:extLst>
                <a:ext uri="{FF2B5EF4-FFF2-40B4-BE49-F238E27FC236}">
                  <a16:creationId xmlns:a16="http://schemas.microsoft.com/office/drawing/2014/main" id="{8FC36F98-964E-4919-A14D-5002EC4F97D1}"/>
                </a:ext>
              </a:extLst>
            </p:cNvPr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462;p54">
              <a:extLst>
                <a:ext uri="{FF2B5EF4-FFF2-40B4-BE49-F238E27FC236}">
                  <a16:creationId xmlns:a16="http://schemas.microsoft.com/office/drawing/2014/main" id="{008F1A1B-F2DC-4CDB-B739-2DA69A8F9001}"/>
                </a:ext>
              </a:extLst>
            </p:cNvPr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463;p54">
              <a:extLst>
                <a:ext uri="{FF2B5EF4-FFF2-40B4-BE49-F238E27FC236}">
                  <a16:creationId xmlns:a16="http://schemas.microsoft.com/office/drawing/2014/main" id="{B1ED91CB-1B95-4DBF-92BE-8D9992F81903}"/>
                </a:ext>
              </a:extLst>
            </p:cNvPr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464;p54">
              <a:extLst>
                <a:ext uri="{FF2B5EF4-FFF2-40B4-BE49-F238E27FC236}">
                  <a16:creationId xmlns:a16="http://schemas.microsoft.com/office/drawing/2014/main" id="{420A42CE-5B74-4A4D-90A8-6A51B10A966A}"/>
                </a:ext>
              </a:extLst>
            </p:cNvPr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465;p54">
              <a:extLst>
                <a:ext uri="{FF2B5EF4-FFF2-40B4-BE49-F238E27FC236}">
                  <a16:creationId xmlns:a16="http://schemas.microsoft.com/office/drawing/2014/main" id="{5570D760-F7AA-475B-8B4B-53F21D253D51}"/>
                </a:ext>
              </a:extLst>
            </p:cNvPr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466;p54">
              <a:extLst>
                <a:ext uri="{FF2B5EF4-FFF2-40B4-BE49-F238E27FC236}">
                  <a16:creationId xmlns:a16="http://schemas.microsoft.com/office/drawing/2014/main" id="{ED144B78-23B0-4B22-818B-B675309F1125}"/>
                </a:ext>
              </a:extLst>
            </p:cNvPr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06BCFA6-3C8A-4071-BD09-E38EE9C97F48}"/>
              </a:ext>
            </a:extLst>
          </p:cNvPr>
          <p:cNvSpPr txBox="1"/>
          <p:nvPr/>
        </p:nvSpPr>
        <p:spPr>
          <a:xfrm>
            <a:off x="913482" y="2263022"/>
            <a:ext cx="288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194" name="Picture 2" descr="Grizzly Bear | Bear wallpaper, We bare bears wallpapers, Bear cartoon">
            <a:extLst>
              <a:ext uri="{FF2B5EF4-FFF2-40B4-BE49-F238E27FC236}">
                <a16:creationId xmlns:a16="http://schemas.microsoft.com/office/drawing/2014/main" id="{8E3D65D2-86D1-49D2-BF01-BC7EB82A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55" y="3276001"/>
            <a:ext cx="1548643" cy="18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ẻ Em, Học Tập, Học Bài, Giáo Dục, Mầm Non, Tải hình PNG 125 -  Free.Vector6.com">
            <a:extLst>
              <a:ext uri="{FF2B5EF4-FFF2-40B4-BE49-F238E27FC236}">
                <a16:creationId xmlns:a16="http://schemas.microsoft.com/office/drawing/2014/main" id="{F6D048AB-7578-4D69-B5D7-28BB63A0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11" y="2751929"/>
            <a:ext cx="4088990" cy="30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5E0EB328-A22A-4000-8D0F-CC3C166E63F0}"/>
              </a:ext>
            </a:extLst>
          </p:cNvPr>
          <p:cNvSpPr/>
          <p:nvPr/>
        </p:nvSpPr>
        <p:spPr>
          <a:xfrm>
            <a:off x="2171247" y="1828808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32DEF8C-968A-491B-BDCD-DD2C80932A36}"/>
              </a:ext>
            </a:extLst>
          </p:cNvPr>
          <p:cNvSpPr/>
          <p:nvPr/>
        </p:nvSpPr>
        <p:spPr>
          <a:xfrm>
            <a:off x="2154799" y="2757279"/>
            <a:ext cx="499604" cy="50453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3A9E58-8FA3-433C-AC3B-49D52AB6B0CE}"/>
              </a:ext>
            </a:extLst>
          </p:cNvPr>
          <p:cNvSpPr/>
          <p:nvPr/>
        </p:nvSpPr>
        <p:spPr>
          <a:xfrm>
            <a:off x="4760049" y="1817900"/>
            <a:ext cx="484235" cy="50075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EB23DD6-59EA-4A5A-8788-F8A17E0D1FFD}"/>
              </a:ext>
            </a:extLst>
          </p:cNvPr>
          <p:cNvSpPr/>
          <p:nvPr/>
        </p:nvSpPr>
        <p:spPr>
          <a:xfrm>
            <a:off x="4782167" y="2742540"/>
            <a:ext cx="464574" cy="500759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9B98FB4-8BF1-4E3F-BFEC-7BC70B21E6F9}"/>
              </a:ext>
            </a:extLst>
          </p:cNvPr>
          <p:cNvSpPr/>
          <p:nvPr/>
        </p:nvSpPr>
        <p:spPr>
          <a:xfrm>
            <a:off x="7383414" y="1877410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1185DB-1A9F-483B-907D-79E89F366389}"/>
              </a:ext>
            </a:extLst>
          </p:cNvPr>
          <p:cNvSpPr/>
          <p:nvPr/>
        </p:nvSpPr>
        <p:spPr>
          <a:xfrm>
            <a:off x="7430720" y="2730988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0" grpId="0" animBg="1"/>
      <p:bldP spid="11" grpId="0"/>
      <p:bldP spid="19" grpId="0"/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2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7A57794-37F1-4A4A-A5D9-875B08FFFC13}"/>
              </a:ext>
            </a:extLst>
          </p:cNvPr>
          <p:cNvSpPr txBox="1"/>
          <p:nvPr/>
        </p:nvSpPr>
        <p:spPr>
          <a:xfrm>
            <a:off x="3524865" y="58993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421A0F-3D19-4C97-90D4-575428479C55}"/>
              </a:ext>
            </a:extLst>
          </p:cNvPr>
          <p:cNvSpPr/>
          <p:nvPr/>
        </p:nvSpPr>
        <p:spPr>
          <a:xfrm>
            <a:off x="705159" y="735177"/>
            <a:ext cx="6853389" cy="5404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vi-VN" sz="1900" b="0" i="0">
                <a:solidFill>
                  <a:srgbClr val="00B050"/>
                </a:solidFill>
                <a:effectLst/>
              </a:rPr>
              <a:t>So sánh số học sinh của các trường tiểu học dưới đây:</a:t>
            </a:r>
            <a:endParaRPr lang="en-US" sz="1900" b="1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7816A1-EE32-4062-9ABB-0EE7430E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690"/>
            <a:ext cx="5644945" cy="24547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1ABE9FA-6E3C-493A-BA6C-387554976D1B}"/>
              </a:ext>
            </a:extLst>
          </p:cNvPr>
          <p:cNvSpPr txBox="1"/>
          <p:nvPr/>
        </p:nvSpPr>
        <p:spPr>
          <a:xfrm>
            <a:off x="5589639" y="1921390"/>
            <a:ext cx="3499055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từng cặp hai trường với nhau,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từng trường với hai trường còn lại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So sánh cả ba trường với nhau. 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E74116-5084-4AC1-B072-291C99B6FBE8}"/>
              </a:ext>
            </a:extLst>
          </p:cNvPr>
          <p:cNvSpPr txBox="1"/>
          <p:nvPr/>
        </p:nvSpPr>
        <p:spPr>
          <a:xfrm>
            <a:off x="6378678" y="1536669"/>
            <a:ext cx="26768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cách làm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4906E0-D201-4C63-817A-2A946700A5C0}"/>
              </a:ext>
            </a:extLst>
          </p:cNvPr>
          <p:cNvSpPr/>
          <p:nvPr/>
        </p:nvSpPr>
        <p:spPr>
          <a:xfrm>
            <a:off x="5690245" y="1963093"/>
            <a:ext cx="3343142" cy="2711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oogle Shape;1489;p56">
            <a:extLst>
              <a:ext uri="{FF2B5EF4-FFF2-40B4-BE49-F238E27FC236}">
                <a16:creationId xmlns:a16="http://schemas.microsoft.com/office/drawing/2014/main" id="{4328D804-91D1-4026-8FD1-B6EF59853C76}"/>
              </a:ext>
            </a:extLst>
          </p:cNvPr>
          <p:cNvGrpSpPr/>
          <p:nvPr/>
        </p:nvGrpSpPr>
        <p:grpSpPr>
          <a:xfrm rot="16200000">
            <a:off x="2155512" y="3361815"/>
            <a:ext cx="1584651" cy="2441822"/>
            <a:chOff x="3335363" y="490253"/>
            <a:chExt cx="2854747" cy="4398095"/>
          </a:xfrm>
        </p:grpSpPr>
        <p:sp>
          <p:nvSpPr>
            <p:cNvPr id="46" name="Google Shape;1490;p56">
              <a:extLst>
                <a:ext uri="{FF2B5EF4-FFF2-40B4-BE49-F238E27FC236}">
                  <a16:creationId xmlns:a16="http://schemas.microsoft.com/office/drawing/2014/main" id="{BA74AE0D-BCEF-4355-838F-A63F0B7D8068}"/>
                </a:ext>
              </a:extLst>
            </p:cNvPr>
            <p:cNvSpPr/>
            <p:nvPr/>
          </p:nvSpPr>
          <p:spPr>
            <a:xfrm rot="-1617001">
              <a:off x="3656016" y="2546996"/>
              <a:ext cx="2213441" cy="1945405"/>
            </a:xfrm>
            <a:custGeom>
              <a:avLst/>
              <a:gdLst/>
              <a:ahLst/>
              <a:cxnLst/>
              <a:rect l="l" t="t" r="r" b="b"/>
              <a:pathLst>
                <a:path w="26392" h="23855" extrusionOk="0">
                  <a:moveTo>
                    <a:pt x="26140" y="0"/>
                  </a:moveTo>
                  <a:cubicBezTo>
                    <a:pt x="26110" y="0"/>
                    <a:pt x="26087" y="22"/>
                    <a:pt x="26084" y="76"/>
                  </a:cubicBezTo>
                  <a:cubicBezTo>
                    <a:pt x="25921" y="3659"/>
                    <a:pt x="24968" y="7100"/>
                    <a:pt x="22367" y="9688"/>
                  </a:cubicBezTo>
                  <a:cubicBezTo>
                    <a:pt x="19955" y="12089"/>
                    <a:pt x="16888" y="12725"/>
                    <a:pt x="13602" y="12906"/>
                  </a:cubicBezTo>
                  <a:cubicBezTo>
                    <a:pt x="8983" y="13160"/>
                    <a:pt x="2654" y="13099"/>
                    <a:pt x="781" y="18360"/>
                  </a:cubicBezTo>
                  <a:cubicBezTo>
                    <a:pt x="0" y="20555"/>
                    <a:pt x="620" y="22760"/>
                    <a:pt x="2770" y="23847"/>
                  </a:cubicBezTo>
                  <a:cubicBezTo>
                    <a:pt x="2780" y="23852"/>
                    <a:pt x="2789" y="23854"/>
                    <a:pt x="2797" y="23854"/>
                  </a:cubicBezTo>
                  <a:cubicBezTo>
                    <a:pt x="2856" y="23854"/>
                    <a:pt x="2851" y="23722"/>
                    <a:pt x="2797" y="23689"/>
                  </a:cubicBezTo>
                  <a:cubicBezTo>
                    <a:pt x="516" y="22338"/>
                    <a:pt x="403" y="19896"/>
                    <a:pt x="1556" y="17726"/>
                  </a:cubicBezTo>
                  <a:cubicBezTo>
                    <a:pt x="2838" y="15313"/>
                    <a:pt x="5464" y="14167"/>
                    <a:pt x="8057" y="13763"/>
                  </a:cubicBezTo>
                  <a:cubicBezTo>
                    <a:pt x="10818" y="13331"/>
                    <a:pt x="13632" y="13517"/>
                    <a:pt x="16394" y="13092"/>
                  </a:cubicBezTo>
                  <a:cubicBezTo>
                    <a:pt x="19144" y="12671"/>
                    <a:pt x="21513" y="11449"/>
                    <a:pt x="23348" y="9333"/>
                  </a:cubicBezTo>
                  <a:cubicBezTo>
                    <a:pt x="25588" y="6751"/>
                    <a:pt x="26392" y="3528"/>
                    <a:pt x="26293" y="163"/>
                  </a:cubicBezTo>
                  <a:cubicBezTo>
                    <a:pt x="26291" y="89"/>
                    <a:pt x="26201" y="0"/>
                    <a:pt x="2614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1491;p56">
              <a:extLst>
                <a:ext uri="{FF2B5EF4-FFF2-40B4-BE49-F238E27FC236}">
                  <a16:creationId xmlns:a16="http://schemas.microsoft.com/office/drawing/2014/main" id="{5638C84E-3E63-4824-BF8A-D7F07CFD0044}"/>
                </a:ext>
              </a:extLst>
            </p:cNvPr>
            <p:cNvSpPr/>
            <p:nvPr/>
          </p:nvSpPr>
          <p:spPr>
            <a:xfrm rot="-1617001">
              <a:off x="5359156" y="2821139"/>
              <a:ext cx="122783" cy="119391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27" y="0"/>
                    <a:pt x="0" y="328"/>
                    <a:pt x="0" y="732"/>
                  </a:cubicBezTo>
                  <a:cubicBezTo>
                    <a:pt x="0" y="1136"/>
                    <a:pt x="327" y="1464"/>
                    <a:pt x="732" y="1464"/>
                  </a:cubicBezTo>
                  <a:cubicBezTo>
                    <a:pt x="1135" y="1464"/>
                    <a:pt x="1463" y="1136"/>
                    <a:pt x="1463" y="732"/>
                  </a:cubicBezTo>
                  <a:cubicBezTo>
                    <a:pt x="1463" y="328"/>
                    <a:pt x="1136" y="0"/>
                    <a:pt x="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1492;p56">
              <a:extLst>
                <a:ext uri="{FF2B5EF4-FFF2-40B4-BE49-F238E27FC236}">
                  <a16:creationId xmlns:a16="http://schemas.microsoft.com/office/drawing/2014/main" id="{63B90682-678D-4CF0-9B4D-92EB2FE08834}"/>
                </a:ext>
              </a:extLst>
            </p:cNvPr>
            <p:cNvSpPr/>
            <p:nvPr/>
          </p:nvSpPr>
          <p:spPr>
            <a:xfrm rot="-1617001">
              <a:off x="5187878" y="2739447"/>
              <a:ext cx="174110" cy="165957"/>
            </a:xfrm>
            <a:custGeom>
              <a:avLst/>
              <a:gdLst/>
              <a:ahLst/>
              <a:cxnLst/>
              <a:rect l="l" t="t" r="r" b="b"/>
              <a:pathLst>
                <a:path w="2076" h="2035" extrusionOk="0">
                  <a:moveTo>
                    <a:pt x="1666" y="0"/>
                  </a:moveTo>
                  <a:cubicBezTo>
                    <a:pt x="1251" y="0"/>
                    <a:pt x="0" y="1333"/>
                    <a:pt x="111" y="1619"/>
                  </a:cubicBezTo>
                  <a:cubicBezTo>
                    <a:pt x="224" y="1913"/>
                    <a:pt x="1438" y="2034"/>
                    <a:pt x="1438" y="2034"/>
                  </a:cubicBezTo>
                  <a:cubicBezTo>
                    <a:pt x="1438" y="2034"/>
                    <a:pt x="1553" y="1684"/>
                    <a:pt x="1961" y="1586"/>
                  </a:cubicBezTo>
                  <a:cubicBezTo>
                    <a:pt x="1961" y="1586"/>
                    <a:pt x="2076" y="85"/>
                    <a:pt x="1700" y="4"/>
                  </a:cubicBezTo>
                  <a:cubicBezTo>
                    <a:pt x="1690" y="2"/>
                    <a:pt x="1678" y="0"/>
                    <a:pt x="1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1493;p56">
              <a:extLst>
                <a:ext uri="{FF2B5EF4-FFF2-40B4-BE49-F238E27FC236}">
                  <a16:creationId xmlns:a16="http://schemas.microsoft.com/office/drawing/2014/main" id="{556C9B21-6FBE-4E25-A976-73EC4EC7D02F}"/>
                </a:ext>
              </a:extLst>
            </p:cNvPr>
            <p:cNvSpPr/>
            <p:nvPr/>
          </p:nvSpPr>
          <p:spPr>
            <a:xfrm rot="-1617001">
              <a:off x="5492701" y="2838268"/>
              <a:ext cx="171426" cy="159106"/>
            </a:xfrm>
            <a:custGeom>
              <a:avLst/>
              <a:gdLst/>
              <a:ahLst/>
              <a:cxnLst/>
              <a:rect l="l" t="t" r="r" b="b"/>
              <a:pathLst>
                <a:path w="2044" h="1951" extrusionOk="0">
                  <a:moveTo>
                    <a:pt x="456" y="1"/>
                  </a:moveTo>
                  <a:cubicBezTo>
                    <a:pt x="456" y="1"/>
                    <a:pt x="391" y="365"/>
                    <a:pt x="1" y="519"/>
                  </a:cubicBezTo>
                  <a:cubicBezTo>
                    <a:pt x="1" y="519"/>
                    <a:pt x="115" y="1862"/>
                    <a:pt x="490" y="1945"/>
                  </a:cubicBezTo>
                  <a:cubicBezTo>
                    <a:pt x="507" y="1949"/>
                    <a:pt x="524" y="1951"/>
                    <a:pt x="542" y="1951"/>
                  </a:cubicBezTo>
                  <a:cubicBezTo>
                    <a:pt x="1030" y="1951"/>
                    <a:pt x="2043" y="643"/>
                    <a:pt x="1894" y="379"/>
                  </a:cubicBezTo>
                  <a:cubicBezTo>
                    <a:pt x="1740" y="104"/>
                    <a:pt x="456" y="1"/>
                    <a:pt x="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494;p56">
              <a:extLst>
                <a:ext uri="{FF2B5EF4-FFF2-40B4-BE49-F238E27FC236}">
                  <a16:creationId xmlns:a16="http://schemas.microsoft.com/office/drawing/2014/main" id="{5BF93462-7422-4F55-80D0-DBC2456CDE0C}"/>
                </a:ext>
              </a:extLst>
            </p:cNvPr>
            <p:cNvSpPr/>
            <p:nvPr/>
          </p:nvSpPr>
          <p:spPr>
            <a:xfrm rot="-1617001">
              <a:off x="4985097" y="3378064"/>
              <a:ext cx="139556" cy="119473"/>
            </a:xfrm>
            <a:custGeom>
              <a:avLst/>
              <a:gdLst/>
              <a:ahLst/>
              <a:cxnLst/>
              <a:rect l="l" t="t" r="r" b="b"/>
              <a:pathLst>
                <a:path w="1664" h="1465" extrusionOk="0">
                  <a:moveTo>
                    <a:pt x="833" y="1"/>
                  </a:moveTo>
                  <a:cubicBezTo>
                    <a:pt x="603" y="1"/>
                    <a:pt x="375" y="110"/>
                    <a:pt x="233" y="313"/>
                  </a:cubicBezTo>
                  <a:cubicBezTo>
                    <a:pt x="1" y="644"/>
                    <a:pt x="82" y="1100"/>
                    <a:pt x="413" y="1332"/>
                  </a:cubicBezTo>
                  <a:cubicBezTo>
                    <a:pt x="541" y="1422"/>
                    <a:pt x="687" y="1465"/>
                    <a:pt x="832" y="1465"/>
                  </a:cubicBezTo>
                  <a:cubicBezTo>
                    <a:pt x="1062" y="1465"/>
                    <a:pt x="1289" y="1356"/>
                    <a:pt x="1432" y="1152"/>
                  </a:cubicBezTo>
                  <a:cubicBezTo>
                    <a:pt x="1664" y="821"/>
                    <a:pt x="1583" y="365"/>
                    <a:pt x="1251" y="133"/>
                  </a:cubicBezTo>
                  <a:cubicBezTo>
                    <a:pt x="1124" y="44"/>
                    <a:pt x="97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495;p56">
              <a:extLst>
                <a:ext uri="{FF2B5EF4-FFF2-40B4-BE49-F238E27FC236}">
                  <a16:creationId xmlns:a16="http://schemas.microsoft.com/office/drawing/2014/main" id="{3169749A-BBFD-4E93-A1B8-DB84BDE85955}"/>
                </a:ext>
              </a:extLst>
            </p:cNvPr>
            <p:cNvSpPr/>
            <p:nvPr/>
          </p:nvSpPr>
          <p:spPr>
            <a:xfrm rot="-1617001">
              <a:off x="4881182" y="3256083"/>
              <a:ext cx="215037" cy="131624"/>
            </a:xfrm>
            <a:custGeom>
              <a:avLst/>
              <a:gdLst/>
              <a:ahLst/>
              <a:cxnLst/>
              <a:rect l="l" t="t" r="r" b="b"/>
              <a:pathLst>
                <a:path w="2564" h="1614" extrusionOk="0">
                  <a:moveTo>
                    <a:pt x="1871" y="1"/>
                  </a:moveTo>
                  <a:cubicBezTo>
                    <a:pt x="1227" y="1"/>
                    <a:pt x="132" y="279"/>
                    <a:pt x="75" y="511"/>
                  </a:cubicBezTo>
                  <a:cubicBezTo>
                    <a:pt x="0" y="816"/>
                    <a:pt x="925" y="1613"/>
                    <a:pt x="925" y="1613"/>
                  </a:cubicBezTo>
                  <a:cubicBezTo>
                    <a:pt x="925" y="1613"/>
                    <a:pt x="1088" y="1490"/>
                    <a:pt x="1332" y="1490"/>
                  </a:cubicBezTo>
                  <a:cubicBezTo>
                    <a:pt x="1416" y="1490"/>
                    <a:pt x="1510" y="1505"/>
                    <a:pt x="1611" y="1544"/>
                  </a:cubicBezTo>
                  <a:cubicBezTo>
                    <a:pt x="1611" y="1544"/>
                    <a:pt x="2564" y="380"/>
                    <a:pt x="2303" y="99"/>
                  </a:cubicBezTo>
                  <a:cubicBezTo>
                    <a:pt x="2240" y="30"/>
                    <a:pt x="2079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1496;p56">
              <a:extLst>
                <a:ext uri="{FF2B5EF4-FFF2-40B4-BE49-F238E27FC236}">
                  <a16:creationId xmlns:a16="http://schemas.microsoft.com/office/drawing/2014/main" id="{ECA58594-D2AC-4A43-8DE3-D99C0074A460}"/>
                </a:ext>
              </a:extLst>
            </p:cNvPr>
            <p:cNvSpPr/>
            <p:nvPr/>
          </p:nvSpPr>
          <p:spPr>
            <a:xfrm rot="-1617001">
              <a:off x="5046936" y="3471324"/>
              <a:ext cx="196251" cy="141165"/>
            </a:xfrm>
            <a:custGeom>
              <a:avLst/>
              <a:gdLst/>
              <a:ahLst/>
              <a:cxnLst/>
              <a:rect l="l" t="t" r="r" b="b"/>
              <a:pathLst>
                <a:path w="2340" h="1731" extrusionOk="0">
                  <a:moveTo>
                    <a:pt x="1346" y="1"/>
                  </a:moveTo>
                  <a:cubicBezTo>
                    <a:pt x="1346" y="1"/>
                    <a:pt x="1161" y="187"/>
                    <a:pt x="858" y="187"/>
                  </a:cubicBezTo>
                  <a:cubicBezTo>
                    <a:pt x="801" y="187"/>
                    <a:pt x="741" y="180"/>
                    <a:pt x="676" y="165"/>
                  </a:cubicBezTo>
                  <a:cubicBezTo>
                    <a:pt x="676" y="165"/>
                    <a:pt x="0" y="1331"/>
                    <a:pt x="260" y="1613"/>
                  </a:cubicBezTo>
                  <a:cubicBezTo>
                    <a:pt x="336" y="1696"/>
                    <a:pt x="489" y="1731"/>
                    <a:pt x="680" y="1731"/>
                  </a:cubicBezTo>
                  <a:cubicBezTo>
                    <a:pt x="1292" y="1731"/>
                    <a:pt x="2285" y="1373"/>
                    <a:pt x="2309" y="1134"/>
                  </a:cubicBezTo>
                  <a:cubicBezTo>
                    <a:pt x="2340" y="821"/>
                    <a:pt x="1346" y="1"/>
                    <a:pt x="1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1497;p56">
              <a:extLst>
                <a:ext uri="{FF2B5EF4-FFF2-40B4-BE49-F238E27FC236}">
                  <a16:creationId xmlns:a16="http://schemas.microsoft.com/office/drawing/2014/main" id="{079E919B-A8C2-43F8-8EF4-AD8EC6BA05AC}"/>
                </a:ext>
              </a:extLst>
            </p:cNvPr>
            <p:cNvSpPr/>
            <p:nvPr/>
          </p:nvSpPr>
          <p:spPr>
            <a:xfrm rot="-1617001">
              <a:off x="4342511" y="3790842"/>
              <a:ext cx="135279" cy="119391"/>
            </a:xfrm>
            <a:custGeom>
              <a:avLst/>
              <a:gdLst/>
              <a:ahLst/>
              <a:cxnLst/>
              <a:rect l="l" t="t" r="r" b="b"/>
              <a:pathLst>
                <a:path w="1613" h="1464" extrusionOk="0">
                  <a:moveTo>
                    <a:pt x="806" y="0"/>
                  </a:moveTo>
                  <a:cubicBezTo>
                    <a:pt x="616" y="0"/>
                    <a:pt x="426" y="74"/>
                    <a:pt x="283" y="220"/>
                  </a:cubicBezTo>
                  <a:cubicBezTo>
                    <a:pt x="0" y="510"/>
                    <a:pt x="6" y="973"/>
                    <a:pt x="296" y="1255"/>
                  </a:cubicBezTo>
                  <a:cubicBezTo>
                    <a:pt x="437" y="1394"/>
                    <a:pt x="622" y="1463"/>
                    <a:pt x="806" y="1463"/>
                  </a:cubicBezTo>
                  <a:cubicBezTo>
                    <a:pt x="997" y="1463"/>
                    <a:pt x="1187" y="1390"/>
                    <a:pt x="1330" y="1243"/>
                  </a:cubicBezTo>
                  <a:cubicBezTo>
                    <a:pt x="1613" y="954"/>
                    <a:pt x="1607" y="490"/>
                    <a:pt x="1318" y="209"/>
                  </a:cubicBezTo>
                  <a:cubicBezTo>
                    <a:pt x="1176" y="70"/>
                    <a:pt x="991" y="0"/>
                    <a:pt x="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498;p56">
              <a:extLst>
                <a:ext uri="{FF2B5EF4-FFF2-40B4-BE49-F238E27FC236}">
                  <a16:creationId xmlns:a16="http://schemas.microsoft.com/office/drawing/2014/main" id="{51915AD1-FC3A-4DE0-B4CE-46BE1825D29A}"/>
                </a:ext>
              </a:extLst>
            </p:cNvPr>
            <p:cNvSpPr/>
            <p:nvPr/>
          </p:nvSpPr>
          <p:spPr>
            <a:xfrm rot="-1617001">
              <a:off x="4258463" y="3663121"/>
              <a:ext cx="218140" cy="124284"/>
            </a:xfrm>
            <a:custGeom>
              <a:avLst/>
              <a:gdLst/>
              <a:ahLst/>
              <a:cxnLst/>
              <a:rect l="l" t="t" r="r" b="b"/>
              <a:pathLst>
                <a:path w="2601" h="1524" extrusionOk="0">
                  <a:moveTo>
                    <a:pt x="1375" y="1"/>
                  </a:moveTo>
                  <a:cubicBezTo>
                    <a:pt x="803" y="1"/>
                    <a:pt x="192" y="95"/>
                    <a:pt x="125" y="254"/>
                  </a:cubicBezTo>
                  <a:cubicBezTo>
                    <a:pt x="1" y="544"/>
                    <a:pt x="783" y="1480"/>
                    <a:pt x="783" y="1480"/>
                  </a:cubicBezTo>
                  <a:cubicBezTo>
                    <a:pt x="783" y="1480"/>
                    <a:pt x="906" y="1415"/>
                    <a:pt x="1085" y="1415"/>
                  </a:cubicBezTo>
                  <a:cubicBezTo>
                    <a:pt x="1198" y="1415"/>
                    <a:pt x="1332" y="1441"/>
                    <a:pt x="1471" y="1523"/>
                  </a:cubicBezTo>
                  <a:cubicBezTo>
                    <a:pt x="1471" y="1523"/>
                    <a:pt x="2601" y="530"/>
                    <a:pt x="2389" y="209"/>
                  </a:cubicBezTo>
                  <a:cubicBezTo>
                    <a:pt x="2294" y="65"/>
                    <a:pt x="1848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499;p56">
              <a:extLst>
                <a:ext uri="{FF2B5EF4-FFF2-40B4-BE49-F238E27FC236}">
                  <a16:creationId xmlns:a16="http://schemas.microsoft.com/office/drawing/2014/main" id="{B6742E6E-EB34-40B7-B1CE-EC3DFFD3FABC}"/>
                </a:ext>
              </a:extLst>
            </p:cNvPr>
            <p:cNvSpPr/>
            <p:nvPr/>
          </p:nvSpPr>
          <p:spPr>
            <a:xfrm rot="-1617001">
              <a:off x="4378168" y="3902207"/>
              <a:ext cx="200612" cy="132684"/>
            </a:xfrm>
            <a:custGeom>
              <a:avLst/>
              <a:gdLst/>
              <a:ahLst/>
              <a:cxnLst/>
              <a:rect l="l" t="t" r="r" b="b"/>
              <a:pathLst>
                <a:path w="2392" h="1627" extrusionOk="0">
                  <a:moveTo>
                    <a:pt x="1545" y="0"/>
                  </a:moveTo>
                  <a:cubicBezTo>
                    <a:pt x="1545" y="0"/>
                    <a:pt x="1387" y="114"/>
                    <a:pt x="1151" y="114"/>
                  </a:cubicBezTo>
                  <a:cubicBezTo>
                    <a:pt x="1063" y="114"/>
                    <a:pt x="964" y="98"/>
                    <a:pt x="858" y="54"/>
                  </a:cubicBezTo>
                  <a:cubicBezTo>
                    <a:pt x="858" y="54"/>
                    <a:pt x="1" y="1094"/>
                    <a:pt x="211" y="1415"/>
                  </a:cubicBezTo>
                  <a:cubicBezTo>
                    <a:pt x="310" y="1566"/>
                    <a:pt x="624" y="1627"/>
                    <a:pt x="980" y="1627"/>
                  </a:cubicBezTo>
                  <a:cubicBezTo>
                    <a:pt x="1563" y="1627"/>
                    <a:pt x="2260" y="1465"/>
                    <a:pt x="2310" y="1276"/>
                  </a:cubicBezTo>
                  <a:cubicBezTo>
                    <a:pt x="2392" y="972"/>
                    <a:pt x="1545" y="0"/>
                    <a:pt x="1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500;p56">
              <a:extLst>
                <a:ext uri="{FF2B5EF4-FFF2-40B4-BE49-F238E27FC236}">
                  <a16:creationId xmlns:a16="http://schemas.microsoft.com/office/drawing/2014/main" id="{F8EAD50D-4A01-4FDE-8A5A-FF7A61D0FED7}"/>
                </a:ext>
              </a:extLst>
            </p:cNvPr>
            <p:cNvSpPr/>
            <p:nvPr/>
          </p:nvSpPr>
          <p:spPr>
            <a:xfrm rot="-80962">
              <a:off x="4549020" y="503423"/>
              <a:ext cx="1138847" cy="1726386"/>
            </a:xfrm>
            <a:custGeom>
              <a:avLst/>
              <a:gdLst/>
              <a:ahLst/>
              <a:cxnLst/>
              <a:rect l="l" t="t" r="r" b="b"/>
              <a:pathLst>
                <a:path w="13579" h="21169" extrusionOk="0">
                  <a:moveTo>
                    <a:pt x="5187" y="1"/>
                  </a:moveTo>
                  <a:lnTo>
                    <a:pt x="0" y="8656"/>
                  </a:lnTo>
                  <a:lnTo>
                    <a:pt x="8953" y="21169"/>
                  </a:lnTo>
                  <a:lnTo>
                    <a:pt x="13579" y="6084"/>
                  </a:lnTo>
                  <a:lnTo>
                    <a:pt x="5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501;p56">
              <a:extLst>
                <a:ext uri="{FF2B5EF4-FFF2-40B4-BE49-F238E27FC236}">
                  <a16:creationId xmlns:a16="http://schemas.microsoft.com/office/drawing/2014/main" id="{6F472B5D-F9B8-4605-8E91-4C1989C5E404}"/>
                </a:ext>
              </a:extLst>
            </p:cNvPr>
            <p:cNvSpPr/>
            <p:nvPr/>
          </p:nvSpPr>
          <p:spPr>
            <a:xfrm rot="-80962">
              <a:off x="4978570" y="496617"/>
              <a:ext cx="338073" cy="1734075"/>
            </a:xfrm>
            <a:custGeom>
              <a:avLst/>
              <a:gdLst/>
              <a:ahLst/>
              <a:cxnLst/>
              <a:rect l="l" t="t" r="r" b="b"/>
              <a:pathLst>
                <a:path w="4031" h="21674" extrusionOk="0">
                  <a:moveTo>
                    <a:pt x="57" y="1"/>
                  </a:moveTo>
                  <a:cubicBezTo>
                    <a:pt x="27" y="1"/>
                    <a:pt x="1" y="31"/>
                    <a:pt x="10" y="87"/>
                  </a:cubicBezTo>
                  <a:cubicBezTo>
                    <a:pt x="561" y="3621"/>
                    <a:pt x="1494" y="7085"/>
                    <a:pt x="2208" y="10587"/>
                  </a:cubicBezTo>
                  <a:cubicBezTo>
                    <a:pt x="2950" y="14218"/>
                    <a:pt x="3252" y="17878"/>
                    <a:pt x="3727" y="21546"/>
                  </a:cubicBezTo>
                  <a:cubicBezTo>
                    <a:pt x="3736" y="21613"/>
                    <a:pt x="3800" y="21674"/>
                    <a:pt x="3850" y="21674"/>
                  </a:cubicBezTo>
                  <a:cubicBezTo>
                    <a:pt x="3881" y="21674"/>
                    <a:pt x="3906" y="21650"/>
                    <a:pt x="3908" y="21590"/>
                  </a:cubicBezTo>
                  <a:cubicBezTo>
                    <a:pt x="4031" y="18087"/>
                    <a:pt x="3421" y="14499"/>
                    <a:pt x="2736" y="11075"/>
                  </a:cubicBezTo>
                  <a:cubicBezTo>
                    <a:pt x="1997" y="7385"/>
                    <a:pt x="1079" y="3704"/>
                    <a:pt x="120" y="65"/>
                  </a:cubicBezTo>
                  <a:cubicBezTo>
                    <a:pt x="108" y="21"/>
                    <a:pt x="81" y="1"/>
                    <a:pt x="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502;p56">
              <a:extLst>
                <a:ext uri="{FF2B5EF4-FFF2-40B4-BE49-F238E27FC236}">
                  <a16:creationId xmlns:a16="http://schemas.microsoft.com/office/drawing/2014/main" id="{6F593930-D07B-43F8-8936-EB577196DF8D}"/>
                </a:ext>
              </a:extLst>
            </p:cNvPr>
            <p:cNvSpPr/>
            <p:nvPr/>
          </p:nvSpPr>
          <p:spPr>
            <a:xfrm rot="-80962">
              <a:off x="4500863" y="965472"/>
              <a:ext cx="1206613" cy="272386"/>
            </a:xfrm>
            <a:custGeom>
              <a:avLst/>
              <a:gdLst/>
              <a:ahLst/>
              <a:cxnLst/>
              <a:rect l="l" t="t" r="r" b="b"/>
              <a:pathLst>
                <a:path w="14387" h="3340" extrusionOk="0">
                  <a:moveTo>
                    <a:pt x="12041" y="0"/>
                  </a:moveTo>
                  <a:cubicBezTo>
                    <a:pt x="10504" y="0"/>
                    <a:pt x="8891" y="306"/>
                    <a:pt x="7518" y="584"/>
                  </a:cubicBezTo>
                  <a:cubicBezTo>
                    <a:pt x="5090" y="1076"/>
                    <a:pt x="2183" y="1694"/>
                    <a:pt x="95" y="3093"/>
                  </a:cubicBezTo>
                  <a:cubicBezTo>
                    <a:pt x="1" y="3156"/>
                    <a:pt x="107" y="3340"/>
                    <a:pt x="208" y="3340"/>
                  </a:cubicBezTo>
                  <a:cubicBezTo>
                    <a:pt x="219" y="3340"/>
                    <a:pt x="230" y="3338"/>
                    <a:pt x="241" y="3333"/>
                  </a:cubicBezTo>
                  <a:cubicBezTo>
                    <a:pt x="4131" y="1578"/>
                    <a:pt x="8429" y="396"/>
                    <a:pt x="12730" y="396"/>
                  </a:cubicBezTo>
                  <a:cubicBezTo>
                    <a:pt x="13254" y="396"/>
                    <a:pt x="13778" y="414"/>
                    <a:pt x="14301" y="450"/>
                  </a:cubicBezTo>
                  <a:cubicBezTo>
                    <a:pt x="14303" y="450"/>
                    <a:pt x="14304" y="450"/>
                    <a:pt x="14306" y="450"/>
                  </a:cubicBezTo>
                  <a:cubicBezTo>
                    <a:pt x="14387" y="450"/>
                    <a:pt x="14364" y="305"/>
                    <a:pt x="14298" y="286"/>
                  </a:cubicBezTo>
                  <a:cubicBezTo>
                    <a:pt x="13594" y="80"/>
                    <a:pt x="12827" y="0"/>
                    <a:pt x="1204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73" name="Picture 13">
            <a:extLst>
              <a:ext uri="{FF2B5EF4-FFF2-40B4-BE49-F238E27FC236}">
                <a16:creationId xmlns:a16="http://schemas.microsoft.com/office/drawing/2014/main" id="{50F9056E-801E-48EF-8929-42E3F8F3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53121" y="160310"/>
            <a:ext cx="1206524" cy="1169231"/>
          </a:xfrm>
          <a:prstGeom prst="rect">
            <a:avLst/>
          </a:prstGeom>
        </p:spPr>
      </p:pic>
      <p:pic>
        <p:nvPicPr>
          <p:cNvPr id="74" name="Picture 9">
            <a:extLst>
              <a:ext uri="{FF2B5EF4-FFF2-40B4-BE49-F238E27FC236}">
                <a16:creationId xmlns:a16="http://schemas.microsoft.com/office/drawing/2014/main" id="{268F354B-D5E3-48B0-BF89-3F18FB28C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6788" y="4040710"/>
            <a:ext cx="879711" cy="891052"/>
          </a:xfrm>
          <a:prstGeom prst="rect">
            <a:avLst/>
          </a:prstGeom>
        </p:spPr>
      </p:pic>
      <p:pic>
        <p:nvPicPr>
          <p:cNvPr id="75" name="Picture 10">
            <a:extLst>
              <a:ext uri="{FF2B5EF4-FFF2-40B4-BE49-F238E27FC236}">
                <a16:creationId xmlns:a16="http://schemas.microsoft.com/office/drawing/2014/main" id="{27B3A275-BB9D-4E45-B71D-76504D7B0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708" y="125165"/>
            <a:ext cx="870155" cy="846423"/>
          </a:xfrm>
          <a:prstGeom prst="rect">
            <a:avLst/>
          </a:prstGeom>
        </p:spPr>
      </p:pic>
      <p:pic>
        <p:nvPicPr>
          <p:cNvPr id="76" name="Picture 21">
            <a:extLst>
              <a:ext uri="{FF2B5EF4-FFF2-40B4-BE49-F238E27FC236}">
                <a16:creationId xmlns:a16="http://schemas.microsoft.com/office/drawing/2014/main" id="{931115AA-D2A7-42B8-B3F2-967DC01926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93159" y="3882134"/>
            <a:ext cx="1133803" cy="108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7900E1-40E4-4F34-BC78-5B12E205E39E}"/>
              </a:ext>
            </a:extLst>
          </p:cNvPr>
          <p:cNvSpPr txBox="1"/>
          <p:nvPr/>
        </p:nvSpPr>
        <p:spPr>
          <a:xfrm>
            <a:off x="3591233" y="72175"/>
            <a:ext cx="2839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0ADF-E65E-491F-8431-3ABC8D29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10" y="1189132"/>
            <a:ext cx="8126361" cy="22764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BB1EFF-F938-466B-A12F-C300854363F8}"/>
              </a:ext>
            </a:extLst>
          </p:cNvPr>
          <p:cNvSpPr/>
          <p:nvPr/>
        </p:nvSpPr>
        <p:spPr>
          <a:xfrm>
            <a:off x="528179" y="706817"/>
            <a:ext cx="6853389" cy="5404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vi-VN" sz="1900" b="0" i="0">
                <a:solidFill>
                  <a:srgbClr val="00B050"/>
                </a:solidFill>
                <a:effectLst/>
              </a:rPr>
              <a:t>So sánh số học sinh của các trường tiểu học dưới đây:</a:t>
            </a:r>
            <a:endParaRPr lang="en-US" sz="1900" b="1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C78411-BC7F-4E54-9306-052026AAF270}"/>
              </a:ext>
            </a:extLst>
          </p:cNvPr>
          <p:cNvSpPr/>
          <p:nvPr/>
        </p:nvSpPr>
        <p:spPr>
          <a:xfrm>
            <a:off x="869344" y="3465572"/>
            <a:ext cx="7570992" cy="15341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52E81-5435-4F29-8C91-9AE6DF72376A}"/>
              </a:ext>
            </a:extLst>
          </p:cNvPr>
          <p:cNvSpPr txBox="1"/>
          <p:nvPr/>
        </p:nvSpPr>
        <p:spPr>
          <a:xfrm>
            <a:off x="1026166" y="3434926"/>
            <a:ext cx="7570992" cy="2087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Kim Đồng nhiều hơn HS Trường Thành Công </a:t>
            </a:r>
            <a:r>
              <a:rPr lang="nl-NL" sz="18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581 &gt; 496)</a:t>
            </a:r>
          </a:p>
          <a:p>
            <a:pPr marL="171450" marR="0" indent="-1714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Thành Công ít hơn HS trường Quyết Thắng (496 &lt; 605)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Kim Đồng ít hơn HS trường Quyết Thắng 581 &lt; 605</a:t>
            </a:r>
            <a:endParaRPr lang="en-US" sz="180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3772DD-5781-45FD-AB30-5CF9D2A5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5" y="3493070"/>
            <a:ext cx="7328795" cy="14255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6A9AED-604B-40CA-AC61-9C358E79064A}"/>
              </a:ext>
            </a:extLst>
          </p:cNvPr>
          <p:cNvSpPr txBox="1"/>
          <p:nvPr/>
        </p:nvSpPr>
        <p:spPr>
          <a:xfrm>
            <a:off x="869343" y="3769812"/>
            <a:ext cx="701907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nl-NL" sz="18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Quyết Thắng &gt; HS trường Kim Đồng &gt; HS Trường Thành Công</a:t>
            </a: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(Vì 605 &gt;</a:t>
            </a:r>
            <a:r>
              <a:rPr lang="nl-NL" sz="18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581 &gt; 496 )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4789481D-57FB-44AB-BF19-F498B3B79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3478" y="3769812"/>
            <a:ext cx="796445" cy="1273386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27DF786E-400F-4A4D-B7D6-5B36369850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77" y="3769812"/>
            <a:ext cx="919733" cy="1157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59828CE8-A29F-44EB-9E6A-69C7CE681996}"/>
              </a:ext>
            </a:extLst>
          </p:cNvPr>
          <p:cNvSpPr txBox="1"/>
          <p:nvPr/>
        </p:nvSpPr>
        <p:spPr>
          <a:xfrm>
            <a:off x="3672349" y="480535"/>
            <a:ext cx="2839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A467D8-D189-4D69-9B39-0EBEA4A50F31}"/>
              </a:ext>
            </a:extLst>
          </p:cNvPr>
          <p:cNvSpPr/>
          <p:nvPr/>
        </p:nvSpPr>
        <p:spPr>
          <a:xfrm>
            <a:off x="353961" y="1312606"/>
            <a:ext cx="8436077" cy="355436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5885E81-21FB-4B38-B44D-9ED5F1C67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4" y="1895536"/>
            <a:ext cx="4011561" cy="293665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2740673-C101-46A8-92CB-89B488BF791D}"/>
              </a:ext>
            </a:extLst>
          </p:cNvPr>
          <p:cNvSpPr txBox="1"/>
          <p:nvPr/>
        </p:nvSpPr>
        <p:spPr>
          <a:xfrm>
            <a:off x="2157875" y="1443978"/>
            <a:ext cx="4572000" cy="607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i="0">
                <a:solidFill>
                  <a:srgbClr val="00B050"/>
                </a:solidFill>
                <a:effectLst/>
              </a:rPr>
              <a:t>Trò chơi</a:t>
            </a:r>
            <a:r>
              <a:rPr lang="en-US" sz="2500" b="1">
                <a:solidFill>
                  <a:srgbClr val="00B050"/>
                </a:solidFill>
              </a:rPr>
              <a:t> </a:t>
            </a:r>
            <a:r>
              <a:rPr lang="vi-VN" sz="2500" b="1" i="0">
                <a:solidFill>
                  <a:srgbClr val="00B050"/>
                </a:solidFill>
                <a:effectLst/>
              </a:rPr>
              <a:t>"Lập số"</a:t>
            </a:r>
            <a:endParaRPr lang="en-US" sz="2500" b="1">
              <a:solidFill>
                <a:srgbClr val="00B050"/>
              </a:solidFill>
            </a:endParaRPr>
          </a:p>
        </p:txBody>
      </p:sp>
      <p:pic>
        <p:nvPicPr>
          <p:cNvPr id="9218" name="Picture 2" descr="Cậu Bé, Học Bài, Học Tập, Giáo Dục, Tải hình PNG 182 - Free.Vector6.com">
            <a:extLst>
              <a:ext uri="{FF2B5EF4-FFF2-40B4-BE49-F238E27FC236}">
                <a16:creationId xmlns:a16="http://schemas.microsoft.com/office/drawing/2014/main" id="{DE288BF6-870D-4E77-8235-8B77B457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3" y="166130"/>
            <a:ext cx="2990236" cy="24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id="{DCE53F31-6960-4D45-B7CE-D664721B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5" y="0"/>
            <a:ext cx="2164326" cy="18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id="{B9A570D9-BC45-4DC4-B974-1D974C892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1830" y="3817784"/>
            <a:ext cx="661940" cy="1049183"/>
          </a:xfrm>
          <a:prstGeom prst="rect">
            <a:avLst/>
          </a:prstGeom>
        </p:spPr>
      </p:pic>
      <p:pic>
        <p:nvPicPr>
          <p:cNvPr id="66" name="Picture 19">
            <a:extLst>
              <a:ext uri="{FF2B5EF4-FFF2-40B4-BE49-F238E27FC236}">
                <a16:creationId xmlns:a16="http://schemas.microsoft.com/office/drawing/2014/main" id="{CB8C3A3C-AF04-45E2-B0F6-38809C571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51371" y="3828464"/>
            <a:ext cx="920978" cy="105090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91F2E58-2A94-4DE7-B0D2-346388C9A286}"/>
              </a:ext>
            </a:extLst>
          </p:cNvPr>
          <p:cNvSpPr txBox="1"/>
          <p:nvPr/>
        </p:nvSpPr>
        <p:spPr>
          <a:xfrm>
            <a:off x="353961" y="2379623"/>
            <a:ext cx="505132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rgbClr val="0070C0"/>
                </a:solidFill>
                <a:effectLst/>
              </a:rPr>
              <a:t>Mỗi người chơi lấy ra ba thẻ số và tạo thành một số có ba chữ số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rgbClr val="0070C0"/>
                </a:solidFill>
                <a:effectLst/>
              </a:rPr>
              <a:t>Người nào có số lớn hơn là thắng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4407289" y="704850"/>
            <a:ext cx="329422" cy="423680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69804"/>
            </a:schemeClr>
          </a:solidFill>
          <a:ln w="12700" cmpd="sng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46765" y="3254657"/>
            <a:ext cx="3726211" cy="764802"/>
            <a:chOff x="946765" y="3540407"/>
            <a:chExt cx="3726211" cy="764802"/>
          </a:xfrm>
          <a:effectLst/>
        </p:grpSpPr>
        <p:sp>
          <p:nvSpPr>
            <p:cNvPr id="9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>
              <a:stCxn id="9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  <p:sp>
          <p:nvSpPr>
            <p:cNvPr id="11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6765" y="372051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80122" y="778239"/>
            <a:ext cx="3766533" cy="764802"/>
            <a:chOff x="4480122" y="1063989"/>
            <a:chExt cx="3766533" cy="764802"/>
          </a:xfrm>
        </p:grpSpPr>
        <p:sp>
          <p:nvSpPr>
            <p:cNvPr id="14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7402294" y="1244101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>
              <a:stCxn id="14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</p:grpSp>
      <p:grpSp>
        <p:nvGrpSpPr>
          <p:cNvPr id="18" name="组合 17"/>
          <p:cNvGrpSpPr/>
          <p:nvPr/>
        </p:nvGrpSpPr>
        <p:grpSpPr>
          <a:xfrm>
            <a:off x="4492991" y="2523317"/>
            <a:ext cx="4211934" cy="764802"/>
            <a:chOff x="4492991" y="2809067"/>
            <a:chExt cx="4211934" cy="764802"/>
          </a:xfrm>
        </p:grpSpPr>
        <p:sp>
          <p:nvSpPr>
            <p:cNvPr id="19" name="椭圆 18"/>
            <p:cNvSpPr/>
            <p:nvPr/>
          </p:nvSpPr>
          <p:spPr>
            <a:xfrm>
              <a:off x="4492991" y="3103857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6221014" flipH="1">
              <a:off x="7886717" y="281291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7860564" y="298917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/>
            <p:cNvCxnSpPr>
              <a:cxnSpLocks/>
              <a:stCxn id="19" idx="6"/>
              <a:endCxn id="20" idx="8"/>
            </p:cNvCxnSpPr>
            <p:nvPr/>
          </p:nvCxnSpPr>
          <p:spPr>
            <a:xfrm flipV="1">
              <a:off x="4682729" y="3158327"/>
              <a:ext cx="3086327" cy="40399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4480122" y="4098156"/>
            <a:ext cx="3766533" cy="764802"/>
            <a:chOff x="4480122" y="4383906"/>
            <a:chExt cx="3766533" cy="764802"/>
          </a:xfrm>
        </p:grpSpPr>
        <p:sp>
          <p:nvSpPr>
            <p:cNvPr id="24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80122" y="4564018"/>
              <a:ext cx="3766533" cy="486287"/>
              <a:chOff x="4480122" y="4564018"/>
              <a:chExt cx="3766533" cy="48628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9050" cmpd="sng">
                <a:solidFill>
                  <a:schemeClr val="accent2"/>
                </a:solidFill>
                <a:round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 flipH="1">
                <a:off x="7402294" y="4564018"/>
                <a:ext cx="844361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Microsoft YaHei" panose="020B0503020204020204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>
                    <a:ln w="18415" cmpd="sng">
                      <a:noFill/>
                      <a:prstDash val="solid"/>
                    </a:ln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Arial Rounded MT Bold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03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763688" y="79656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pic>
        <p:nvPicPr>
          <p:cNvPr id="34" name="图片 2">
            <a:extLst>
              <a:ext uri="{FF2B5EF4-FFF2-40B4-BE49-F238E27FC236}">
                <a16:creationId xmlns:a16="http://schemas.microsoft.com/office/drawing/2014/main" id="{E5D95404-7F7F-43DF-989B-96CBDD6E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2709" y="-79265"/>
            <a:ext cx="9141291" cy="1568230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9D5B2091-3A29-4C4B-8777-22EDFA34CCB3}"/>
              </a:ext>
            </a:extLst>
          </p:cNvPr>
          <p:cNvSpPr txBox="1"/>
          <p:nvPr/>
        </p:nvSpPr>
        <p:spPr>
          <a:xfrm>
            <a:off x="1763688" y="1463423"/>
            <a:ext cx="5991693" cy="453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198C07-303A-4913-AAEB-68B732F207C3}"/>
              </a:ext>
            </a:extLst>
          </p:cNvPr>
          <p:cNvSpPr txBox="1"/>
          <p:nvPr/>
        </p:nvSpPr>
        <p:spPr>
          <a:xfrm>
            <a:off x="4210329" y="2040327"/>
            <a:ext cx="3903806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200000"/>
              </a:lnSpc>
            </a:pPr>
            <a:r>
              <a:rPr lang="vi-VN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25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73DDD6-0067-4983-B2A7-D8F250CD0C7A}"/>
              </a:ext>
            </a:extLst>
          </p:cNvPr>
          <p:cNvSpPr txBox="1"/>
          <p:nvPr/>
        </p:nvSpPr>
        <p:spPr>
          <a:xfrm>
            <a:off x="742542" y="2529094"/>
            <a:ext cx="3823854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9A58BD-5EDA-46BB-8917-9064E5179420}"/>
              </a:ext>
            </a:extLst>
          </p:cNvPr>
          <p:cNvSpPr txBox="1"/>
          <p:nvPr/>
        </p:nvSpPr>
        <p:spPr>
          <a:xfrm>
            <a:off x="4572000" y="3581433"/>
            <a:ext cx="3099012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378166" y="3952925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54862" y="1457396"/>
            <a:ext cx="2480872" cy="2562504"/>
            <a:chOff x="433700" y="1458992"/>
            <a:chExt cx="2480872" cy="2562504"/>
          </a:xfrm>
        </p:grpSpPr>
        <p:sp>
          <p:nvSpPr>
            <p:cNvPr id="2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46182" y="877261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20402482">
            <a:off x="903478" y="1542620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六边形 2"/>
          <p:cNvSpPr/>
          <p:nvPr/>
        </p:nvSpPr>
        <p:spPr>
          <a:xfrm rot="20402482">
            <a:off x="2137600" y="3626506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Bầu Trời Xanh Mây Trắng Nền Bầu Trời Hoạt Hình, Màu Xanh Da Trời, Bầu Trời,  Mặt Trời Hình nền Vector để tải xuống miễn phí">
            <a:extLst>
              <a:ext uri="{FF2B5EF4-FFF2-40B4-BE49-F238E27FC236}">
                <a16:creationId xmlns:a16="http://schemas.microsoft.com/office/drawing/2014/main" id="{67BDA18A-1E27-4959-A78C-FCA24BB3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32"/>
            <a:ext cx="9144000" cy="11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B9CA7F-C206-4F65-A002-470A3CED4C63}"/>
              </a:ext>
            </a:extLst>
          </p:cNvPr>
          <p:cNvSpPr txBox="1"/>
          <p:nvPr/>
        </p:nvSpPr>
        <p:spPr>
          <a:xfrm>
            <a:off x="3464738" y="2255460"/>
            <a:ext cx="4045077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6988AD21-6436-41CF-893E-1D72CF216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68" y="3023721"/>
            <a:ext cx="2045632" cy="203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C51F413-9BCB-4CD4-B7A0-1C6EFA99F8D9}"/>
              </a:ext>
            </a:extLst>
          </p:cNvPr>
          <p:cNvSpPr txBox="1"/>
          <p:nvPr/>
        </p:nvSpPr>
        <p:spPr>
          <a:xfrm>
            <a:off x="2731073" y="124291"/>
            <a:ext cx="3861455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“Đố bạn”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60F4F-B537-4AA9-B373-4CFD08BA133F}"/>
              </a:ext>
            </a:extLst>
          </p:cNvPr>
          <p:cNvSpPr/>
          <p:nvPr/>
        </p:nvSpPr>
        <p:spPr>
          <a:xfrm>
            <a:off x="1290483" y="1747683"/>
            <a:ext cx="6924368" cy="2392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770133B6-564E-437E-AC36-230FADC61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1" y="1002891"/>
            <a:ext cx="1795483" cy="4074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6CA4A5-7361-4701-9C5E-5952EBC5F525}"/>
              </a:ext>
            </a:extLst>
          </p:cNvPr>
          <p:cNvSpPr txBox="1"/>
          <p:nvPr/>
        </p:nvSpPr>
        <p:spPr>
          <a:xfrm>
            <a:off x="2348547" y="1868184"/>
            <a:ext cx="555276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bạn, đố bạn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HS: 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gì, đố gì?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bạn “9 bé hơn hay lớn hơn 10”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HS: 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bé hơn 10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id="{029FF532-FA0F-4B78-9A83-A830915432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12" y="1881837"/>
            <a:ext cx="1596513" cy="22587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FC96A4F-7F92-4FA1-88E2-251D788254A8}"/>
              </a:ext>
            </a:extLst>
          </p:cNvPr>
          <p:cNvSpPr txBox="1"/>
          <p:nvPr/>
        </p:nvSpPr>
        <p:spPr>
          <a:xfrm>
            <a:off x="688509" y="2731672"/>
            <a:ext cx="91412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76: SO SÁNH CÁC SỐ CÓ BA CHỮ SỐ </a:t>
            </a:r>
            <a:endParaRPr lang="en-US" sz="3000" b="1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Trẻ Em, Học Tập, Học Bài, Giáo Dục, Mầm Non, Tải hình PNG 125 -  Free.Vector6.com">
            <a:extLst>
              <a:ext uri="{FF2B5EF4-FFF2-40B4-BE49-F238E27FC236}">
                <a16:creationId xmlns:a16="http://schemas.microsoft.com/office/drawing/2014/main" id="{07A9DAE2-E228-4331-ACA9-EC4ADCF2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008671"/>
            <a:ext cx="4218039" cy="26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3.45679E-6 L -3.61111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038286" y="1667055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8048624" y="1667055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6956557" y="263968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5" name="直接连接符 4"/>
          <p:cNvCxnSpPr>
            <a:cxnSpLocks/>
          </p:cNvCxnSpPr>
          <p:nvPr/>
        </p:nvCxnSpPr>
        <p:spPr>
          <a:xfrm>
            <a:off x="6966895" y="2639686"/>
            <a:ext cx="14945" cy="559618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5889774" y="3213014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5889774" y="3224946"/>
            <a:ext cx="0" cy="613995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4819473" y="3828553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4865925" y="3838941"/>
            <a:ext cx="0" cy="65110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grpSp>
        <p:nvGrpSpPr>
          <p:cNvPr id="10" name="组合 9"/>
          <p:cNvGrpSpPr/>
          <p:nvPr/>
        </p:nvGrpSpPr>
        <p:grpSpPr>
          <a:xfrm>
            <a:off x="8192161" y="947067"/>
            <a:ext cx="719989" cy="719989"/>
            <a:chOff x="8051785" y="947066"/>
            <a:chExt cx="826543" cy="826543"/>
          </a:xfrm>
        </p:grpSpPr>
        <p:sp>
          <p:nvSpPr>
            <p:cNvPr id="11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6682" y="1070252"/>
              <a:ext cx="456748" cy="63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箭头连接符 14"/>
          <p:cNvCxnSpPr/>
          <p:nvPr/>
        </p:nvCxnSpPr>
        <p:spPr>
          <a:xfrm>
            <a:off x="1107124" y="1535287"/>
            <a:ext cx="6849252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7147765" y="1919699"/>
            <a:ext cx="719989" cy="719989"/>
            <a:chOff x="6852825" y="2063640"/>
            <a:chExt cx="826543" cy="826543"/>
          </a:xfrm>
        </p:grpSpPr>
        <p:sp>
          <p:nvSpPr>
            <p:cNvPr id="20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37722" y="2169069"/>
              <a:ext cx="456748" cy="63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直接箭头连接符 23"/>
          <p:cNvCxnSpPr/>
          <p:nvPr/>
        </p:nvCxnSpPr>
        <p:spPr>
          <a:xfrm>
            <a:off x="1060579" y="2219496"/>
            <a:ext cx="5769132" cy="23902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5968330" y="2418848"/>
            <a:ext cx="692934" cy="664169"/>
            <a:chOff x="5494588" y="2594617"/>
            <a:chExt cx="826543" cy="826540"/>
          </a:xfrm>
        </p:grpSpPr>
        <p:sp>
          <p:nvSpPr>
            <p:cNvPr id="29" name="椭圆 28"/>
            <p:cNvSpPr/>
            <p:nvPr/>
          </p:nvSpPr>
          <p:spPr>
            <a:xfrm>
              <a:off x="5494588" y="2594617"/>
              <a:ext cx="826543" cy="826540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582242" y="2682270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9569" y="2664478"/>
              <a:ext cx="474581" cy="689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直接箭头连接符 32"/>
          <p:cNvCxnSpPr>
            <a:cxnSpLocks/>
          </p:cNvCxnSpPr>
          <p:nvPr/>
        </p:nvCxnSpPr>
        <p:spPr>
          <a:xfrm>
            <a:off x="1002890" y="3035893"/>
            <a:ext cx="5205772" cy="59513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970912" y="3147179"/>
            <a:ext cx="751375" cy="691761"/>
            <a:chOff x="4362681" y="4300937"/>
            <a:chExt cx="826543" cy="826543"/>
          </a:xfrm>
          <a:effectLst/>
        </p:grpSpPr>
        <p:sp>
          <p:nvSpPr>
            <p:cNvPr id="38" name="椭圆 37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26759" y="4389894"/>
              <a:ext cx="394982" cy="650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4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42" name="直接箭头连接符 41"/>
          <p:cNvCxnSpPr>
            <a:cxnSpLocks/>
          </p:cNvCxnSpPr>
          <p:nvPr/>
        </p:nvCxnSpPr>
        <p:spPr>
          <a:xfrm>
            <a:off x="951271" y="3651318"/>
            <a:ext cx="3580479" cy="5790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6">
            <a:extLst>
              <a:ext uri="{FF2B5EF4-FFF2-40B4-BE49-F238E27FC236}">
                <a16:creationId xmlns:a16="http://schemas.microsoft.com/office/drawing/2014/main" id="{4DE4FD92-1CC2-4AD1-BB2F-9636C0C46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83" y="2563332"/>
            <a:ext cx="1925216" cy="26242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51F99A6-B27F-433D-B260-975EA22D1A32}"/>
              </a:ext>
            </a:extLst>
          </p:cNvPr>
          <p:cNvSpPr txBox="1"/>
          <p:nvPr/>
        </p:nvSpPr>
        <p:spPr>
          <a:xfrm>
            <a:off x="1130517" y="1054622"/>
            <a:ext cx="5078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194 và 215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996A56-1EE8-4149-9985-324B1AD8544E}"/>
              </a:ext>
            </a:extLst>
          </p:cNvPr>
          <p:cNvSpPr txBox="1"/>
          <p:nvPr/>
        </p:nvSpPr>
        <p:spPr>
          <a:xfrm>
            <a:off x="1083972" y="1686234"/>
            <a:ext cx="576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352 và 365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41B012-287A-4DEA-AEEB-D022543C8217}"/>
              </a:ext>
            </a:extLst>
          </p:cNvPr>
          <p:cNvSpPr txBox="1"/>
          <p:nvPr/>
        </p:nvSpPr>
        <p:spPr>
          <a:xfrm>
            <a:off x="1080320" y="2489282"/>
            <a:ext cx="6099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899 và 897 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8702BF-200D-40A7-B139-2B637D5171F9}"/>
              </a:ext>
            </a:extLst>
          </p:cNvPr>
          <p:cNvSpPr txBox="1"/>
          <p:nvPr/>
        </p:nvSpPr>
        <p:spPr>
          <a:xfrm>
            <a:off x="970823" y="3880078"/>
            <a:ext cx="2321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Luyện tập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1C8FD1-5F1C-4418-B2F4-CF1506E30ED5}"/>
              </a:ext>
            </a:extLst>
          </p:cNvPr>
          <p:cNvSpPr txBox="1"/>
          <p:nvPr/>
        </p:nvSpPr>
        <p:spPr>
          <a:xfrm>
            <a:off x="969189" y="4576631"/>
            <a:ext cx="2321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2000" b="1">
              <a:solidFill>
                <a:srgbClr val="0070C0"/>
              </a:solidFill>
            </a:endParaRPr>
          </a:p>
        </p:txBody>
      </p:sp>
      <p:cxnSp>
        <p:nvCxnSpPr>
          <p:cNvPr id="54" name="直接箭头连接符 41">
            <a:extLst>
              <a:ext uri="{FF2B5EF4-FFF2-40B4-BE49-F238E27FC236}">
                <a16:creationId xmlns:a16="http://schemas.microsoft.com/office/drawing/2014/main" id="{A24C9191-3AC0-447C-B53F-600B9364E119}"/>
              </a:ext>
            </a:extLst>
          </p:cNvPr>
          <p:cNvCxnSpPr>
            <a:cxnSpLocks/>
          </p:cNvCxnSpPr>
          <p:nvPr/>
        </p:nvCxnSpPr>
        <p:spPr>
          <a:xfrm>
            <a:off x="781665" y="4405771"/>
            <a:ext cx="3025085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BB225FB-1D37-40DE-AA77-875891479647}"/>
              </a:ext>
            </a:extLst>
          </p:cNvPr>
          <p:cNvSpPr txBox="1"/>
          <p:nvPr/>
        </p:nvSpPr>
        <p:spPr>
          <a:xfrm>
            <a:off x="2920852" y="164596"/>
            <a:ext cx="3788034" cy="453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61" name="组合 36">
            <a:extLst>
              <a:ext uri="{FF2B5EF4-FFF2-40B4-BE49-F238E27FC236}">
                <a16:creationId xmlns:a16="http://schemas.microsoft.com/office/drawing/2014/main" id="{E1251F70-E24B-4885-AA01-B1E62A12C295}"/>
              </a:ext>
            </a:extLst>
          </p:cNvPr>
          <p:cNvGrpSpPr/>
          <p:nvPr/>
        </p:nvGrpSpPr>
        <p:grpSpPr>
          <a:xfrm>
            <a:off x="4049992" y="3828552"/>
            <a:ext cx="697126" cy="642680"/>
            <a:chOff x="4362681" y="4266925"/>
            <a:chExt cx="826543" cy="860555"/>
          </a:xfrm>
          <a:effectLst/>
        </p:grpSpPr>
        <p:sp>
          <p:nvSpPr>
            <p:cNvPr id="62" name="椭圆 37">
              <a:extLst>
                <a:ext uri="{FF2B5EF4-FFF2-40B4-BE49-F238E27FC236}">
                  <a16:creationId xmlns:a16="http://schemas.microsoft.com/office/drawing/2014/main" id="{1DBB8759-AB54-4E8D-9C68-38923E27C24B}"/>
                </a:ext>
              </a:extLst>
            </p:cNvPr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</a:endParaRPr>
            </a:p>
          </p:txBody>
        </p:sp>
        <p:sp>
          <p:nvSpPr>
            <p:cNvPr id="63" name="椭圆 38">
              <a:extLst>
                <a:ext uri="{FF2B5EF4-FFF2-40B4-BE49-F238E27FC236}">
                  <a16:creationId xmlns:a16="http://schemas.microsoft.com/office/drawing/2014/main" id="{A2241C9D-1E6B-492B-8326-4D495B03D14D}"/>
                </a:ext>
              </a:extLst>
            </p:cNvPr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6C53B5C-5918-46CE-8052-F1301D2556BE}"/>
                </a:ext>
              </a:extLst>
            </p:cNvPr>
            <p:cNvSpPr txBox="1"/>
            <p:nvPr/>
          </p:nvSpPr>
          <p:spPr>
            <a:xfrm>
              <a:off x="4524951" y="4266925"/>
              <a:ext cx="471727" cy="74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5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66" name="直接连接符 7">
            <a:extLst>
              <a:ext uri="{FF2B5EF4-FFF2-40B4-BE49-F238E27FC236}">
                <a16:creationId xmlns:a16="http://schemas.microsoft.com/office/drawing/2014/main" id="{369DB576-62B3-4021-8EC4-FF2EFAE08B6E}"/>
              </a:ext>
            </a:extLst>
          </p:cNvPr>
          <p:cNvCxnSpPr/>
          <p:nvPr/>
        </p:nvCxnSpPr>
        <p:spPr>
          <a:xfrm>
            <a:off x="3806750" y="4471233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68" name="直接连接符 8">
            <a:extLst>
              <a:ext uri="{FF2B5EF4-FFF2-40B4-BE49-F238E27FC236}">
                <a16:creationId xmlns:a16="http://schemas.microsoft.com/office/drawing/2014/main" id="{939E883A-4862-4D35-92A0-33AD0A5266B4}"/>
              </a:ext>
            </a:extLst>
          </p:cNvPr>
          <p:cNvCxnSpPr/>
          <p:nvPr/>
        </p:nvCxnSpPr>
        <p:spPr>
          <a:xfrm>
            <a:off x="3806750" y="4471233"/>
            <a:ext cx="0" cy="65110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grpSp>
        <p:nvGrpSpPr>
          <p:cNvPr id="69" name="组合 36">
            <a:extLst>
              <a:ext uri="{FF2B5EF4-FFF2-40B4-BE49-F238E27FC236}">
                <a16:creationId xmlns:a16="http://schemas.microsoft.com/office/drawing/2014/main" id="{D08A3C93-4581-4F76-A7D4-B67DF32572AC}"/>
              </a:ext>
            </a:extLst>
          </p:cNvPr>
          <p:cNvGrpSpPr/>
          <p:nvPr/>
        </p:nvGrpSpPr>
        <p:grpSpPr>
          <a:xfrm>
            <a:off x="2756435" y="4442646"/>
            <a:ext cx="697126" cy="642680"/>
            <a:chOff x="4362681" y="4266925"/>
            <a:chExt cx="826543" cy="860555"/>
          </a:xfrm>
          <a:effectLst/>
        </p:grpSpPr>
        <p:sp>
          <p:nvSpPr>
            <p:cNvPr id="70" name="椭圆 37">
              <a:extLst>
                <a:ext uri="{FF2B5EF4-FFF2-40B4-BE49-F238E27FC236}">
                  <a16:creationId xmlns:a16="http://schemas.microsoft.com/office/drawing/2014/main" id="{54C09A9D-A9F7-47D2-A094-41070E0D10F9}"/>
                </a:ext>
              </a:extLst>
            </p:cNvPr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</a:endParaRPr>
            </a:p>
          </p:txBody>
        </p:sp>
        <p:sp>
          <p:nvSpPr>
            <p:cNvPr id="71" name="椭圆 38">
              <a:extLst>
                <a:ext uri="{FF2B5EF4-FFF2-40B4-BE49-F238E27FC236}">
                  <a16:creationId xmlns:a16="http://schemas.microsoft.com/office/drawing/2014/main" id="{41949A89-877B-4AAD-8F0F-A3688C6114EC}"/>
                </a:ext>
              </a:extLst>
            </p:cNvPr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8C4C4F7-3438-4FFA-BC7A-A1478E793FAE}"/>
                </a:ext>
              </a:extLst>
            </p:cNvPr>
            <p:cNvSpPr txBox="1"/>
            <p:nvPr/>
          </p:nvSpPr>
          <p:spPr>
            <a:xfrm>
              <a:off x="4524951" y="4266925"/>
              <a:ext cx="471727" cy="74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6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3" name="直接箭头连接符 41">
            <a:extLst>
              <a:ext uri="{FF2B5EF4-FFF2-40B4-BE49-F238E27FC236}">
                <a16:creationId xmlns:a16="http://schemas.microsoft.com/office/drawing/2014/main" id="{E7533F94-9C45-48C5-8251-01375CF0D391}"/>
              </a:ext>
            </a:extLst>
          </p:cNvPr>
          <p:cNvCxnSpPr>
            <a:cxnSpLocks/>
          </p:cNvCxnSpPr>
          <p:nvPr/>
        </p:nvCxnSpPr>
        <p:spPr>
          <a:xfrm>
            <a:off x="781665" y="5076909"/>
            <a:ext cx="1919544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039F841-D844-40E8-BD11-8706043AD027}"/>
              </a:ext>
            </a:extLst>
          </p:cNvPr>
          <p:cNvSpPr txBox="1"/>
          <p:nvPr/>
        </p:nvSpPr>
        <p:spPr>
          <a:xfrm>
            <a:off x="951271" y="3218320"/>
            <a:ext cx="6099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673 và 673 </a:t>
            </a:r>
            <a:endParaRPr lang="en-US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2" grpId="0"/>
      <p:bldP spid="53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id="{F9C2B105-8B37-4DE0-AC27-1565B4E127A9}"/>
              </a:ext>
            </a:extLst>
          </p:cNvPr>
          <p:cNvCxnSpPr>
            <a:cxnSpLocks/>
          </p:cNvCxnSpPr>
          <p:nvPr/>
        </p:nvCxnSpPr>
        <p:spPr>
          <a:xfrm>
            <a:off x="391827" y="731501"/>
            <a:ext cx="5138818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8C8E7E-E327-450A-9682-D567F364F1C5}"/>
              </a:ext>
            </a:extLst>
          </p:cNvPr>
          <p:cNvSpPr txBox="1"/>
          <p:nvPr/>
        </p:nvSpPr>
        <p:spPr>
          <a:xfrm>
            <a:off x="422163" y="236087"/>
            <a:ext cx="5078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So sánh hai số dạng 194 và 215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92043D-4FB1-4AFE-9FF5-B4C7EA6831D2}"/>
              </a:ext>
            </a:extLst>
          </p:cNvPr>
          <p:cNvSpPr txBox="1"/>
          <p:nvPr/>
        </p:nvSpPr>
        <p:spPr>
          <a:xfrm>
            <a:off x="781665" y="731501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194 và 215 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0974A4-8A84-474A-94D0-FD8655D9ECED}"/>
              </a:ext>
            </a:extLst>
          </p:cNvPr>
          <p:cNvSpPr/>
          <p:nvPr/>
        </p:nvSpPr>
        <p:spPr>
          <a:xfrm>
            <a:off x="3333135" y="1297858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D93F6E-0C8F-4120-A8E2-A0347A427C86}"/>
              </a:ext>
            </a:extLst>
          </p:cNvPr>
          <p:cNvSpPr txBox="1"/>
          <p:nvPr/>
        </p:nvSpPr>
        <p:spPr>
          <a:xfrm>
            <a:off x="656304" y="1758238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DFC1028-FE3E-4605-B4CD-610F1D5B5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27474"/>
              </p:ext>
            </p:extLst>
          </p:nvPr>
        </p:nvGraphicFramePr>
        <p:xfrm>
          <a:off x="3102993" y="2355047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58117E6B-6ECC-4AAB-962B-BEC437A2D542}"/>
              </a:ext>
            </a:extLst>
          </p:cNvPr>
          <p:cNvSpPr/>
          <p:nvPr/>
        </p:nvSpPr>
        <p:spPr>
          <a:xfrm>
            <a:off x="1769808" y="2852594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659B34-C206-45AE-A969-93BC89DFE089}"/>
              </a:ext>
            </a:extLst>
          </p:cNvPr>
          <p:cNvSpPr/>
          <p:nvPr/>
        </p:nvSpPr>
        <p:spPr>
          <a:xfrm>
            <a:off x="1769808" y="3358374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A4C3C0DE-3879-4714-9C86-6E4B00193EAF}"/>
              </a:ext>
            </a:extLst>
          </p:cNvPr>
          <p:cNvSpPr/>
          <p:nvPr/>
        </p:nvSpPr>
        <p:spPr>
          <a:xfrm>
            <a:off x="2588341" y="2881921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00B3332-E4FD-4404-BBE8-E666C1DB7F3B}"/>
              </a:ext>
            </a:extLst>
          </p:cNvPr>
          <p:cNvSpPr/>
          <p:nvPr/>
        </p:nvSpPr>
        <p:spPr>
          <a:xfrm>
            <a:off x="2588342" y="3367780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4">
            <a:extLst>
              <a:ext uri="{FF2B5EF4-FFF2-40B4-BE49-F238E27FC236}">
                <a16:creationId xmlns:a16="http://schemas.microsoft.com/office/drawing/2014/main" id="{B7108886-2E0A-4D0F-8D86-10EDA349E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78728" y="1297858"/>
            <a:ext cx="2145890" cy="355393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73236A1-4AF5-417F-ABE4-31F2CA216190}"/>
              </a:ext>
            </a:extLst>
          </p:cNvPr>
          <p:cNvSpPr txBox="1"/>
          <p:nvPr/>
        </p:nvSpPr>
        <p:spPr>
          <a:xfrm>
            <a:off x="3333135" y="275677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20C3C5-3445-4E62-B214-49ADE8DE98D0}"/>
              </a:ext>
            </a:extLst>
          </p:cNvPr>
          <p:cNvSpPr txBox="1"/>
          <p:nvPr/>
        </p:nvSpPr>
        <p:spPr>
          <a:xfrm>
            <a:off x="4363429" y="273181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80A04D-FC73-463B-9C80-2A51FFAC33F5}"/>
              </a:ext>
            </a:extLst>
          </p:cNvPr>
          <p:cNvSpPr txBox="1"/>
          <p:nvPr/>
        </p:nvSpPr>
        <p:spPr>
          <a:xfrm>
            <a:off x="5643347" y="270232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DD84DA-E0FB-43DB-832A-02E179FAE460}"/>
              </a:ext>
            </a:extLst>
          </p:cNvPr>
          <p:cNvSpPr txBox="1"/>
          <p:nvPr/>
        </p:nvSpPr>
        <p:spPr>
          <a:xfrm>
            <a:off x="3346296" y="3124147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9C1CB8-B16F-4F97-9F7D-D64DC004FE20}"/>
              </a:ext>
            </a:extLst>
          </p:cNvPr>
          <p:cNvSpPr txBox="1"/>
          <p:nvPr/>
        </p:nvSpPr>
        <p:spPr>
          <a:xfrm>
            <a:off x="4385853" y="3129220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D296FB-3137-46EA-A53E-1C254F643FD2}"/>
              </a:ext>
            </a:extLst>
          </p:cNvPr>
          <p:cNvSpPr txBox="1"/>
          <p:nvPr/>
        </p:nvSpPr>
        <p:spPr>
          <a:xfrm>
            <a:off x="5623865" y="3124147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4392DB9-AEEE-4955-A616-1CBE328E61FF}"/>
              </a:ext>
            </a:extLst>
          </p:cNvPr>
          <p:cNvSpPr/>
          <p:nvPr/>
        </p:nvSpPr>
        <p:spPr>
          <a:xfrm>
            <a:off x="3414675" y="2815217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2B141F-9D85-459C-A9AF-72730C16A503}"/>
              </a:ext>
            </a:extLst>
          </p:cNvPr>
          <p:cNvSpPr txBox="1"/>
          <p:nvPr/>
        </p:nvSpPr>
        <p:spPr>
          <a:xfrm>
            <a:off x="1838264" y="3893522"/>
            <a:ext cx="5535928" cy="1086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sánh các số trăm: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2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194 &lt; 215  </a:t>
            </a:r>
            <a:r>
              <a:rPr lang="en-US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hay</a:t>
            </a:r>
            <a:r>
              <a:rPr lang="en-US" sz="2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215 &gt; 194</a:t>
            </a:r>
            <a:r>
              <a:rPr lang="en-US" sz="200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7FE9522-6308-4829-ADAD-4EED3DCAAA68}"/>
              </a:ext>
            </a:extLst>
          </p:cNvPr>
          <p:cNvSpPr/>
          <p:nvPr/>
        </p:nvSpPr>
        <p:spPr>
          <a:xfrm>
            <a:off x="1769808" y="3904384"/>
            <a:ext cx="5390534" cy="1087945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87AEFE-7F1A-4485-B163-252D7F38DFEB}"/>
              </a:ext>
            </a:extLst>
          </p:cNvPr>
          <p:cNvSpPr txBox="1"/>
          <p:nvPr/>
        </p:nvSpPr>
        <p:spPr>
          <a:xfrm>
            <a:off x="4795123" y="3859710"/>
            <a:ext cx="274449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1&lt;2 (hay 100&lt;200)</a:t>
            </a:r>
            <a:endParaRPr lang="en-US" sz="200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F10D8D2-F9D9-44A0-A1AC-675AA6AD67BB}"/>
              </a:ext>
            </a:extLst>
          </p:cNvPr>
          <p:cNvSpPr/>
          <p:nvPr/>
        </p:nvSpPr>
        <p:spPr>
          <a:xfrm>
            <a:off x="3416419" y="3285767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iáo Viên Đàn Ông Hoạt Hình - Miễn Phí vector hình ảnh trên Pixabay">
            <a:extLst>
              <a:ext uri="{FF2B5EF4-FFF2-40B4-BE49-F238E27FC236}">
                <a16:creationId xmlns:a16="http://schemas.microsoft.com/office/drawing/2014/main" id="{9AFCEFCA-5824-4204-940B-5C75C0EE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0" y="2212371"/>
            <a:ext cx="1849452" cy="31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/>
      <p:bldP spid="39" grpId="0" animBg="1"/>
      <p:bldP spid="40" grpId="0" animBg="1"/>
      <p:bldP spid="41" grpId="0" animBg="1"/>
      <p:bldP spid="42" grpId="0" animBg="1"/>
      <p:bldP spid="58" grpId="0"/>
      <p:bldP spid="59" grpId="0"/>
      <p:bldP spid="60" grpId="0"/>
      <p:bldP spid="69" grpId="0"/>
      <p:bldP spid="70" grpId="0"/>
      <p:bldP spid="71" grpId="0"/>
      <p:bldP spid="76" grpId="0" animBg="1"/>
      <p:bldP spid="78" grpId="0" animBg="1"/>
      <p:bldP spid="79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id="{F9C2B105-8B37-4DE0-AC27-1565B4E127A9}"/>
              </a:ext>
            </a:extLst>
          </p:cNvPr>
          <p:cNvCxnSpPr>
            <a:cxnSpLocks/>
          </p:cNvCxnSpPr>
          <p:nvPr/>
        </p:nvCxnSpPr>
        <p:spPr>
          <a:xfrm flipV="1">
            <a:off x="375047" y="731501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8C8E7E-E327-450A-9682-D567F364F1C5}"/>
              </a:ext>
            </a:extLst>
          </p:cNvPr>
          <p:cNvSpPr txBox="1"/>
          <p:nvPr/>
        </p:nvSpPr>
        <p:spPr>
          <a:xfrm>
            <a:off x="405581" y="236086"/>
            <a:ext cx="5094727" cy="40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So sánh hai số dạng 194 và 215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7FD1B-8873-46CD-9846-63E40DC55F76}"/>
              </a:ext>
            </a:extLst>
          </p:cNvPr>
          <p:cNvSpPr/>
          <p:nvPr/>
        </p:nvSpPr>
        <p:spPr>
          <a:xfrm>
            <a:off x="553065" y="977072"/>
            <a:ext cx="8236974" cy="375715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772A50-CF83-4EE4-80AD-EC5D6D02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13" y="1032383"/>
            <a:ext cx="4269658" cy="2020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245C781-5C42-4028-8979-CA94300EB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3" y="3108031"/>
            <a:ext cx="8141109" cy="1611149"/>
          </a:xfrm>
          <a:prstGeom prst="rect">
            <a:avLst/>
          </a:prstGeom>
        </p:spPr>
      </p:pic>
      <p:pic>
        <p:nvPicPr>
          <p:cNvPr id="4098" name="Picture 2" descr="Female Teacher Cute Teacher Cartoon Images">
            <a:extLst>
              <a:ext uri="{FF2B5EF4-FFF2-40B4-BE49-F238E27FC236}">
                <a16:creationId xmlns:a16="http://schemas.microsoft.com/office/drawing/2014/main" id="{50B629A5-8259-4F72-B972-C78D22E4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05" y="1035966"/>
            <a:ext cx="1426599" cy="20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oogle Shape;3180;p51">
            <a:extLst>
              <a:ext uri="{FF2B5EF4-FFF2-40B4-BE49-F238E27FC236}">
                <a16:creationId xmlns:a16="http://schemas.microsoft.com/office/drawing/2014/main" id="{8FF89F92-64CF-4455-8BC8-5120B29455C5}"/>
              </a:ext>
            </a:extLst>
          </p:cNvPr>
          <p:cNvGrpSpPr/>
          <p:nvPr/>
        </p:nvGrpSpPr>
        <p:grpSpPr>
          <a:xfrm>
            <a:off x="693097" y="1025301"/>
            <a:ext cx="1305233" cy="2020336"/>
            <a:chOff x="1082428" y="1164977"/>
            <a:chExt cx="2354498" cy="3404172"/>
          </a:xfrm>
        </p:grpSpPr>
        <p:sp>
          <p:nvSpPr>
            <p:cNvPr id="44" name="Google Shape;3181;p51">
              <a:extLst>
                <a:ext uri="{FF2B5EF4-FFF2-40B4-BE49-F238E27FC236}">
                  <a16:creationId xmlns:a16="http://schemas.microsoft.com/office/drawing/2014/main" id="{97314784-3FAE-4A31-8A83-92019F552A53}"/>
                </a:ext>
              </a:extLst>
            </p:cNvPr>
            <p:cNvSpPr/>
            <p:nvPr/>
          </p:nvSpPr>
          <p:spPr>
            <a:xfrm>
              <a:off x="3214015" y="1967102"/>
              <a:ext cx="222911" cy="269129"/>
            </a:xfrm>
            <a:custGeom>
              <a:avLst/>
              <a:gdLst/>
              <a:ahLst/>
              <a:cxnLst/>
              <a:rect l="l" t="t" r="r" b="b"/>
              <a:pathLst>
                <a:path w="5016" h="6056" extrusionOk="0">
                  <a:moveTo>
                    <a:pt x="2305" y="0"/>
                  </a:moveTo>
                  <a:cubicBezTo>
                    <a:pt x="2180" y="0"/>
                    <a:pt x="1803" y="233"/>
                    <a:pt x="61" y="2682"/>
                  </a:cubicBezTo>
                  <a:cubicBezTo>
                    <a:pt x="0" y="2742"/>
                    <a:pt x="31" y="2834"/>
                    <a:pt x="92" y="2894"/>
                  </a:cubicBezTo>
                  <a:cubicBezTo>
                    <a:pt x="117" y="2907"/>
                    <a:pt x="147" y="2914"/>
                    <a:pt x="176" y="2914"/>
                  </a:cubicBezTo>
                  <a:cubicBezTo>
                    <a:pt x="218" y="2914"/>
                    <a:pt x="256" y="2900"/>
                    <a:pt x="274" y="2864"/>
                  </a:cubicBezTo>
                  <a:cubicBezTo>
                    <a:pt x="882" y="1952"/>
                    <a:pt x="1551" y="1132"/>
                    <a:pt x="2250" y="341"/>
                  </a:cubicBezTo>
                  <a:lnTo>
                    <a:pt x="2250" y="341"/>
                  </a:lnTo>
                  <a:cubicBezTo>
                    <a:pt x="2341" y="1496"/>
                    <a:pt x="2311" y="2682"/>
                    <a:pt x="2189" y="3837"/>
                  </a:cubicBezTo>
                  <a:cubicBezTo>
                    <a:pt x="2189" y="3898"/>
                    <a:pt x="2219" y="3958"/>
                    <a:pt x="2280" y="3989"/>
                  </a:cubicBezTo>
                  <a:cubicBezTo>
                    <a:pt x="2298" y="3998"/>
                    <a:pt x="2316" y="4001"/>
                    <a:pt x="2333" y="4001"/>
                  </a:cubicBezTo>
                  <a:cubicBezTo>
                    <a:pt x="2374" y="4001"/>
                    <a:pt x="2411" y="3980"/>
                    <a:pt x="2432" y="3958"/>
                  </a:cubicBezTo>
                  <a:cubicBezTo>
                    <a:pt x="3131" y="3290"/>
                    <a:pt x="3891" y="2682"/>
                    <a:pt x="4681" y="2165"/>
                  </a:cubicBezTo>
                  <a:cubicBezTo>
                    <a:pt x="4712" y="2287"/>
                    <a:pt x="4712" y="2408"/>
                    <a:pt x="4712" y="2530"/>
                  </a:cubicBezTo>
                  <a:cubicBezTo>
                    <a:pt x="4681" y="3594"/>
                    <a:pt x="4073" y="5630"/>
                    <a:pt x="3861" y="5782"/>
                  </a:cubicBezTo>
                  <a:cubicBezTo>
                    <a:pt x="3739" y="5873"/>
                    <a:pt x="3800" y="6056"/>
                    <a:pt x="3952" y="6056"/>
                  </a:cubicBezTo>
                  <a:cubicBezTo>
                    <a:pt x="3952" y="6056"/>
                    <a:pt x="3982" y="6056"/>
                    <a:pt x="4013" y="6025"/>
                  </a:cubicBezTo>
                  <a:cubicBezTo>
                    <a:pt x="4347" y="5812"/>
                    <a:pt x="4925" y="3776"/>
                    <a:pt x="4985" y="2742"/>
                  </a:cubicBezTo>
                  <a:cubicBezTo>
                    <a:pt x="5016" y="2287"/>
                    <a:pt x="4925" y="1983"/>
                    <a:pt x="4833" y="1891"/>
                  </a:cubicBezTo>
                  <a:cubicBezTo>
                    <a:pt x="4812" y="1870"/>
                    <a:pt x="4786" y="1848"/>
                    <a:pt x="4734" y="1848"/>
                  </a:cubicBezTo>
                  <a:cubicBezTo>
                    <a:pt x="4558" y="1848"/>
                    <a:pt x="4083" y="2099"/>
                    <a:pt x="2493" y="3502"/>
                  </a:cubicBezTo>
                  <a:cubicBezTo>
                    <a:pt x="2736" y="68"/>
                    <a:pt x="2463" y="7"/>
                    <a:pt x="2341" y="7"/>
                  </a:cubicBezTo>
                  <a:cubicBezTo>
                    <a:pt x="2331" y="4"/>
                    <a:pt x="2320" y="0"/>
                    <a:pt x="230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3182;p51">
              <a:extLst>
                <a:ext uri="{FF2B5EF4-FFF2-40B4-BE49-F238E27FC236}">
                  <a16:creationId xmlns:a16="http://schemas.microsoft.com/office/drawing/2014/main" id="{083DEB6B-FF4A-402C-9A36-1BBE61D7C605}"/>
                </a:ext>
              </a:extLst>
            </p:cNvPr>
            <p:cNvSpPr/>
            <p:nvPr/>
          </p:nvSpPr>
          <p:spPr>
            <a:xfrm>
              <a:off x="1276459" y="3522779"/>
              <a:ext cx="313880" cy="226377"/>
            </a:xfrm>
            <a:custGeom>
              <a:avLst/>
              <a:gdLst/>
              <a:ahLst/>
              <a:cxnLst/>
              <a:rect l="l" t="t" r="r" b="b"/>
              <a:pathLst>
                <a:path w="7063" h="5094" extrusionOk="0">
                  <a:moveTo>
                    <a:pt x="2534" y="2297"/>
                  </a:moveTo>
                  <a:cubicBezTo>
                    <a:pt x="2899" y="2784"/>
                    <a:pt x="2990" y="3391"/>
                    <a:pt x="2807" y="3969"/>
                  </a:cubicBezTo>
                  <a:cubicBezTo>
                    <a:pt x="2667" y="4448"/>
                    <a:pt x="2212" y="4796"/>
                    <a:pt x="1711" y="4796"/>
                  </a:cubicBezTo>
                  <a:cubicBezTo>
                    <a:pt x="1671" y="4796"/>
                    <a:pt x="1632" y="4794"/>
                    <a:pt x="1592" y="4790"/>
                  </a:cubicBezTo>
                  <a:cubicBezTo>
                    <a:pt x="1227" y="4729"/>
                    <a:pt x="1044" y="4364"/>
                    <a:pt x="1105" y="3787"/>
                  </a:cubicBezTo>
                  <a:cubicBezTo>
                    <a:pt x="1105" y="3331"/>
                    <a:pt x="1348" y="2875"/>
                    <a:pt x="1744" y="2632"/>
                  </a:cubicBezTo>
                  <a:cubicBezTo>
                    <a:pt x="1987" y="2480"/>
                    <a:pt x="2260" y="2358"/>
                    <a:pt x="2534" y="2297"/>
                  </a:cubicBezTo>
                  <a:close/>
                  <a:moveTo>
                    <a:pt x="227" y="1"/>
                  </a:moveTo>
                  <a:cubicBezTo>
                    <a:pt x="99" y="1"/>
                    <a:pt x="0" y="238"/>
                    <a:pt x="133" y="291"/>
                  </a:cubicBezTo>
                  <a:cubicBezTo>
                    <a:pt x="984" y="717"/>
                    <a:pt x="1774" y="1325"/>
                    <a:pt x="2382" y="2054"/>
                  </a:cubicBezTo>
                  <a:cubicBezTo>
                    <a:pt x="2078" y="2115"/>
                    <a:pt x="1835" y="2236"/>
                    <a:pt x="1561" y="2388"/>
                  </a:cubicBezTo>
                  <a:cubicBezTo>
                    <a:pt x="1105" y="2692"/>
                    <a:pt x="832" y="3209"/>
                    <a:pt x="801" y="3756"/>
                  </a:cubicBezTo>
                  <a:cubicBezTo>
                    <a:pt x="771" y="4486"/>
                    <a:pt x="1044" y="4972"/>
                    <a:pt x="1531" y="5094"/>
                  </a:cubicBezTo>
                  <a:lnTo>
                    <a:pt x="1744" y="5094"/>
                  </a:lnTo>
                  <a:cubicBezTo>
                    <a:pt x="2351" y="5063"/>
                    <a:pt x="2899" y="4638"/>
                    <a:pt x="3081" y="4060"/>
                  </a:cubicBezTo>
                  <a:cubicBezTo>
                    <a:pt x="3294" y="3452"/>
                    <a:pt x="3203" y="2784"/>
                    <a:pt x="2868" y="2267"/>
                  </a:cubicBezTo>
                  <a:cubicBezTo>
                    <a:pt x="3107" y="2232"/>
                    <a:pt x="3358" y="2217"/>
                    <a:pt x="3614" y="2217"/>
                  </a:cubicBezTo>
                  <a:cubicBezTo>
                    <a:pt x="5145" y="2217"/>
                    <a:pt x="6824" y="2753"/>
                    <a:pt x="6850" y="2753"/>
                  </a:cubicBezTo>
                  <a:cubicBezTo>
                    <a:pt x="6873" y="2761"/>
                    <a:pt x="6894" y="2765"/>
                    <a:pt x="6913" y="2765"/>
                  </a:cubicBezTo>
                  <a:cubicBezTo>
                    <a:pt x="6970" y="2765"/>
                    <a:pt x="7010" y="2730"/>
                    <a:pt x="7032" y="2662"/>
                  </a:cubicBezTo>
                  <a:cubicBezTo>
                    <a:pt x="7063" y="2601"/>
                    <a:pt x="7032" y="2510"/>
                    <a:pt x="6941" y="2510"/>
                  </a:cubicBezTo>
                  <a:cubicBezTo>
                    <a:pt x="6840" y="2459"/>
                    <a:pt x="5172" y="1922"/>
                    <a:pt x="3599" y="1922"/>
                  </a:cubicBezTo>
                  <a:cubicBezTo>
                    <a:pt x="3286" y="1922"/>
                    <a:pt x="2978" y="1943"/>
                    <a:pt x="2686" y="1993"/>
                  </a:cubicBezTo>
                  <a:cubicBezTo>
                    <a:pt x="2048" y="1173"/>
                    <a:pt x="1227" y="504"/>
                    <a:pt x="285" y="18"/>
                  </a:cubicBezTo>
                  <a:cubicBezTo>
                    <a:pt x="265" y="6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3183;p51">
              <a:extLst>
                <a:ext uri="{FF2B5EF4-FFF2-40B4-BE49-F238E27FC236}">
                  <a16:creationId xmlns:a16="http://schemas.microsoft.com/office/drawing/2014/main" id="{11F31F10-7461-474B-BC48-3AE4DEB7AC4B}"/>
                </a:ext>
              </a:extLst>
            </p:cNvPr>
            <p:cNvSpPr/>
            <p:nvPr/>
          </p:nvSpPr>
          <p:spPr>
            <a:xfrm>
              <a:off x="1082428" y="2060030"/>
              <a:ext cx="1054383" cy="1058694"/>
            </a:xfrm>
            <a:custGeom>
              <a:avLst/>
              <a:gdLst/>
              <a:ahLst/>
              <a:cxnLst/>
              <a:rect l="l" t="t" r="r" b="b"/>
              <a:pathLst>
                <a:path w="23726" h="23823" extrusionOk="0">
                  <a:moveTo>
                    <a:pt x="15473" y="1"/>
                  </a:moveTo>
                  <a:cubicBezTo>
                    <a:pt x="13439" y="1"/>
                    <a:pt x="11138" y="766"/>
                    <a:pt x="9088" y="3296"/>
                  </a:cubicBezTo>
                  <a:cubicBezTo>
                    <a:pt x="5654" y="7490"/>
                    <a:pt x="0" y="21868"/>
                    <a:pt x="7933" y="23691"/>
                  </a:cubicBezTo>
                  <a:cubicBezTo>
                    <a:pt x="8319" y="23780"/>
                    <a:pt x="8704" y="23823"/>
                    <a:pt x="9089" y="23823"/>
                  </a:cubicBezTo>
                  <a:cubicBezTo>
                    <a:pt x="16593" y="23823"/>
                    <a:pt x="23726" y="7589"/>
                    <a:pt x="21095" y="1807"/>
                  </a:cubicBezTo>
                  <a:cubicBezTo>
                    <a:pt x="21095" y="1807"/>
                    <a:pt x="18598" y="1"/>
                    <a:pt x="15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3184;p51">
              <a:extLst>
                <a:ext uri="{FF2B5EF4-FFF2-40B4-BE49-F238E27FC236}">
                  <a16:creationId xmlns:a16="http://schemas.microsoft.com/office/drawing/2014/main" id="{90D5474F-273F-496F-BCAD-4694C32D1D27}"/>
                </a:ext>
              </a:extLst>
            </p:cNvPr>
            <p:cNvSpPr/>
            <p:nvPr/>
          </p:nvSpPr>
          <p:spPr>
            <a:xfrm>
              <a:off x="1397162" y="1548685"/>
              <a:ext cx="1608817" cy="2539479"/>
            </a:xfrm>
            <a:custGeom>
              <a:avLst/>
              <a:gdLst/>
              <a:ahLst/>
              <a:cxnLst/>
              <a:rect l="l" t="t" r="r" b="b"/>
              <a:pathLst>
                <a:path w="36202" h="57144" extrusionOk="0">
                  <a:moveTo>
                    <a:pt x="23438" y="1"/>
                  </a:moveTo>
                  <a:cubicBezTo>
                    <a:pt x="23014" y="1"/>
                    <a:pt x="22587" y="49"/>
                    <a:pt x="22159" y="151"/>
                  </a:cubicBezTo>
                  <a:cubicBezTo>
                    <a:pt x="0" y="5349"/>
                    <a:pt x="2006" y="43951"/>
                    <a:pt x="2006" y="43951"/>
                  </a:cubicBezTo>
                  <a:cubicBezTo>
                    <a:pt x="1599" y="53586"/>
                    <a:pt x="9279" y="57143"/>
                    <a:pt x="17298" y="57143"/>
                  </a:cubicBezTo>
                  <a:cubicBezTo>
                    <a:pt x="25419" y="57143"/>
                    <a:pt x="33887" y="53495"/>
                    <a:pt x="34651" y="48815"/>
                  </a:cubicBezTo>
                  <a:cubicBezTo>
                    <a:pt x="36202" y="39513"/>
                    <a:pt x="28025" y="12522"/>
                    <a:pt x="28025" y="12522"/>
                  </a:cubicBezTo>
                  <a:cubicBezTo>
                    <a:pt x="28025" y="12522"/>
                    <a:pt x="31186" y="11428"/>
                    <a:pt x="33223" y="10698"/>
                  </a:cubicBezTo>
                  <a:cubicBezTo>
                    <a:pt x="35099" y="9988"/>
                    <a:pt x="29559" y="1"/>
                    <a:pt x="23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3185;p51">
              <a:extLst>
                <a:ext uri="{FF2B5EF4-FFF2-40B4-BE49-F238E27FC236}">
                  <a16:creationId xmlns:a16="http://schemas.microsoft.com/office/drawing/2014/main" id="{30235B69-3F3B-4DFA-BA89-778C509BA159}"/>
                </a:ext>
              </a:extLst>
            </p:cNvPr>
            <p:cNvSpPr/>
            <p:nvPr/>
          </p:nvSpPr>
          <p:spPr>
            <a:xfrm>
              <a:off x="1705763" y="1324700"/>
              <a:ext cx="577542" cy="368541"/>
            </a:xfrm>
            <a:custGeom>
              <a:avLst/>
              <a:gdLst/>
              <a:ahLst/>
              <a:cxnLst/>
              <a:rect l="l" t="t" r="r" b="b"/>
              <a:pathLst>
                <a:path w="12996" h="8293" extrusionOk="0">
                  <a:moveTo>
                    <a:pt x="5209" y="0"/>
                  </a:moveTo>
                  <a:cubicBezTo>
                    <a:pt x="4250" y="0"/>
                    <a:pt x="3182" y="163"/>
                    <a:pt x="1993" y="541"/>
                  </a:cubicBezTo>
                  <a:cubicBezTo>
                    <a:pt x="1993" y="541"/>
                    <a:pt x="1" y="8293"/>
                    <a:pt x="7810" y="8293"/>
                  </a:cubicBezTo>
                  <a:cubicBezTo>
                    <a:pt x="8789" y="8293"/>
                    <a:pt x="9922" y="8171"/>
                    <a:pt x="11233" y="7896"/>
                  </a:cubicBezTo>
                  <a:lnTo>
                    <a:pt x="12996" y="6711"/>
                  </a:lnTo>
                  <a:cubicBezTo>
                    <a:pt x="12996" y="6711"/>
                    <a:pt x="11358" y="0"/>
                    <a:pt x="5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3186;p51">
              <a:extLst>
                <a:ext uri="{FF2B5EF4-FFF2-40B4-BE49-F238E27FC236}">
                  <a16:creationId xmlns:a16="http://schemas.microsoft.com/office/drawing/2014/main" id="{AEF351BC-6109-478A-865F-2EC153F83FA3}"/>
                </a:ext>
              </a:extLst>
            </p:cNvPr>
            <p:cNvSpPr/>
            <p:nvPr/>
          </p:nvSpPr>
          <p:spPr>
            <a:xfrm>
              <a:off x="1909127" y="1427315"/>
              <a:ext cx="272906" cy="172694"/>
            </a:xfrm>
            <a:custGeom>
              <a:avLst/>
              <a:gdLst/>
              <a:ahLst/>
              <a:cxnLst/>
              <a:rect l="l" t="t" r="r" b="b"/>
              <a:pathLst>
                <a:path w="6141" h="3886" extrusionOk="0">
                  <a:moveTo>
                    <a:pt x="663" y="1"/>
                  </a:moveTo>
                  <a:cubicBezTo>
                    <a:pt x="344" y="1"/>
                    <a:pt x="152" y="48"/>
                    <a:pt x="122" y="55"/>
                  </a:cubicBezTo>
                  <a:cubicBezTo>
                    <a:pt x="61" y="86"/>
                    <a:pt x="0" y="177"/>
                    <a:pt x="31" y="238"/>
                  </a:cubicBezTo>
                  <a:cubicBezTo>
                    <a:pt x="31" y="306"/>
                    <a:pt x="82" y="340"/>
                    <a:pt x="133" y="340"/>
                  </a:cubicBezTo>
                  <a:cubicBezTo>
                    <a:pt x="150" y="340"/>
                    <a:pt x="167" y="337"/>
                    <a:pt x="183" y="329"/>
                  </a:cubicBezTo>
                  <a:cubicBezTo>
                    <a:pt x="190" y="329"/>
                    <a:pt x="342" y="293"/>
                    <a:pt x="611" y="293"/>
                  </a:cubicBezTo>
                  <a:cubicBezTo>
                    <a:pt x="1480" y="293"/>
                    <a:pt x="3560" y="666"/>
                    <a:pt x="5836" y="3824"/>
                  </a:cubicBezTo>
                  <a:cubicBezTo>
                    <a:pt x="5867" y="3855"/>
                    <a:pt x="5927" y="3885"/>
                    <a:pt x="5958" y="3885"/>
                  </a:cubicBezTo>
                  <a:cubicBezTo>
                    <a:pt x="6079" y="3885"/>
                    <a:pt x="6140" y="3764"/>
                    <a:pt x="6079" y="3672"/>
                  </a:cubicBezTo>
                  <a:cubicBezTo>
                    <a:pt x="3750" y="430"/>
                    <a:pt x="1627" y="1"/>
                    <a:pt x="66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3187;p51">
              <a:extLst>
                <a:ext uri="{FF2B5EF4-FFF2-40B4-BE49-F238E27FC236}">
                  <a16:creationId xmlns:a16="http://schemas.microsoft.com/office/drawing/2014/main" id="{7AD7DDED-04BB-4E8A-A9AB-B906BE3486DB}"/>
                </a:ext>
              </a:extLst>
            </p:cNvPr>
            <p:cNvSpPr/>
            <p:nvPr/>
          </p:nvSpPr>
          <p:spPr>
            <a:xfrm>
              <a:off x="2242749" y="1164977"/>
              <a:ext cx="393161" cy="349921"/>
            </a:xfrm>
            <a:custGeom>
              <a:avLst/>
              <a:gdLst/>
              <a:ahLst/>
              <a:cxnLst/>
              <a:rect l="l" t="t" r="r" b="b"/>
              <a:pathLst>
                <a:path w="8847" h="7874" extrusionOk="0">
                  <a:moveTo>
                    <a:pt x="3193" y="1"/>
                  </a:moveTo>
                  <a:cubicBezTo>
                    <a:pt x="3193" y="1"/>
                    <a:pt x="1" y="4530"/>
                    <a:pt x="2980" y="7873"/>
                  </a:cubicBezTo>
                  <a:lnTo>
                    <a:pt x="5290" y="7478"/>
                  </a:lnTo>
                  <a:cubicBezTo>
                    <a:pt x="5290" y="7478"/>
                    <a:pt x="8846" y="2919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3188;p51">
              <a:extLst>
                <a:ext uri="{FF2B5EF4-FFF2-40B4-BE49-F238E27FC236}">
                  <a16:creationId xmlns:a16="http://schemas.microsoft.com/office/drawing/2014/main" id="{232E2475-CE78-4ADB-93FF-963897B44899}"/>
                </a:ext>
              </a:extLst>
            </p:cNvPr>
            <p:cNvSpPr/>
            <p:nvPr/>
          </p:nvSpPr>
          <p:spPr>
            <a:xfrm>
              <a:off x="2583170" y="3663259"/>
              <a:ext cx="552523" cy="803209"/>
            </a:xfrm>
            <a:custGeom>
              <a:avLst/>
              <a:gdLst/>
              <a:ahLst/>
              <a:cxnLst/>
              <a:rect l="l" t="t" r="r" b="b"/>
              <a:pathLst>
                <a:path w="12433" h="18074" extrusionOk="0">
                  <a:moveTo>
                    <a:pt x="5760" y="0"/>
                  </a:moveTo>
                  <a:cubicBezTo>
                    <a:pt x="4013" y="0"/>
                    <a:pt x="1" y="5094"/>
                    <a:pt x="1" y="5094"/>
                  </a:cubicBezTo>
                  <a:cubicBezTo>
                    <a:pt x="1" y="5094"/>
                    <a:pt x="6171" y="18012"/>
                    <a:pt x="7356" y="18073"/>
                  </a:cubicBezTo>
                  <a:cubicBezTo>
                    <a:pt x="7370" y="18073"/>
                    <a:pt x="7383" y="18073"/>
                    <a:pt x="7397" y="18073"/>
                  </a:cubicBezTo>
                  <a:cubicBezTo>
                    <a:pt x="8637" y="18073"/>
                    <a:pt x="11526" y="16725"/>
                    <a:pt x="11977" y="15763"/>
                  </a:cubicBezTo>
                  <a:cubicBezTo>
                    <a:pt x="12433" y="14790"/>
                    <a:pt x="5928" y="18"/>
                    <a:pt x="5928" y="18"/>
                  </a:cubicBezTo>
                  <a:cubicBezTo>
                    <a:pt x="5875" y="6"/>
                    <a:pt x="5819" y="0"/>
                    <a:pt x="5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3189;p51">
              <a:extLst>
                <a:ext uri="{FF2B5EF4-FFF2-40B4-BE49-F238E27FC236}">
                  <a16:creationId xmlns:a16="http://schemas.microsoft.com/office/drawing/2014/main" id="{FB3189E2-E112-42C3-8A0E-613BA6AF21A5}"/>
                </a:ext>
              </a:extLst>
            </p:cNvPr>
            <p:cNvSpPr/>
            <p:nvPr/>
          </p:nvSpPr>
          <p:spPr>
            <a:xfrm>
              <a:off x="1510621" y="3724499"/>
              <a:ext cx="555233" cy="729927"/>
            </a:xfrm>
            <a:custGeom>
              <a:avLst/>
              <a:gdLst/>
              <a:ahLst/>
              <a:cxnLst/>
              <a:rect l="l" t="t" r="r" b="b"/>
              <a:pathLst>
                <a:path w="12494" h="16425" extrusionOk="0">
                  <a:moveTo>
                    <a:pt x="9077" y="1"/>
                  </a:moveTo>
                  <a:cubicBezTo>
                    <a:pt x="6976" y="1"/>
                    <a:pt x="4712" y="311"/>
                    <a:pt x="4712" y="311"/>
                  </a:cubicBezTo>
                  <a:cubicBezTo>
                    <a:pt x="4712" y="311"/>
                    <a:pt x="0" y="13959"/>
                    <a:pt x="821" y="14810"/>
                  </a:cubicBezTo>
                  <a:cubicBezTo>
                    <a:pt x="1516" y="15530"/>
                    <a:pt x="4017" y="16425"/>
                    <a:pt x="5378" y="16425"/>
                  </a:cubicBezTo>
                  <a:cubicBezTo>
                    <a:pt x="5625" y="16425"/>
                    <a:pt x="5834" y="16395"/>
                    <a:pt x="5988" y="16330"/>
                  </a:cubicBezTo>
                  <a:cubicBezTo>
                    <a:pt x="6961" y="15935"/>
                    <a:pt x="12493" y="767"/>
                    <a:pt x="12493" y="767"/>
                  </a:cubicBezTo>
                  <a:cubicBezTo>
                    <a:pt x="12105" y="172"/>
                    <a:pt x="10636" y="1"/>
                    <a:pt x="9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3190;p51">
              <a:extLst>
                <a:ext uri="{FF2B5EF4-FFF2-40B4-BE49-F238E27FC236}">
                  <a16:creationId xmlns:a16="http://schemas.microsoft.com/office/drawing/2014/main" id="{E844FE27-5FF2-4C18-B20B-CA56E8F7BB3A}"/>
                </a:ext>
              </a:extLst>
            </p:cNvPr>
            <p:cNvSpPr/>
            <p:nvPr/>
          </p:nvSpPr>
          <p:spPr>
            <a:xfrm>
              <a:off x="1757804" y="1400917"/>
              <a:ext cx="1514293" cy="774500"/>
            </a:xfrm>
            <a:custGeom>
              <a:avLst/>
              <a:gdLst/>
              <a:ahLst/>
              <a:cxnLst/>
              <a:rect l="l" t="t" r="r" b="b"/>
              <a:pathLst>
                <a:path w="34075" h="17428" extrusionOk="0">
                  <a:moveTo>
                    <a:pt x="16153" y="1"/>
                  </a:moveTo>
                  <a:cubicBezTo>
                    <a:pt x="10881" y="1"/>
                    <a:pt x="8177" y="3628"/>
                    <a:pt x="8177" y="3628"/>
                  </a:cubicBezTo>
                  <a:cubicBezTo>
                    <a:pt x="3922" y="6090"/>
                    <a:pt x="1" y="15027"/>
                    <a:pt x="1" y="15027"/>
                  </a:cubicBezTo>
                  <a:lnTo>
                    <a:pt x="20427" y="17428"/>
                  </a:lnTo>
                  <a:lnTo>
                    <a:pt x="20427" y="17428"/>
                  </a:lnTo>
                  <a:cubicBezTo>
                    <a:pt x="19637" y="13689"/>
                    <a:pt x="29849" y="13841"/>
                    <a:pt x="31947" y="12656"/>
                  </a:cubicBezTo>
                  <a:cubicBezTo>
                    <a:pt x="34074" y="11440"/>
                    <a:pt x="33436" y="2868"/>
                    <a:pt x="30184" y="2564"/>
                  </a:cubicBezTo>
                  <a:cubicBezTo>
                    <a:pt x="29937" y="2540"/>
                    <a:pt x="29704" y="2528"/>
                    <a:pt x="29484" y="2528"/>
                  </a:cubicBezTo>
                  <a:cubicBezTo>
                    <a:pt x="25591" y="2528"/>
                    <a:pt x="25790" y="6163"/>
                    <a:pt x="24409" y="6911"/>
                  </a:cubicBezTo>
                  <a:cubicBezTo>
                    <a:pt x="24321" y="6961"/>
                    <a:pt x="24243" y="6985"/>
                    <a:pt x="24172" y="6985"/>
                  </a:cubicBezTo>
                  <a:cubicBezTo>
                    <a:pt x="23077" y="6985"/>
                    <a:pt x="23644" y="1399"/>
                    <a:pt x="18907" y="315"/>
                  </a:cubicBezTo>
                  <a:cubicBezTo>
                    <a:pt x="17922" y="95"/>
                    <a:pt x="17004" y="1"/>
                    <a:pt x="16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3191;p51">
              <a:extLst>
                <a:ext uri="{FF2B5EF4-FFF2-40B4-BE49-F238E27FC236}">
                  <a16:creationId xmlns:a16="http://schemas.microsoft.com/office/drawing/2014/main" id="{4763E53A-1F68-4D91-AF60-A46FC81E51A7}"/>
                </a:ext>
              </a:extLst>
            </p:cNvPr>
            <p:cNvSpPr/>
            <p:nvPr/>
          </p:nvSpPr>
          <p:spPr>
            <a:xfrm>
              <a:off x="2456201" y="1588638"/>
              <a:ext cx="140519" cy="131587"/>
            </a:xfrm>
            <a:custGeom>
              <a:avLst/>
              <a:gdLst/>
              <a:ahLst/>
              <a:cxnLst/>
              <a:rect l="l" t="t" r="r" b="b"/>
              <a:pathLst>
                <a:path w="3162" h="2961" extrusionOk="0">
                  <a:moveTo>
                    <a:pt x="1828" y="0"/>
                  </a:moveTo>
                  <a:cubicBezTo>
                    <a:pt x="1794" y="0"/>
                    <a:pt x="1760" y="15"/>
                    <a:pt x="1733" y="42"/>
                  </a:cubicBezTo>
                  <a:cubicBezTo>
                    <a:pt x="1672" y="73"/>
                    <a:pt x="1672" y="164"/>
                    <a:pt x="1703" y="225"/>
                  </a:cubicBezTo>
                  <a:cubicBezTo>
                    <a:pt x="1733" y="255"/>
                    <a:pt x="2827" y="1745"/>
                    <a:pt x="2311" y="2565"/>
                  </a:cubicBezTo>
                  <a:cubicBezTo>
                    <a:pt x="2219" y="2687"/>
                    <a:pt x="2159" y="2687"/>
                    <a:pt x="2098" y="2687"/>
                  </a:cubicBezTo>
                  <a:cubicBezTo>
                    <a:pt x="1642" y="2687"/>
                    <a:pt x="760" y="1501"/>
                    <a:pt x="304" y="772"/>
                  </a:cubicBezTo>
                  <a:cubicBezTo>
                    <a:pt x="267" y="734"/>
                    <a:pt x="218" y="708"/>
                    <a:pt x="171" y="708"/>
                  </a:cubicBezTo>
                  <a:cubicBezTo>
                    <a:pt x="143" y="708"/>
                    <a:pt x="115" y="718"/>
                    <a:pt x="92" y="742"/>
                  </a:cubicBezTo>
                  <a:cubicBezTo>
                    <a:pt x="31" y="772"/>
                    <a:pt x="0" y="863"/>
                    <a:pt x="61" y="924"/>
                  </a:cubicBezTo>
                  <a:cubicBezTo>
                    <a:pt x="183" y="1137"/>
                    <a:pt x="1338" y="2960"/>
                    <a:pt x="2098" y="2960"/>
                  </a:cubicBezTo>
                  <a:cubicBezTo>
                    <a:pt x="2280" y="2960"/>
                    <a:pt x="2432" y="2869"/>
                    <a:pt x="2523" y="2717"/>
                  </a:cubicBezTo>
                  <a:cubicBezTo>
                    <a:pt x="3162" y="1714"/>
                    <a:pt x="1976" y="134"/>
                    <a:pt x="1946" y="73"/>
                  </a:cubicBezTo>
                  <a:cubicBezTo>
                    <a:pt x="1912" y="23"/>
                    <a:pt x="1870" y="0"/>
                    <a:pt x="1828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3192;p51">
              <a:extLst>
                <a:ext uri="{FF2B5EF4-FFF2-40B4-BE49-F238E27FC236}">
                  <a16:creationId xmlns:a16="http://schemas.microsoft.com/office/drawing/2014/main" id="{058E6CD4-ED5B-4D6E-B040-8A72C05E3DC3}"/>
                </a:ext>
              </a:extLst>
            </p:cNvPr>
            <p:cNvSpPr/>
            <p:nvPr/>
          </p:nvSpPr>
          <p:spPr>
            <a:xfrm>
              <a:off x="2617701" y="1537308"/>
              <a:ext cx="131676" cy="120788"/>
            </a:xfrm>
            <a:custGeom>
              <a:avLst/>
              <a:gdLst/>
              <a:ahLst/>
              <a:cxnLst/>
              <a:rect l="l" t="t" r="r" b="b"/>
              <a:pathLst>
                <a:path w="2963" h="2718" extrusionOk="0">
                  <a:moveTo>
                    <a:pt x="1849" y="0"/>
                  </a:moveTo>
                  <a:cubicBezTo>
                    <a:pt x="1826" y="0"/>
                    <a:pt x="1801" y="4"/>
                    <a:pt x="1777" y="12"/>
                  </a:cubicBezTo>
                  <a:cubicBezTo>
                    <a:pt x="1716" y="42"/>
                    <a:pt x="1686" y="134"/>
                    <a:pt x="1716" y="194"/>
                  </a:cubicBezTo>
                  <a:cubicBezTo>
                    <a:pt x="2172" y="1106"/>
                    <a:pt x="2476" y="2170"/>
                    <a:pt x="2233" y="2353"/>
                  </a:cubicBezTo>
                  <a:cubicBezTo>
                    <a:pt x="2166" y="2397"/>
                    <a:pt x="2067" y="2425"/>
                    <a:pt x="1971" y="2425"/>
                  </a:cubicBezTo>
                  <a:cubicBezTo>
                    <a:pt x="1935" y="2425"/>
                    <a:pt x="1901" y="2421"/>
                    <a:pt x="1868" y="2413"/>
                  </a:cubicBezTo>
                  <a:cubicBezTo>
                    <a:pt x="1260" y="2292"/>
                    <a:pt x="531" y="1197"/>
                    <a:pt x="288" y="772"/>
                  </a:cubicBezTo>
                  <a:cubicBezTo>
                    <a:pt x="261" y="737"/>
                    <a:pt x="225" y="722"/>
                    <a:pt x="189" y="722"/>
                  </a:cubicBezTo>
                  <a:cubicBezTo>
                    <a:pt x="97" y="722"/>
                    <a:pt x="1" y="815"/>
                    <a:pt x="44" y="924"/>
                  </a:cubicBezTo>
                  <a:cubicBezTo>
                    <a:pt x="75" y="985"/>
                    <a:pt x="956" y="2505"/>
                    <a:pt x="1807" y="2687"/>
                  </a:cubicBezTo>
                  <a:cubicBezTo>
                    <a:pt x="1868" y="2717"/>
                    <a:pt x="1929" y="2717"/>
                    <a:pt x="1990" y="2717"/>
                  </a:cubicBezTo>
                  <a:cubicBezTo>
                    <a:pt x="2111" y="2717"/>
                    <a:pt x="2263" y="2656"/>
                    <a:pt x="2415" y="2565"/>
                  </a:cubicBezTo>
                  <a:cubicBezTo>
                    <a:pt x="2962" y="2170"/>
                    <a:pt x="2142" y="438"/>
                    <a:pt x="1990" y="73"/>
                  </a:cubicBezTo>
                  <a:cubicBezTo>
                    <a:pt x="1967" y="28"/>
                    <a:pt x="1913" y="0"/>
                    <a:pt x="184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3193;p51">
              <a:extLst>
                <a:ext uri="{FF2B5EF4-FFF2-40B4-BE49-F238E27FC236}">
                  <a16:creationId xmlns:a16="http://schemas.microsoft.com/office/drawing/2014/main" id="{957FFC06-2B44-498B-9568-C2D1351188E7}"/>
                </a:ext>
              </a:extLst>
            </p:cNvPr>
            <p:cNvSpPr/>
            <p:nvPr/>
          </p:nvSpPr>
          <p:spPr>
            <a:xfrm>
              <a:off x="2923591" y="1514776"/>
              <a:ext cx="393116" cy="451466"/>
            </a:xfrm>
            <a:custGeom>
              <a:avLst/>
              <a:gdLst/>
              <a:ahLst/>
              <a:cxnLst/>
              <a:rect l="l" t="t" r="r" b="b"/>
              <a:pathLst>
                <a:path w="8846" h="10159" extrusionOk="0">
                  <a:moveTo>
                    <a:pt x="3235" y="1"/>
                  </a:moveTo>
                  <a:cubicBezTo>
                    <a:pt x="1888" y="1"/>
                    <a:pt x="424" y="378"/>
                    <a:pt x="0" y="1978"/>
                  </a:cubicBezTo>
                  <a:cubicBezTo>
                    <a:pt x="0" y="1978"/>
                    <a:pt x="1625" y="10158"/>
                    <a:pt x="5164" y="10158"/>
                  </a:cubicBezTo>
                  <a:cubicBezTo>
                    <a:pt x="5343" y="10158"/>
                    <a:pt x="5526" y="10138"/>
                    <a:pt x="5715" y="10094"/>
                  </a:cubicBezTo>
                  <a:cubicBezTo>
                    <a:pt x="8846" y="9364"/>
                    <a:pt x="6505" y="458"/>
                    <a:pt x="5228" y="215"/>
                  </a:cubicBezTo>
                  <a:cubicBezTo>
                    <a:pt x="4750" y="126"/>
                    <a:pt x="401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3194;p51">
              <a:extLst>
                <a:ext uri="{FF2B5EF4-FFF2-40B4-BE49-F238E27FC236}">
                  <a16:creationId xmlns:a16="http://schemas.microsoft.com/office/drawing/2014/main" id="{DE687016-6265-41D3-9B25-95FFCE434E89}"/>
                </a:ext>
              </a:extLst>
            </p:cNvPr>
            <p:cNvSpPr/>
            <p:nvPr/>
          </p:nvSpPr>
          <p:spPr>
            <a:xfrm>
              <a:off x="2988431" y="1629080"/>
              <a:ext cx="132431" cy="169494"/>
            </a:xfrm>
            <a:custGeom>
              <a:avLst/>
              <a:gdLst/>
              <a:ahLst/>
              <a:cxnLst/>
              <a:rect l="l" t="t" r="r" b="b"/>
              <a:pathLst>
                <a:path w="2980" h="3814" extrusionOk="0">
                  <a:moveTo>
                    <a:pt x="844" y="1"/>
                  </a:moveTo>
                  <a:cubicBezTo>
                    <a:pt x="535" y="1"/>
                    <a:pt x="243" y="150"/>
                    <a:pt x="61" y="409"/>
                  </a:cubicBezTo>
                  <a:cubicBezTo>
                    <a:pt x="0" y="470"/>
                    <a:pt x="31" y="561"/>
                    <a:pt x="92" y="622"/>
                  </a:cubicBezTo>
                  <a:cubicBezTo>
                    <a:pt x="117" y="634"/>
                    <a:pt x="147" y="642"/>
                    <a:pt x="178" y="642"/>
                  </a:cubicBezTo>
                  <a:cubicBezTo>
                    <a:pt x="223" y="642"/>
                    <a:pt x="269" y="627"/>
                    <a:pt x="304" y="591"/>
                  </a:cubicBezTo>
                  <a:cubicBezTo>
                    <a:pt x="441" y="400"/>
                    <a:pt x="651" y="283"/>
                    <a:pt x="868" y="283"/>
                  </a:cubicBezTo>
                  <a:cubicBezTo>
                    <a:pt x="893" y="283"/>
                    <a:pt x="918" y="284"/>
                    <a:pt x="943" y="288"/>
                  </a:cubicBezTo>
                  <a:cubicBezTo>
                    <a:pt x="1307" y="379"/>
                    <a:pt x="2006" y="895"/>
                    <a:pt x="2675" y="3692"/>
                  </a:cubicBezTo>
                  <a:cubicBezTo>
                    <a:pt x="2675" y="3753"/>
                    <a:pt x="2736" y="3813"/>
                    <a:pt x="2827" y="3813"/>
                  </a:cubicBezTo>
                  <a:lnTo>
                    <a:pt x="2858" y="3783"/>
                  </a:lnTo>
                  <a:cubicBezTo>
                    <a:pt x="2918" y="3783"/>
                    <a:pt x="2979" y="3692"/>
                    <a:pt x="2949" y="3631"/>
                  </a:cubicBezTo>
                  <a:cubicBezTo>
                    <a:pt x="2432" y="1382"/>
                    <a:pt x="1763" y="166"/>
                    <a:pt x="1003" y="14"/>
                  </a:cubicBezTo>
                  <a:cubicBezTo>
                    <a:pt x="950" y="5"/>
                    <a:pt x="897" y="1"/>
                    <a:pt x="84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3195;p51">
              <a:extLst>
                <a:ext uri="{FF2B5EF4-FFF2-40B4-BE49-F238E27FC236}">
                  <a16:creationId xmlns:a16="http://schemas.microsoft.com/office/drawing/2014/main" id="{1B92637E-F87E-4BE7-8F25-A7D6E1B6555A}"/>
                </a:ext>
              </a:extLst>
            </p:cNvPr>
            <p:cNvSpPr/>
            <p:nvPr/>
          </p:nvSpPr>
          <p:spPr>
            <a:xfrm>
              <a:off x="3093801" y="1600326"/>
              <a:ext cx="56750" cy="192825"/>
            </a:xfrm>
            <a:custGeom>
              <a:avLst/>
              <a:gdLst/>
              <a:ahLst/>
              <a:cxnLst/>
              <a:rect l="l" t="t" r="r" b="b"/>
              <a:pathLst>
                <a:path w="1277" h="4339" extrusionOk="0">
                  <a:moveTo>
                    <a:pt x="772" y="0"/>
                  </a:moveTo>
                  <a:cubicBezTo>
                    <a:pt x="696" y="0"/>
                    <a:pt x="619" y="17"/>
                    <a:pt x="547" y="53"/>
                  </a:cubicBezTo>
                  <a:cubicBezTo>
                    <a:pt x="274" y="235"/>
                    <a:pt x="0" y="843"/>
                    <a:pt x="1003" y="4217"/>
                  </a:cubicBezTo>
                  <a:cubicBezTo>
                    <a:pt x="1003" y="4278"/>
                    <a:pt x="1064" y="4339"/>
                    <a:pt x="1125" y="4339"/>
                  </a:cubicBezTo>
                  <a:lnTo>
                    <a:pt x="1186" y="4339"/>
                  </a:lnTo>
                  <a:cubicBezTo>
                    <a:pt x="1246" y="4308"/>
                    <a:pt x="1277" y="4248"/>
                    <a:pt x="1277" y="4156"/>
                  </a:cubicBezTo>
                  <a:cubicBezTo>
                    <a:pt x="274" y="783"/>
                    <a:pt x="639" y="327"/>
                    <a:pt x="699" y="296"/>
                  </a:cubicBezTo>
                  <a:cubicBezTo>
                    <a:pt x="714" y="282"/>
                    <a:pt x="732" y="276"/>
                    <a:pt x="752" y="276"/>
                  </a:cubicBezTo>
                  <a:cubicBezTo>
                    <a:pt x="813" y="276"/>
                    <a:pt x="889" y="334"/>
                    <a:pt x="912" y="357"/>
                  </a:cubicBezTo>
                  <a:cubicBezTo>
                    <a:pt x="941" y="380"/>
                    <a:pt x="970" y="390"/>
                    <a:pt x="997" y="390"/>
                  </a:cubicBezTo>
                  <a:cubicBezTo>
                    <a:pt x="1112" y="390"/>
                    <a:pt x="1193" y="212"/>
                    <a:pt x="1094" y="114"/>
                  </a:cubicBezTo>
                  <a:cubicBezTo>
                    <a:pt x="1002" y="40"/>
                    <a:pt x="888" y="0"/>
                    <a:pt x="77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3196;p51">
              <a:extLst>
                <a:ext uri="{FF2B5EF4-FFF2-40B4-BE49-F238E27FC236}">
                  <a16:creationId xmlns:a16="http://schemas.microsoft.com/office/drawing/2014/main" id="{607E3C87-EC08-4AD2-998B-E4A3BE0F6613}"/>
                </a:ext>
              </a:extLst>
            </p:cNvPr>
            <p:cNvSpPr/>
            <p:nvPr/>
          </p:nvSpPr>
          <p:spPr>
            <a:xfrm>
              <a:off x="2660187" y="1890485"/>
              <a:ext cx="184337" cy="164917"/>
            </a:xfrm>
            <a:custGeom>
              <a:avLst/>
              <a:gdLst/>
              <a:ahLst/>
              <a:cxnLst/>
              <a:rect l="l" t="t" r="r" b="b"/>
              <a:pathLst>
                <a:path w="4148" h="3711" extrusionOk="0">
                  <a:moveTo>
                    <a:pt x="412" y="0"/>
                  </a:moveTo>
                  <a:cubicBezTo>
                    <a:pt x="348" y="0"/>
                    <a:pt x="287" y="39"/>
                    <a:pt x="274" y="120"/>
                  </a:cubicBezTo>
                  <a:cubicBezTo>
                    <a:pt x="274" y="211"/>
                    <a:pt x="0" y="2369"/>
                    <a:pt x="1186" y="3281"/>
                  </a:cubicBezTo>
                  <a:cubicBezTo>
                    <a:pt x="1520" y="3559"/>
                    <a:pt x="1930" y="3710"/>
                    <a:pt x="2348" y="3710"/>
                  </a:cubicBezTo>
                  <a:cubicBezTo>
                    <a:pt x="2386" y="3710"/>
                    <a:pt x="2424" y="3709"/>
                    <a:pt x="2462" y="3707"/>
                  </a:cubicBezTo>
                  <a:cubicBezTo>
                    <a:pt x="3009" y="3707"/>
                    <a:pt x="3526" y="3585"/>
                    <a:pt x="4012" y="3403"/>
                  </a:cubicBezTo>
                  <a:cubicBezTo>
                    <a:pt x="4148" y="3321"/>
                    <a:pt x="4090" y="3119"/>
                    <a:pt x="3969" y="3119"/>
                  </a:cubicBezTo>
                  <a:cubicBezTo>
                    <a:pt x="3954" y="3119"/>
                    <a:pt x="3938" y="3122"/>
                    <a:pt x="3921" y="3129"/>
                  </a:cubicBezTo>
                  <a:cubicBezTo>
                    <a:pt x="3388" y="3331"/>
                    <a:pt x="2909" y="3430"/>
                    <a:pt x="2492" y="3430"/>
                  </a:cubicBezTo>
                  <a:cubicBezTo>
                    <a:pt x="2029" y="3430"/>
                    <a:pt x="1641" y="3308"/>
                    <a:pt x="1338" y="3068"/>
                  </a:cubicBezTo>
                  <a:cubicBezTo>
                    <a:pt x="304" y="2248"/>
                    <a:pt x="578" y="181"/>
                    <a:pt x="578" y="181"/>
                  </a:cubicBezTo>
                  <a:cubicBezTo>
                    <a:pt x="578" y="62"/>
                    <a:pt x="493" y="0"/>
                    <a:pt x="41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3197;p51">
              <a:extLst>
                <a:ext uri="{FF2B5EF4-FFF2-40B4-BE49-F238E27FC236}">
                  <a16:creationId xmlns:a16="http://schemas.microsoft.com/office/drawing/2014/main" id="{2F4DF025-6189-4B50-98AB-5894D45F2D82}"/>
                </a:ext>
              </a:extLst>
            </p:cNvPr>
            <p:cNvSpPr/>
            <p:nvPr/>
          </p:nvSpPr>
          <p:spPr>
            <a:xfrm>
              <a:off x="2573393" y="3407231"/>
              <a:ext cx="146252" cy="128520"/>
            </a:xfrm>
            <a:custGeom>
              <a:avLst/>
              <a:gdLst/>
              <a:ahLst/>
              <a:cxnLst/>
              <a:rect l="l" t="t" r="r" b="b"/>
              <a:pathLst>
                <a:path w="3291" h="2892" extrusionOk="0">
                  <a:moveTo>
                    <a:pt x="234" y="1"/>
                  </a:moveTo>
                  <a:cubicBezTo>
                    <a:pt x="121" y="1"/>
                    <a:pt x="1" y="173"/>
                    <a:pt x="99" y="247"/>
                  </a:cubicBezTo>
                  <a:lnTo>
                    <a:pt x="3047" y="2861"/>
                  </a:lnTo>
                  <a:cubicBezTo>
                    <a:pt x="3078" y="2891"/>
                    <a:pt x="3108" y="2891"/>
                    <a:pt x="3139" y="2891"/>
                  </a:cubicBezTo>
                  <a:cubicBezTo>
                    <a:pt x="3199" y="2891"/>
                    <a:pt x="3230" y="2861"/>
                    <a:pt x="3230" y="2830"/>
                  </a:cubicBezTo>
                  <a:cubicBezTo>
                    <a:pt x="3291" y="2800"/>
                    <a:pt x="3291" y="2709"/>
                    <a:pt x="3230" y="2648"/>
                  </a:cubicBezTo>
                  <a:lnTo>
                    <a:pt x="312" y="34"/>
                  </a:lnTo>
                  <a:cubicBezTo>
                    <a:pt x="288" y="10"/>
                    <a:pt x="262" y="1"/>
                    <a:pt x="2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3198;p51">
              <a:extLst>
                <a:ext uri="{FF2B5EF4-FFF2-40B4-BE49-F238E27FC236}">
                  <a16:creationId xmlns:a16="http://schemas.microsoft.com/office/drawing/2014/main" id="{319F8627-ED2A-46AE-A56A-B31BBBC0A4E5}"/>
                </a:ext>
              </a:extLst>
            </p:cNvPr>
            <p:cNvSpPr/>
            <p:nvPr/>
          </p:nvSpPr>
          <p:spPr>
            <a:xfrm>
              <a:off x="2595347" y="3383855"/>
              <a:ext cx="78392" cy="151896"/>
            </a:xfrm>
            <a:custGeom>
              <a:avLst/>
              <a:gdLst/>
              <a:ahLst/>
              <a:cxnLst/>
              <a:rect l="l" t="t" r="r" b="b"/>
              <a:pathLst>
                <a:path w="1764" h="3418" extrusionOk="0">
                  <a:moveTo>
                    <a:pt x="1588" y="1"/>
                  </a:moveTo>
                  <a:cubicBezTo>
                    <a:pt x="1536" y="1"/>
                    <a:pt x="1481" y="29"/>
                    <a:pt x="1459" y="74"/>
                  </a:cubicBezTo>
                  <a:lnTo>
                    <a:pt x="31" y="3235"/>
                  </a:lnTo>
                  <a:cubicBezTo>
                    <a:pt x="0" y="3296"/>
                    <a:pt x="31" y="3387"/>
                    <a:pt x="122" y="3417"/>
                  </a:cubicBezTo>
                  <a:lnTo>
                    <a:pt x="152" y="3417"/>
                  </a:lnTo>
                  <a:cubicBezTo>
                    <a:pt x="213" y="3417"/>
                    <a:pt x="274" y="3387"/>
                    <a:pt x="304" y="3356"/>
                  </a:cubicBezTo>
                  <a:lnTo>
                    <a:pt x="1733" y="195"/>
                  </a:lnTo>
                  <a:cubicBezTo>
                    <a:pt x="1763" y="134"/>
                    <a:pt x="1733" y="43"/>
                    <a:pt x="1642" y="13"/>
                  </a:cubicBezTo>
                  <a:cubicBezTo>
                    <a:pt x="1625" y="5"/>
                    <a:pt x="1607" y="1"/>
                    <a:pt x="158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5" name="Google Shape;3199;p51">
              <a:extLst>
                <a:ext uri="{FF2B5EF4-FFF2-40B4-BE49-F238E27FC236}">
                  <a16:creationId xmlns:a16="http://schemas.microsoft.com/office/drawing/2014/main" id="{7E147406-2B97-4D65-824E-A0A0892F247D}"/>
                </a:ext>
              </a:extLst>
            </p:cNvPr>
            <p:cNvSpPr/>
            <p:nvPr/>
          </p:nvSpPr>
          <p:spPr>
            <a:xfrm>
              <a:off x="2643966" y="2056519"/>
              <a:ext cx="760546" cy="568743"/>
            </a:xfrm>
            <a:custGeom>
              <a:avLst/>
              <a:gdLst/>
              <a:ahLst/>
              <a:cxnLst/>
              <a:rect l="l" t="t" r="r" b="b"/>
              <a:pathLst>
                <a:path w="17114" h="12798" extrusionOk="0">
                  <a:moveTo>
                    <a:pt x="13040" y="1"/>
                  </a:moveTo>
                  <a:cubicBezTo>
                    <a:pt x="10037" y="5853"/>
                    <a:pt x="2807" y="6308"/>
                    <a:pt x="631" y="6308"/>
                  </a:cubicBezTo>
                  <a:cubicBezTo>
                    <a:pt x="230" y="6308"/>
                    <a:pt x="1" y="6293"/>
                    <a:pt x="0" y="6293"/>
                  </a:cubicBezTo>
                  <a:lnTo>
                    <a:pt x="0" y="6293"/>
                  </a:lnTo>
                  <a:lnTo>
                    <a:pt x="2341" y="12798"/>
                  </a:lnTo>
                  <a:cubicBezTo>
                    <a:pt x="14560" y="12554"/>
                    <a:pt x="17113" y="3557"/>
                    <a:pt x="17113" y="3557"/>
                  </a:cubicBezTo>
                  <a:lnTo>
                    <a:pt x="13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6" name="Google Shape;3200;p51">
              <a:extLst>
                <a:ext uri="{FF2B5EF4-FFF2-40B4-BE49-F238E27FC236}">
                  <a16:creationId xmlns:a16="http://schemas.microsoft.com/office/drawing/2014/main" id="{27F3CDED-CFFC-4C57-BB12-2449568B6711}"/>
                </a:ext>
              </a:extLst>
            </p:cNvPr>
            <p:cNvSpPr/>
            <p:nvPr/>
          </p:nvSpPr>
          <p:spPr>
            <a:xfrm>
              <a:off x="1405251" y="2067362"/>
              <a:ext cx="1504827" cy="1285027"/>
            </a:xfrm>
            <a:custGeom>
              <a:avLst/>
              <a:gdLst/>
              <a:ahLst/>
              <a:cxnLst/>
              <a:rect l="l" t="t" r="r" b="b"/>
              <a:pathLst>
                <a:path w="33862" h="28916" extrusionOk="0">
                  <a:moveTo>
                    <a:pt x="7934" y="0"/>
                  </a:moveTo>
                  <a:cubicBezTo>
                    <a:pt x="7934" y="0"/>
                    <a:pt x="1" y="10335"/>
                    <a:pt x="1824" y="28511"/>
                  </a:cubicBezTo>
                  <a:cubicBezTo>
                    <a:pt x="1824" y="28511"/>
                    <a:pt x="7465" y="28915"/>
                    <a:pt x="14122" y="28915"/>
                  </a:cubicBezTo>
                  <a:cubicBezTo>
                    <a:pt x="21611" y="28915"/>
                    <a:pt x="30386" y="28404"/>
                    <a:pt x="33861" y="26232"/>
                  </a:cubicBezTo>
                  <a:cubicBezTo>
                    <a:pt x="33861" y="26232"/>
                    <a:pt x="31886" y="8906"/>
                    <a:pt x="28360" y="2432"/>
                  </a:cubicBezTo>
                  <a:cubicBezTo>
                    <a:pt x="27813" y="3374"/>
                    <a:pt x="26901" y="4073"/>
                    <a:pt x="25837" y="4347"/>
                  </a:cubicBezTo>
                  <a:lnTo>
                    <a:pt x="25016" y="8177"/>
                  </a:lnTo>
                  <a:lnTo>
                    <a:pt x="23132" y="4772"/>
                  </a:lnTo>
                  <a:cubicBezTo>
                    <a:pt x="23132" y="4772"/>
                    <a:pt x="11521" y="2918"/>
                    <a:pt x="7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7" name="Google Shape;3201;p51">
              <a:extLst>
                <a:ext uri="{FF2B5EF4-FFF2-40B4-BE49-F238E27FC236}">
                  <a16:creationId xmlns:a16="http://schemas.microsoft.com/office/drawing/2014/main" id="{C211D3B5-4195-4FA4-84D4-22D6AE9B3A4B}"/>
                </a:ext>
              </a:extLst>
            </p:cNvPr>
            <p:cNvSpPr/>
            <p:nvPr/>
          </p:nvSpPr>
          <p:spPr>
            <a:xfrm>
              <a:off x="2650721" y="2175400"/>
              <a:ext cx="256685" cy="828095"/>
            </a:xfrm>
            <a:custGeom>
              <a:avLst/>
              <a:gdLst/>
              <a:ahLst/>
              <a:cxnLst/>
              <a:rect l="l" t="t" r="r" b="b"/>
              <a:pathLst>
                <a:path w="5776" h="1863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0" y="4864"/>
                    <a:pt x="4894" y="18603"/>
                    <a:pt x="4894" y="18633"/>
                  </a:cubicBezTo>
                  <a:cubicBezTo>
                    <a:pt x="5776" y="6354"/>
                    <a:pt x="335" y="1"/>
                    <a:pt x="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8" name="Google Shape;3202;p51">
              <a:extLst>
                <a:ext uri="{FF2B5EF4-FFF2-40B4-BE49-F238E27FC236}">
                  <a16:creationId xmlns:a16="http://schemas.microsoft.com/office/drawing/2014/main" id="{6E4A2421-A1D4-4C10-ADA2-944283857346}"/>
                </a:ext>
              </a:extLst>
            </p:cNvPr>
            <p:cNvSpPr/>
            <p:nvPr/>
          </p:nvSpPr>
          <p:spPr>
            <a:xfrm>
              <a:off x="1459291" y="2068696"/>
              <a:ext cx="607895" cy="1051495"/>
            </a:xfrm>
            <a:custGeom>
              <a:avLst/>
              <a:gdLst/>
              <a:ahLst/>
              <a:cxnLst/>
              <a:rect l="l" t="t" r="r" b="b"/>
              <a:pathLst>
                <a:path w="13679" h="23661" extrusionOk="0">
                  <a:moveTo>
                    <a:pt x="6718" y="1"/>
                  </a:moveTo>
                  <a:lnTo>
                    <a:pt x="3952" y="2675"/>
                  </a:lnTo>
                  <a:cubicBezTo>
                    <a:pt x="3952" y="2675"/>
                    <a:pt x="10821" y="3162"/>
                    <a:pt x="11247" y="14195"/>
                  </a:cubicBezTo>
                  <a:cubicBezTo>
                    <a:pt x="11457" y="20282"/>
                    <a:pt x="6015" y="21224"/>
                    <a:pt x="2626" y="21224"/>
                  </a:cubicBezTo>
                  <a:cubicBezTo>
                    <a:pt x="1107" y="21224"/>
                    <a:pt x="1" y="21034"/>
                    <a:pt x="0" y="21034"/>
                  </a:cubicBezTo>
                  <a:lnTo>
                    <a:pt x="0" y="21034"/>
                  </a:lnTo>
                  <a:lnTo>
                    <a:pt x="335" y="23648"/>
                  </a:lnTo>
                  <a:cubicBezTo>
                    <a:pt x="335" y="23648"/>
                    <a:pt x="581" y="23661"/>
                    <a:pt x="1004" y="23661"/>
                  </a:cubicBezTo>
                  <a:cubicBezTo>
                    <a:pt x="3586" y="23661"/>
                    <a:pt x="12774" y="23190"/>
                    <a:pt x="13192" y="16505"/>
                  </a:cubicBezTo>
                  <a:cubicBezTo>
                    <a:pt x="13679" y="8694"/>
                    <a:pt x="11186" y="2311"/>
                    <a:pt x="6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2" name="Google Shape;3203;p51">
              <a:extLst>
                <a:ext uri="{FF2B5EF4-FFF2-40B4-BE49-F238E27FC236}">
                  <a16:creationId xmlns:a16="http://schemas.microsoft.com/office/drawing/2014/main" id="{A9BE00B5-5A2C-4B8C-997B-FFDB52841024}"/>
                </a:ext>
              </a:extLst>
            </p:cNvPr>
            <p:cNvSpPr/>
            <p:nvPr/>
          </p:nvSpPr>
          <p:spPr>
            <a:xfrm>
              <a:off x="1197220" y="2244284"/>
              <a:ext cx="784855" cy="646780"/>
            </a:xfrm>
            <a:custGeom>
              <a:avLst/>
              <a:gdLst/>
              <a:ahLst/>
              <a:cxnLst/>
              <a:rect l="l" t="t" r="r" b="b"/>
              <a:pathLst>
                <a:path w="17661" h="14554" extrusionOk="0">
                  <a:moveTo>
                    <a:pt x="10214" y="1"/>
                  </a:moveTo>
                  <a:cubicBezTo>
                    <a:pt x="10214" y="1"/>
                    <a:pt x="1" y="2372"/>
                    <a:pt x="1" y="9728"/>
                  </a:cubicBezTo>
                  <a:cubicBezTo>
                    <a:pt x="1" y="13642"/>
                    <a:pt x="5043" y="14553"/>
                    <a:pt x="9740" y="14553"/>
                  </a:cubicBezTo>
                  <a:cubicBezTo>
                    <a:pt x="13832" y="14553"/>
                    <a:pt x="17661" y="13861"/>
                    <a:pt x="17661" y="13861"/>
                  </a:cubicBezTo>
                  <a:lnTo>
                    <a:pt x="17661" y="8633"/>
                  </a:lnTo>
                  <a:cubicBezTo>
                    <a:pt x="17661" y="8633"/>
                    <a:pt x="13437" y="9898"/>
                    <a:pt x="10224" y="9898"/>
                  </a:cubicBezTo>
                  <a:cubicBezTo>
                    <a:pt x="8764" y="9898"/>
                    <a:pt x="7512" y="9636"/>
                    <a:pt x="6961" y="8876"/>
                  </a:cubicBezTo>
                  <a:cubicBezTo>
                    <a:pt x="5394" y="6715"/>
                    <a:pt x="11801" y="6595"/>
                    <a:pt x="13244" y="6595"/>
                  </a:cubicBezTo>
                  <a:cubicBezTo>
                    <a:pt x="13424" y="6595"/>
                    <a:pt x="13527" y="6597"/>
                    <a:pt x="13527" y="6597"/>
                  </a:cubicBezTo>
                  <a:lnTo>
                    <a:pt x="10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3" name="Google Shape;3204;p51">
              <a:extLst>
                <a:ext uri="{FF2B5EF4-FFF2-40B4-BE49-F238E27FC236}">
                  <a16:creationId xmlns:a16="http://schemas.microsoft.com/office/drawing/2014/main" id="{DBE4AC5E-4FD2-42DB-A5B4-8BC2FD692CF6}"/>
                </a:ext>
              </a:extLst>
            </p:cNvPr>
            <p:cNvSpPr/>
            <p:nvPr/>
          </p:nvSpPr>
          <p:spPr>
            <a:xfrm>
              <a:off x="1416050" y="2207842"/>
              <a:ext cx="410714" cy="405248"/>
            </a:xfrm>
            <a:custGeom>
              <a:avLst/>
              <a:gdLst/>
              <a:ahLst/>
              <a:cxnLst/>
              <a:rect l="l" t="t" r="r" b="b"/>
              <a:pathLst>
                <a:path w="9242" h="9119" extrusionOk="0">
                  <a:moveTo>
                    <a:pt x="6202" y="0"/>
                  </a:moveTo>
                  <a:cubicBezTo>
                    <a:pt x="6202" y="0"/>
                    <a:pt x="4074" y="31"/>
                    <a:pt x="1" y="2979"/>
                  </a:cubicBezTo>
                  <a:cubicBezTo>
                    <a:pt x="1" y="2979"/>
                    <a:pt x="2828" y="8086"/>
                    <a:pt x="3040" y="9119"/>
                  </a:cubicBezTo>
                  <a:lnTo>
                    <a:pt x="9241" y="7994"/>
                  </a:lnTo>
                  <a:lnTo>
                    <a:pt x="62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4" name="Google Shape;3205;p51">
              <a:extLst>
                <a:ext uri="{FF2B5EF4-FFF2-40B4-BE49-F238E27FC236}">
                  <a16:creationId xmlns:a16="http://schemas.microsoft.com/office/drawing/2014/main" id="{AEA806AF-75C7-42D4-9941-1B4A97FE6D73}"/>
                </a:ext>
              </a:extLst>
            </p:cNvPr>
            <p:cNvSpPr/>
            <p:nvPr/>
          </p:nvSpPr>
          <p:spPr>
            <a:xfrm>
              <a:off x="1952324" y="2621282"/>
              <a:ext cx="177005" cy="244420"/>
            </a:xfrm>
            <a:custGeom>
              <a:avLst/>
              <a:gdLst/>
              <a:ahLst/>
              <a:cxnLst/>
              <a:rect l="l" t="t" r="r" b="b"/>
              <a:pathLst>
                <a:path w="3983" h="5500" extrusionOk="0">
                  <a:moveTo>
                    <a:pt x="2036" y="1"/>
                  </a:moveTo>
                  <a:cubicBezTo>
                    <a:pt x="1311" y="1"/>
                    <a:pt x="496" y="102"/>
                    <a:pt x="122" y="150"/>
                  </a:cubicBezTo>
                  <a:cubicBezTo>
                    <a:pt x="31" y="181"/>
                    <a:pt x="1" y="241"/>
                    <a:pt x="1" y="333"/>
                  </a:cubicBezTo>
                  <a:cubicBezTo>
                    <a:pt x="1" y="393"/>
                    <a:pt x="92" y="454"/>
                    <a:pt x="153" y="454"/>
                  </a:cubicBezTo>
                  <a:cubicBezTo>
                    <a:pt x="822" y="348"/>
                    <a:pt x="1536" y="295"/>
                    <a:pt x="2098" y="295"/>
                  </a:cubicBezTo>
                  <a:cubicBezTo>
                    <a:pt x="2661" y="295"/>
                    <a:pt x="3071" y="348"/>
                    <a:pt x="3132" y="454"/>
                  </a:cubicBezTo>
                  <a:cubicBezTo>
                    <a:pt x="3223" y="667"/>
                    <a:pt x="2037" y="1700"/>
                    <a:pt x="609" y="2643"/>
                  </a:cubicBezTo>
                  <a:cubicBezTo>
                    <a:pt x="548" y="2673"/>
                    <a:pt x="518" y="2734"/>
                    <a:pt x="548" y="2795"/>
                  </a:cubicBezTo>
                  <a:cubicBezTo>
                    <a:pt x="548" y="2856"/>
                    <a:pt x="609" y="2886"/>
                    <a:pt x="670" y="2886"/>
                  </a:cubicBezTo>
                  <a:cubicBezTo>
                    <a:pt x="1673" y="3007"/>
                    <a:pt x="3405" y="3372"/>
                    <a:pt x="3618" y="3798"/>
                  </a:cubicBezTo>
                  <a:cubicBezTo>
                    <a:pt x="3679" y="3859"/>
                    <a:pt x="3679" y="3950"/>
                    <a:pt x="3618" y="3980"/>
                  </a:cubicBezTo>
                  <a:cubicBezTo>
                    <a:pt x="3496" y="4223"/>
                    <a:pt x="2007" y="4801"/>
                    <a:pt x="639" y="5196"/>
                  </a:cubicBezTo>
                  <a:cubicBezTo>
                    <a:pt x="548" y="5226"/>
                    <a:pt x="518" y="5318"/>
                    <a:pt x="548" y="5378"/>
                  </a:cubicBezTo>
                  <a:cubicBezTo>
                    <a:pt x="548" y="5439"/>
                    <a:pt x="609" y="5500"/>
                    <a:pt x="670" y="5500"/>
                  </a:cubicBezTo>
                  <a:lnTo>
                    <a:pt x="730" y="5470"/>
                  </a:lnTo>
                  <a:cubicBezTo>
                    <a:pt x="1429" y="5257"/>
                    <a:pt x="3679" y="4588"/>
                    <a:pt x="3892" y="4132"/>
                  </a:cubicBezTo>
                  <a:cubicBezTo>
                    <a:pt x="3983" y="3980"/>
                    <a:pt x="3983" y="3828"/>
                    <a:pt x="3892" y="3676"/>
                  </a:cubicBezTo>
                  <a:cubicBezTo>
                    <a:pt x="3588" y="3099"/>
                    <a:pt x="1885" y="2795"/>
                    <a:pt x="1095" y="2673"/>
                  </a:cubicBezTo>
                  <a:cubicBezTo>
                    <a:pt x="2037" y="2004"/>
                    <a:pt x="3648" y="910"/>
                    <a:pt x="3375" y="333"/>
                  </a:cubicBezTo>
                  <a:cubicBezTo>
                    <a:pt x="3233" y="78"/>
                    <a:pt x="2669" y="1"/>
                    <a:pt x="203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5" name="Google Shape;3206;p51">
              <a:extLst>
                <a:ext uri="{FF2B5EF4-FFF2-40B4-BE49-F238E27FC236}">
                  <a16:creationId xmlns:a16="http://schemas.microsoft.com/office/drawing/2014/main" id="{1E48AC90-9FCD-4DAA-8ACB-12255D8FE6ED}"/>
                </a:ext>
              </a:extLst>
            </p:cNvPr>
            <p:cNvSpPr/>
            <p:nvPr/>
          </p:nvSpPr>
          <p:spPr>
            <a:xfrm>
              <a:off x="1538975" y="4376901"/>
              <a:ext cx="244553" cy="192247"/>
            </a:xfrm>
            <a:custGeom>
              <a:avLst/>
              <a:gdLst/>
              <a:ahLst/>
              <a:cxnLst/>
              <a:rect l="l" t="t" r="r" b="b"/>
              <a:pathLst>
                <a:path w="5503" h="4326" extrusionOk="0">
                  <a:moveTo>
                    <a:pt x="189" y="0"/>
                  </a:moveTo>
                  <a:cubicBezTo>
                    <a:pt x="176" y="0"/>
                    <a:pt x="164" y="3"/>
                    <a:pt x="153" y="9"/>
                  </a:cubicBezTo>
                  <a:cubicBezTo>
                    <a:pt x="62" y="39"/>
                    <a:pt x="1" y="100"/>
                    <a:pt x="31" y="191"/>
                  </a:cubicBezTo>
                  <a:cubicBezTo>
                    <a:pt x="335" y="1376"/>
                    <a:pt x="1095" y="4142"/>
                    <a:pt x="1490" y="4294"/>
                  </a:cubicBezTo>
                  <a:lnTo>
                    <a:pt x="1581" y="4294"/>
                  </a:lnTo>
                  <a:cubicBezTo>
                    <a:pt x="1591" y="4304"/>
                    <a:pt x="1602" y="4308"/>
                    <a:pt x="1612" y="4308"/>
                  </a:cubicBezTo>
                  <a:cubicBezTo>
                    <a:pt x="1632" y="4308"/>
                    <a:pt x="1652" y="4294"/>
                    <a:pt x="1673" y="4294"/>
                  </a:cubicBezTo>
                  <a:cubicBezTo>
                    <a:pt x="1977" y="4112"/>
                    <a:pt x="3040" y="2531"/>
                    <a:pt x="3496" y="1832"/>
                  </a:cubicBezTo>
                  <a:cubicBezTo>
                    <a:pt x="4291" y="4246"/>
                    <a:pt x="4635" y="4325"/>
                    <a:pt x="4752" y="4325"/>
                  </a:cubicBezTo>
                  <a:cubicBezTo>
                    <a:pt x="4760" y="4325"/>
                    <a:pt x="4767" y="4325"/>
                    <a:pt x="4773" y="4325"/>
                  </a:cubicBezTo>
                  <a:cubicBezTo>
                    <a:pt x="5138" y="4234"/>
                    <a:pt x="5350" y="2805"/>
                    <a:pt x="5472" y="1680"/>
                  </a:cubicBezTo>
                  <a:cubicBezTo>
                    <a:pt x="5502" y="1589"/>
                    <a:pt x="5442" y="1528"/>
                    <a:pt x="5350" y="1528"/>
                  </a:cubicBezTo>
                  <a:cubicBezTo>
                    <a:pt x="5259" y="1528"/>
                    <a:pt x="5198" y="1559"/>
                    <a:pt x="5198" y="1650"/>
                  </a:cubicBezTo>
                  <a:cubicBezTo>
                    <a:pt x="5107" y="2653"/>
                    <a:pt x="4894" y="3838"/>
                    <a:pt x="4743" y="4021"/>
                  </a:cubicBezTo>
                  <a:cubicBezTo>
                    <a:pt x="4530" y="3808"/>
                    <a:pt x="4043" y="2562"/>
                    <a:pt x="3679" y="1468"/>
                  </a:cubicBezTo>
                  <a:cubicBezTo>
                    <a:pt x="3679" y="1407"/>
                    <a:pt x="3618" y="1376"/>
                    <a:pt x="3557" y="1346"/>
                  </a:cubicBezTo>
                  <a:cubicBezTo>
                    <a:pt x="3527" y="1346"/>
                    <a:pt x="3466" y="1376"/>
                    <a:pt x="3436" y="1437"/>
                  </a:cubicBezTo>
                  <a:cubicBezTo>
                    <a:pt x="2858" y="2319"/>
                    <a:pt x="2250" y="3170"/>
                    <a:pt x="1581" y="4021"/>
                  </a:cubicBezTo>
                  <a:cubicBezTo>
                    <a:pt x="1338" y="3686"/>
                    <a:pt x="761" y="1832"/>
                    <a:pt x="305" y="100"/>
                  </a:cubicBezTo>
                  <a:cubicBezTo>
                    <a:pt x="305" y="5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1" name="Google Shape;3207;p51">
              <a:extLst>
                <a:ext uri="{FF2B5EF4-FFF2-40B4-BE49-F238E27FC236}">
                  <a16:creationId xmlns:a16="http://schemas.microsoft.com/office/drawing/2014/main" id="{0859F1A4-239A-4199-B73A-FDE16D84BDA9}"/>
                </a:ext>
              </a:extLst>
            </p:cNvPr>
            <p:cNvSpPr/>
            <p:nvPr/>
          </p:nvSpPr>
          <p:spPr>
            <a:xfrm>
              <a:off x="2903326" y="4359080"/>
              <a:ext cx="286416" cy="186337"/>
            </a:xfrm>
            <a:custGeom>
              <a:avLst/>
              <a:gdLst/>
              <a:ahLst/>
              <a:cxnLst/>
              <a:rect l="l" t="t" r="r" b="b"/>
              <a:pathLst>
                <a:path w="6445" h="4193" extrusionOk="0">
                  <a:moveTo>
                    <a:pt x="4820" y="1"/>
                  </a:moveTo>
                  <a:cubicBezTo>
                    <a:pt x="4714" y="1"/>
                    <a:pt x="4613" y="114"/>
                    <a:pt x="4681" y="227"/>
                  </a:cubicBezTo>
                  <a:cubicBezTo>
                    <a:pt x="5259" y="987"/>
                    <a:pt x="6019" y="2233"/>
                    <a:pt x="5867" y="2598"/>
                  </a:cubicBezTo>
                  <a:lnTo>
                    <a:pt x="5836" y="2598"/>
                  </a:lnTo>
                  <a:cubicBezTo>
                    <a:pt x="5819" y="2602"/>
                    <a:pt x="5800" y="2604"/>
                    <a:pt x="5779" y="2604"/>
                  </a:cubicBezTo>
                  <a:cubicBezTo>
                    <a:pt x="5342" y="2604"/>
                    <a:pt x="4032" y="1745"/>
                    <a:pt x="3192" y="1078"/>
                  </a:cubicBezTo>
                  <a:cubicBezTo>
                    <a:pt x="3177" y="1063"/>
                    <a:pt x="3154" y="1055"/>
                    <a:pt x="3127" y="1055"/>
                  </a:cubicBezTo>
                  <a:cubicBezTo>
                    <a:pt x="3101" y="1055"/>
                    <a:pt x="3070" y="1063"/>
                    <a:pt x="3040" y="1078"/>
                  </a:cubicBezTo>
                  <a:cubicBezTo>
                    <a:pt x="2979" y="1109"/>
                    <a:pt x="2949" y="1169"/>
                    <a:pt x="2979" y="1230"/>
                  </a:cubicBezTo>
                  <a:cubicBezTo>
                    <a:pt x="3222" y="2568"/>
                    <a:pt x="3314" y="3814"/>
                    <a:pt x="3070" y="3905"/>
                  </a:cubicBezTo>
                  <a:cubicBezTo>
                    <a:pt x="3060" y="3909"/>
                    <a:pt x="3048" y="3911"/>
                    <a:pt x="3033" y="3911"/>
                  </a:cubicBezTo>
                  <a:cubicBezTo>
                    <a:pt x="2706" y="3911"/>
                    <a:pt x="1351" y="2950"/>
                    <a:pt x="274" y="1990"/>
                  </a:cubicBezTo>
                  <a:cubicBezTo>
                    <a:pt x="244" y="1960"/>
                    <a:pt x="206" y="1945"/>
                    <a:pt x="168" y="1945"/>
                  </a:cubicBezTo>
                  <a:cubicBezTo>
                    <a:pt x="130" y="1945"/>
                    <a:pt x="92" y="1960"/>
                    <a:pt x="61" y="1990"/>
                  </a:cubicBezTo>
                  <a:cubicBezTo>
                    <a:pt x="0" y="2021"/>
                    <a:pt x="0" y="2112"/>
                    <a:pt x="61" y="2173"/>
                  </a:cubicBezTo>
                  <a:cubicBezTo>
                    <a:pt x="760" y="2811"/>
                    <a:pt x="2432" y="4179"/>
                    <a:pt x="3040" y="4179"/>
                  </a:cubicBezTo>
                  <a:cubicBezTo>
                    <a:pt x="3081" y="4179"/>
                    <a:pt x="3108" y="4192"/>
                    <a:pt x="3130" y="4192"/>
                  </a:cubicBezTo>
                  <a:cubicBezTo>
                    <a:pt x="3141" y="4192"/>
                    <a:pt x="3151" y="4189"/>
                    <a:pt x="3162" y="4179"/>
                  </a:cubicBezTo>
                  <a:cubicBezTo>
                    <a:pt x="3618" y="3996"/>
                    <a:pt x="3466" y="2476"/>
                    <a:pt x="3314" y="1565"/>
                  </a:cubicBezTo>
                  <a:lnTo>
                    <a:pt x="3314" y="1565"/>
                  </a:lnTo>
                  <a:cubicBezTo>
                    <a:pt x="3944" y="2023"/>
                    <a:pt x="5221" y="2912"/>
                    <a:pt x="5799" y="2912"/>
                  </a:cubicBezTo>
                  <a:cubicBezTo>
                    <a:pt x="5834" y="2912"/>
                    <a:pt x="5867" y="2909"/>
                    <a:pt x="5897" y="2902"/>
                  </a:cubicBezTo>
                  <a:cubicBezTo>
                    <a:pt x="6019" y="2872"/>
                    <a:pt x="6080" y="2811"/>
                    <a:pt x="6140" y="2720"/>
                  </a:cubicBezTo>
                  <a:cubicBezTo>
                    <a:pt x="6444" y="2081"/>
                    <a:pt x="5168" y="379"/>
                    <a:pt x="4925" y="45"/>
                  </a:cubicBezTo>
                  <a:cubicBezTo>
                    <a:pt x="4894" y="14"/>
                    <a:pt x="4857" y="1"/>
                    <a:pt x="482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2" name="Google Shape;3208;p51">
              <a:extLst>
                <a:ext uri="{FF2B5EF4-FFF2-40B4-BE49-F238E27FC236}">
                  <a16:creationId xmlns:a16="http://schemas.microsoft.com/office/drawing/2014/main" id="{61E96C84-3122-471A-866D-BF618C9C326A}"/>
                </a:ext>
              </a:extLst>
            </p:cNvPr>
            <p:cNvSpPr/>
            <p:nvPr/>
          </p:nvSpPr>
          <p:spPr>
            <a:xfrm>
              <a:off x="1953702" y="1757871"/>
              <a:ext cx="59283" cy="56928"/>
            </a:xfrm>
            <a:custGeom>
              <a:avLst/>
              <a:gdLst/>
              <a:ahLst/>
              <a:cxnLst/>
              <a:rect l="l" t="t" r="r" b="b"/>
              <a:pathLst>
                <a:path w="1334" h="1281" extrusionOk="0">
                  <a:moveTo>
                    <a:pt x="1121" y="1"/>
                  </a:moveTo>
                  <a:cubicBezTo>
                    <a:pt x="1093" y="1"/>
                    <a:pt x="1063" y="11"/>
                    <a:pt x="1034" y="34"/>
                  </a:cubicBezTo>
                  <a:cubicBezTo>
                    <a:pt x="943" y="125"/>
                    <a:pt x="152" y="733"/>
                    <a:pt x="31" y="1098"/>
                  </a:cubicBezTo>
                  <a:cubicBezTo>
                    <a:pt x="0" y="1189"/>
                    <a:pt x="61" y="1250"/>
                    <a:pt x="122" y="1280"/>
                  </a:cubicBezTo>
                  <a:lnTo>
                    <a:pt x="152" y="1280"/>
                  </a:lnTo>
                  <a:cubicBezTo>
                    <a:pt x="243" y="1280"/>
                    <a:pt x="274" y="1250"/>
                    <a:pt x="304" y="1189"/>
                  </a:cubicBezTo>
                  <a:cubicBezTo>
                    <a:pt x="547" y="824"/>
                    <a:pt x="851" y="520"/>
                    <a:pt x="1186" y="277"/>
                  </a:cubicBezTo>
                  <a:cubicBezTo>
                    <a:pt x="1333" y="179"/>
                    <a:pt x="1242" y="1"/>
                    <a:pt x="1121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3" name="Google Shape;3209;p51">
              <a:extLst>
                <a:ext uri="{FF2B5EF4-FFF2-40B4-BE49-F238E27FC236}">
                  <a16:creationId xmlns:a16="http://schemas.microsoft.com/office/drawing/2014/main" id="{D2F5902A-72F8-4650-8065-52242ADD45A8}"/>
                </a:ext>
              </a:extLst>
            </p:cNvPr>
            <p:cNvSpPr/>
            <p:nvPr/>
          </p:nvSpPr>
          <p:spPr>
            <a:xfrm>
              <a:off x="1976634" y="1824445"/>
              <a:ext cx="54439" cy="57861"/>
            </a:xfrm>
            <a:custGeom>
              <a:avLst/>
              <a:gdLst/>
              <a:ahLst/>
              <a:cxnLst/>
              <a:rect l="l" t="t" r="r" b="b"/>
              <a:pathLst>
                <a:path w="1225" h="1302" extrusionOk="0">
                  <a:moveTo>
                    <a:pt x="1027" y="1"/>
                  </a:moveTo>
                  <a:cubicBezTo>
                    <a:pt x="1001" y="1"/>
                    <a:pt x="972" y="8"/>
                    <a:pt x="943" y="25"/>
                  </a:cubicBezTo>
                  <a:cubicBezTo>
                    <a:pt x="852" y="86"/>
                    <a:pt x="123" y="755"/>
                    <a:pt x="31" y="1150"/>
                  </a:cubicBezTo>
                  <a:cubicBezTo>
                    <a:pt x="1" y="1211"/>
                    <a:pt x="31" y="1302"/>
                    <a:pt x="123" y="1302"/>
                  </a:cubicBezTo>
                  <a:lnTo>
                    <a:pt x="153" y="1302"/>
                  </a:lnTo>
                  <a:cubicBezTo>
                    <a:pt x="214" y="1302"/>
                    <a:pt x="275" y="1272"/>
                    <a:pt x="305" y="1211"/>
                  </a:cubicBezTo>
                  <a:cubicBezTo>
                    <a:pt x="518" y="846"/>
                    <a:pt x="791" y="512"/>
                    <a:pt x="1126" y="238"/>
                  </a:cubicBezTo>
                  <a:cubicBezTo>
                    <a:pt x="1224" y="139"/>
                    <a:pt x="1143" y="1"/>
                    <a:pt x="10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4" name="Google Shape;3210;p51">
              <a:extLst>
                <a:ext uri="{FF2B5EF4-FFF2-40B4-BE49-F238E27FC236}">
                  <a16:creationId xmlns:a16="http://schemas.microsoft.com/office/drawing/2014/main" id="{C37EC902-4D0D-400C-AF98-518EFB212318}"/>
                </a:ext>
              </a:extLst>
            </p:cNvPr>
            <p:cNvSpPr/>
            <p:nvPr/>
          </p:nvSpPr>
          <p:spPr>
            <a:xfrm>
              <a:off x="1876685" y="1869242"/>
              <a:ext cx="56794" cy="56305"/>
            </a:xfrm>
            <a:custGeom>
              <a:avLst/>
              <a:gdLst/>
              <a:ahLst/>
              <a:cxnLst/>
              <a:rect l="l" t="t" r="r" b="b"/>
              <a:pathLst>
                <a:path w="1278" h="1267" extrusionOk="0">
                  <a:moveTo>
                    <a:pt x="1110" y="0"/>
                  </a:moveTo>
                  <a:cubicBezTo>
                    <a:pt x="1085" y="0"/>
                    <a:pt x="1059" y="8"/>
                    <a:pt x="1034" y="20"/>
                  </a:cubicBezTo>
                  <a:cubicBezTo>
                    <a:pt x="943" y="112"/>
                    <a:pt x="153" y="719"/>
                    <a:pt x="31" y="1084"/>
                  </a:cubicBezTo>
                  <a:cubicBezTo>
                    <a:pt x="1" y="1175"/>
                    <a:pt x="62" y="1236"/>
                    <a:pt x="122" y="1267"/>
                  </a:cubicBezTo>
                  <a:lnTo>
                    <a:pt x="153" y="1267"/>
                  </a:lnTo>
                  <a:cubicBezTo>
                    <a:pt x="213" y="1267"/>
                    <a:pt x="274" y="1236"/>
                    <a:pt x="305" y="1175"/>
                  </a:cubicBezTo>
                  <a:cubicBezTo>
                    <a:pt x="548" y="811"/>
                    <a:pt x="852" y="507"/>
                    <a:pt x="1186" y="264"/>
                  </a:cubicBezTo>
                  <a:cubicBezTo>
                    <a:pt x="1247" y="203"/>
                    <a:pt x="1277" y="112"/>
                    <a:pt x="1217" y="51"/>
                  </a:cubicBezTo>
                  <a:cubicBezTo>
                    <a:pt x="1181" y="15"/>
                    <a:pt x="1145" y="0"/>
                    <a:pt x="111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5" name="Google Shape;3211;p51">
              <a:extLst>
                <a:ext uri="{FF2B5EF4-FFF2-40B4-BE49-F238E27FC236}">
                  <a16:creationId xmlns:a16="http://schemas.microsoft.com/office/drawing/2014/main" id="{BBDA451B-F0E8-404D-AE89-E0F305AF23FE}"/>
                </a:ext>
              </a:extLst>
            </p:cNvPr>
            <p:cNvSpPr/>
            <p:nvPr/>
          </p:nvSpPr>
          <p:spPr>
            <a:xfrm>
              <a:off x="1915882" y="1932438"/>
              <a:ext cx="44884" cy="66038"/>
            </a:xfrm>
            <a:custGeom>
              <a:avLst/>
              <a:gdLst/>
              <a:ahLst/>
              <a:cxnLst/>
              <a:rect l="l" t="t" r="r" b="b"/>
              <a:pathLst>
                <a:path w="1010" h="1486" extrusionOk="0">
                  <a:moveTo>
                    <a:pt x="808" y="0"/>
                  </a:moveTo>
                  <a:cubicBezTo>
                    <a:pt x="770" y="0"/>
                    <a:pt x="732" y="17"/>
                    <a:pt x="699" y="57"/>
                  </a:cubicBezTo>
                  <a:cubicBezTo>
                    <a:pt x="639" y="149"/>
                    <a:pt x="0" y="969"/>
                    <a:pt x="0" y="1334"/>
                  </a:cubicBezTo>
                  <a:cubicBezTo>
                    <a:pt x="0" y="1425"/>
                    <a:pt x="61" y="1486"/>
                    <a:pt x="152" y="1486"/>
                  </a:cubicBezTo>
                  <a:cubicBezTo>
                    <a:pt x="213" y="1486"/>
                    <a:pt x="274" y="1425"/>
                    <a:pt x="304" y="1364"/>
                  </a:cubicBezTo>
                  <a:cubicBezTo>
                    <a:pt x="426" y="939"/>
                    <a:pt x="639" y="574"/>
                    <a:pt x="942" y="240"/>
                  </a:cubicBezTo>
                  <a:cubicBezTo>
                    <a:pt x="1009" y="128"/>
                    <a:pt x="913" y="0"/>
                    <a:pt x="808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6" name="Google Shape;3212;p51">
              <a:extLst>
                <a:ext uri="{FF2B5EF4-FFF2-40B4-BE49-F238E27FC236}">
                  <a16:creationId xmlns:a16="http://schemas.microsoft.com/office/drawing/2014/main" id="{D8878B52-6FB1-4DCD-BECA-BC8F487E9BFF}"/>
                </a:ext>
              </a:extLst>
            </p:cNvPr>
            <p:cNvSpPr/>
            <p:nvPr/>
          </p:nvSpPr>
          <p:spPr>
            <a:xfrm>
              <a:off x="1530886" y="3392521"/>
              <a:ext cx="21642" cy="72970"/>
            </a:xfrm>
            <a:custGeom>
              <a:avLst/>
              <a:gdLst/>
              <a:ahLst/>
              <a:cxnLst/>
              <a:rect l="l" t="t" r="r" b="b"/>
              <a:pathLst>
                <a:path w="487" h="1642" extrusionOk="0">
                  <a:moveTo>
                    <a:pt x="304" y="0"/>
                  </a:moveTo>
                  <a:cubicBezTo>
                    <a:pt x="244" y="0"/>
                    <a:pt x="152" y="31"/>
                    <a:pt x="152" y="122"/>
                  </a:cubicBezTo>
                  <a:cubicBezTo>
                    <a:pt x="122" y="243"/>
                    <a:pt x="0" y="1216"/>
                    <a:pt x="183" y="1581"/>
                  </a:cubicBezTo>
                  <a:cubicBezTo>
                    <a:pt x="183" y="1611"/>
                    <a:pt x="244" y="1642"/>
                    <a:pt x="304" y="1642"/>
                  </a:cubicBezTo>
                  <a:lnTo>
                    <a:pt x="365" y="1642"/>
                  </a:lnTo>
                  <a:cubicBezTo>
                    <a:pt x="456" y="1611"/>
                    <a:pt x="487" y="1520"/>
                    <a:pt x="456" y="1459"/>
                  </a:cubicBezTo>
                  <a:cubicBezTo>
                    <a:pt x="365" y="1034"/>
                    <a:pt x="365" y="578"/>
                    <a:pt x="456" y="183"/>
                  </a:cubicBezTo>
                  <a:cubicBezTo>
                    <a:pt x="456" y="91"/>
                    <a:pt x="396" y="0"/>
                    <a:pt x="30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7" name="Google Shape;3213;p51">
              <a:extLst>
                <a:ext uri="{FF2B5EF4-FFF2-40B4-BE49-F238E27FC236}">
                  <a16:creationId xmlns:a16="http://schemas.microsoft.com/office/drawing/2014/main" id="{BD797AF4-D0F3-4E06-BFDE-7FC21BD620FB}"/>
                </a:ext>
              </a:extLst>
            </p:cNvPr>
            <p:cNvSpPr/>
            <p:nvPr/>
          </p:nvSpPr>
          <p:spPr>
            <a:xfrm>
              <a:off x="1590305" y="3404076"/>
              <a:ext cx="21687" cy="73593"/>
            </a:xfrm>
            <a:custGeom>
              <a:avLst/>
              <a:gdLst/>
              <a:ahLst/>
              <a:cxnLst/>
              <a:rect l="l" t="t" r="r" b="b"/>
              <a:pathLst>
                <a:path w="488" h="1656" extrusionOk="0">
                  <a:moveTo>
                    <a:pt x="302" y="0"/>
                  </a:moveTo>
                  <a:cubicBezTo>
                    <a:pt x="234" y="0"/>
                    <a:pt x="166" y="41"/>
                    <a:pt x="153" y="135"/>
                  </a:cubicBezTo>
                  <a:cubicBezTo>
                    <a:pt x="153" y="227"/>
                    <a:pt x="1" y="1230"/>
                    <a:pt x="183" y="1564"/>
                  </a:cubicBezTo>
                  <a:cubicBezTo>
                    <a:pt x="214" y="1625"/>
                    <a:pt x="244" y="1655"/>
                    <a:pt x="305" y="1655"/>
                  </a:cubicBezTo>
                  <a:cubicBezTo>
                    <a:pt x="335" y="1655"/>
                    <a:pt x="366" y="1655"/>
                    <a:pt x="396" y="1625"/>
                  </a:cubicBezTo>
                  <a:cubicBezTo>
                    <a:pt x="457" y="1594"/>
                    <a:pt x="487" y="1503"/>
                    <a:pt x="457" y="1442"/>
                  </a:cubicBezTo>
                  <a:cubicBezTo>
                    <a:pt x="366" y="1017"/>
                    <a:pt x="366" y="591"/>
                    <a:pt x="457" y="166"/>
                  </a:cubicBezTo>
                  <a:cubicBezTo>
                    <a:pt x="474" y="64"/>
                    <a:pt x="387" y="0"/>
                    <a:pt x="30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8" name="Google Shape;3214;p51">
              <a:extLst>
                <a:ext uri="{FF2B5EF4-FFF2-40B4-BE49-F238E27FC236}">
                  <a16:creationId xmlns:a16="http://schemas.microsoft.com/office/drawing/2014/main" id="{13809D9B-1F21-43AB-B2CA-2A43FD6B5C5C}"/>
                </a:ext>
              </a:extLst>
            </p:cNvPr>
            <p:cNvSpPr/>
            <p:nvPr/>
          </p:nvSpPr>
          <p:spPr>
            <a:xfrm>
              <a:off x="1532220" y="3545889"/>
              <a:ext cx="21687" cy="73593"/>
            </a:xfrm>
            <a:custGeom>
              <a:avLst/>
              <a:gdLst/>
              <a:ahLst/>
              <a:cxnLst/>
              <a:rect l="l" t="t" r="r" b="b"/>
              <a:pathLst>
                <a:path w="488" h="1656" extrusionOk="0">
                  <a:moveTo>
                    <a:pt x="319" y="1"/>
                  </a:moveTo>
                  <a:cubicBezTo>
                    <a:pt x="258" y="1"/>
                    <a:pt x="197" y="42"/>
                    <a:pt x="183" y="136"/>
                  </a:cubicBezTo>
                  <a:cubicBezTo>
                    <a:pt x="122" y="227"/>
                    <a:pt x="1" y="1230"/>
                    <a:pt x="183" y="1564"/>
                  </a:cubicBezTo>
                  <a:cubicBezTo>
                    <a:pt x="183" y="1625"/>
                    <a:pt x="244" y="1656"/>
                    <a:pt x="305" y="1656"/>
                  </a:cubicBezTo>
                  <a:lnTo>
                    <a:pt x="396" y="1656"/>
                  </a:lnTo>
                  <a:cubicBezTo>
                    <a:pt x="457" y="1595"/>
                    <a:pt x="487" y="1504"/>
                    <a:pt x="457" y="1443"/>
                  </a:cubicBezTo>
                  <a:cubicBezTo>
                    <a:pt x="366" y="1017"/>
                    <a:pt x="366" y="592"/>
                    <a:pt x="457" y="166"/>
                  </a:cubicBezTo>
                  <a:cubicBezTo>
                    <a:pt x="474" y="65"/>
                    <a:pt x="396" y="1"/>
                    <a:pt x="31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9" name="Google Shape;3215;p51">
              <a:extLst>
                <a:ext uri="{FF2B5EF4-FFF2-40B4-BE49-F238E27FC236}">
                  <a16:creationId xmlns:a16="http://schemas.microsoft.com/office/drawing/2014/main" id="{937202AB-5A96-4674-B4CE-08782AC6EC3D}"/>
                </a:ext>
              </a:extLst>
            </p:cNvPr>
            <p:cNvSpPr/>
            <p:nvPr/>
          </p:nvSpPr>
          <p:spPr>
            <a:xfrm>
              <a:off x="1629502" y="3514380"/>
              <a:ext cx="21731" cy="74037"/>
            </a:xfrm>
            <a:custGeom>
              <a:avLst/>
              <a:gdLst/>
              <a:ahLst/>
              <a:cxnLst/>
              <a:rect l="l" t="t" r="r" b="b"/>
              <a:pathLst>
                <a:path w="489" h="1666" extrusionOk="0">
                  <a:moveTo>
                    <a:pt x="326" y="1"/>
                  </a:moveTo>
                  <a:cubicBezTo>
                    <a:pt x="255" y="1"/>
                    <a:pt x="183" y="47"/>
                    <a:pt x="183" y="146"/>
                  </a:cubicBezTo>
                  <a:cubicBezTo>
                    <a:pt x="152" y="237"/>
                    <a:pt x="0" y="1240"/>
                    <a:pt x="183" y="1574"/>
                  </a:cubicBezTo>
                  <a:cubicBezTo>
                    <a:pt x="213" y="1635"/>
                    <a:pt x="243" y="1666"/>
                    <a:pt x="304" y="1666"/>
                  </a:cubicBezTo>
                  <a:cubicBezTo>
                    <a:pt x="335" y="1666"/>
                    <a:pt x="365" y="1666"/>
                    <a:pt x="395" y="1635"/>
                  </a:cubicBezTo>
                  <a:cubicBezTo>
                    <a:pt x="487" y="1605"/>
                    <a:pt x="487" y="1514"/>
                    <a:pt x="456" y="1453"/>
                  </a:cubicBezTo>
                  <a:cubicBezTo>
                    <a:pt x="395" y="1027"/>
                    <a:pt x="395" y="602"/>
                    <a:pt x="456" y="176"/>
                  </a:cubicBezTo>
                  <a:cubicBezTo>
                    <a:pt x="489" y="62"/>
                    <a:pt x="408" y="1"/>
                    <a:pt x="32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0" name="Google Shape;3216;p51">
              <a:extLst>
                <a:ext uri="{FF2B5EF4-FFF2-40B4-BE49-F238E27FC236}">
                  <a16:creationId xmlns:a16="http://schemas.microsoft.com/office/drawing/2014/main" id="{3D5ECC99-DFD9-4361-9D52-B0E53F968CB7}"/>
                </a:ext>
              </a:extLst>
            </p:cNvPr>
            <p:cNvSpPr/>
            <p:nvPr/>
          </p:nvSpPr>
          <p:spPr>
            <a:xfrm>
              <a:off x="1591682" y="3585619"/>
              <a:ext cx="29730" cy="70882"/>
            </a:xfrm>
            <a:custGeom>
              <a:avLst/>
              <a:gdLst/>
              <a:ahLst/>
              <a:cxnLst/>
              <a:rect l="l" t="t" r="r" b="b"/>
              <a:pathLst>
                <a:path w="669" h="1595" extrusionOk="0">
                  <a:moveTo>
                    <a:pt x="147" y="1"/>
                  </a:moveTo>
                  <a:cubicBezTo>
                    <a:pt x="71" y="1"/>
                    <a:pt x="0" y="55"/>
                    <a:pt x="0" y="154"/>
                  </a:cubicBezTo>
                  <a:cubicBezTo>
                    <a:pt x="0" y="245"/>
                    <a:pt x="122" y="1248"/>
                    <a:pt x="395" y="1552"/>
                  </a:cubicBezTo>
                  <a:cubicBezTo>
                    <a:pt x="426" y="1582"/>
                    <a:pt x="456" y="1582"/>
                    <a:pt x="487" y="1582"/>
                  </a:cubicBezTo>
                  <a:cubicBezTo>
                    <a:pt x="504" y="1591"/>
                    <a:pt x="520" y="1595"/>
                    <a:pt x="533" y="1595"/>
                  </a:cubicBezTo>
                  <a:cubicBezTo>
                    <a:pt x="565" y="1595"/>
                    <a:pt x="587" y="1573"/>
                    <a:pt x="608" y="1552"/>
                  </a:cubicBezTo>
                  <a:cubicBezTo>
                    <a:pt x="669" y="1491"/>
                    <a:pt x="669" y="1400"/>
                    <a:pt x="608" y="1370"/>
                  </a:cubicBezTo>
                  <a:cubicBezTo>
                    <a:pt x="426" y="974"/>
                    <a:pt x="335" y="549"/>
                    <a:pt x="304" y="123"/>
                  </a:cubicBezTo>
                  <a:cubicBezTo>
                    <a:pt x="276" y="40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1" name="Google Shape;3217;p51">
              <a:extLst>
                <a:ext uri="{FF2B5EF4-FFF2-40B4-BE49-F238E27FC236}">
                  <a16:creationId xmlns:a16="http://schemas.microsoft.com/office/drawing/2014/main" id="{D00B6797-4123-42A5-B4C6-BB39D9A76058}"/>
                </a:ext>
              </a:extLst>
            </p:cNvPr>
            <p:cNvSpPr/>
            <p:nvPr/>
          </p:nvSpPr>
          <p:spPr>
            <a:xfrm>
              <a:off x="1560618" y="3677525"/>
              <a:ext cx="29730" cy="71637"/>
            </a:xfrm>
            <a:custGeom>
              <a:avLst/>
              <a:gdLst/>
              <a:ahLst/>
              <a:cxnLst/>
              <a:rect l="l" t="t" r="r" b="b"/>
              <a:pathLst>
                <a:path w="669" h="1612" extrusionOk="0">
                  <a:moveTo>
                    <a:pt x="152" y="1"/>
                  </a:moveTo>
                  <a:cubicBezTo>
                    <a:pt x="61" y="31"/>
                    <a:pt x="0" y="92"/>
                    <a:pt x="31" y="183"/>
                  </a:cubicBezTo>
                  <a:cubicBezTo>
                    <a:pt x="31" y="274"/>
                    <a:pt x="152" y="1277"/>
                    <a:pt x="395" y="1581"/>
                  </a:cubicBezTo>
                  <a:cubicBezTo>
                    <a:pt x="426" y="1612"/>
                    <a:pt x="456" y="1612"/>
                    <a:pt x="517" y="1612"/>
                  </a:cubicBezTo>
                  <a:cubicBezTo>
                    <a:pt x="547" y="1612"/>
                    <a:pt x="578" y="1612"/>
                    <a:pt x="638" y="1581"/>
                  </a:cubicBezTo>
                  <a:cubicBezTo>
                    <a:pt x="669" y="1520"/>
                    <a:pt x="669" y="1429"/>
                    <a:pt x="638" y="1368"/>
                  </a:cubicBezTo>
                  <a:cubicBezTo>
                    <a:pt x="426" y="1004"/>
                    <a:pt x="334" y="578"/>
                    <a:pt x="304" y="122"/>
                  </a:cubicBezTo>
                  <a:cubicBezTo>
                    <a:pt x="304" y="61"/>
                    <a:pt x="213" y="1"/>
                    <a:pt x="15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2" name="Google Shape;3218;p51">
              <a:extLst>
                <a:ext uri="{FF2B5EF4-FFF2-40B4-BE49-F238E27FC236}">
                  <a16:creationId xmlns:a16="http://schemas.microsoft.com/office/drawing/2014/main" id="{E56CA1B4-61AA-4EE1-B715-36D9444FC1B3}"/>
                </a:ext>
              </a:extLst>
            </p:cNvPr>
            <p:cNvSpPr/>
            <p:nvPr/>
          </p:nvSpPr>
          <p:spPr>
            <a:xfrm>
              <a:off x="1636879" y="3707212"/>
              <a:ext cx="30486" cy="71682"/>
            </a:xfrm>
            <a:custGeom>
              <a:avLst/>
              <a:gdLst/>
              <a:ahLst/>
              <a:cxnLst/>
              <a:rect l="l" t="t" r="r" b="b"/>
              <a:pathLst>
                <a:path w="686" h="1613" extrusionOk="0">
                  <a:moveTo>
                    <a:pt x="160" y="0"/>
                  </a:moveTo>
                  <a:cubicBezTo>
                    <a:pt x="82" y="0"/>
                    <a:pt x="0" y="55"/>
                    <a:pt x="17" y="153"/>
                  </a:cubicBezTo>
                  <a:cubicBezTo>
                    <a:pt x="17" y="275"/>
                    <a:pt x="138" y="1278"/>
                    <a:pt x="412" y="1552"/>
                  </a:cubicBezTo>
                  <a:cubicBezTo>
                    <a:pt x="412" y="1582"/>
                    <a:pt x="473" y="1612"/>
                    <a:pt x="503" y="1612"/>
                  </a:cubicBezTo>
                  <a:cubicBezTo>
                    <a:pt x="533" y="1612"/>
                    <a:pt x="594" y="1612"/>
                    <a:pt x="625" y="1582"/>
                  </a:cubicBezTo>
                  <a:cubicBezTo>
                    <a:pt x="685" y="1521"/>
                    <a:pt x="685" y="1430"/>
                    <a:pt x="625" y="1369"/>
                  </a:cubicBezTo>
                  <a:cubicBezTo>
                    <a:pt x="442" y="974"/>
                    <a:pt x="321" y="548"/>
                    <a:pt x="290" y="123"/>
                  </a:cubicBezTo>
                  <a:cubicBezTo>
                    <a:pt x="290" y="39"/>
                    <a:pt x="226" y="0"/>
                    <a:pt x="16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3" name="Google Shape;3219;p51">
              <a:extLst>
                <a:ext uri="{FF2B5EF4-FFF2-40B4-BE49-F238E27FC236}">
                  <a16:creationId xmlns:a16="http://schemas.microsoft.com/office/drawing/2014/main" id="{E2F5136D-3935-4971-84A6-82A402E98F8B}"/>
                </a:ext>
              </a:extLst>
            </p:cNvPr>
            <p:cNvSpPr/>
            <p:nvPr/>
          </p:nvSpPr>
          <p:spPr>
            <a:xfrm>
              <a:off x="1591682" y="3785207"/>
              <a:ext cx="29730" cy="70660"/>
            </a:xfrm>
            <a:custGeom>
              <a:avLst/>
              <a:gdLst/>
              <a:ahLst/>
              <a:cxnLst/>
              <a:rect l="l" t="t" r="r" b="b"/>
              <a:pathLst>
                <a:path w="669" h="1590" extrusionOk="0">
                  <a:moveTo>
                    <a:pt x="150" y="1"/>
                  </a:moveTo>
                  <a:cubicBezTo>
                    <a:pt x="74" y="1"/>
                    <a:pt x="0" y="47"/>
                    <a:pt x="0" y="131"/>
                  </a:cubicBezTo>
                  <a:cubicBezTo>
                    <a:pt x="0" y="252"/>
                    <a:pt x="122" y="1256"/>
                    <a:pt x="395" y="1529"/>
                  </a:cubicBezTo>
                  <a:cubicBezTo>
                    <a:pt x="426" y="1559"/>
                    <a:pt x="456" y="1590"/>
                    <a:pt x="487" y="1590"/>
                  </a:cubicBezTo>
                  <a:cubicBezTo>
                    <a:pt x="547" y="1590"/>
                    <a:pt x="578" y="1590"/>
                    <a:pt x="608" y="1559"/>
                  </a:cubicBezTo>
                  <a:cubicBezTo>
                    <a:pt x="669" y="1499"/>
                    <a:pt x="669" y="1408"/>
                    <a:pt x="608" y="1347"/>
                  </a:cubicBezTo>
                  <a:cubicBezTo>
                    <a:pt x="426" y="952"/>
                    <a:pt x="335" y="526"/>
                    <a:pt x="304" y="100"/>
                  </a:cubicBezTo>
                  <a:cubicBezTo>
                    <a:pt x="277" y="32"/>
                    <a:pt x="212" y="1"/>
                    <a:pt x="15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4" name="Google Shape;3220;p51">
              <a:extLst>
                <a:ext uri="{FF2B5EF4-FFF2-40B4-BE49-F238E27FC236}">
                  <a16:creationId xmlns:a16="http://schemas.microsoft.com/office/drawing/2014/main" id="{D29C1E0C-F8F9-4F55-9816-BA22BF8D85B3}"/>
                </a:ext>
              </a:extLst>
            </p:cNvPr>
            <p:cNvSpPr/>
            <p:nvPr/>
          </p:nvSpPr>
          <p:spPr>
            <a:xfrm>
              <a:off x="1653811" y="3835070"/>
              <a:ext cx="41907" cy="66749"/>
            </a:xfrm>
            <a:custGeom>
              <a:avLst/>
              <a:gdLst/>
              <a:ahLst/>
              <a:cxnLst/>
              <a:rect l="l" t="t" r="r" b="b"/>
              <a:pathLst>
                <a:path w="943" h="1502" extrusionOk="0">
                  <a:moveTo>
                    <a:pt x="185" y="1"/>
                  </a:moveTo>
                  <a:cubicBezTo>
                    <a:pt x="166" y="1"/>
                    <a:pt x="145" y="4"/>
                    <a:pt x="122" y="12"/>
                  </a:cubicBezTo>
                  <a:cubicBezTo>
                    <a:pt x="61" y="42"/>
                    <a:pt x="0" y="103"/>
                    <a:pt x="31" y="194"/>
                  </a:cubicBezTo>
                  <a:cubicBezTo>
                    <a:pt x="61" y="316"/>
                    <a:pt x="396" y="1258"/>
                    <a:pt x="700" y="1471"/>
                  </a:cubicBezTo>
                  <a:cubicBezTo>
                    <a:pt x="730" y="1501"/>
                    <a:pt x="760" y="1501"/>
                    <a:pt x="791" y="1501"/>
                  </a:cubicBezTo>
                  <a:cubicBezTo>
                    <a:pt x="852" y="1501"/>
                    <a:pt x="882" y="1471"/>
                    <a:pt x="912" y="1441"/>
                  </a:cubicBezTo>
                  <a:cubicBezTo>
                    <a:pt x="943" y="1380"/>
                    <a:pt x="943" y="1289"/>
                    <a:pt x="882" y="1258"/>
                  </a:cubicBezTo>
                  <a:cubicBezTo>
                    <a:pt x="608" y="893"/>
                    <a:pt x="426" y="529"/>
                    <a:pt x="304" y="103"/>
                  </a:cubicBezTo>
                  <a:cubicBezTo>
                    <a:pt x="282" y="35"/>
                    <a:pt x="242" y="1"/>
                    <a:pt x="18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5" name="Google Shape;3221;p51">
              <a:extLst>
                <a:ext uri="{FF2B5EF4-FFF2-40B4-BE49-F238E27FC236}">
                  <a16:creationId xmlns:a16="http://schemas.microsoft.com/office/drawing/2014/main" id="{602C7787-9BC1-4F4D-B0B1-8585627230A5}"/>
                </a:ext>
              </a:extLst>
            </p:cNvPr>
            <p:cNvSpPr/>
            <p:nvPr/>
          </p:nvSpPr>
          <p:spPr>
            <a:xfrm>
              <a:off x="1819978" y="1985101"/>
              <a:ext cx="44884" cy="66082"/>
            </a:xfrm>
            <a:custGeom>
              <a:avLst/>
              <a:gdLst/>
              <a:ahLst/>
              <a:cxnLst/>
              <a:rect l="l" t="t" r="r" b="b"/>
              <a:pathLst>
                <a:path w="1010" h="1487" extrusionOk="0">
                  <a:moveTo>
                    <a:pt x="808" y="1"/>
                  </a:moveTo>
                  <a:cubicBezTo>
                    <a:pt x="770" y="1"/>
                    <a:pt x="732" y="17"/>
                    <a:pt x="699" y="58"/>
                  </a:cubicBezTo>
                  <a:cubicBezTo>
                    <a:pt x="638" y="149"/>
                    <a:pt x="30" y="970"/>
                    <a:pt x="0" y="1334"/>
                  </a:cubicBezTo>
                  <a:cubicBezTo>
                    <a:pt x="0" y="1426"/>
                    <a:pt x="61" y="1486"/>
                    <a:pt x="122" y="1486"/>
                  </a:cubicBezTo>
                  <a:cubicBezTo>
                    <a:pt x="213" y="1486"/>
                    <a:pt x="274" y="1426"/>
                    <a:pt x="274" y="1365"/>
                  </a:cubicBezTo>
                  <a:cubicBezTo>
                    <a:pt x="426" y="939"/>
                    <a:pt x="638" y="575"/>
                    <a:pt x="942" y="240"/>
                  </a:cubicBezTo>
                  <a:cubicBezTo>
                    <a:pt x="1009" y="129"/>
                    <a:pt x="912" y="1"/>
                    <a:pt x="80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6" name="Google Shape;3222;p51">
              <a:extLst>
                <a:ext uri="{FF2B5EF4-FFF2-40B4-BE49-F238E27FC236}">
                  <a16:creationId xmlns:a16="http://schemas.microsoft.com/office/drawing/2014/main" id="{817B0A0C-51C5-48A9-B58A-CF3581DB35F5}"/>
                </a:ext>
              </a:extLst>
            </p:cNvPr>
            <p:cNvSpPr/>
            <p:nvPr/>
          </p:nvSpPr>
          <p:spPr>
            <a:xfrm>
              <a:off x="1863175" y="2035587"/>
              <a:ext cx="43285" cy="65593"/>
            </a:xfrm>
            <a:custGeom>
              <a:avLst/>
              <a:gdLst/>
              <a:ahLst/>
              <a:cxnLst/>
              <a:rect l="l" t="t" r="r" b="b"/>
              <a:pathLst>
                <a:path w="974" h="1476" extrusionOk="0">
                  <a:moveTo>
                    <a:pt x="806" y="1"/>
                  </a:moveTo>
                  <a:cubicBezTo>
                    <a:pt x="768" y="1"/>
                    <a:pt x="730" y="16"/>
                    <a:pt x="700" y="46"/>
                  </a:cubicBezTo>
                  <a:cubicBezTo>
                    <a:pt x="639" y="138"/>
                    <a:pt x="31" y="958"/>
                    <a:pt x="1" y="1323"/>
                  </a:cubicBezTo>
                  <a:cubicBezTo>
                    <a:pt x="1" y="1414"/>
                    <a:pt x="62" y="1475"/>
                    <a:pt x="122" y="1475"/>
                  </a:cubicBezTo>
                  <a:cubicBezTo>
                    <a:pt x="214" y="1475"/>
                    <a:pt x="274" y="1414"/>
                    <a:pt x="274" y="1353"/>
                  </a:cubicBezTo>
                  <a:cubicBezTo>
                    <a:pt x="426" y="928"/>
                    <a:pt x="639" y="563"/>
                    <a:pt x="913" y="229"/>
                  </a:cubicBezTo>
                  <a:cubicBezTo>
                    <a:pt x="973" y="168"/>
                    <a:pt x="973" y="77"/>
                    <a:pt x="913" y="46"/>
                  </a:cubicBezTo>
                  <a:cubicBezTo>
                    <a:pt x="882" y="16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7" name="Google Shape;3223;p51">
              <a:extLst>
                <a:ext uri="{FF2B5EF4-FFF2-40B4-BE49-F238E27FC236}">
                  <a16:creationId xmlns:a16="http://schemas.microsoft.com/office/drawing/2014/main" id="{77DCC0F0-43EC-4AB1-8C4C-4FA66387F922}"/>
                </a:ext>
              </a:extLst>
            </p:cNvPr>
            <p:cNvSpPr/>
            <p:nvPr/>
          </p:nvSpPr>
          <p:spPr>
            <a:xfrm>
              <a:off x="2473755" y="2507956"/>
              <a:ext cx="102701" cy="87591"/>
            </a:xfrm>
            <a:custGeom>
              <a:avLst/>
              <a:gdLst/>
              <a:ahLst/>
              <a:cxnLst/>
              <a:rect l="l" t="t" r="r" b="b"/>
              <a:pathLst>
                <a:path w="2311" h="1971" extrusionOk="0">
                  <a:moveTo>
                    <a:pt x="1301" y="298"/>
                  </a:moveTo>
                  <a:cubicBezTo>
                    <a:pt x="1313" y="298"/>
                    <a:pt x="1326" y="298"/>
                    <a:pt x="1338" y="299"/>
                  </a:cubicBezTo>
                  <a:cubicBezTo>
                    <a:pt x="1703" y="299"/>
                    <a:pt x="2037" y="603"/>
                    <a:pt x="2037" y="998"/>
                  </a:cubicBezTo>
                  <a:cubicBezTo>
                    <a:pt x="2037" y="1410"/>
                    <a:pt x="1688" y="1696"/>
                    <a:pt x="1322" y="1696"/>
                  </a:cubicBezTo>
                  <a:cubicBezTo>
                    <a:pt x="1147" y="1696"/>
                    <a:pt x="968" y="1631"/>
                    <a:pt x="821" y="1484"/>
                  </a:cubicBezTo>
                  <a:cubicBezTo>
                    <a:pt x="404" y="1037"/>
                    <a:pt x="688" y="298"/>
                    <a:pt x="1301" y="298"/>
                  </a:cubicBezTo>
                  <a:close/>
                  <a:moveTo>
                    <a:pt x="1321" y="0"/>
                  </a:moveTo>
                  <a:cubicBezTo>
                    <a:pt x="1080" y="0"/>
                    <a:pt x="836" y="92"/>
                    <a:pt x="639" y="299"/>
                  </a:cubicBezTo>
                  <a:cubicBezTo>
                    <a:pt x="1" y="907"/>
                    <a:pt x="457" y="1971"/>
                    <a:pt x="1338" y="1971"/>
                  </a:cubicBezTo>
                  <a:cubicBezTo>
                    <a:pt x="1885" y="1971"/>
                    <a:pt x="2311" y="1515"/>
                    <a:pt x="2311" y="998"/>
                  </a:cubicBezTo>
                  <a:cubicBezTo>
                    <a:pt x="2311" y="402"/>
                    <a:pt x="1824" y="0"/>
                    <a:pt x="1321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8" name="Google Shape;3224;p51">
              <a:extLst>
                <a:ext uri="{FF2B5EF4-FFF2-40B4-BE49-F238E27FC236}">
                  <a16:creationId xmlns:a16="http://schemas.microsoft.com/office/drawing/2014/main" id="{A710C0D4-FE21-4D20-BD66-ED61AA560F3B}"/>
                </a:ext>
              </a:extLst>
            </p:cNvPr>
            <p:cNvSpPr/>
            <p:nvPr/>
          </p:nvSpPr>
          <p:spPr>
            <a:xfrm>
              <a:off x="2511575" y="2774072"/>
              <a:ext cx="102701" cy="87591"/>
            </a:xfrm>
            <a:custGeom>
              <a:avLst/>
              <a:gdLst/>
              <a:ahLst/>
              <a:cxnLst/>
              <a:rect l="l" t="t" r="r" b="b"/>
              <a:pathLst>
                <a:path w="2311" h="1971" extrusionOk="0">
                  <a:moveTo>
                    <a:pt x="1308" y="299"/>
                  </a:moveTo>
                  <a:cubicBezTo>
                    <a:pt x="1703" y="299"/>
                    <a:pt x="2007" y="603"/>
                    <a:pt x="2037" y="998"/>
                  </a:cubicBezTo>
                  <a:cubicBezTo>
                    <a:pt x="2037" y="1410"/>
                    <a:pt x="1688" y="1696"/>
                    <a:pt x="1322" y="1696"/>
                  </a:cubicBezTo>
                  <a:cubicBezTo>
                    <a:pt x="1147" y="1696"/>
                    <a:pt x="968" y="1631"/>
                    <a:pt x="821" y="1484"/>
                  </a:cubicBezTo>
                  <a:cubicBezTo>
                    <a:pt x="365" y="1059"/>
                    <a:pt x="700" y="299"/>
                    <a:pt x="1308" y="299"/>
                  </a:cubicBezTo>
                  <a:close/>
                  <a:moveTo>
                    <a:pt x="1312" y="0"/>
                  </a:moveTo>
                  <a:cubicBezTo>
                    <a:pt x="1066" y="0"/>
                    <a:pt x="815" y="92"/>
                    <a:pt x="609" y="299"/>
                  </a:cubicBezTo>
                  <a:cubicBezTo>
                    <a:pt x="1" y="907"/>
                    <a:pt x="426" y="1971"/>
                    <a:pt x="1308" y="1971"/>
                  </a:cubicBezTo>
                  <a:cubicBezTo>
                    <a:pt x="1855" y="1971"/>
                    <a:pt x="2311" y="1545"/>
                    <a:pt x="2311" y="998"/>
                  </a:cubicBezTo>
                  <a:cubicBezTo>
                    <a:pt x="2311" y="402"/>
                    <a:pt x="1824" y="0"/>
                    <a:pt x="131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9" name="Google Shape;3225;p51">
              <a:extLst>
                <a:ext uri="{FF2B5EF4-FFF2-40B4-BE49-F238E27FC236}">
                  <a16:creationId xmlns:a16="http://schemas.microsoft.com/office/drawing/2014/main" id="{7663E3B9-ECF0-4597-9119-0C286CAF6259}"/>
                </a:ext>
              </a:extLst>
            </p:cNvPr>
            <p:cNvSpPr/>
            <p:nvPr/>
          </p:nvSpPr>
          <p:spPr>
            <a:xfrm>
              <a:off x="2549394" y="2996191"/>
              <a:ext cx="102701" cy="88347"/>
            </a:xfrm>
            <a:custGeom>
              <a:avLst/>
              <a:gdLst/>
              <a:ahLst/>
              <a:cxnLst/>
              <a:rect l="l" t="t" r="r" b="b"/>
              <a:pathLst>
                <a:path w="2311" h="1988" extrusionOk="0">
                  <a:moveTo>
                    <a:pt x="1308" y="286"/>
                  </a:moveTo>
                  <a:cubicBezTo>
                    <a:pt x="1703" y="286"/>
                    <a:pt x="2007" y="590"/>
                    <a:pt x="2007" y="985"/>
                  </a:cubicBezTo>
                  <a:cubicBezTo>
                    <a:pt x="2007" y="1412"/>
                    <a:pt x="1666" y="1690"/>
                    <a:pt x="1314" y="1690"/>
                  </a:cubicBezTo>
                  <a:cubicBezTo>
                    <a:pt x="1139" y="1690"/>
                    <a:pt x="962" y="1622"/>
                    <a:pt x="821" y="1471"/>
                  </a:cubicBezTo>
                  <a:cubicBezTo>
                    <a:pt x="366" y="1046"/>
                    <a:pt x="700" y="286"/>
                    <a:pt x="1308" y="286"/>
                  </a:cubicBezTo>
                  <a:close/>
                  <a:moveTo>
                    <a:pt x="1311" y="1"/>
                  </a:moveTo>
                  <a:cubicBezTo>
                    <a:pt x="1066" y="1"/>
                    <a:pt x="815" y="89"/>
                    <a:pt x="609" y="286"/>
                  </a:cubicBezTo>
                  <a:cubicBezTo>
                    <a:pt x="1" y="894"/>
                    <a:pt x="426" y="1958"/>
                    <a:pt x="1308" y="1988"/>
                  </a:cubicBezTo>
                  <a:cubicBezTo>
                    <a:pt x="1855" y="1988"/>
                    <a:pt x="2311" y="1532"/>
                    <a:pt x="2311" y="985"/>
                  </a:cubicBezTo>
                  <a:cubicBezTo>
                    <a:pt x="2311" y="388"/>
                    <a:pt x="1824" y="1"/>
                    <a:pt x="1311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0" name="Google Shape;3226;p51">
              <a:extLst>
                <a:ext uri="{FF2B5EF4-FFF2-40B4-BE49-F238E27FC236}">
                  <a16:creationId xmlns:a16="http://schemas.microsoft.com/office/drawing/2014/main" id="{C2C7C43E-634B-46DC-ACC6-B00BB2244172}"/>
                </a:ext>
              </a:extLst>
            </p:cNvPr>
            <p:cNvSpPr/>
            <p:nvPr/>
          </p:nvSpPr>
          <p:spPr>
            <a:xfrm>
              <a:off x="2372429" y="1221373"/>
              <a:ext cx="58128" cy="153051"/>
            </a:xfrm>
            <a:custGeom>
              <a:avLst/>
              <a:gdLst/>
              <a:ahLst/>
              <a:cxnLst/>
              <a:rect l="l" t="t" r="r" b="b"/>
              <a:pathLst>
                <a:path w="1308" h="3444" extrusionOk="0">
                  <a:moveTo>
                    <a:pt x="1139" y="0"/>
                  </a:moveTo>
                  <a:cubicBezTo>
                    <a:pt x="1074" y="0"/>
                    <a:pt x="1029" y="50"/>
                    <a:pt x="1004" y="100"/>
                  </a:cubicBezTo>
                  <a:cubicBezTo>
                    <a:pt x="974" y="191"/>
                    <a:pt x="1" y="2562"/>
                    <a:pt x="1034" y="3413"/>
                  </a:cubicBezTo>
                  <a:cubicBezTo>
                    <a:pt x="1065" y="3413"/>
                    <a:pt x="1095" y="3443"/>
                    <a:pt x="1126" y="3443"/>
                  </a:cubicBezTo>
                  <a:cubicBezTo>
                    <a:pt x="1156" y="3413"/>
                    <a:pt x="1186" y="3413"/>
                    <a:pt x="1217" y="3382"/>
                  </a:cubicBezTo>
                  <a:cubicBezTo>
                    <a:pt x="1278" y="3322"/>
                    <a:pt x="1278" y="3230"/>
                    <a:pt x="1217" y="3170"/>
                  </a:cubicBezTo>
                  <a:cubicBezTo>
                    <a:pt x="366" y="2501"/>
                    <a:pt x="1278" y="221"/>
                    <a:pt x="1278" y="221"/>
                  </a:cubicBezTo>
                  <a:cubicBezTo>
                    <a:pt x="1308" y="130"/>
                    <a:pt x="1247" y="39"/>
                    <a:pt x="1186" y="9"/>
                  </a:cubicBezTo>
                  <a:cubicBezTo>
                    <a:pt x="1170" y="3"/>
                    <a:pt x="1154" y="0"/>
                    <a:pt x="113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101" name="Google Shape;3227;p51">
            <a:extLst>
              <a:ext uri="{FF2B5EF4-FFF2-40B4-BE49-F238E27FC236}">
                <a16:creationId xmlns:a16="http://schemas.microsoft.com/office/drawing/2014/main" id="{355B24FB-81F4-4991-B5E5-576A0B0F6286}"/>
              </a:ext>
            </a:extLst>
          </p:cNvPr>
          <p:cNvSpPr/>
          <p:nvPr/>
        </p:nvSpPr>
        <p:spPr>
          <a:xfrm>
            <a:off x="6388833" y="185886"/>
            <a:ext cx="1240675" cy="548283"/>
          </a:xfrm>
          <a:custGeom>
            <a:avLst/>
            <a:gdLst/>
            <a:ahLst/>
            <a:cxnLst/>
            <a:rect l="l" t="t" r="r" b="b"/>
            <a:pathLst>
              <a:path w="22117" h="9774" extrusionOk="0">
                <a:moveTo>
                  <a:pt x="10801" y="2353"/>
                </a:moveTo>
                <a:lnTo>
                  <a:pt x="10801" y="2353"/>
                </a:lnTo>
                <a:cubicBezTo>
                  <a:pt x="11676" y="2942"/>
                  <a:pt x="11676" y="3270"/>
                  <a:pt x="11676" y="3369"/>
                </a:cubicBezTo>
                <a:cubicBezTo>
                  <a:pt x="11643" y="3536"/>
                  <a:pt x="11376" y="3669"/>
                  <a:pt x="10975" y="3703"/>
                </a:cubicBezTo>
                <a:cubicBezTo>
                  <a:pt x="10909" y="3703"/>
                  <a:pt x="10842" y="3669"/>
                  <a:pt x="10809" y="3603"/>
                </a:cubicBezTo>
                <a:cubicBezTo>
                  <a:pt x="10644" y="3208"/>
                  <a:pt x="10642" y="2749"/>
                  <a:pt x="10801" y="2353"/>
                </a:cubicBezTo>
                <a:close/>
                <a:moveTo>
                  <a:pt x="16146" y="2068"/>
                </a:moveTo>
                <a:lnTo>
                  <a:pt x="16146" y="2068"/>
                </a:lnTo>
                <a:cubicBezTo>
                  <a:pt x="16446" y="2635"/>
                  <a:pt x="16413" y="3302"/>
                  <a:pt x="16112" y="3903"/>
                </a:cubicBezTo>
                <a:cubicBezTo>
                  <a:pt x="15990" y="4178"/>
                  <a:pt x="15700" y="4341"/>
                  <a:pt x="15396" y="4341"/>
                </a:cubicBezTo>
                <a:cubicBezTo>
                  <a:pt x="15368" y="4341"/>
                  <a:pt x="15340" y="4339"/>
                  <a:pt x="15312" y="4337"/>
                </a:cubicBezTo>
                <a:cubicBezTo>
                  <a:pt x="14978" y="4270"/>
                  <a:pt x="14978" y="3903"/>
                  <a:pt x="14978" y="3703"/>
                </a:cubicBezTo>
                <a:cubicBezTo>
                  <a:pt x="14978" y="3102"/>
                  <a:pt x="15445" y="2202"/>
                  <a:pt x="16146" y="2068"/>
                </a:cubicBezTo>
                <a:close/>
                <a:moveTo>
                  <a:pt x="6236" y="2915"/>
                </a:moveTo>
                <a:lnTo>
                  <a:pt x="6236" y="2915"/>
                </a:lnTo>
                <a:cubicBezTo>
                  <a:pt x="6389" y="2977"/>
                  <a:pt x="6516" y="3042"/>
                  <a:pt x="6672" y="3136"/>
                </a:cubicBezTo>
                <a:cubicBezTo>
                  <a:pt x="7339" y="3636"/>
                  <a:pt x="7606" y="4136"/>
                  <a:pt x="7473" y="4570"/>
                </a:cubicBezTo>
                <a:cubicBezTo>
                  <a:pt x="7273" y="5037"/>
                  <a:pt x="6839" y="5304"/>
                  <a:pt x="6339" y="5337"/>
                </a:cubicBezTo>
                <a:cubicBezTo>
                  <a:pt x="6139" y="5337"/>
                  <a:pt x="6038" y="5271"/>
                  <a:pt x="6038" y="5137"/>
                </a:cubicBezTo>
                <a:cubicBezTo>
                  <a:pt x="6005" y="4374"/>
                  <a:pt x="6071" y="3644"/>
                  <a:pt x="6236" y="2915"/>
                </a:cubicBezTo>
                <a:close/>
                <a:moveTo>
                  <a:pt x="3303" y="4970"/>
                </a:moveTo>
                <a:cubicBezTo>
                  <a:pt x="3437" y="5070"/>
                  <a:pt x="3570" y="5204"/>
                  <a:pt x="3670" y="5371"/>
                </a:cubicBezTo>
                <a:cubicBezTo>
                  <a:pt x="3870" y="5671"/>
                  <a:pt x="3904" y="6038"/>
                  <a:pt x="3737" y="6338"/>
                </a:cubicBezTo>
                <a:cubicBezTo>
                  <a:pt x="3603" y="6605"/>
                  <a:pt x="3337" y="6772"/>
                  <a:pt x="3036" y="6772"/>
                </a:cubicBezTo>
                <a:cubicBezTo>
                  <a:pt x="2936" y="6772"/>
                  <a:pt x="2803" y="6738"/>
                  <a:pt x="2736" y="6638"/>
                </a:cubicBezTo>
                <a:cubicBezTo>
                  <a:pt x="2669" y="6538"/>
                  <a:pt x="2703" y="6338"/>
                  <a:pt x="2803" y="6071"/>
                </a:cubicBezTo>
                <a:cubicBezTo>
                  <a:pt x="2970" y="5704"/>
                  <a:pt x="3103" y="5337"/>
                  <a:pt x="3303" y="4970"/>
                </a:cubicBezTo>
                <a:close/>
                <a:moveTo>
                  <a:pt x="19348" y="5738"/>
                </a:moveTo>
                <a:lnTo>
                  <a:pt x="19348" y="5738"/>
                </a:lnTo>
                <a:cubicBezTo>
                  <a:pt x="19448" y="6038"/>
                  <a:pt x="19448" y="6338"/>
                  <a:pt x="19315" y="6638"/>
                </a:cubicBezTo>
                <a:cubicBezTo>
                  <a:pt x="19248" y="6738"/>
                  <a:pt x="19115" y="6772"/>
                  <a:pt x="18981" y="6772"/>
                </a:cubicBezTo>
                <a:cubicBezTo>
                  <a:pt x="18781" y="6738"/>
                  <a:pt x="18781" y="6672"/>
                  <a:pt x="18781" y="6638"/>
                </a:cubicBezTo>
                <a:cubicBezTo>
                  <a:pt x="18714" y="6438"/>
                  <a:pt x="18981" y="6038"/>
                  <a:pt x="19348" y="5738"/>
                </a:cubicBezTo>
                <a:close/>
                <a:moveTo>
                  <a:pt x="13177" y="300"/>
                </a:moveTo>
                <a:cubicBezTo>
                  <a:pt x="13511" y="300"/>
                  <a:pt x="13877" y="367"/>
                  <a:pt x="14178" y="500"/>
                </a:cubicBezTo>
                <a:cubicBezTo>
                  <a:pt x="14912" y="734"/>
                  <a:pt x="15512" y="1168"/>
                  <a:pt x="15979" y="1768"/>
                </a:cubicBezTo>
                <a:cubicBezTo>
                  <a:pt x="15212" y="2102"/>
                  <a:pt x="14678" y="2835"/>
                  <a:pt x="14645" y="3703"/>
                </a:cubicBezTo>
                <a:cubicBezTo>
                  <a:pt x="14611" y="4236"/>
                  <a:pt x="14811" y="4570"/>
                  <a:pt x="15245" y="4670"/>
                </a:cubicBezTo>
                <a:cubicBezTo>
                  <a:pt x="15293" y="4677"/>
                  <a:pt x="15341" y="4680"/>
                  <a:pt x="15389" y="4680"/>
                </a:cubicBezTo>
                <a:cubicBezTo>
                  <a:pt x="15805" y="4680"/>
                  <a:pt x="16200" y="4425"/>
                  <a:pt x="16379" y="4036"/>
                </a:cubicBezTo>
                <a:cubicBezTo>
                  <a:pt x="16713" y="3436"/>
                  <a:pt x="16746" y="2702"/>
                  <a:pt x="16479" y="2068"/>
                </a:cubicBezTo>
                <a:lnTo>
                  <a:pt x="16479" y="2068"/>
                </a:lnTo>
                <a:cubicBezTo>
                  <a:pt x="16846" y="2135"/>
                  <a:pt x="17180" y="2335"/>
                  <a:pt x="17447" y="2635"/>
                </a:cubicBezTo>
                <a:cubicBezTo>
                  <a:pt x="18214" y="3436"/>
                  <a:pt x="18848" y="4370"/>
                  <a:pt x="19248" y="5404"/>
                </a:cubicBezTo>
                <a:cubicBezTo>
                  <a:pt x="18714" y="5738"/>
                  <a:pt x="18381" y="6305"/>
                  <a:pt x="18447" y="6672"/>
                </a:cubicBezTo>
                <a:cubicBezTo>
                  <a:pt x="18514" y="6905"/>
                  <a:pt x="18714" y="7038"/>
                  <a:pt x="18948" y="7038"/>
                </a:cubicBezTo>
                <a:cubicBezTo>
                  <a:pt x="18986" y="7044"/>
                  <a:pt x="19024" y="7047"/>
                  <a:pt x="19061" y="7047"/>
                </a:cubicBezTo>
                <a:cubicBezTo>
                  <a:pt x="19254" y="7047"/>
                  <a:pt x="19436" y="6973"/>
                  <a:pt x="19548" y="6805"/>
                </a:cubicBezTo>
                <a:cubicBezTo>
                  <a:pt x="19782" y="6405"/>
                  <a:pt x="19782" y="5938"/>
                  <a:pt x="19615" y="5537"/>
                </a:cubicBezTo>
                <a:cubicBezTo>
                  <a:pt x="19817" y="5431"/>
                  <a:pt x="20035" y="5379"/>
                  <a:pt x="20251" y="5379"/>
                </a:cubicBezTo>
                <a:cubicBezTo>
                  <a:pt x="20643" y="5379"/>
                  <a:pt x="21025" y="5549"/>
                  <a:pt x="21283" y="5871"/>
                </a:cubicBezTo>
                <a:cubicBezTo>
                  <a:pt x="21683" y="6271"/>
                  <a:pt x="21816" y="6638"/>
                  <a:pt x="21683" y="6972"/>
                </a:cubicBezTo>
                <a:cubicBezTo>
                  <a:pt x="21283" y="7939"/>
                  <a:pt x="19014" y="8606"/>
                  <a:pt x="15745" y="8773"/>
                </a:cubicBezTo>
                <a:cubicBezTo>
                  <a:pt x="14678" y="8806"/>
                  <a:pt x="13377" y="8906"/>
                  <a:pt x="12043" y="9040"/>
                </a:cubicBezTo>
                <a:cubicBezTo>
                  <a:pt x="9941" y="9240"/>
                  <a:pt x="7573" y="9474"/>
                  <a:pt x="5538" y="9474"/>
                </a:cubicBezTo>
                <a:cubicBezTo>
                  <a:pt x="2469" y="9474"/>
                  <a:pt x="835" y="8973"/>
                  <a:pt x="601" y="7972"/>
                </a:cubicBezTo>
                <a:cubicBezTo>
                  <a:pt x="334" y="7172"/>
                  <a:pt x="501" y="6305"/>
                  <a:pt x="1002" y="5637"/>
                </a:cubicBezTo>
                <a:cubicBezTo>
                  <a:pt x="1368" y="5137"/>
                  <a:pt x="1969" y="4804"/>
                  <a:pt x="2636" y="4770"/>
                </a:cubicBezTo>
                <a:lnTo>
                  <a:pt x="2636" y="4770"/>
                </a:lnTo>
                <a:lnTo>
                  <a:pt x="2603" y="4804"/>
                </a:lnTo>
                <a:cubicBezTo>
                  <a:pt x="2736" y="4804"/>
                  <a:pt x="2903" y="4804"/>
                  <a:pt x="3003" y="4870"/>
                </a:cubicBezTo>
                <a:cubicBezTo>
                  <a:pt x="2836" y="5237"/>
                  <a:pt x="2669" y="5604"/>
                  <a:pt x="2536" y="6004"/>
                </a:cubicBezTo>
                <a:cubicBezTo>
                  <a:pt x="2369" y="6238"/>
                  <a:pt x="2369" y="6571"/>
                  <a:pt x="2503" y="6838"/>
                </a:cubicBezTo>
                <a:cubicBezTo>
                  <a:pt x="2603" y="7005"/>
                  <a:pt x="2803" y="7105"/>
                  <a:pt x="3036" y="7105"/>
                </a:cubicBezTo>
                <a:cubicBezTo>
                  <a:pt x="3437" y="7072"/>
                  <a:pt x="3804" y="6872"/>
                  <a:pt x="4037" y="6505"/>
                </a:cubicBezTo>
                <a:cubicBezTo>
                  <a:pt x="4237" y="6104"/>
                  <a:pt x="4204" y="5637"/>
                  <a:pt x="3937" y="5237"/>
                </a:cubicBezTo>
                <a:cubicBezTo>
                  <a:pt x="3804" y="5037"/>
                  <a:pt x="3637" y="4837"/>
                  <a:pt x="3437" y="4703"/>
                </a:cubicBezTo>
                <a:cubicBezTo>
                  <a:pt x="3958" y="3783"/>
                  <a:pt x="4733" y="2778"/>
                  <a:pt x="5685" y="2778"/>
                </a:cubicBezTo>
                <a:cubicBezTo>
                  <a:pt x="5768" y="2778"/>
                  <a:pt x="5853" y="2786"/>
                  <a:pt x="5938" y="2802"/>
                </a:cubicBezTo>
                <a:cubicBezTo>
                  <a:pt x="5772" y="3603"/>
                  <a:pt x="5705" y="4403"/>
                  <a:pt x="5738" y="5170"/>
                </a:cubicBezTo>
                <a:cubicBezTo>
                  <a:pt x="5738" y="5471"/>
                  <a:pt x="6005" y="5671"/>
                  <a:pt x="6372" y="5671"/>
                </a:cubicBezTo>
                <a:cubicBezTo>
                  <a:pt x="6972" y="5637"/>
                  <a:pt x="7540" y="5271"/>
                  <a:pt x="7773" y="4703"/>
                </a:cubicBezTo>
                <a:cubicBezTo>
                  <a:pt x="7907" y="4303"/>
                  <a:pt x="7840" y="3669"/>
                  <a:pt x="6839" y="2902"/>
                </a:cubicBezTo>
                <a:cubicBezTo>
                  <a:pt x="6672" y="2802"/>
                  <a:pt x="6505" y="2702"/>
                  <a:pt x="6305" y="2602"/>
                </a:cubicBezTo>
                <a:cubicBezTo>
                  <a:pt x="6629" y="1632"/>
                  <a:pt x="7175" y="1142"/>
                  <a:pt x="7946" y="1142"/>
                </a:cubicBezTo>
                <a:cubicBezTo>
                  <a:pt x="8289" y="1142"/>
                  <a:pt x="8676" y="1239"/>
                  <a:pt x="9107" y="1434"/>
                </a:cubicBezTo>
                <a:cubicBezTo>
                  <a:pt x="9574" y="1635"/>
                  <a:pt x="10075" y="1901"/>
                  <a:pt x="10542" y="2168"/>
                </a:cubicBezTo>
                <a:cubicBezTo>
                  <a:pt x="10308" y="2835"/>
                  <a:pt x="10308" y="3469"/>
                  <a:pt x="10542" y="3803"/>
                </a:cubicBezTo>
                <a:cubicBezTo>
                  <a:pt x="10608" y="3936"/>
                  <a:pt x="10775" y="4036"/>
                  <a:pt x="10942" y="4036"/>
                </a:cubicBezTo>
                <a:lnTo>
                  <a:pt x="11009" y="4036"/>
                </a:lnTo>
                <a:cubicBezTo>
                  <a:pt x="11542" y="3970"/>
                  <a:pt x="11876" y="3736"/>
                  <a:pt x="11943" y="3469"/>
                </a:cubicBezTo>
                <a:cubicBezTo>
                  <a:pt x="12009" y="3169"/>
                  <a:pt x="11876" y="2702"/>
                  <a:pt x="10909" y="2035"/>
                </a:cubicBezTo>
                <a:cubicBezTo>
                  <a:pt x="11109" y="1501"/>
                  <a:pt x="11776" y="300"/>
                  <a:pt x="13177" y="300"/>
                </a:cubicBezTo>
                <a:close/>
                <a:moveTo>
                  <a:pt x="13177" y="0"/>
                </a:moveTo>
                <a:cubicBezTo>
                  <a:pt x="11876" y="0"/>
                  <a:pt x="11042" y="934"/>
                  <a:pt x="10642" y="1868"/>
                </a:cubicBezTo>
                <a:cubicBezTo>
                  <a:pt x="10175" y="1601"/>
                  <a:pt x="9708" y="1368"/>
                  <a:pt x="9207" y="1168"/>
                </a:cubicBezTo>
                <a:cubicBezTo>
                  <a:pt x="8734" y="946"/>
                  <a:pt x="8299" y="837"/>
                  <a:pt x="7910" y="837"/>
                </a:cubicBezTo>
                <a:cubicBezTo>
                  <a:pt x="7012" y="837"/>
                  <a:pt x="6354" y="1418"/>
                  <a:pt x="6005" y="2535"/>
                </a:cubicBezTo>
                <a:cubicBezTo>
                  <a:pt x="5905" y="2502"/>
                  <a:pt x="5772" y="2469"/>
                  <a:pt x="5638" y="2469"/>
                </a:cubicBezTo>
                <a:cubicBezTo>
                  <a:pt x="4537" y="2469"/>
                  <a:pt x="3703" y="3569"/>
                  <a:pt x="3136" y="4570"/>
                </a:cubicBezTo>
                <a:cubicBezTo>
                  <a:pt x="2970" y="4503"/>
                  <a:pt x="2803" y="4470"/>
                  <a:pt x="2603" y="4470"/>
                </a:cubicBezTo>
                <a:cubicBezTo>
                  <a:pt x="1869" y="4503"/>
                  <a:pt x="1202" y="4870"/>
                  <a:pt x="735" y="5471"/>
                </a:cubicBezTo>
                <a:cubicBezTo>
                  <a:pt x="201" y="6205"/>
                  <a:pt x="1" y="7172"/>
                  <a:pt x="268" y="8039"/>
                </a:cubicBezTo>
                <a:cubicBezTo>
                  <a:pt x="601" y="9240"/>
                  <a:pt x="2269" y="9774"/>
                  <a:pt x="5538" y="9774"/>
                </a:cubicBezTo>
                <a:cubicBezTo>
                  <a:pt x="7573" y="9774"/>
                  <a:pt x="9941" y="9574"/>
                  <a:pt x="12076" y="9407"/>
                </a:cubicBezTo>
                <a:cubicBezTo>
                  <a:pt x="13410" y="9307"/>
                  <a:pt x="14711" y="9173"/>
                  <a:pt x="15745" y="9140"/>
                </a:cubicBezTo>
                <a:cubicBezTo>
                  <a:pt x="19215" y="9007"/>
                  <a:pt x="21550" y="8239"/>
                  <a:pt x="21950" y="7172"/>
                </a:cubicBezTo>
                <a:cubicBezTo>
                  <a:pt x="22083" y="6838"/>
                  <a:pt x="22117" y="6338"/>
                  <a:pt x="21516" y="5704"/>
                </a:cubicBezTo>
                <a:cubicBezTo>
                  <a:pt x="21189" y="5333"/>
                  <a:pt x="20732" y="5133"/>
                  <a:pt x="20269" y="5133"/>
                </a:cubicBezTo>
                <a:cubicBezTo>
                  <a:pt x="20025" y="5133"/>
                  <a:pt x="19778" y="5189"/>
                  <a:pt x="19548" y="5304"/>
                </a:cubicBezTo>
                <a:cubicBezTo>
                  <a:pt x="19115" y="4203"/>
                  <a:pt x="18481" y="3236"/>
                  <a:pt x="17680" y="2435"/>
                </a:cubicBezTo>
                <a:cubicBezTo>
                  <a:pt x="17347" y="2002"/>
                  <a:pt x="16846" y="1768"/>
                  <a:pt x="16313" y="1735"/>
                </a:cubicBezTo>
                <a:cubicBezTo>
                  <a:pt x="15846" y="1001"/>
                  <a:pt x="15112" y="467"/>
                  <a:pt x="14311" y="200"/>
                </a:cubicBezTo>
                <a:cubicBezTo>
                  <a:pt x="13944" y="67"/>
                  <a:pt x="13577" y="0"/>
                  <a:pt x="13177" y="0"/>
                </a:cubicBezTo>
                <a:close/>
              </a:path>
            </a:pathLst>
          </a:custGeom>
          <a:solidFill>
            <a:srgbClr val="26192A"/>
          </a:solidFill>
          <a:ln>
            <a:solidFill>
              <a:srgbClr val="00B0F0"/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</p:spTree>
    <p:extLst>
      <p:ext uri="{BB962C8B-B14F-4D97-AF65-F5344CB8AC3E}">
        <p14:creationId xmlns:p14="http://schemas.microsoft.com/office/powerpoint/2010/main" val="361669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箭头连接符 23">
            <a:extLst>
              <a:ext uri="{FF2B5EF4-FFF2-40B4-BE49-F238E27FC236}">
                <a16:creationId xmlns:a16="http://schemas.microsoft.com/office/drawing/2014/main" id="{07231397-325E-4968-B7BD-134D27C3F514}"/>
              </a:ext>
            </a:extLst>
          </p:cNvPr>
          <p:cNvCxnSpPr>
            <a:cxnSpLocks/>
          </p:cNvCxnSpPr>
          <p:nvPr/>
        </p:nvCxnSpPr>
        <p:spPr>
          <a:xfrm>
            <a:off x="354956" y="728979"/>
            <a:ext cx="4622624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A29E41-A066-4217-B2D2-22AF195D7AB4}"/>
              </a:ext>
            </a:extLst>
          </p:cNvPr>
          <p:cNvSpPr txBox="1"/>
          <p:nvPr/>
        </p:nvSpPr>
        <p:spPr>
          <a:xfrm>
            <a:off x="429968" y="262085"/>
            <a:ext cx="576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So sánh hai số dạng 352 và 365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46E66-6510-4F3B-B113-A980776CB219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352 và 365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C53EF-3A5D-4190-8D4B-5C0C37EF76A7}"/>
              </a:ext>
            </a:extLst>
          </p:cNvPr>
          <p:cNvSpPr/>
          <p:nvPr/>
        </p:nvSpPr>
        <p:spPr>
          <a:xfrm>
            <a:off x="3155822" y="1659983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B5EA0-ABBA-49D3-998D-DDB995E2641B}"/>
              </a:ext>
            </a:extLst>
          </p:cNvPr>
          <p:cNvSpPr txBox="1"/>
          <p:nvPr/>
        </p:nvSpPr>
        <p:spPr>
          <a:xfrm>
            <a:off x="825910" y="1151592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C017897-7E1D-4DD7-B51F-C85D9AF7D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55060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48F7D29-2AEA-444C-8445-0D808F6BDC0B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7613DB-1922-4937-A239-4FD5A3892B68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EDA1ED7-7D77-4DA4-B9FE-2168E4977521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F8578C2-02C9-438A-8F60-109880DBB387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870BA-D31F-4F5C-A4EF-A8AA16AA6C79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7BCB5E-4CBD-4A2F-BDC9-5EC1F0B6918A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2A71C-92B0-4A1E-8E74-88261CCD06BC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CEB9FE-F278-47AF-A47A-0DA29F03B309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4CADB-C860-4B67-AD00-1612E60E8EC2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E7DCD6-747E-45D3-83FB-58D074929F9A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8E9264-A699-4482-A0B8-662DCFB925DC}"/>
              </a:ext>
            </a:extLst>
          </p:cNvPr>
          <p:cNvSpPr/>
          <p:nvPr/>
        </p:nvSpPr>
        <p:spPr>
          <a:xfrm>
            <a:off x="1903489" y="2940220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844FB4-3507-4526-B5A4-66B7DA1D0AAB}"/>
              </a:ext>
            </a:extLst>
          </p:cNvPr>
          <p:cNvSpPr txBox="1"/>
          <p:nvPr/>
        </p:nvSpPr>
        <p:spPr>
          <a:xfrm>
            <a:off x="5373590" y="2257954"/>
            <a:ext cx="3588590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sánh các số trăm: 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 = 3 (hay 300 = 300). </a:t>
            </a:r>
          </a:p>
          <a:p>
            <a:pPr marL="342900" marR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ta so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sánh tiếp số chục</a:t>
            </a: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5&lt;6 (hay 50 &lt; 60)</a:t>
            </a:r>
            <a:endParaRPr lang="en-US" sz="200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352 &lt; 365 </a:t>
            </a:r>
            <a:r>
              <a:rPr lang="en-US" sz="2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hay </a:t>
            </a: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365 &gt; 352</a:t>
            </a:r>
            <a:endParaRPr lang="en-US" sz="2000" b="1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770BCA-C966-4599-A04B-E949DEDC5A69}"/>
              </a:ext>
            </a:extLst>
          </p:cNvPr>
          <p:cNvCxnSpPr>
            <a:cxnSpLocks/>
          </p:cNvCxnSpPr>
          <p:nvPr/>
        </p:nvCxnSpPr>
        <p:spPr>
          <a:xfrm flipH="1">
            <a:off x="5118282" y="2137985"/>
            <a:ext cx="311220" cy="3005515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oogle Shape;976;p51">
            <a:extLst>
              <a:ext uri="{FF2B5EF4-FFF2-40B4-BE49-F238E27FC236}">
                <a16:creationId xmlns:a16="http://schemas.microsoft.com/office/drawing/2014/main" id="{41494864-D487-4F65-B769-F7A2488B7008}"/>
              </a:ext>
            </a:extLst>
          </p:cNvPr>
          <p:cNvGrpSpPr/>
          <p:nvPr/>
        </p:nvGrpSpPr>
        <p:grpSpPr>
          <a:xfrm>
            <a:off x="1840912" y="3873900"/>
            <a:ext cx="1597158" cy="1269600"/>
            <a:chOff x="5948275" y="2297825"/>
            <a:chExt cx="2178175" cy="2151575"/>
          </a:xfrm>
        </p:grpSpPr>
        <p:sp>
          <p:nvSpPr>
            <p:cNvPr id="37" name="Google Shape;977;p51">
              <a:extLst>
                <a:ext uri="{FF2B5EF4-FFF2-40B4-BE49-F238E27FC236}">
                  <a16:creationId xmlns:a16="http://schemas.microsoft.com/office/drawing/2014/main" id="{F7B63354-209B-4276-A0A3-8D05E12B0F32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8" name="Google Shape;978;p51">
              <a:extLst>
                <a:ext uri="{FF2B5EF4-FFF2-40B4-BE49-F238E27FC236}">
                  <a16:creationId xmlns:a16="http://schemas.microsoft.com/office/drawing/2014/main" id="{0775B91A-D4A3-4108-8981-D929E77262B7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9" name="Google Shape;979;p51">
              <a:extLst>
                <a:ext uri="{FF2B5EF4-FFF2-40B4-BE49-F238E27FC236}">
                  <a16:creationId xmlns:a16="http://schemas.microsoft.com/office/drawing/2014/main" id="{52A7179C-2C88-40C7-8ACA-BA88EDDC0F4B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0" name="Google Shape;980;p51">
              <a:extLst>
                <a:ext uri="{FF2B5EF4-FFF2-40B4-BE49-F238E27FC236}">
                  <a16:creationId xmlns:a16="http://schemas.microsoft.com/office/drawing/2014/main" id="{4A815776-CD6E-4C41-B570-68C2E2B305EA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6">
                <a:lumMod val="10000"/>
                <a:lumOff val="90000"/>
              </a:scheme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1" name="Google Shape;981;p51">
              <a:extLst>
                <a:ext uri="{FF2B5EF4-FFF2-40B4-BE49-F238E27FC236}">
                  <a16:creationId xmlns:a16="http://schemas.microsoft.com/office/drawing/2014/main" id="{BC43FB11-97A6-42CC-90DF-729A53641A96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2" name="Google Shape;982;p51">
              <a:extLst>
                <a:ext uri="{FF2B5EF4-FFF2-40B4-BE49-F238E27FC236}">
                  <a16:creationId xmlns:a16="http://schemas.microsoft.com/office/drawing/2014/main" id="{80864E61-3053-4D10-8835-A67A40B2FC80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3" name="Google Shape;983;p51">
              <a:extLst>
                <a:ext uri="{FF2B5EF4-FFF2-40B4-BE49-F238E27FC236}">
                  <a16:creationId xmlns:a16="http://schemas.microsoft.com/office/drawing/2014/main" id="{47AB3CE5-E684-460D-95D0-BA901B2C9071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4" name="Google Shape;984;p51">
              <a:extLst>
                <a:ext uri="{FF2B5EF4-FFF2-40B4-BE49-F238E27FC236}">
                  <a16:creationId xmlns:a16="http://schemas.microsoft.com/office/drawing/2014/main" id="{75BDEECD-59BB-4E8B-888E-19E642B32AB8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985;p51">
              <a:extLst>
                <a:ext uri="{FF2B5EF4-FFF2-40B4-BE49-F238E27FC236}">
                  <a16:creationId xmlns:a16="http://schemas.microsoft.com/office/drawing/2014/main" id="{C63D2A8A-313D-4F9B-8ACB-F1A59129929C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986;p51">
              <a:extLst>
                <a:ext uri="{FF2B5EF4-FFF2-40B4-BE49-F238E27FC236}">
                  <a16:creationId xmlns:a16="http://schemas.microsoft.com/office/drawing/2014/main" id="{7FF4E62E-7F4F-4739-BBFD-CE4A3BF11A54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987;p51">
              <a:extLst>
                <a:ext uri="{FF2B5EF4-FFF2-40B4-BE49-F238E27FC236}">
                  <a16:creationId xmlns:a16="http://schemas.microsoft.com/office/drawing/2014/main" id="{1BBD4931-30E2-4A8A-B600-FFF2CD68E82C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988;p51">
              <a:extLst>
                <a:ext uri="{FF2B5EF4-FFF2-40B4-BE49-F238E27FC236}">
                  <a16:creationId xmlns:a16="http://schemas.microsoft.com/office/drawing/2014/main" id="{3A647ADC-EE81-4790-9023-BC922F10DAB4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989;p51">
              <a:extLst>
                <a:ext uri="{FF2B5EF4-FFF2-40B4-BE49-F238E27FC236}">
                  <a16:creationId xmlns:a16="http://schemas.microsoft.com/office/drawing/2014/main" id="{03908520-BA39-41E4-9DCA-E563C4778F74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990;p51">
              <a:extLst>
                <a:ext uri="{FF2B5EF4-FFF2-40B4-BE49-F238E27FC236}">
                  <a16:creationId xmlns:a16="http://schemas.microsoft.com/office/drawing/2014/main" id="{4AAAC5D9-6097-4B57-9CC1-AD9C354EB494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991;p51">
              <a:extLst>
                <a:ext uri="{FF2B5EF4-FFF2-40B4-BE49-F238E27FC236}">
                  <a16:creationId xmlns:a16="http://schemas.microsoft.com/office/drawing/2014/main" id="{C09A83CA-58D5-4B6A-908F-DAFA9FD97F22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992;p51">
              <a:extLst>
                <a:ext uri="{FF2B5EF4-FFF2-40B4-BE49-F238E27FC236}">
                  <a16:creationId xmlns:a16="http://schemas.microsoft.com/office/drawing/2014/main" id="{416A427D-74F1-412F-AD8B-FA5265E94B18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993;p51">
              <a:extLst>
                <a:ext uri="{FF2B5EF4-FFF2-40B4-BE49-F238E27FC236}">
                  <a16:creationId xmlns:a16="http://schemas.microsoft.com/office/drawing/2014/main" id="{A47D1653-8B94-407C-AC34-334175B391D3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994;p51">
              <a:extLst>
                <a:ext uri="{FF2B5EF4-FFF2-40B4-BE49-F238E27FC236}">
                  <a16:creationId xmlns:a16="http://schemas.microsoft.com/office/drawing/2014/main" id="{0A029F0C-2D7C-49DB-B33E-688D3F399274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995;p51">
              <a:extLst>
                <a:ext uri="{FF2B5EF4-FFF2-40B4-BE49-F238E27FC236}">
                  <a16:creationId xmlns:a16="http://schemas.microsoft.com/office/drawing/2014/main" id="{A6BCBCB2-259A-4A51-943C-A1E835BB8564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996;p51">
              <a:extLst>
                <a:ext uri="{FF2B5EF4-FFF2-40B4-BE49-F238E27FC236}">
                  <a16:creationId xmlns:a16="http://schemas.microsoft.com/office/drawing/2014/main" id="{FF402080-D607-41E3-8A0D-7C1AC9870960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997;p51">
              <a:extLst>
                <a:ext uri="{FF2B5EF4-FFF2-40B4-BE49-F238E27FC236}">
                  <a16:creationId xmlns:a16="http://schemas.microsoft.com/office/drawing/2014/main" id="{4D5A2585-4377-4919-B25C-EE5C1CA047DA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998;p51">
              <a:extLst>
                <a:ext uri="{FF2B5EF4-FFF2-40B4-BE49-F238E27FC236}">
                  <a16:creationId xmlns:a16="http://schemas.microsoft.com/office/drawing/2014/main" id="{3DF32A81-0882-4CA3-890D-7031400153AC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9" name="Google Shape;999;p51">
              <a:extLst>
                <a:ext uri="{FF2B5EF4-FFF2-40B4-BE49-F238E27FC236}">
                  <a16:creationId xmlns:a16="http://schemas.microsoft.com/office/drawing/2014/main" id="{DB4271B4-5159-44EF-8AED-CB62ED6017B9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0" name="Google Shape;1000;p51">
              <a:extLst>
                <a:ext uri="{FF2B5EF4-FFF2-40B4-BE49-F238E27FC236}">
                  <a16:creationId xmlns:a16="http://schemas.microsoft.com/office/drawing/2014/main" id="{046CE130-D4A1-498B-A5FC-3D8BC51D44AF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1001;p51">
              <a:extLst>
                <a:ext uri="{FF2B5EF4-FFF2-40B4-BE49-F238E27FC236}">
                  <a16:creationId xmlns:a16="http://schemas.microsoft.com/office/drawing/2014/main" id="{DDF9D2BD-6A9A-45D2-8385-B3056958275F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1002;p51">
              <a:extLst>
                <a:ext uri="{FF2B5EF4-FFF2-40B4-BE49-F238E27FC236}">
                  <a16:creationId xmlns:a16="http://schemas.microsoft.com/office/drawing/2014/main" id="{3C3C8853-6C6B-4A18-9917-33D39D9F6D01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1003;p51">
              <a:extLst>
                <a:ext uri="{FF2B5EF4-FFF2-40B4-BE49-F238E27FC236}">
                  <a16:creationId xmlns:a16="http://schemas.microsoft.com/office/drawing/2014/main" id="{149DE1EF-A5EB-4D34-A5D5-539275B35025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1004;p51">
              <a:extLst>
                <a:ext uri="{FF2B5EF4-FFF2-40B4-BE49-F238E27FC236}">
                  <a16:creationId xmlns:a16="http://schemas.microsoft.com/office/drawing/2014/main" id="{36BB36F0-E773-40E2-A0BA-C2FF5130350A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5" name="Google Shape;1005;p51">
              <a:extLst>
                <a:ext uri="{FF2B5EF4-FFF2-40B4-BE49-F238E27FC236}">
                  <a16:creationId xmlns:a16="http://schemas.microsoft.com/office/drawing/2014/main" id="{84D41412-6AA4-4813-A826-1501860C0811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6" name="Google Shape;1006;p51">
              <a:extLst>
                <a:ext uri="{FF2B5EF4-FFF2-40B4-BE49-F238E27FC236}">
                  <a16:creationId xmlns:a16="http://schemas.microsoft.com/office/drawing/2014/main" id="{27018382-CBB6-40B3-A80A-3D64F5AC3139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7" name="Google Shape;1007;p51">
              <a:extLst>
                <a:ext uri="{FF2B5EF4-FFF2-40B4-BE49-F238E27FC236}">
                  <a16:creationId xmlns:a16="http://schemas.microsoft.com/office/drawing/2014/main" id="{7030A546-DA92-4F48-808F-2A81FFBB4DF3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8" name="Google Shape;1008;p51">
              <a:extLst>
                <a:ext uri="{FF2B5EF4-FFF2-40B4-BE49-F238E27FC236}">
                  <a16:creationId xmlns:a16="http://schemas.microsoft.com/office/drawing/2014/main" id="{93CD3CB1-3BAD-413A-9671-5FE5C96F7F2C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5122" name="Picture 2" descr="可爱的小蜜蜂！ cute little bee. | Cute gif, Cute love cartoons, Funny emoticons">
            <a:extLst>
              <a:ext uri="{FF2B5EF4-FFF2-40B4-BE49-F238E27FC236}">
                <a16:creationId xmlns:a16="http://schemas.microsoft.com/office/drawing/2014/main" id="{50A5D3AD-AB5F-4E0B-8D53-77B7BBED6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80" y="-275716"/>
            <a:ext cx="2316316" cy="27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e, bee , cartoon - PicMix">
            <a:extLst>
              <a:ext uri="{FF2B5EF4-FFF2-40B4-BE49-F238E27FC236}">
                <a16:creationId xmlns:a16="http://schemas.microsoft.com/office/drawing/2014/main" id="{BCF32CB4-C617-44C6-8F99-AFAEDE7CA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484" y="1346006"/>
            <a:ext cx="1887803" cy="13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442CB0B6-B8EA-41F4-ADEC-A111421BB4B9}"/>
              </a:ext>
            </a:extLst>
          </p:cNvPr>
          <p:cNvSpPr/>
          <p:nvPr/>
        </p:nvSpPr>
        <p:spPr>
          <a:xfrm>
            <a:off x="1900132" y="3409618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7943D19-6B91-4D3A-953C-893FE3433E9A}"/>
              </a:ext>
            </a:extLst>
          </p:cNvPr>
          <p:cNvSpPr/>
          <p:nvPr/>
        </p:nvSpPr>
        <p:spPr>
          <a:xfrm>
            <a:off x="2928376" y="2960013"/>
            <a:ext cx="442452" cy="412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4B794C8-3DE2-4B2F-BCF1-9855622F8FD7}"/>
              </a:ext>
            </a:extLst>
          </p:cNvPr>
          <p:cNvSpPr/>
          <p:nvPr/>
        </p:nvSpPr>
        <p:spPr>
          <a:xfrm>
            <a:off x="2930996" y="3453303"/>
            <a:ext cx="442452" cy="412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0D23B-6B08-4374-BA30-CF18F3881E9A}"/>
              </a:ext>
            </a:extLst>
          </p:cNvPr>
          <p:cNvSpPr/>
          <p:nvPr/>
        </p:nvSpPr>
        <p:spPr>
          <a:xfrm>
            <a:off x="5740555" y="2667354"/>
            <a:ext cx="2706329" cy="399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291665-9075-42E7-8906-F45776C0F4EF}"/>
              </a:ext>
            </a:extLst>
          </p:cNvPr>
          <p:cNvSpPr/>
          <p:nvPr/>
        </p:nvSpPr>
        <p:spPr>
          <a:xfrm>
            <a:off x="5730065" y="3952628"/>
            <a:ext cx="2706329" cy="399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30" grpId="0"/>
      <p:bldP spid="34" grpId="0" animBg="1"/>
      <p:bldP spid="70" grpId="0" animBg="1"/>
      <p:bldP spid="71" grpId="0" animBg="1"/>
      <p:bldP spid="72" grpId="0" animBg="1"/>
      <p:bldP spid="11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id="{F9C2B105-8B37-4DE0-AC27-1565B4E127A9}"/>
              </a:ext>
            </a:extLst>
          </p:cNvPr>
          <p:cNvCxnSpPr>
            <a:cxnSpLocks/>
          </p:cNvCxnSpPr>
          <p:nvPr/>
        </p:nvCxnSpPr>
        <p:spPr>
          <a:xfrm flipV="1">
            <a:off x="375047" y="731501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8C8E7E-E327-450A-9682-D567F364F1C5}"/>
              </a:ext>
            </a:extLst>
          </p:cNvPr>
          <p:cNvSpPr txBox="1"/>
          <p:nvPr/>
        </p:nvSpPr>
        <p:spPr>
          <a:xfrm>
            <a:off x="405581" y="236086"/>
            <a:ext cx="5094727" cy="40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So sánh hai số dạng 899 và 897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01" name="Google Shape;3227;p51">
            <a:extLst>
              <a:ext uri="{FF2B5EF4-FFF2-40B4-BE49-F238E27FC236}">
                <a16:creationId xmlns:a16="http://schemas.microsoft.com/office/drawing/2014/main" id="{355B24FB-81F4-4991-B5E5-576A0B0F6286}"/>
              </a:ext>
            </a:extLst>
          </p:cNvPr>
          <p:cNvSpPr/>
          <p:nvPr/>
        </p:nvSpPr>
        <p:spPr>
          <a:xfrm>
            <a:off x="934167" y="1734660"/>
            <a:ext cx="1240675" cy="548283"/>
          </a:xfrm>
          <a:custGeom>
            <a:avLst/>
            <a:gdLst/>
            <a:ahLst/>
            <a:cxnLst/>
            <a:rect l="l" t="t" r="r" b="b"/>
            <a:pathLst>
              <a:path w="22117" h="9774" extrusionOk="0">
                <a:moveTo>
                  <a:pt x="10801" y="2353"/>
                </a:moveTo>
                <a:lnTo>
                  <a:pt x="10801" y="2353"/>
                </a:lnTo>
                <a:cubicBezTo>
                  <a:pt x="11676" y="2942"/>
                  <a:pt x="11676" y="3270"/>
                  <a:pt x="11676" y="3369"/>
                </a:cubicBezTo>
                <a:cubicBezTo>
                  <a:pt x="11643" y="3536"/>
                  <a:pt x="11376" y="3669"/>
                  <a:pt x="10975" y="3703"/>
                </a:cubicBezTo>
                <a:cubicBezTo>
                  <a:pt x="10909" y="3703"/>
                  <a:pt x="10842" y="3669"/>
                  <a:pt x="10809" y="3603"/>
                </a:cubicBezTo>
                <a:cubicBezTo>
                  <a:pt x="10644" y="3208"/>
                  <a:pt x="10642" y="2749"/>
                  <a:pt x="10801" y="2353"/>
                </a:cubicBezTo>
                <a:close/>
                <a:moveTo>
                  <a:pt x="16146" y="2068"/>
                </a:moveTo>
                <a:lnTo>
                  <a:pt x="16146" y="2068"/>
                </a:lnTo>
                <a:cubicBezTo>
                  <a:pt x="16446" y="2635"/>
                  <a:pt x="16413" y="3302"/>
                  <a:pt x="16112" y="3903"/>
                </a:cubicBezTo>
                <a:cubicBezTo>
                  <a:pt x="15990" y="4178"/>
                  <a:pt x="15700" y="4341"/>
                  <a:pt x="15396" y="4341"/>
                </a:cubicBezTo>
                <a:cubicBezTo>
                  <a:pt x="15368" y="4341"/>
                  <a:pt x="15340" y="4339"/>
                  <a:pt x="15312" y="4337"/>
                </a:cubicBezTo>
                <a:cubicBezTo>
                  <a:pt x="14978" y="4270"/>
                  <a:pt x="14978" y="3903"/>
                  <a:pt x="14978" y="3703"/>
                </a:cubicBezTo>
                <a:cubicBezTo>
                  <a:pt x="14978" y="3102"/>
                  <a:pt x="15445" y="2202"/>
                  <a:pt x="16146" y="2068"/>
                </a:cubicBezTo>
                <a:close/>
                <a:moveTo>
                  <a:pt x="6236" y="2915"/>
                </a:moveTo>
                <a:lnTo>
                  <a:pt x="6236" y="2915"/>
                </a:lnTo>
                <a:cubicBezTo>
                  <a:pt x="6389" y="2977"/>
                  <a:pt x="6516" y="3042"/>
                  <a:pt x="6672" y="3136"/>
                </a:cubicBezTo>
                <a:cubicBezTo>
                  <a:pt x="7339" y="3636"/>
                  <a:pt x="7606" y="4136"/>
                  <a:pt x="7473" y="4570"/>
                </a:cubicBezTo>
                <a:cubicBezTo>
                  <a:pt x="7273" y="5037"/>
                  <a:pt x="6839" y="5304"/>
                  <a:pt x="6339" y="5337"/>
                </a:cubicBezTo>
                <a:cubicBezTo>
                  <a:pt x="6139" y="5337"/>
                  <a:pt x="6038" y="5271"/>
                  <a:pt x="6038" y="5137"/>
                </a:cubicBezTo>
                <a:cubicBezTo>
                  <a:pt x="6005" y="4374"/>
                  <a:pt x="6071" y="3644"/>
                  <a:pt x="6236" y="2915"/>
                </a:cubicBezTo>
                <a:close/>
                <a:moveTo>
                  <a:pt x="3303" y="4970"/>
                </a:moveTo>
                <a:cubicBezTo>
                  <a:pt x="3437" y="5070"/>
                  <a:pt x="3570" y="5204"/>
                  <a:pt x="3670" y="5371"/>
                </a:cubicBezTo>
                <a:cubicBezTo>
                  <a:pt x="3870" y="5671"/>
                  <a:pt x="3904" y="6038"/>
                  <a:pt x="3737" y="6338"/>
                </a:cubicBezTo>
                <a:cubicBezTo>
                  <a:pt x="3603" y="6605"/>
                  <a:pt x="3337" y="6772"/>
                  <a:pt x="3036" y="6772"/>
                </a:cubicBezTo>
                <a:cubicBezTo>
                  <a:pt x="2936" y="6772"/>
                  <a:pt x="2803" y="6738"/>
                  <a:pt x="2736" y="6638"/>
                </a:cubicBezTo>
                <a:cubicBezTo>
                  <a:pt x="2669" y="6538"/>
                  <a:pt x="2703" y="6338"/>
                  <a:pt x="2803" y="6071"/>
                </a:cubicBezTo>
                <a:cubicBezTo>
                  <a:pt x="2970" y="5704"/>
                  <a:pt x="3103" y="5337"/>
                  <a:pt x="3303" y="4970"/>
                </a:cubicBezTo>
                <a:close/>
                <a:moveTo>
                  <a:pt x="19348" y="5738"/>
                </a:moveTo>
                <a:lnTo>
                  <a:pt x="19348" y="5738"/>
                </a:lnTo>
                <a:cubicBezTo>
                  <a:pt x="19448" y="6038"/>
                  <a:pt x="19448" y="6338"/>
                  <a:pt x="19315" y="6638"/>
                </a:cubicBezTo>
                <a:cubicBezTo>
                  <a:pt x="19248" y="6738"/>
                  <a:pt x="19115" y="6772"/>
                  <a:pt x="18981" y="6772"/>
                </a:cubicBezTo>
                <a:cubicBezTo>
                  <a:pt x="18781" y="6738"/>
                  <a:pt x="18781" y="6672"/>
                  <a:pt x="18781" y="6638"/>
                </a:cubicBezTo>
                <a:cubicBezTo>
                  <a:pt x="18714" y="6438"/>
                  <a:pt x="18981" y="6038"/>
                  <a:pt x="19348" y="5738"/>
                </a:cubicBezTo>
                <a:close/>
                <a:moveTo>
                  <a:pt x="13177" y="300"/>
                </a:moveTo>
                <a:cubicBezTo>
                  <a:pt x="13511" y="300"/>
                  <a:pt x="13877" y="367"/>
                  <a:pt x="14178" y="500"/>
                </a:cubicBezTo>
                <a:cubicBezTo>
                  <a:pt x="14912" y="734"/>
                  <a:pt x="15512" y="1168"/>
                  <a:pt x="15979" y="1768"/>
                </a:cubicBezTo>
                <a:cubicBezTo>
                  <a:pt x="15212" y="2102"/>
                  <a:pt x="14678" y="2835"/>
                  <a:pt x="14645" y="3703"/>
                </a:cubicBezTo>
                <a:cubicBezTo>
                  <a:pt x="14611" y="4236"/>
                  <a:pt x="14811" y="4570"/>
                  <a:pt x="15245" y="4670"/>
                </a:cubicBezTo>
                <a:cubicBezTo>
                  <a:pt x="15293" y="4677"/>
                  <a:pt x="15341" y="4680"/>
                  <a:pt x="15389" y="4680"/>
                </a:cubicBezTo>
                <a:cubicBezTo>
                  <a:pt x="15805" y="4680"/>
                  <a:pt x="16200" y="4425"/>
                  <a:pt x="16379" y="4036"/>
                </a:cubicBezTo>
                <a:cubicBezTo>
                  <a:pt x="16713" y="3436"/>
                  <a:pt x="16746" y="2702"/>
                  <a:pt x="16479" y="2068"/>
                </a:cubicBezTo>
                <a:lnTo>
                  <a:pt x="16479" y="2068"/>
                </a:lnTo>
                <a:cubicBezTo>
                  <a:pt x="16846" y="2135"/>
                  <a:pt x="17180" y="2335"/>
                  <a:pt x="17447" y="2635"/>
                </a:cubicBezTo>
                <a:cubicBezTo>
                  <a:pt x="18214" y="3436"/>
                  <a:pt x="18848" y="4370"/>
                  <a:pt x="19248" y="5404"/>
                </a:cubicBezTo>
                <a:cubicBezTo>
                  <a:pt x="18714" y="5738"/>
                  <a:pt x="18381" y="6305"/>
                  <a:pt x="18447" y="6672"/>
                </a:cubicBezTo>
                <a:cubicBezTo>
                  <a:pt x="18514" y="6905"/>
                  <a:pt x="18714" y="7038"/>
                  <a:pt x="18948" y="7038"/>
                </a:cubicBezTo>
                <a:cubicBezTo>
                  <a:pt x="18986" y="7044"/>
                  <a:pt x="19024" y="7047"/>
                  <a:pt x="19061" y="7047"/>
                </a:cubicBezTo>
                <a:cubicBezTo>
                  <a:pt x="19254" y="7047"/>
                  <a:pt x="19436" y="6973"/>
                  <a:pt x="19548" y="6805"/>
                </a:cubicBezTo>
                <a:cubicBezTo>
                  <a:pt x="19782" y="6405"/>
                  <a:pt x="19782" y="5938"/>
                  <a:pt x="19615" y="5537"/>
                </a:cubicBezTo>
                <a:cubicBezTo>
                  <a:pt x="19817" y="5431"/>
                  <a:pt x="20035" y="5379"/>
                  <a:pt x="20251" y="5379"/>
                </a:cubicBezTo>
                <a:cubicBezTo>
                  <a:pt x="20643" y="5379"/>
                  <a:pt x="21025" y="5549"/>
                  <a:pt x="21283" y="5871"/>
                </a:cubicBezTo>
                <a:cubicBezTo>
                  <a:pt x="21683" y="6271"/>
                  <a:pt x="21816" y="6638"/>
                  <a:pt x="21683" y="6972"/>
                </a:cubicBezTo>
                <a:cubicBezTo>
                  <a:pt x="21283" y="7939"/>
                  <a:pt x="19014" y="8606"/>
                  <a:pt x="15745" y="8773"/>
                </a:cubicBezTo>
                <a:cubicBezTo>
                  <a:pt x="14678" y="8806"/>
                  <a:pt x="13377" y="8906"/>
                  <a:pt x="12043" y="9040"/>
                </a:cubicBezTo>
                <a:cubicBezTo>
                  <a:pt x="9941" y="9240"/>
                  <a:pt x="7573" y="9474"/>
                  <a:pt x="5538" y="9474"/>
                </a:cubicBezTo>
                <a:cubicBezTo>
                  <a:pt x="2469" y="9474"/>
                  <a:pt x="835" y="8973"/>
                  <a:pt x="601" y="7972"/>
                </a:cubicBezTo>
                <a:cubicBezTo>
                  <a:pt x="334" y="7172"/>
                  <a:pt x="501" y="6305"/>
                  <a:pt x="1002" y="5637"/>
                </a:cubicBezTo>
                <a:cubicBezTo>
                  <a:pt x="1368" y="5137"/>
                  <a:pt x="1969" y="4804"/>
                  <a:pt x="2636" y="4770"/>
                </a:cubicBezTo>
                <a:lnTo>
                  <a:pt x="2636" y="4770"/>
                </a:lnTo>
                <a:lnTo>
                  <a:pt x="2603" y="4804"/>
                </a:lnTo>
                <a:cubicBezTo>
                  <a:pt x="2736" y="4804"/>
                  <a:pt x="2903" y="4804"/>
                  <a:pt x="3003" y="4870"/>
                </a:cubicBezTo>
                <a:cubicBezTo>
                  <a:pt x="2836" y="5237"/>
                  <a:pt x="2669" y="5604"/>
                  <a:pt x="2536" y="6004"/>
                </a:cubicBezTo>
                <a:cubicBezTo>
                  <a:pt x="2369" y="6238"/>
                  <a:pt x="2369" y="6571"/>
                  <a:pt x="2503" y="6838"/>
                </a:cubicBezTo>
                <a:cubicBezTo>
                  <a:pt x="2603" y="7005"/>
                  <a:pt x="2803" y="7105"/>
                  <a:pt x="3036" y="7105"/>
                </a:cubicBezTo>
                <a:cubicBezTo>
                  <a:pt x="3437" y="7072"/>
                  <a:pt x="3804" y="6872"/>
                  <a:pt x="4037" y="6505"/>
                </a:cubicBezTo>
                <a:cubicBezTo>
                  <a:pt x="4237" y="6104"/>
                  <a:pt x="4204" y="5637"/>
                  <a:pt x="3937" y="5237"/>
                </a:cubicBezTo>
                <a:cubicBezTo>
                  <a:pt x="3804" y="5037"/>
                  <a:pt x="3637" y="4837"/>
                  <a:pt x="3437" y="4703"/>
                </a:cubicBezTo>
                <a:cubicBezTo>
                  <a:pt x="3958" y="3783"/>
                  <a:pt x="4733" y="2778"/>
                  <a:pt x="5685" y="2778"/>
                </a:cubicBezTo>
                <a:cubicBezTo>
                  <a:pt x="5768" y="2778"/>
                  <a:pt x="5853" y="2786"/>
                  <a:pt x="5938" y="2802"/>
                </a:cubicBezTo>
                <a:cubicBezTo>
                  <a:pt x="5772" y="3603"/>
                  <a:pt x="5705" y="4403"/>
                  <a:pt x="5738" y="5170"/>
                </a:cubicBezTo>
                <a:cubicBezTo>
                  <a:pt x="5738" y="5471"/>
                  <a:pt x="6005" y="5671"/>
                  <a:pt x="6372" y="5671"/>
                </a:cubicBezTo>
                <a:cubicBezTo>
                  <a:pt x="6972" y="5637"/>
                  <a:pt x="7540" y="5271"/>
                  <a:pt x="7773" y="4703"/>
                </a:cubicBezTo>
                <a:cubicBezTo>
                  <a:pt x="7907" y="4303"/>
                  <a:pt x="7840" y="3669"/>
                  <a:pt x="6839" y="2902"/>
                </a:cubicBezTo>
                <a:cubicBezTo>
                  <a:pt x="6672" y="2802"/>
                  <a:pt x="6505" y="2702"/>
                  <a:pt x="6305" y="2602"/>
                </a:cubicBezTo>
                <a:cubicBezTo>
                  <a:pt x="6629" y="1632"/>
                  <a:pt x="7175" y="1142"/>
                  <a:pt x="7946" y="1142"/>
                </a:cubicBezTo>
                <a:cubicBezTo>
                  <a:pt x="8289" y="1142"/>
                  <a:pt x="8676" y="1239"/>
                  <a:pt x="9107" y="1434"/>
                </a:cubicBezTo>
                <a:cubicBezTo>
                  <a:pt x="9574" y="1635"/>
                  <a:pt x="10075" y="1901"/>
                  <a:pt x="10542" y="2168"/>
                </a:cubicBezTo>
                <a:cubicBezTo>
                  <a:pt x="10308" y="2835"/>
                  <a:pt x="10308" y="3469"/>
                  <a:pt x="10542" y="3803"/>
                </a:cubicBezTo>
                <a:cubicBezTo>
                  <a:pt x="10608" y="3936"/>
                  <a:pt x="10775" y="4036"/>
                  <a:pt x="10942" y="4036"/>
                </a:cubicBezTo>
                <a:lnTo>
                  <a:pt x="11009" y="4036"/>
                </a:lnTo>
                <a:cubicBezTo>
                  <a:pt x="11542" y="3970"/>
                  <a:pt x="11876" y="3736"/>
                  <a:pt x="11943" y="3469"/>
                </a:cubicBezTo>
                <a:cubicBezTo>
                  <a:pt x="12009" y="3169"/>
                  <a:pt x="11876" y="2702"/>
                  <a:pt x="10909" y="2035"/>
                </a:cubicBezTo>
                <a:cubicBezTo>
                  <a:pt x="11109" y="1501"/>
                  <a:pt x="11776" y="300"/>
                  <a:pt x="13177" y="300"/>
                </a:cubicBezTo>
                <a:close/>
                <a:moveTo>
                  <a:pt x="13177" y="0"/>
                </a:moveTo>
                <a:cubicBezTo>
                  <a:pt x="11876" y="0"/>
                  <a:pt x="11042" y="934"/>
                  <a:pt x="10642" y="1868"/>
                </a:cubicBezTo>
                <a:cubicBezTo>
                  <a:pt x="10175" y="1601"/>
                  <a:pt x="9708" y="1368"/>
                  <a:pt x="9207" y="1168"/>
                </a:cubicBezTo>
                <a:cubicBezTo>
                  <a:pt x="8734" y="946"/>
                  <a:pt x="8299" y="837"/>
                  <a:pt x="7910" y="837"/>
                </a:cubicBezTo>
                <a:cubicBezTo>
                  <a:pt x="7012" y="837"/>
                  <a:pt x="6354" y="1418"/>
                  <a:pt x="6005" y="2535"/>
                </a:cubicBezTo>
                <a:cubicBezTo>
                  <a:pt x="5905" y="2502"/>
                  <a:pt x="5772" y="2469"/>
                  <a:pt x="5638" y="2469"/>
                </a:cubicBezTo>
                <a:cubicBezTo>
                  <a:pt x="4537" y="2469"/>
                  <a:pt x="3703" y="3569"/>
                  <a:pt x="3136" y="4570"/>
                </a:cubicBezTo>
                <a:cubicBezTo>
                  <a:pt x="2970" y="4503"/>
                  <a:pt x="2803" y="4470"/>
                  <a:pt x="2603" y="4470"/>
                </a:cubicBezTo>
                <a:cubicBezTo>
                  <a:pt x="1869" y="4503"/>
                  <a:pt x="1202" y="4870"/>
                  <a:pt x="735" y="5471"/>
                </a:cubicBezTo>
                <a:cubicBezTo>
                  <a:pt x="201" y="6205"/>
                  <a:pt x="1" y="7172"/>
                  <a:pt x="268" y="8039"/>
                </a:cubicBezTo>
                <a:cubicBezTo>
                  <a:pt x="601" y="9240"/>
                  <a:pt x="2269" y="9774"/>
                  <a:pt x="5538" y="9774"/>
                </a:cubicBezTo>
                <a:cubicBezTo>
                  <a:pt x="7573" y="9774"/>
                  <a:pt x="9941" y="9574"/>
                  <a:pt x="12076" y="9407"/>
                </a:cubicBezTo>
                <a:cubicBezTo>
                  <a:pt x="13410" y="9307"/>
                  <a:pt x="14711" y="9173"/>
                  <a:pt x="15745" y="9140"/>
                </a:cubicBezTo>
                <a:cubicBezTo>
                  <a:pt x="19215" y="9007"/>
                  <a:pt x="21550" y="8239"/>
                  <a:pt x="21950" y="7172"/>
                </a:cubicBezTo>
                <a:cubicBezTo>
                  <a:pt x="22083" y="6838"/>
                  <a:pt x="22117" y="6338"/>
                  <a:pt x="21516" y="5704"/>
                </a:cubicBezTo>
                <a:cubicBezTo>
                  <a:pt x="21189" y="5333"/>
                  <a:pt x="20732" y="5133"/>
                  <a:pt x="20269" y="5133"/>
                </a:cubicBezTo>
                <a:cubicBezTo>
                  <a:pt x="20025" y="5133"/>
                  <a:pt x="19778" y="5189"/>
                  <a:pt x="19548" y="5304"/>
                </a:cubicBezTo>
                <a:cubicBezTo>
                  <a:pt x="19115" y="4203"/>
                  <a:pt x="18481" y="3236"/>
                  <a:pt x="17680" y="2435"/>
                </a:cubicBezTo>
                <a:cubicBezTo>
                  <a:pt x="17347" y="2002"/>
                  <a:pt x="16846" y="1768"/>
                  <a:pt x="16313" y="1735"/>
                </a:cubicBezTo>
                <a:cubicBezTo>
                  <a:pt x="15846" y="1001"/>
                  <a:pt x="15112" y="467"/>
                  <a:pt x="14311" y="200"/>
                </a:cubicBezTo>
                <a:cubicBezTo>
                  <a:pt x="13944" y="67"/>
                  <a:pt x="13577" y="0"/>
                  <a:pt x="13177" y="0"/>
                </a:cubicBezTo>
                <a:close/>
              </a:path>
            </a:pathLst>
          </a:custGeom>
          <a:solidFill>
            <a:srgbClr val="26192A"/>
          </a:solidFill>
          <a:ln>
            <a:solidFill>
              <a:srgbClr val="00B0F0"/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3469D3-85B6-443A-9CF8-6CEDCA89E988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899 và 897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34761DF-F824-41EC-8DF0-AF46135ACB07}"/>
              </a:ext>
            </a:extLst>
          </p:cNvPr>
          <p:cNvSpPr/>
          <p:nvPr/>
        </p:nvSpPr>
        <p:spPr>
          <a:xfrm>
            <a:off x="3155822" y="1659983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D10F16-3641-4207-9C9F-1705519B2663}"/>
              </a:ext>
            </a:extLst>
          </p:cNvPr>
          <p:cNvSpPr txBox="1"/>
          <p:nvPr/>
        </p:nvSpPr>
        <p:spPr>
          <a:xfrm>
            <a:off x="825910" y="1151592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EA9406-D8CE-4E2D-A34A-888F7E9E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80661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F51523E5-9FDB-4D62-AAEC-F8F5059A9B1D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899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1AAA5D-8C22-4DD9-AAE2-16EA272BA972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897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876D08BB-A9EE-43C6-8CD8-1C2C436E7FDD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28B36E40-6F30-4DA9-8151-32A422BAB910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9743C27-0E7B-4452-A369-CE971D55EE7D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CC6ACD1-5B85-4E68-958E-3259AAC27521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6B98365-5132-416A-B1DB-2E2B153E140C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36A1BCA-3714-48E0-94A5-BA41545E2A9F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7BA53E-4A4F-4985-AB24-A1FC0BE39858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C05646-4D27-4B5C-8B79-36E5E758C1AE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529991-EBB5-4F27-8383-3A65CE19A6E6}"/>
              </a:ext>
            </a:extLst>
          </p:cNvPr>
          <p:cNvSpPr txBox="1"/>
          <p:nvPr/>
        </p:nvSpPr>
        <p:spPr>
          <a:xfrm>
            <a:off x="5242252" y="2285283"/>
            <a:ext cx="390174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B47498-2EB9-4DD6-8CB5-EB9E1E1D7FCB}"/>
              </a:ext>
            </a:extLst>
          </p:cNvPr>
          <p:cNvCxnSpPr/>
          <p:nvPr/>
        </p:nvCxnSpPr>
        <p:spPr>
          <a:xfrm flipH="1">
            <a:off x="5171602" y="2113829"/>
            <a:ext cx="100946" cy="2930119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7F7AA59-ABCF-4994-8E9B-14221426096D}"/>
              </a:ext>
            </a:extLst>
          </p:cNvPr>
          <p:cNvSpPr/>
          <p:nvPr/>
        </p:nvSpPr>
        <p:spPr>
          <a:xfrm>
            <a:off x="5676684" y="2683426"/>
            <a:ext cx="2597608" cy="4858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87201-6F29-4C68-8594-45BFC3B96B97}"/>
              </a:ext>
            </a:extLst>
          </p:cNvPr>
          <p:cNvSpPr txBox="1"/>
          <p:nvPr/>
        </p:nvSpPr>
        <p:spPr>
          <a:xfrm>
            <a:off x="5676683" y="2753165"/>
            <a:ext cx="2848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 = 8 (hay 800 = 800) </a:t>
            </a:r>
            <a:endParaRPr lang="en-US" sz="20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2D2FA4-8B2F-4C03-BB1B-B9BD6A802C5C}"/>
              </a:ext>
            </a:extLst>
          </p:cNvPr>
          <p:cNvSpPr txBox="1"/>
          <p:nvPr/>
        </p:nvSpPr>
        <p:spPr>
          <a:xfrm>
            <a:off x="5450956" y="2103177"/>
            <a:ext cx="329978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các số trăm: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5C21E86-E8A2-4548-A84A-7E5E2DF205D3}"/>
              </a:ext>
            </a:extLst>
          </p:cNvPr>
          <p:cNvSpPr txBox="1"/>
          <p:nvPr/>
        </p:nvSpPr>
        <p:spPr>
          <a:xfrm>
            <a:off x="5382012" y="3229359"/>
            <a:ext cx="376198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ta so sánh tiếp số chục:</a:t>
            </a:r>
            <a:endParaRPr lang="en-US" sz="200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B6483EE-D118-4438-A362-A9EB3A5AE0B4}"/>
              </a:ext>
            </a:extLst>
          </p:cNvPr>
          <p:cNvSpPr txBox="1"/>
          <p:nvPr/>
        </p:nvSpPr>
        <p:spPr>
          <a:xfrm>
            <a:off x="5982762" y="4342571"/>
            <a:ext cx="2767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 = 9 (hay 90 = 90) </a:t>
            </a:r>
            <a:endParaRPr lang="en-US" sz="200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35EFDFC-F501-488D-BBD9-923BC2505B97}"/>
              </a:ext>
            </a:extLst>
          </p:cNvPr>
          <p:cNvSpPr/>
          <p:nvPr/>
        </p:nvSpPr>
        <p:spPr>
          <a:xfrm>
            <a:off x="5894322" y="4260120"/>
            <a:ext cx="2597608" cy="4858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88D002-BB92-4D0C-A4E4-B31FC6206E4C}"/>
              </a:ext>
            </a:extLst>
          </p:cNvPr>
          <p:cNvSpPr/>
          <p:nvPr/>
        </p:nvSpPr>
        <p:spPr>
          <a:xfrm>
            <a:off x="1939161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5D417A3B-FB3F-4FCA-B1B3-B7E9F911E9FE}"/>
              </a:ext>
            </a:extLst>
          </p:cNvPr>
          <p:cNvSpPr/>
          <p:nvPr/>
        </p:nvSpPr>
        <p:spPr>
          <a:xfrm>
            <a:off x="1990361" y="338805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16D0613-FC47-4969-9D7D-F565FFF0C427}"/>
              </a:ext>
            </a:extLst>
          </p:cNvPr>
          <p:cNvSpPr/>
          <p:nvPr/>
        </p:nvSpPr>
        <p:spPr>
          <a:xfrm>
            <a:off x="2962025" y="3002503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F84E09B-17E4-47DE-8B0D-2FF6F08100C5}"/>
              </a:ext>
            </a:extLst>
          </p:cNvPr>
          <p:cNvSpPr/>
          <p:nvPr/>
        </p:nvSpPr>
        <p:spPr>
          <a:xfrm>
            <a:off x="3013225" y="3412215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33">
            <a:extLst>
              <a:ext uri="{FF2B5EF4-FFF2-40B4-BE49-F238E27FC236}">
                <a16:creationId xmlns:a16="http://schemas.microsoft.com/office/drawing/2014/main" id="{93EF108A-AB44-416C-888A-E9D30275A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45767" y="3973610"/>
            <a:ext cx="831241" cy="1151592"/>
          </a:xfrm>
          <a:prstGeom prst="rect">
            <a:avLst/>
          </a:prstGeom>
        </p:spPr>
      </p:pic>
      <p:pic>
        <p:nvPicPr>
          <p:cNvPr id="118" name="Picture 37">
            <a:extLst>
              <a:ext uri="{FF2B5EF4-FFF2-40B4-BE49-F238E27FC236}">
                <a16:creationId xmlns:a16="http://schemas.microsoft.com/office/drawing/2014/main" id="{CA6D5933-34C4-43D6-BE09-90FE76A38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8927" y="3925790"/>
            <a:ext cx="1068956" cy="1217710"/>
          </a:xfrm>
          <a:prstGeom prst="rect">
            <a:avLst/>
          </a:prstGeom>
        </p:spPr>
      </p:pic>
      <p:pic>
        <p:nvPicPr>
          <p:cNvPr id="6148" name="Picture 4" descr="Con Kiến Côn Trùng Hoạt Hình Động - Ảnh miễn phí trên Pixabay">
            <a:extLst>
              <a:ext uri="{FF2B5EF4-FFF2-40B4-BE49-F238E27FC236}">
                <a16:creationId xmlns:a16="http://schemas.microsoft.com/office/drawing/2014/main" id="{5B23F612-3523-4C63-BD00-15E5391C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91" y="36478"/>
            <a:ext cx="2054308" cy="13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8DC9CF-69D5-459F-92AA-D8B4F1FB0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012" y="2211997"/>
            <a:ext cx="3761988" cy="2758209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1938A83E-96EB-4555-96F9-B089140F9999}"/>
              </a:ext>
            </a:extLst>
          </p:cNvPr>
          <p:cNvSpPr txBox="1"/>
          <p:nvPr/>
        </p:nvSpPr>
        <p:spPr>
          <a:xfrm>
            <a:off x="5356083" y="2078407"/>
            <a:ext cx="3495901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số chục bằng nhau, ta so sánh tiếp số đơn vị.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0B8FCAA-7DD3-4377-A0CA-CB1A7EC4B11D}"/>
              </a:ext>
            </a:extLst>
          </p:cNvPr>
          <p:cNvSpPr txBox="1"/>
          <p:nvPr/>
        </p:nvSpPr>
        <p:spPr>
          <a:xfrm>
            <a:off x="6768413" y="3644418"/>
            <a:ext cx="109065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 &gt; 7</a:t>
            </a:r>
            <a:endParaRPr lang="en-US" sz="2000" b="1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BACFA8E-1161-48B2-B730-D20135D49427}"/>
              </a:ext>
            </a:extLst>
          </p:cNvPr>
          <p:cNvSpPr txBox="1"/>
          <p:nvPr/>
        </p:nvSpPr>
        <p:spPr>
          <a:xfrm>
            <a:off x="5298477" y="4353202"/>
            <a:ext cx="363680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899 &gt; 897 </a:t>
            </a:r>
            <a:r>
              <a:rPr lang="en-US" sz="200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hay</a:t>
            </a:r>
            <a:r>
              <a:rPr lang="en-US" sz="2000" b="1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897 &lt; 899.</a:t>
            </a:r>
            <a:endParaRPr lang="en-US" sz="2000" b="1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407DF3-F5E3-4066-8400-642390B6C80D}"/>
              </a:ext>
            </a:extLst>
          </p:cNvPr>
          <p:cNvSpPr/>
          <p:nvPr/>
        </p:nvSpPr>
        <p:spPr>
          <a:xfrm>
            <a:off x="6631988" y="3667136"/>
            <a:ext cx="1043301" cy="524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C8F5E91-A105-445A-80A0-68AF8DE5048B}"/>
              </a:ext>
            </a:extLst>
          </p:cNvPr>
          <p:cNvSpPr/>
          <p:nvPr/>
        </p:nvSpPr>
        <p:spPr>
          <a:xfrm>
            <a:off x="5770405" y="3765313"/>
            <a:ext cx="608542" cy="40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99BC80C-9112-466B-B356-046E564DD5DF}"/>
              </a:ext>
            </a:extLst>
          </p:cNvPr>
          <p:cNvSpPr/>
          <p:nvPr/>
        </p:nvSpPr>
        <p:spPr>
          <a:xfrm>
            <a:off x="4198530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EE67DFC-B892-4F88-8532-54E5B19609DB}"/>
              </a:ext>
            </a:extLst>
          </p:cNvPr>
          <p:cNvSpPr/>
          <p:nvPr/>
        </p:nvSpPr>
        <p:spPr>
          <a:xfrm>
            <a:off x="4249730" y="338805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7" grpId="0" animBg="1"/>
      <p:bldP spid="78" grpId="0" animBg="1"/>
      <p:bldP spid="79" grpId="0" animBg="1"/>
      <p:bldP spid="80" grpId="0" animBg="1"/>
      <p:bldP spid="102" grpId="0"/>
      <p:bldP spid="103" grpId="0"/>
      <p:bldP spid="104" grpId="0"/>
      <p:bldP spid="105" grpId="0"/>
      <p:bldP spid="106" grpId="0"/>
      <p:bldP spid="107" grpId="0"/>
      <p:bldP spid="8" grpId="0" animBg="1"/>
      <p:bldP spid="110" grpId="0"/>
      <p:bldP spid="113" grpId="0" animBg="1"/>
      <p:bldP spid="13" grpId="0" animBg="1"/>
      <p:bldP spid="114" grpId="0" animBg="1"/>
      <p:bldP spid="115" grpId="0" animBg="1"/>
      <p:bldP spid="116" grpId="0" animBg="1"/>
      <p:bldP spid="120" grpId="0"/>
      <p:bldP spid="121" grpId="0"/>
      <p:bldP spid="19" grpId="0" animBg="1"/>
      <p:bldP spid="20" grpId="0" animBg="1"/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箭头连接符 14">
            <a:extLst>
              <a:ext uri="{FF2B5EF4-FFF2-40B4-BE49-F238E27FC236}">
                <a16:creationId xmlns:a16="http://schemas.microsoft.com/office/drawing/2014/main" id="{A2335DA4-B33B-40B3-806E-1359A1645179}"/>
              </a:ext>
            </a:extLst>
          </p:cNvPr>
          <p:cNvCxnSpPr>
            <a:cxnSpLocks/>
          </p:cNvCxnSpPr>
          <p:nvPr/>
        </p:nvCxnSpPr>
        <p:spPr>
          <a:xfrm flipV="1">
            <a:off x="398108" y="593225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9457C7D-9DCA-4ED5-8E83-DECF2DB4E592}"/>
              </a:ext>
            </a:extLst>
          </p:cNvPr>
          <p:cNvSpPr txBox="1"/>
          <p:nvPr/>
        </p:nvSpPr>
        <p:spPr>
          <a:xfrm>
            <a:off x="405482" y="162312"/>
            <a:ext cx="509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4. So sánh hai số dạng 673 và 673 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B2E7A9-E708-41A9-AD8C-678BB9AC4118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673 và 673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D56F20-7C06-443E-A1BD-003520F2943D}"/>
              </a:ext>
            </a:extLst>
          </p:cNvPr>
          <p:cNvSpPr/>
          <p:nvPr/>
        </p:nvSpPr>
        <p:spPr>
          <a:xfrm>
            <a:off x="3163179" y="1787379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46A700-28F7-4410-81CA-A164D3309EC2}"/>
              </a:ext>
            </a:extLst>
          </p:cNvPr>
          <p:cNvSpPr txBox="1"/>
          <p:nvPr/>
        </p:nvSpPr>
        <p:spPr>
          <a:xfrm>
            <a:off x="825910" y="1173867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424D580-3F24-403B-949E-0E0ED7C5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75801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CD814317-9E0D-481A-BB39-E5E28A6E1D89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673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839648-D078-4614-8E93-79903669D8A3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673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7CDA49A-A462-40A1-845F-3AE3F3EB8532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C4579CA-5F9B-44CE-B4E0-7FB4AE19A015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048F57-D1DD-489B-BE35-78DA477C4AB9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F4E698-1919-490A-9C97-9BFE395538A3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8F5904-E494-4357-AA27-389E0B99FAFD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04E194-A8B7-4798-B223-9CA5C4791C66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851554-AACC-4057-B352-8E1C4C01BB15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5D299A-0581-49B6-AB26-78C011413B5B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1D2A17-D732-48C0-B3BA-723AA2F7095C}"/>
              </a:ext>
            </a:extLst>
          </p:cNvPr>
          <p:cNvSpPr txBox="1"/>
          <p:nvPr/>
        </p:nvSpPr>
        <p:spPr>
          <a:xfrm>
            <a:off x="5553706" y="2485344"/>
            <a:ext cx="3487055" cy="167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số trăm bằng nhau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ác số chục bằng nhau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số đơn vị bằng nhau. 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F72F5D-F1FF-4668-92C8-34118D36908E}"/>
              </a:ext>
            </a:extLst>
          </p:cNvPr>
          <p:cNvSpPr txBox="1"/>
          <p:nvPr/>
        </p:nvSpPr>
        <p:spPr>
          <a:xfrm>
            <a:off x="6334082" y="4321538"/>
            <a:ext cx="1943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673 = 673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E2EB6-043D-4891-9BFA-BE37FC87A128}"/>
              </a:ext>
            </a:extLst>
          </p:cNvPr>
          <p:cNvSpPr/>
          <p:nvPr/>
        </p:nvSpPr>
        <p:spPr>
          <a:xfrm>
            <a:off x="6275089" y="4269658"/>
            <a:ext cx="1943950" cy="50387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7E6E78-E19E-4187-A6BB-2D1EC3723D21}"/>
              </a:ext>
            </a:extLst>
          </p:cNvPr>
          <p:cNvCxnSpPr>
            <a:cxnSpLocks/>
          </p:cNvCxnSpPr>
          <p:nvPr/>
        </p:nvCxnSpPr>
        <p:spPr>
          <a:xfrm flipH="1">
            <a:off x="5290687" y="2346346"/>
            <a:ext cx="91325" cy="2743714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🌾 bó lúa - �? nghĩa biểu tượng cảm xúc">
            <a:extLst>
              <a:ext uri="{FF2B5EF4-FFF2-40B4-BE49-F238E27FC236}">
                <a16:creationId xmlns:a16="http://schemas.microsoft.com/office/drawing/2014/main" id="{9F0208A8-CDDE-47D3-96BF-20B6FB31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72" y="366557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>
            <a:extLst>
              <a:ext uri="{FF2B5EF4-FFF2-40B4-BE49-F238E27FC236}">
                <a16:creationId xmlns:a16="http://schemas.microsoft.com/office/drawing/2014/main" id="{8D2FD4A9-47A3-4C04-875D-15D99EC76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10638" y="0"/>
            <a:ext cx="1214904" cy="1617914"/>
          </a:xfrm>
          <a:prstGeom prst="rect">
            <a:avLst/>
          </a:prstGeom>
        </p:spPr>
      </p:pic>
      <p:grpSp>
        <p:nvGrpSpPr>
          <p:cNvPr id="56" name="Google Shape;2020;p50">
            <a:extLst>
              <a:ext uri="{FF2B5EF4-FFF2-40B4-BE49-F238E27FC236}">
                <a16:creationId xmlns:a16="http://schemas.microsoft.com/office/drawing/2014/main" id="{3A20319D-1BE9-42C9-9CC8-1D7618EB7807}"/>
              </a:ext>
            </a:extLst>
          </p:cNvPr>
          <p:cNvGrpSpPr/>
          <p:nvPr/>
        </p:nvGrpSpPr>
        <p:grpSpPr>
          <a:xfrm>
            <a:off x="636800" y="1732978"/>
            <a:ext cx="1350068" cy="1085112"/>
            <a:chOff x="634406" y="1387554"/>
            <a:chExt cx="1401297" cy="1613753"/>
          </a:xfrm>
        </p:grpSpPr>
        <p:grpSp>
          <p:nvGrpSpPr>
            <p:cNvPr id="57" name="Google Shape;2021;p50">
              <a:extLst>
                <a:ext uri="{FF2B5EF4-FFF2-40B4-BE49-F238E27FC236}">
                  <a16:creationId xmlns:a16="http://schemas.microsoft.com/office/drawing/2014/main" id="{523C1CB4-1DFE-4B02-8245-845FACD7971D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59" name="Google Shape;2022;p50">
                <a:extLst>
                  <a:ext uri="{FF2B5EF4-FFF2-40B4-BE49-F238E27FC236}">
                    <a16:creationId xmlns:a16="http://schemas.microsoft.com/office/drawing/2014/main" id="{87FFB1EC-52B1-40B3-9E81-CD3ECA904DA2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0" name="Google Shape;2023;p50">
                <a:extLst>
                  <a:ext uri="{FF2B5EF4-FFF2-40B4-BE49-F238E27FC236}">
                    <a16:creationId xmlns:a16="http://schemas.microsoft.com/office/drawing/2014/main" id="{2FB34A18-0F44-4F0B-80D1-042EB49253B9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1" name="Google Shape;2024;p50">
                <a:extLst>
                  <a:ext uri="{FF2B5EF4-FFF2-40B4-BE49-F238E27FC236}">
                    <a16:creationId xmlns:a16="http://schemas.microsoft.com/office/drawing/2014/main" id="{24EC18CD-6099-4F90-B23E-5F0D463A289E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2" name="Google Shape;2025;p50">
                <a:extLst>
                  <a:ext uri="{FF2B5EF4-FFF2-40B4-BE49-F238E27FC236}">
                    <a16:creationId xmlns:a16="http://schemas.microsoft.com/office/drawing/2014/main" id="{0FA4847A-7B1D-4A26-99F7-810494D0F675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3" name="Google Shape;2026;p50">
                <a:extLst>
                  <a:ext uri="{FF2B5EF4-FFF2-40B4-BE49-F238E27FC236}">
                    <a16:creationId xmlns:a16="http://schemas.microsoft.com/office/drawing/2014/main" id="{67CB2908-1E89-46BF-9007-9A0BA8D94279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4" name="Google Shape;2027;p50">
                <a:extLst>
                  <a:ext uri="{FF2B5EF4-FFF2-40B4-BE49-F238E27FC236}">
                    <a16:creationId xmlns:a16="http://schemas.microsoft.com/office/drawing/2014/main" id="{BD4687BB-97F3-4611-94D5-E8AC3456F0FE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5" name="Google Shape;2028;p50">
                <a:extLst>
                  <a:ext uri="{FF2B5EF4-FFF2-40B4-BE49-F238E27FC236}">
                    <a16:creationId xmlns:a16="http://schemas.microsoft.com/office/drawing/2014/main" id="{C0C6807F-4DDB-474F-B97A-905F085546BC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6" name="Google Shape;2029;p50">
                <a:extLst>
                  <a:ext uri="{FF2B5EF4-FFF2-40B4-BE49-F238E27FC236}">
                    <a16:creationId xmlns:a16="http://schemas.microsoft.com/office/drawing/2014/main" id="{A28E1D39-83F6-4FA3-8DD2-ABC21F25339B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7" name="Google Shape;2030;p50">
                <a:extLst>
                  <a:ext uri="{FF2B5EF4-FFF2-40B4-BE49-F238E27FC236}">
                    <a16:creationId xmlns:a16="http://schemas.microsoft.com/office/drawing/2014/main" id="{47085CFE-015A-4FB7-A2CF-6E45655F8688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8" name="Google Shape;2031;p50">
                <a:extLst>
                  <a:ext uri="{FF2B5EF4-FFF2-40B4-BE49-F238E27FC236}">
                    <a16:creationId xmlns:a16="http://schemas.microsoft.com/office/drawing/2014/main" id="{A36F7006-E322-4181-8BD6-1C156D8A6A53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9" name="Google Shape;2032;p50">
                <a:extLst>
                  <a:ext uri="{FF2B5EF4-FFF2-40B4-BE49-F238E27FC236}">
                    <a16:creationId xmlns:a16="http://schemas.microsoft.com/office/drawing/2014/main" id="{F697AD49-5EA1-4A90-B7B4-FF69BC218FB0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0" name="Google Shape;2033;p50">
                <a:extLst>
                  <a:ext uri="{FF2B5EF4-FFF2-40B4-BE49-F238E27FC236}">
                    <a16:creationId xmlns:a16="http://schemas.microsoft.com/office/drawing/2014/main" id="{5AF32DAC-3FA1-454F-87C2-4B31C66FEAFA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1" name="Google Shape;2034;p50">
                <a:extLst>
                  <a:ext uri="{FF2B5EF4-FFF2-40B4-BE49-F238E27FC236}">
                    <a16:creationId xmlns:a16="http://schemas.microsoft.com/office/drawing/2014/main" id="{0B24411F-B5F3-4E05-B4B3-2D2D09788BC4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2" name="Google Shape;2035;p50">
                <a:extLst>
                  <a:ext uri="{FF2B5EF4-FFF2-40B4-BE49-F238E27FC236}">
                    <a16:creationId xmlns:a16="http://schemas.microsoft.com/office/drawing/2014/main" id="{4BAEFE98-E200-4D4E-A938-EEE6742A14F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3" name="Google Shape;2036;p50">
                <a:extLst>
                  <a:ext uri="{FF2B5EF4-FFF2-40B4-BE49-F238E27FC236}">
                    <a16:creationId xmlns:a16="http://schemas.microsoft.com/office/drawing/2014/main" id="{598E865B-F2BE-4E85-92B1-C7A8FDEB9F0A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4" name="Google Shape;2037;p50">
                <a:extLst>
                  <a:ext uri="{FF2B5EF4-FFF2-40B4-BE49-F238E27FC236}">
                    <a16:creationId xmlns:a16="http://schemas.microsoft.com/office/drawing/2014/main" id="{46FC31E1-84D9-45CB-9268-ABC3669F6651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5" name="Google Shape;2038;p50">
                <a:extLst>
                  <a:ext uri="{FF2B5EF4-FFF2-40B4-BE49-F238E27FC236}">
                    <a16:creationId xmlns:a16="http://schemas.microsoft.com/office/drawing/2014/main" id="{77797E49-9E6D-443B-89AB-E487DF13D03B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sp>
          <p:nvSpPr>
            <p:cNvPr id="58" name="Google Shape;2039;p50">
              <a:extLst>
                <a:ext uri="{FF2B5EF4-FFF2-40B4-BE49-F238E27FC236}">
                  <a16:creationId xmlns:a16="http://schemas.microsoft.com/office/drawing/2014/main" id="{A5B3B0AF-87D5-4B63-93C3-F7F7FA62460E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63398F75-833F-494D-9BB3-3E008D16890D}"/>
              </a:ext>
            </a:extLst>
          </p:cNvPr>
          <p:cNvSpPr/>
          <p:nvPr/>
        </p:nvSpPr>
        <p:spPr>
          <a:xfrm>
            <a:off x="1939161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9259BAA-87FA-44DD-B461-0FB9C14B357C}"/>
              </a:ext>
            </a:extLst>
          </p:cNvPr>
          <p:cNvSpPr/>
          <p:nvPr/>
        </p:nvSpPr>
        <p:spPr>
          <a:xfrm>
            <a:off x="1955976" y="3390177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4CBF238-DFB0-4D00-9E13-6D93F36A59FB}"/>
              </a:ext>
            </a:extLst>
          </p:cNvPr>
          <p:cNvSpPr/>
          <p:nvPr/>
        </p:nvSpPr>
        <p:spPr>
          <a:xfrm>
            <a:off x="2954563" y="2975933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CF6F644-E6B0-4707-A7F6-7823B6F3C088}"/>
              </a:ext>
            </a:extLst>
          </p:cNvPr>
          <p:cNvSpPr/>
          <p:nvPr/>
        </p:nvSpPr>
        <p:spPr>
          <a:xfrm>
            <a:off x="2971378" y="338776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42D4C94-0F57-4150-9091-311879364FCC}"/>
              </a:ext>
            </a:extLst>
          </p:cNvPr>
          <p:cNvSpPr/>
          <p:nvPr/>
        </p:nvSpPr>
        <p:spPr>
          <a:xfrm>
            <a:off x="4240421" y="3030592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F177BC8-B1ED-426C-A6D0-82AF047A3951}"/>
              </a:ext>
            </a:extLst>
          </p:cNvPr>
          <p:cNvSpPr/>
          <p:nvPr/>
        </p:nvSpPr>
        <p:spPr>
          <a:xfrm>
            <a:off x="4257236" y="3442425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8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1009181313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775</Words>
  <Application>Microsoft Office PowerPoint</Application>
  <PresentationFormat>On-screen Show (16:9)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DengXian</vt:lpstr>
      <vt:lpstr>Microsoft YaHei</vt:lpstr>
      <vt:lpstr>Arial</vt:lpstr>
      <vt:lpstr>Arial Rounded MT Bold</vt:lpstr>
      <vt:lpstr>Arial Unicode MS</vt:lpstr>
      <vt:lpstr>Calibri</vt:lpstr>
      <vt:lpstr>Calibri Light</vt:lpstr>
      <vt:lpstr>Courier New</vt:lpstr>
      <vt:lpstr>方正兰亭纤黑简体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huynhthi ngocdiem</cp:lastModifiedBy>
  <cp:revision>25</cp:revision>
  <dcterms:created xsi:type="dcterms:W3CDTF">2017-03-04T06:55:00Z</dcterms:created>
  <dcterms:modified xsi:type="dcterms:W3CDTF">2021-11-10T09:48:49Z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