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9" r:id="rId2"/>
    <p:sldId id="302" r:id="rId3"/>
    <p:sldId id="292" r:id="rId4"/>
    <p:sldId id="301" r:id="rId5"/>
    <p:sldId id="317" r:id="rId6"/>
    <p:sldId id="288" r:id="rId7"/>
    <p:sldId id="316" r:id="rId8"/>
    <p:sldId id="303" r:id="rId9"/>
    <p:sldId id="312" r:id="rId10"/>
    <p:sldId id="293" r:id="rId11"/>
    <p:sldId id="300" r:id="rId12"/>
    <p:sldId id="256" r:id="rId13"/>
    <p:sldId id="257" r:id="rId14"/>
    <p:sldId id="258" r:id="rId15"/>
    <p:sldId id="318" r:id="rId16"/>
    <p:sldId id="319" r:id="rId17"/>
    <p:sldId id="291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8CB1"/>
    <a:srgbClr val="5CD2EA"/>
    <a:srgbClr val="92D050"/>
    <a:srgbClr val="274991"/>
    <a:srgbClr val="EAB800"/>
    <a:srgbClr val="6EC2EE"/>
    <a:srgbClr val="7CA82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89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9144000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675085" y="15554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894"/>
            <a:ext cx="9143999" cy="36566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6" y="198991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7" y="2321355"/>
            <a:ext cx="1578428" cy="160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9D543F-7043-4B4E-B140-83B821C06225}"/>
              </a:ext>
            </a:extLst>
          </p:cNvPr>
          <p:cNvSpPr txBox="1"/>
          <p:nvPr/>
        </p:nvSpPr>
        <p:spPr>
          <a:xfrm>
            <a:off x="111460" y="959853"/>
            <a:ext cx="8887184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ĐẾN VỚI TIẾT HỌC HÔM NAY!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168"/>
            <a:ext cx="9143999" cy="21053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22" y="2191370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F47D6-20D2-4168-AAF3-A6C18777FF06}"/>
              </a:ext>
            </a:extLst>
          </p:cNvPr>
          <p:cNvSpPr txBox="1"/>
          <p:nvPr/>
        </p:nvSpPr>
        <p:spPr>
          <a:xfrm>
            <a:off x="3558468" y="138339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3CA306-FC86-4BE9-AA2E-DEAA5DA2C5DA}"/>
              </a:ext>
            </a:extLst>
          </p:cNvPr>
          <p:cNvSpPr/>
          <p:nvPr/>
        </p:nvSpPr>
        <p:spPr>
          <a:xfrm>
            <a:off x="803787" y="618066"/>
            <a:ext cx="884903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5</a:t>
            </a:r>
            <a:endParaRPr lang="en-US" sz="2000">
              <a:latin typeface="Arial" panose="020B0604020202020204" pitchFamily="34" charset="0"/>
              <a:ea typeface="Adobe Fan Heiti Std B" panose="020B070000000000000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E76F1-C277-429C-8546-55D44A14E74F}"/>
              </a:ext>
            </a:extLst>
          </p:cNvPr>
          <p:cNvSpPr txBox="1"/>
          <p:nvPr/>
        </p:nvSpPr>
        <p:spPr>
          <a:xfrm>
            <a:off x="159307" y="958443"/>
            <a:ext cx="935684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ước lượng các số có bao nhiêu chấm tròn trong hình dưới đây?</a:t>
            </a:r>
            <a:endParaRPr 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DD5A3-3675-41D0-8BF8-1FA5FC6A0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6" y="1586916"/>
            <a:ext cx="4559281" cy="22555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90AE3-A595-4DC4-ADB8-EECDE9758B40}"/>
              </a:ext>
            </a:extLst>
          </p:cNvPr>
          <p:cNvSpPr txBox="1"/>
          <p:nvPr/>
        </p:nvSpPr>
        <p:spPr>
          <a:xfrm>
            <a:off x="4772780" y="1654280"/>
            <a:ext cx="3663659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Có: </a:t>
            </a:r>
            <a:r>
              <a:rPr lang="en-US" sz="2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tấm 100 chấm</a:t>
            </a:r>
          </a:p>
          <a:p>
            <a:pPr algn="l">
              <a:lnSpc>
                <a:spcPct val="150000"/>
              </a:lnSpc>
            </a:pPr>
            <a:r>
              <a:rPr lang="en-US" sz="2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2 thanh 10 chấm</a:t>
            </a:r>
          </a:p>
          <a:p>
            <a:pPr algn="l">
              <a:lnSpc>
                <a:spcPct val="150000"/>
              </a:lnSpc>
            </a:pPr>
            <a:r>
              <a:rPr lang="en-US" sz="2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5 ô một chấm</a:t>
            </a:r>
          </a:p>
          <a:p>
            <a:pPr algn="l">
              <a:lnSpc>
                <a:spcPct val="150000"/>
              </a:lnSpc>
            </a:pPr>
            <a:r>
              <a:rPr lang="en-US" sz="2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=&gt; Tổng số chấm tròn là: 725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F35BE-8310-43EF-BAC1-0B15D6CC4BB1}"/>
              </a:ext>
            </a:extLst>
          </p:cNvPr>
          <p:cNvSpPr/>
          <p:nvPr/>
        </p:nvSpPr>
        <p:spPr>
          <a:xfrm>
            <a:off x="4681893" y="1586916"/>
            <a:ext cx="3590160" cy="2026854"/>
          </a:xfrm>
          <a:prstGeom prst="rect">
            <a:avLst/>
          </a:prstGeom>
          <a:noFill/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A48BC1FC-1032-4EFF-9BBD-57EF1AAA4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DA2076C-CEBC-4C03-B39C-376B0DC00E0C}"/>
              </a:ext>
            </a:extLst>
          </p:cNvPr>
          <p:cNvSpPr txBox="1"/>
          <p:nvPr/>
        </p:nvSpPr>
        <p:spPr>
          <a:xfrm>
            <a:off x="3595339" y="824139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VẬN DỤNG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F15F57E-A9D4-4A83-90E6-3DC880E5EC35}"/>
              </a:ext>
            </a:extLst>
          </p:cNvPr>
          <p:cNvSpPr/>
          <p:nvPr/>
        </p:nvSpPr>
        <p:spPr>
          <a:xfrm>
            <a:off x="464574" y="1185572"/>
            <a:ext cx="884903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6</a:t>
            </a:r>
            <a:endParaRPr lang="en-US" sz="2000">
              <a:latin typeface="Arial" panose="020B0604020202020204" pitchFamily="34" charset="0"/>
              <a:ea typeface="Adobe Fan Heiti Std B" panose="020B070000000000000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6B8FD-1CA3-4E2E-88B1-3D1B18176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913" y="1900036"/>
            <a:ext cx="5251050" cy="159901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3321A4C-C7C4-4568-8799-B18444D9B1B6}"/>
              </a:ext>
            </a:extLst>
          </p:cNvPr>
          <p:cNvSpPr txBox="1"/>
          <p:nvPr/>
        </p:nvSpPr>
        <p:spPr>
          <a:xfrm>
            <a:off x="656928" y="3090719"/>
            <a:ext cx="4572000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Sách đang mở ở trang số 175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Bộ xếp hình gồm 320 miếng 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Chìa khóa phòng 510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6BE4BF-931A-4A3E-84CD-79F957283FE7}"/>
              </a:ext>
            </a:extLst>
          </p:cNvPr>
          <p:cNvSpPr txBox="1"/>
          <p:nvPr/>
        </p:nvSpPr>
        <p:spPr>
          <a:xfrm>
            <a:off x="656928" y="1518406"/>
            <a:ext cx="834758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Kể tên một số tình huống thực tế có sử dụng các số trong phạm vi 1000 mà em biết?</a:t>
            </a:r>
            <a:endParaRPr 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9E40B7-F419-4274-84FD-08DD0DCEDB3C}"/>
              </a:ext>
            </a:extLst>
          </p:cNvPr>
          <p:cNvSpPr/>
          <p:nvPr/>
        </p:nvSpPr>
        <p:spPr>
          <a:xfrm>
            <a:off x="656928" y="3178278"/>
            <a:ext cx="3915072" cy="149236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图片 4">
            <a:extLst>
              <a:ext uri="{FF2B5EF4-FFF2-40B4-BE49-F238E27FC236}">
                <a16:creationId xmlns:a16="http://schemas.microsoft.com/office/drawing/2014/main" id="{A55190FB-8D44-4AF6-B191-472DC285A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477" y="2343954"/>
            <a:ext cx="1380088" cy="976231"/>
          </a:xfrm>
          <a:prstGeom prst="rect">
            <a:avLst/>
          </a:prstGeom>
        </p:spPr>
      </p:pic>
      <p:pic>
        <p:nvPicPr>
          <p:cNvPr id="72" name="图片 8">
            <a:extLst>
              <a:ext uri="{FF2B5EF4-FFF2-40B4-BE49-F238E27FC236}">
                <a16:creationId xmlns:a16="http://schemas.microsoft.com/office/drawing/2014/main" id="{7F378575-B644-4E4C-8EC4-98BA4BA250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2225" y="3625246"/>
            <a:ext cx="2032000" cy="1437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495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49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3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49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7467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Điền số: 123 gồm “1 trăm, 2 chục, ….”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đơn vị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 chục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 trăm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23 đơn vị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42EA61-29E6-43A7-8A2E-2588436C7156}"/>
              </a:ext>
            </a:extLst>
          </p:cNvPr>
          <p:cNvSpPr/>
          <p:nvPr/>
        </p:nvSpPr>
        <p:spPr>
          <a:xfrm>
            <a:off x="287976" y="4293048"/>
            <a:ext cx="2080634" cy="631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đơn vị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số: 300, 320, …, … 380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330, 340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340, 360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340, 350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360, 370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9873E7-D7F6-48FC-90FD-E7E4B283C86C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340, 360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dấu: 234 …. 345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234 &gt; 345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78" y="2143125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572000" y="4300329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234 &lt; 345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9" y="2143125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749795" y="4260594"/>
            <a:ext cx="222678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đều sai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2429602" y="4301674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234 = 345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2F02D9-520E-4F0B-8211-6B88A7D51EB0}"/>
              </a:ext>
            </a:extLst>
          </p:cNvPr>
          <p:cNvSpPr/>
          <p:nvPr/>
        </p:nvSpPr>
        <p:spPr>
          <a:xfrm>
            <a:off x="4552890" y="4306753"/>
            <a:ext cx="2080634" cy="631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234 &lt; 345</a:t>
            </a:r>
          </a:p>
        </p:txBody>
      </p:sp>
    </p:spTree>
    <p:extLst>
      <p:ext uri="{BB962C8B-B14F-4D97-AF65-F5344CB8AC3E}">
        <p14:creationId xmlns:p14="http://schemas.microsoft.com/office/powerpoint/2010/main" val="331337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6621" y="1826030"/>
            <a:ext cx="2382903" cy="2262448"/>
            <a:chOff x="1865204" y="2170453"/>
            <a:chExt cx="1630917" cy="3016597"/>
          </a:xfrm>
        </p:grpSpPr>
        <p:sp>
          <p:nvSpPr>
            <p:cNvPr id="16" name="矩形 15"/>
            <p:cNvSpPr/>
            <p:nvPr/>
          </p:nvSpPr>
          <p:spPr>
            <a:xfrm>
              <a:off x="1865204" y="2769098"/>
              <a:ext cx="1630917" cy="2210570"/>
            </a:xfrm>
            <a:prstGeom prst="rect">
              <a:avLst/>
            </a:prstGeom>
            <a:solidFill>
              <a:srgbClr val="F992B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135000" rIns="81000" bIns="67500"/>
            <a:lstStyle/>
            <a:p>
              <a:pPr algn="ctr"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flipV="1">
              <a:off x="1865204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865204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-1" fmla="*/ 42907 w 1509486"/>
                <a:gd name="connsiteY0-2" fmla="*/ 0 h 677924"/>
                <a:gd name="connsiteX1-3" fmla="*/ 1466579 w 1509486"/>
                <a:gd name="connsiteY1-4" fmla="*/ 0 h 677924"/>
                <a:gd name="connsiteX2-5" fmla="*/ 1509486 w 1509486"/>
                <a:gd name="connsiteY2-6" fmla="*/ 42907 h 677924"/>
                <a:gd name="connsiteX3-7" fmla="*/ 1509486 w 1509486"/>
                <a:gd name="connsiteY3-8" fmla="*/ 566058 h 677924"/>
                <a:gd name="connsiteX4-9" fmla="*/ 827260 w 1509486"/>
                <a:gd name="connsiteY4-10" fmla="*/ 566058 h 677924"/>
                <a:gd name="connsiteX5-11" fmla="*/ 754743 w 1509486"/>
                <a:gd name="connsiteY5-12" fmla="*/ 677924 h 677924"/>
                <a:gd name="connsiteX6-13" fmla="*/ 682226 w 1509486"/>
                <a:gd name="connsiteY6-14" fmla="*/ 566058 h 677924"/>
                <a:gd name="connsiteX7-15" fmla="*/ 0 w 1509486"/>
                <a:gd name="connsiteY7-16" fmla="*/ 566058 h 677924"/>
                <a:gd name="connsiteX8-17" fmla="*/ 0 w 1509486"/>
                <a:gd name="connsiteY8-18" fmla="*/ 42907 h 677924"/>
                <a:gd name="connsiteX9-19" fmla="*/ 42907 w 1509486"/>
                <a:gd name="connsiteY9-20" fmla="*/ 0 h 677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/>
            <a:lstStyle/>
            <a:p>
              <a:pPr algn="ctr">
                <a:defRPr/>
              </a:pPr>
              <a:endParaRPr lang="en-US" altLang="zh-CN" sz="10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16487" y="1821973"/>
            <a:ext cx="2477351" cy="2262448"/>
            <a:chOff x="4036331" y="2170453"/>
            <a:chExt cx="1630917" cy="3016597"/>
          </a:xfrm>
        </p:grpSpPr>
        <p:sp>
          <p:nvSpPr>
            <p:cNvPr id="20" name="矩形 19"/>
            <p:cNvSpPr/>
            <p:nvPr/>
          </p:nvSpPr>
          <p:spPr>
            <a:xfrm>
              <a:off x="4036331" y="2769101"/>
              <a:ext cx="1630917" cy="2210570"/>
            </a:xfrm>
            <a:prstGeom prst="rect">
              <a:avLst/>
            </a:prstGeom>
            <a:solidFill>
              <a:srgbClr val="F9D84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135000" rIns="81000" bIns="67500"/>
            <a:lstStyle/>
            <a:p>
              <a:pPr algn="ctr"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22" name="同侧圆角矩形 21"/>
            <p:cNvSpPr/>
            <p:nvPr/>
          </p:nvSpPr>
          <p:spPr>
            <a:xfrm flipV="1">
              <a:off x="4036331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/>
            <a:lstStyle/>
            <a:p>
              <a:pPr algn="ctr">
                <a:defRPr/>
              </a:pP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036331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-1" fmla="*/ 42907 w 1509486"/>
                <a:gd name="connsiteY0-2" fmla="*/ 0 h 677924"/>
                <a:gd name="connsiteX1-3" fmla="*/ 1466579 w 1509486"/>
                <a:gd name="connsiteY1-4" fmla="*/ 0 h 677924"/>
                <a:gd name="connsiteX2-5" fmla="*/ 1509486 w 1509486"/>
                <a:gd name="connsiteY2-6" fmla="*/ 42907 h 677924"/>
                <a:gd name="connsiteX3-7" fmla="*/ 1509486 w 1509486"/>
                <a:gd name="connsiteY3-8" fmla="*/ 566058 h 677924"/>
                <a:gd name="connsiteX4-9" fmla="*/ 827260 w 1509486"/>
                <a:gd name="connsiteY4-10" fmla="*/ 566058 h 677924"/>
                <a:gd name="connsiteX5-11" fmla="*/ 754743 w 1509486"/>
                <a:gd name="connsiteY5-12" fmla="*/ 677924 h 677924"/>
                <a:gd name="connsiteX6-13" fmla="*/ 682226 w 1509486"/>
                <a:gd name="connsiteY6-14" fmla="*/ 566058 h 677924"/>
                <a:gd name="connsiteX7-15" fmla="*/ 0 w 1509486"/>
                <a:gd name="connsiteY7-16" fmla="*/ 566058 h 677924"/>
                <a:gd name="connsiteX8-17" fmla="*/ 0 w 1509486"/>
                <a:gd name="connsiteY8-18" fmla="*/ 42907 h 677924"/>
                <a:gd name="connsiteX9-19" fmla="*/ 42907 w 1509486"/>
                <a:gd name="connsiteY9-20" fmla="*/ 0 h 677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/>
            <a:lstStyle/>
            <a:p>
              <a:pPr algn="ctr">
                <a:defRPr/>
              </a:pPr>
              <a:endParaRPr lang="en-US" altLang="zh-CN" sz="10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0801" y="1879458"/>
            <a:ext cx="2478884" cy="2262448"/>
            <a:chOff x="6207457" y="2170453"/>
            <a:chExt cx="1630917" cy="3016597"/>
          </a:xfrm>
        </p:grpSpPr>
        <p:sp>
          <p:nvSpPr>
            <p:cNvPr id="38" name="矩形 37"/>
            <p:cNvSpPr/>
            <p:nvPr/>
          </p:nvSpPr>
          <p:spPr>
            <a:xfrm>
              <a:off x="6207457" y="2780976"/>
              <a:ext cx="1630917" cy="2210570"/>
            </a:xfrm>
            <a:prstGeom prst="rect">
              <a:avLst/>
            </a:prstGeom>
            <a:solidFill>
              <a:srgbClr val="90BE2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135000" rIns="81000" bIns="67500"/>
            <a:lstStyle/>
            <a:p>
              <a:pPr algn="ctr"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39" name="同侧圆角矩形 38"/>
            <p:cNvSpPr/>
            <p:nvPr/>
          </p:nvSpPr>
          <p:spPr>
            <a:xfrm flipV="1">
              <a:off x="6207457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6207457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-1" fmla="*/ 42907 w 1509486"/>
                <a:gd name="connsiteY0-2" fmla="*/ 0 h 677924"/>
                <a:gd name="connsiteX1-3" fmla="*/ 1466579 w 1509486"/>
                <a:gd name="connsiteY1-4" fmla="*/ 0 h 677924"/>
                <a:gd name="connsiteX2-5" fmla="*/ 1509486 w 1509486"/>
                <a:gd name="connsiteY2-6" fmla="*/ 42907 h 677924"/>
                <a:gd name="connsiteX3-7" fmla="*/ 1509486 w 1509486"/>
                <a:gd name="connsiteY3-8" fmla="*/ 566058 h 677924"/>
                <a:gd name="connsiteX4-9" fmla="*/ 827260 w 1509486"/>
                <a:gd name="connsiteY4-10" fmla="*/ 566058 h 677924"/>
                <a:gd name="connsiteX5-11" fmla="*/ 754743 w 1509486"/>
                <a:gd name="connsiteY5-12" fmla="*/ 677924 h 677924"/>
                <a:gd name="connsiteX6-13" fmla="*/ 682226 w 1509486"/>
                <a:gd name="connsiteY6-14" fmla="*/ 566058 h 677924"/>
                <a:gd name="connsiteX7-15" fmla="*/ 0 w 1509486"/>
                <a:gd name="connsiteY7-16" fmla="*/ 566058 h 677924"/>
                <a:gd name="connsiteX8-17" fmla="*/ 0 w 1509486"/>
                <a:gd name="connsiteY8-18" fmla="*/ 42907 h 677924"/>
                <a:gd name="connsiteX9-19" fmla="*/ 42907 w 1509486"/>
                <a:gd name="connsiteY9-20" fmla="*/ 0 h 677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/>
            <a:lstStyle/>
            <a:p>
              <a:pPr algn="ctr">
                <a:defRPr/>
              </a:pPr>
              <a:endParaRPr lang="en-US" altLang="zh-CN" sz="10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D93BDB6-3DAC-449E-9041-2B9BEC4E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B6C5F9-CF8C-463F-9DE0-D1D5CB6B84A7}"/>
              </a:ext>
            </a:extLst>
          </p:cNvPr>
          <p:cNvSpPr txBox="1"/>
          <p:nvPr/>
        </p:nvSpPr>
        <p:spPr>
          <a:xfrm>
            <a:off x="285442" y="2215678"/>
            <a:ext cx="2297927" cy="151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200000"/>
              </a:lnSpc>
            </a:pPr>
            <a:r>
              <a:rPr lang="vi-VN" sz="2500" b="1">
                <a:solidFill>
                  <a:srgbClr val="2749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2500" b="1">
                <a:solidFill>
                  <a:srgbClr val="2749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2500" b="1" dirty="0">
              <a:solidFill>
                <a:srgbClr val="27499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0C8781-C833-4B7A-BC51-DF90E29FDA6E}"/>
              </a:ext>
            </a:extLst>
          </p:cNvPr>
          <p:cNvSpPr txBox="1"/>
          <p:nvPr/>
        </p:nvSpPr>
        <p:spPr>
          <a:xfrm>
            <a:off x="3333324" y="2172489"/>
            <a:ext cx="2477351" cy="151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 b="1">
                <a:solidFill>
                  <a:srgbClr val="2749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2500" b="1" dirty="0">
              <a:solidFill>
                <a:srgbClr val="27499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C9C2D-2EF4-45DE-BB0D-AE1FA8BB77F0}"/>
              </a:ext>
            </a:extLst>
          </p:cNvPr>
          <p:cNvSpPr txBox="1"/>
          <p:nvPr/>
        </p:nvSpPr>
        <p:spPr>
          <a:xfrm>
            <a:off x="6529316" y="2216535"/>
            <a:ext cx="2097849" cy="151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 b="1">
                <a:solidFill>
                  <a:srgbClr val="2749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2500" b="1" dirty="0">
              <a:solidFill>
                <a:srgbClr val="27499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8601C8-C856-469F-935F-4B0CED542E38}"/>
              </a:ext>
            </a:extLst>
          </p:cNvPr>
          <p:cNvSpPr txBox="1"/>
          <p:nvPr/>
        </p:nvSpPr>
        <p:spPr>
          <a:xfrm>
            <a:off x="1781300" y="1056268"/>
            <a:ext cx="5991693" cy="4873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4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CD36E7-B5A1-417F-B0B0-8C2CA80901EE}"/>
              </a:ext>
            </a:extLst>
          </p:cNvPr>
          <p:cNvSpPr txBox="1"/>
          <p:nvPr/>
        </p:nvSpPr>
        <p:spPr>
          <a:xfrm>
            <a:off x="508550" y="1219502"/>
            <a:ext cx="8126898" cy="7080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8282B18-5AF2-4B6A-A08B-59235972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451" y="134909"/>
            <a:ext cx="3346827" cy="565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2E60B9-3FDE-493E-89C1-4A62DC295FDB}"/>
              </a:ext>
            </a:extLst>
          </p:cNvPr>
          <p:cNvSpPr txBox="1"/>
          <p:nvPr/>
        </p:nvSpPr>
        <p:spPr>
          <a:xfrm>
            <a:off x="2739267" y="810935"/>
            <a:ext cx="3515654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số bí mật”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DE3098-8B65-4AAD-8B04-F827F8C81AE4}"/>
              </a:ext>
            </a:extLst>
          </p:cNvPr>
          <p:cNvSpPr txBox="1"/>
          <p:nvPr/>
        </p:nvSpPr>
        <p:spPr>
          <a:xfrm>
            <a:off x="891587" y="2173716"/>
            <a:ext cx="7909604" cy="2138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HS viết ra một số có ba chữ số (bí mật không cho ai biết).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Mời các bạn trong nhóm hoặc trong lớp đặt câu hỏi để đoán xem bạn đã viết số gì. (Chẳng hạn: Số bạn viết có số trăm bé hơn 5)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Ai giải mã được con số bí mật trước người đó thắng cuộc.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同心圆 21">
            <a:extLst>
              <a:ext uri="{FF2B5EF4-FFF2-40B4-BE49-F238E27FC236}">
                <a16:creationId xmlns:a16="http://schemas.microsoft.com/office/drawing/2014/main" id="{3E60DE29-0F8A-42A8-947F-C9A86EE6F209}"/>
              </a:ext>
            </a:extLst>
          </p:cNvPr>
          <p:cNvSpPr/>
          <p:nvPr/>
        </p:nvSpPr>
        <p:spPr>
          <a:xfrm>
            <a:off x="6543662" y="51511"/>
            <a:ext cx="1968682" cy="1968682"/>
          </a:xfrm>
          <a:prstGeom prst="donut">
            <a:avLst>
              <a:gd name="adj" fmla="val 9616"/>
            </a:avLst>
          </a:prstGeom>
          <a:solidFill>
            <a:srgbClr val="90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同心圆 22">
            <a:extLst>
              <a:ext uri="{FF2B5EF4-FFF2-40B4-BE49-F238E27FC236}">
                <a16:creationId xmlns:a16="http://schemas.microsoft.com/office/drawing/2014/main" id="{8DAA7DB2-FE1B-4FC5-B6FD-07DD9BF6A865}"/>
              </a:ext>
            </a:extLst>
          </p:cNvPr>
          <p:cNvSpPr/>
          <p:nvPr/>
        </p:nvSpPr>
        <p:spPr>
          <a:xfrm>
            <a:off x="6913483" y="503924"/>
            <a:ext cx="1209919" cy="1209919"/>
          </a:xfrm>
          <a:prstGeom prst="donut">
            <a:avLst>
              <a:gd name="adj" fmla="val 15952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同心圆 34">
            <a:extLst>
              <a:ext uri="{FF2B5EF4-FFF2-40B4-BE49-F238E27FC236}">
                <a16:creationId xmlns:a16="http://schemas.microsoft.com/office/drawing/2014/main" id="{2391D695-6D24-400A-AA98-36E478126BE4}"/>
              </a:ext>
            </a:extLst>
          </p:cNvPr>
          <p:cNvSpPr/>
          <p:nvPr/>
        </p:nvSpPr>
        <p:spPr>
          <a:xfrm>
            <a:off x="7292171" y="800020"/>
            <a:ext cx="471663" cy="471663"/>
          </a:xfrm>
          <a:prstGeom prst="donut">
            <a:avLst>
              <a:gd name="adj" fmla="val 29578"/>
            </a:avLst>
          </a:prstGeom>
          <a:solidFill>
            <a:srgbClr val="F99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3" name="组合 8">
            <a:extLst>
              <a:ext uri="{FF2B5EF4-FFF2-40B4-BE49-F238E27FC236}">
                <a16:creationId xmlns:a16="http://schemas.microsoft.com/office/drawing/2014/main" id="{D09EDF10-224F-4C0D-9F64-54DD67AD0D2E}"/>
              </a:ext>
            </a:extLst>
          </p:cNvPr>
          <p:cNvGrpSpPr/>
          <p:nvPr/>
        </p:nvGrpSpPr>
        <p:grpSpPr>
          <a:xfrm rot="18852227">
            <a:off x="8299808" y="801989"/>
            <a:ext cx="507551" cy="1020227"/>
            <a:chOff x="10137871" y="3920889"/>
            <a:chExt cx="676735" cy="1360303"/>
          </a:xfrm>
        </p:grpSpPr>
        <p:sp>
          <p:nvSpPr>
            <p:cNvPr id="44" name="矩形 35">
              <a:extLst>
                <a:ext uri="{FF2B5EF4-FFF2-40B4-BE49-F238E27FC236}">
                  <a16:creationId xmlns:a16="http://schemas.microsoft.com/office/drawing/2014/main" id="{C8120E7B-2D17-49D3-B26E-A2A36F04B694}"/>
                </a:ext>
              </a:extLst>
            </p:cNvPr>
            <p:cNvSpPr/>
            <p:nvPr/>
          </p:nvSpPr>
          <p:spPr>
            <a:xfrm rot="3420000">
              <a:off x="9638011" y="4420749"/>
              <a:ext cx="1163777" cy="16405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45" name="椭圆 36">
              <a:extLst>
                <a:ext uri="{FF2B5EF4-FFF2-40B4-BE49-F238E27FC236}">
                  <a16:creationId xmlns:a16="http://schemas.microsoft.com/office/drawing/2014/main" id="{9C9536A7-086E-447D-8346-5E266110A70F}"/>
                </a:ext>
              </a:extLst>
            </p:cNvPr>
            <p:cNvSpPr/>
            <p:nvPr/>
          </p:nvSpPr>
          <p:spPr>
            <a:xfrm>
              <a:off x="10271168" y="4739462"/>
              <a:ext cx="543438" cy="541730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9">
            <a:extLst>
              <a:ext uri="{FF2B5EF4-FFF2-40B4-BE49-F238E27FC236}">
                <a16:creationId xmlns:a16="http://schemas.microsoft.com/office/drawing/2014/main" id="{3085A9F5-C009-4F59-8454-785DFD3EDB19}"/>
              </a:ext>
            </a:extLst>
          </p:cNvPr>
          <p:cNvGrpSpPr/>
          <p:nvPr/>
        </p:nvGrpSpPr>
        <p:grpSpPr>
          <a:xfrm>
            <a:off x="8221400" y="245048"/>
            <a:ext cx="783115" cy="407579"/>
            <a:chOff x="10496746" y="2495645"/>
            <a:chExt cx="1044153" cy="543438"/>
          </a:xfrm>
        </p:grpSpPr>
        <p:sp>
          <p:nvSpPr>
            <p:cNvPr id="47" name="矩形 33">
              <a:extLst>
                <a:ext uri="{FF2B5EF4-FFF2-40B4-BE49-F238E27FC236}">
                  <a16:creationId xmlns:a16="http://schemas.microsoft.com/office/drawing/2014/main" id="{83652F25-0349-4713-A5BF-700329836C6C}"/>
                </a:ext>
              </a:extLst>
            </p:cNvPr>
            <p:cNvSpPr/>
            <p:nvPr/>
          </p:nvSpPr>
          <p:spPr>
            <a:xfrm rot="20340000">
              <a:off x="10496746" y="2840847"/>
              <a:ext cx="774143" cy="164057"/>
            </a:xfrm>
            <a:prstGeom prst="rect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48" name="椭圆 37">
              <a:extLst>
                <a:ext uri="{FF2B5EF4-FFF2-40B4-BE49-F238E27FC236}">
                  <a16:creationId xmlns:a16="http://schemas.microsoft.com/office/drawing/2014/main" id="{3CBCB950-5710-49D3-8235-1CC4E01A664D}"/>
                </a:ext>
              </a:extLst>
            </p:cNvPr>
            <p:cNvSpPr/>
            <p:nvPr/>
          </p:nvSpPr>
          <p:spPr>
            <a:xfrm>
              <a:off x="10999170" y="2495645"/>
              <a:ext cx="541729" cy="543438"/>
            </a:xfrm>
            <a:prstGeom prst="ellips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7">
            <a:extLst>
              <a:ext uri="{FF2B5EF4-FFF2-40B4-BE49-F238E27FC236}">
                <a16:creationId xmlns:a16="http://schemas.microsoft.com/office/drawing/2014/main" id="{FBB9EDD3-8724-4F22-A23B-D542F1A6FDDF}"/>
              </a:ext>
            </a:extLst>
          </p:cNvPr>
          <p:cNvGrpSpPr/>
          <p:nvPr/>
        </p:nvGrpSpPr>
        <p:grpSpPr>
          <a:xfrm rot="21167915">
            <a:off x="5953440" y="668194"/>
            <a:ext cx="1406020" cy="434494"/>
            <a:chOff x="7453149" y="2810087"/>
            <a:chExt cx="1874693" cy="579325"/>
          </a:xfrm>
        </p:grpSpPr>
        <p:sp>
          <p:nvSpPr>
            <p:cNvPr id="50" name="矩形 38">
              <a:extLst>
                <a:ext uri="{FF2B5EF4-FFF2-40B4-BE49-F238E27FC236}">
                  <a16:creationId xmlns:a16="http://schemas.microsoft.com/office/drawing/2014/main" id="{A3A03217-86F9-4E4F-AAEB-181EEE5FD502}"/>
                </a:ext>
              </a:extLst>
            </p:cNvPr>
            <p:cNvSpPr/>
            <p:nvPr/>
          </p:nvSpPr>
          <p:spPr>
            <a:xfrm rot="840000">
              <a:off x="7777846" y="3233900"/>
              <a:ext cx="1549996" cy="155512"/>
            </a:xfrm>
            <a:prstGeom prst="rect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51" name="椭圆 39">
              <a:extLst>
                <a:ext uri="{FF2B5EF4-FFF2-40B4-BE49-F238E27FC236}">
                  <a16:creationId xmlns:a16="http://schemas.microsoft.com/office/drawing/2014/main" id="{28DF1940-5D9F-44A2-B2FA-1FE9FB5C1A1D}"/>
                </a:ext>
              </a:extLst>
            </p:cNvPr>
            <p:cNvSpPr/>
            <p:nvPr/>
          </p:nvSpPr>
          <p:spPr>
            <a:xfrm>
              <a:off x="7453149" y="2810087"/>
              <a:ext cx="541730" cy="541729"/>
            </a:xfrm>
            <a:prstGeom prst="ellips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F66A-6B87-4DB8-A9F3-A74A65093E64}"/>
              </a:ext>
            </a:extLst>
          </p:cNvPr>
          <p:cNvSpPr txBox="1"/>
          <p:nvPr/>
        </p:nvSpPr>
        <p:spPr>
          <a:xfrm>
            <a:off x="1579683" y="1422400"/>
            <a:ext cx="641990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78: LUYỆN TẬP CHUNG </a:t>
            </a:r>
            <a:endParaRPr lang="en-US" sz="3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4967" y="2080025"/>
            <a:ext cx="2057924" cy="2059112"/>
            <a:chOff x="777223" y="2153579"/>
            <a:chExt cx="3022269" cy="3024012"/>
          </a:xfrm>
        </p:grpSpPr>
        <p:sp>
          <p:nvSpPr>
            <p:cNvPr id="4" name="任意多边形 3"/>
            <p:cNvSpPr/>
            <p:nvPr/>
          </p:nvSpPr>
          <p:spPr>
            <a:xfrm>
              <a:off x="777223" y="3209277"/>
              <a:ext cx="1486705" cy="1919455"/>
            </a:xfrm>
            <a:custGeom>
              <a:avLst/>
              <a:gdLst>
                <a:gd name="connsiteX0" fmla="*/ 901532 w 1352638"/>
                <a:gd name="connsiteY0" fmla="*/ 16 h 1747217"/>
                <a:gd name="connsiteX1" fmla="*/ 974255 w 1352638"/>
                <a:gd name="connsiteY1" fmla="*/ 31637 h 1747217"/>
                <a:gd name="connsiteX2" fmla="*/ 1352638 w 1352638"/>
                <a:gd name="connsiteY2" fmla="*/ 423465 h 1747217"/>
                <a:gd name="connsiteX3" fmla="*/ 948354 w 1352638"/>
                <a:gd name="connsiteY3" fmla="*/ 813878 h 1747217"/>
                <a:gd name="connsiteX4" fmla="*/ 945796 w 1352638"/>
                <a:gd name="connsiteY4" fmla="*/ 960384 h 1747217"/>
                <a:gd name="connsiteX5" fmla="*/ 1312149 w 1352638"/>
                <a:gd name="connsiteY5" fmla="*/ 1339753 h 1747217"/>
                <a:gd name="connsiteX6" fmla="*/ 920320 w 1352638"/>
                <a:gd name="connsiteY6" fmla="*/ 1718137 h 1747217"/>
                <a:gd name="connsiteX7" fmla="*/ 773814 w 1352638"/>
                <a:gd name="connsiteY7" fmla="*/ 1715580 h 1747217"/>
                <a:gd name="connsiteX8" fmla="*/ 29079 w 1352638"/>
                <a:gd name="connsiteY8" fmla="*/ 944384 h 1747217"/>
                <a:gd name="connsiteX9" fmla="*/ 15 w 1352638"/>
                <a:gd name="connsiteY9" fmla="*/ 870601 h 1747217"/>
                <a:gd name="connsiteX10" fmla="*/ 31636 w 1352638"/>
                <a:gd name="connsiteY10" fmla="*/ 797878 h 1747217"/>
                <a:gd name="connsiteX11" fmla="*/ 827749 w 1352638"/>
                <a:gd name="connsiteY11" fmla="*/ 29080 h 1747217"/>
                <a:gd name="connsiteX12" fmla="*/ 901532 w 1352638"/>
                <a:gd name="connsiteY12" fmla="*/ 16 h 17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7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0" rIns="0" bIns="0" anchor="ctr"/>
            <a:lstStyle/>
            <a:p>
              <a:pPr>
                <a:defRPr/>
              </a:pPr>
              <a:endPara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813867" y="2153579"/>
              <a:ext cx="1921200" cy="1477981"/>
            </a:xfrm>
            <a:custGeom>
              <a:avLst/>
              <a:gdLst>
                <a:gd name="connsiteX0" fmla="*/ 861692 w 1747878"/>
                <a:gd name="connsiteY0" fmla="*/ 0 h 1344614"/>
                <a:gd name="connsiteX1" fmla="*/ 934956 w 1747878"/>
                <a:gd name="connsiteY1" fmla="*/ 30347 h 1344614"/>
                <a:gd name="connsiteX2" fmla="*/ 1717531 w 1747878"/>
                <a:gd name="connsiteY2" fmla="*/ 812922 h 1344614"/>
                <a:gd name="connsiteX3" fmla="*/ 1717531 w 1747878"/>
                <a:gd name="connsiteY3" fmla="*/ 959450 h 1344614"/>
                <a:gd name="connsiteX4" fmla="*/ 1332367 w 1747878"/>
                <a:gd name="connsiteY4" fmla="*/ 1344614 h 1344614"/>
                <a:gd name="connsiteX5" fmla="*/ 934957 w 1747878"/>
                <a:gd name="connsiteY5" fmla="*/ 947205 h 1344614"/>
                <a:gd name="connsiteX6" fmla="*/ 788429 w 1747878"/>
                <a:gd name="connsiteY6" fmla="*/ 947205 h 1344614"/>
                <a:gd name="connsiteX7" fmla="*/ 415512 w 1747878"/>
                <a:gd name="connsiteY7" fmla="*/ 1320122 h 1344614"/>
                <a:gd name="connsiteX8" fmla="*/ 30347 w 1747878"/>
                <a:gd name="connsiteY8" fmla="*/ 934957 h 1344614"/>
                <a:gd name="connsiteX9" fmla="*/ 30347 w 1747878"/>
                <a:gd name="connsiteY9" fmla="*/ 788429 h 1344614"/>
                <a:gd name="connsiteX10" fmla="*/ 788428 w 1747878"/>
                <a:gd name="connsiteY10" fmla="*/ 30347 h 1344614"/>
                <a:gd name="connsiteX11" fmla="*/ 861692 w 1747878"/>
                <a:gd name="connsiteY11" fmla="*/ 0 h 13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7878" h="1344614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62000" anchor="ctr"/>
            <a:lstStyle/>
            <a:p>
              <a:pPr algn="ctr">
                <a:defRPr/>
              </a:pPr>
              <a:endPara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312787" y="2188476"/>
              <a:ext cx="1486705" cy="1921200"/>
            </a:xfrm>
            <a:custGeom>
              <a:avLst/>
              <a:gdLst>
                <a:gd name="connsiteX0" fmla="*/ 506101 w 1352638"/>
                <a:gd name="connsiteY0" fmla="*/ 15 h 1747216"/>
                <a:gd name="connsiteX1" fmla="*/ 578824 w 1352638"/>
                <a:gd name="connsiteY1" fmla="*/ 31636 h 1747216"/>
                <a:gd name="connsiteX2" fmla="*/ 1323560 w 1352638"/>
                <a:gd name="connsiteY2" fmla="*/ 802833 h 1747216"/>
                <a:gd name="connsiteX3" fmla="*/ 1352623 w 1352638"/>
                <a:gd name="connsiteY3" fmla="*/ 876615 h 1747216"/>
                <a:gd name="connsiteX4" fmla="*/ 1321003 w 1352638"/>
                <a:gd name="connsiteY4" fmla="*/ 949338 h 1747216"/>
                <a:gd name="connsiteX5" fmla="*/ 524889 w 1352638"/>
                <a:gd name="connsiteY5" fmla="*/ 1718136 h 1747216"/>
                <a:gd name="connsiteX6" fmla="*/ 378383 w 1352638"/>
                <a:gd name="connsiteY6" fmla="*/ 1715579 h 1747216"/>
                <a:gd name="connsiteX7" fmla="*/ 0 w 1352638"/>
                <a:gd name="connsiteY7" fmla="*/ 1323752 h 1747216"/>
                <a:gd name="connsiteX8" fmla="*/ 404285 w 1352638"/>
                <a:gd name="connsiteY8" fmla="*/ 933338 h 1747216"/>
                <a:gd name="connsiteX9" fmla="*/ 406842 w 1352638"/>
                <a:gd name="connsiteY9" fmla="*/ 786833 h 1747216"/>
                <a:gd name="connsiteX10" fmla="*/ 40490 w 1352638"/>
                <a:gd name="connsiteY10" fmla="*/ 407463 h 1747216"/>
                <a:gd name="connsiteX11" fmla="*/ 432318 w 1352638"/>
                <a:gd name="connsiteY11" fmla="*/ 29079 h 1747216"/>
                <a:gd name="connsiteX12" fmla="*/ 506101 w 1352638"/>
                <a:gd name="connsiteY12" fmla="*/ 15 h 17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6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62000" bIns="0" anchor="ctr"/>
            <a:lstStyle/>
            <a:p>
              <a:pPr algn="ctr">
                <a:defRPr/>
              </a:pPr>
              <a:endPara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836412" y="3690886"/>
              <a:ext cx="1921200" cy="1486705"/>
            </a:xfrm>
            <a:custGeom>
              <a:avLst/>
              <a:gdLst>
                <a:gd name="connsiteX0" fmla="*/ 423464 w 1747216"/>
                <a:gd name="connsiteY0" fmla="*/ 0 h 1352638"/>
                <a:gd name="connsiteX1" fmla="*/ 813877 w 1747216"/>
                <a:gd name="connsiteY1" fmla="*/ 404285 h 1352638"/>
                <a:gd name="connsiteX2" fmla="*/ 960383 w 1747216"/>
                <a:gd name="connsiteY2" fmla="*/ 406842 h 1352638"/>
                <a:gd name="connsiteX3" fmla="*/ 1339752 w 1747216"/>
                <a:gd name="connsiteY3" fmla="*/ 40490 h 1352638"/>
                <a:gd name="connsiteX4" fmla="*/ 1718136 w 1747216"/>
                <a:gd name="connsiteY4" fmla="*/ 432318 h 1352638"/>
                <a:gd name="connsiteX5" fmla="*/ 1715579 w 1747216"/>
                <a:gd name="connsiteY5" fmla="*/ 578824 h 1352638"/>
                <a:gd name="connsiteX6" fmla="*/ 944383 w 1747216"/>
                <a:gd name="connsiteY6" fmla="*/ 1323560 h 1352638"/>
                <a:gd name="connsiteX7" fmla="*/ 870600 w 1747216"/>
                <a:gd name="connsiteY7" fmla="*/ 1352623 h 1352638"/>
                <a:gd name="connsiteX8" fmla="*/ 797877 w 1747216"/>
                <a:gd name="connsiteY8" fmla="*/ 1321003 h 1352638"/>
                <a:gd name="connsiteX9" fmla="*/ 29079 w 1747216"/>
                <a:gd name="connsiteY9" fmla="*/ 524889 h 1352638"/>
                <a:gd name="connsiteX10" fmla="*/ 31636 w 1747216"/>
                <a:gd name="connsiteY10" fmla="*/ 378383 h 13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216" h="1352638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62000" rIns="0" bIns="0" anchor="ctr"/>
            <a:lstStyle/>
            <a:p>
              <a:pPr algn="ctr">
                <a:defRPr/>
              </a:pPr>
              <a:endPara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sp>
        <p:nvSpPr>
          <p:cNvPr id="19" name="等腰三角形 18"/>
          <p:cNvSpPr/>
          <p:nvPr/>
        </p:nvSpPr>
        <p:spPr>
          <a:xfrm>
            <a:off x="3449989" y="2029896"/>
            <a:ext cx="303663" cy="241749"/>
          </a:xfrm>
          <a:prstGeom prst="triangle">
            <a:avLst/>
          </a:prstGeom>
          <a:solidFill>
            <a:srgbClr val="F99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6" name="等腰三角形 25"/>
          <p:cNvSpPr/>
          <p:nvPr/>
        </p:nvSpPr>
        <p:spPr>
          <a:xfrm>
            <a:off x="3449989" y="2995084"/>
            <a:ext cx="303663" cy="241749"/>
          </a:xfrm>
          <a:prstGeom prst="triangle">
            <a:avLst/>
          </a:prstGeom>
          <a:solidFill>
            <a:srgbClr val="F9D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2" name="等腰三角形 31"/>
          <p:cNvSpPr/>
          <p:nvPr/>
        </p:nvSpPr>
        <p:spPr>
          <a:xfrm>
            <a:off x="3449990" y="3825727"/>
            <a:ext cx="303663" cy="241749"/>
          </a:xfrm>
          <a:prstGeom prst="triangle">
            <a:avLst/>
          </a:prstGeom>
          <a:solidFill>
            <a:srgbClr val="90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1ECA2-F2C7-44F3-9B79-193CD540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093278-3E7C-472F-87BD-650F0B52D877}"/>
              </a:ext>
            </a:extLst>
          </p:cNvPr>
          <p:cNvSpPr txBox="1"/>
          <p:nvPr/>
        </p:nvSpPr>
        <p:spPr>
          <a:xfrm>
            <a:off x="3988840" y="1835907"/>
            <a:ext cx="227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54FD8F-785D-4F3D-B254-CBD69B85C183}"/>
              </a:ext>
            </a:extLst>
          </p:cNvPr>
          <p:cNvSpPr txBox="1"/>
          <p:nvPr/>
        </p:nvSpPr>
        <p:spPr>
          <a:xfrm>
            <a:off x="3988840" y="2798871"/>
            <a:ext cx="227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09AC63-6227-4B21-962B-FC98C38C8B9D}"/>
              </a:ext>
            </a:extLst>
          </p:cNvPr>
          <p:cNvSpPr txBox="1"/>
          <p:nvPr/>
        </p:nvSpPr>
        <p:spPr>
          <a:xfrm>
            <a:off x="3909328" y="3669602"/>
            <a:ext cx="4124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kiến thức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8A73DC-9B5D-4388-887C-A46BD1761E36}"/>
              </a:ext>
            </a:extLst>
          </p:cNvPr>
          <p:cNvSpPr txBox="1"/>
          <p:nvPr/>
        </p:nvSpPr>
        <p:spPr>
          <a:xfrm>
            <a:off x="2309607" y="1108742"/>
            <a:ext cx="492082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2" grpId="0" animBg="1"/>
      <p:bldP spid="22" grpId="0"/>
      <p:bldP spid="2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3EFF54-E5A8-4037-AF6B-046E3EA8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B53BF43-18D1-48CA-8BA7-EFD6DDEDB0C4}"/>
              </a:ext>
            </a:extLst>
          </p:cNvPr>
          <p:cNvSpPr txBox="1"/>
          <p:nvPr/>
        </p:nvSpPr>
        <p:spPr>
          <a:xfrm>
            <a:off x="3764945" y="825715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CC7ED6-7441-4C88-81C2-14728857B26E}"/>
              </a:ext>
            </a:extLst>
          </p:cNvPr>
          <p:cNvSpPr/>
          <p:nvPr/>
        </p:nvSpPr>
        <p:spPr>
          <a:xfrm>
            <a:off x="435078" y="1327355"/>
            <a:ext cx="907025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23488-DEBA-4520-B94B-43594743F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71" y="1519920"/>
            <a:ext cx="6556668" cy="3099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2D2F64-788F-43F5-BFB6-0CEFE0E0C9DE}"/>
              </a:ext>
            </a:extLst>
          </p:cNvPr>
          <p:cNvSpPr txBox="1"/>
          <p:nvPr/>
        </p:nvSpPr>
        <p:spPr>
          <a:xfrm>
            <a:off x="435078" y="1909915"/>
            <a:ext cx="103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Số?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665AE-9013-46CB-AD80-E79AE1981DDE}"/>
              </a:ext>
            </a:extLst>
          </p:cNvPr>
          <p:cNvSpPr txBox="1"/>
          <p:nvPr/>
        </p:nvSpPr>
        <p:spPr>
          <a:xfrm>
            <a:off x="4513006" y="2256503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E0B20-43C3-415B-BA31-E1A9B16C00D0}"/>
              </a:ext>
            </a:extLst>
          </p:cNvPr>
          <p:cNvSpPr txBox="1"/>
          <p:nvPr/>
        </p:nvSpPr>
        <p:spPr>
          <a:xfrm>
            <a:off x="5410200" y="2256503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D1E43-10EF-4F90-9FE6-7FB687B1849B}"/>
              </a:ext>
            </a:extLst>
          </p:cNvPr>
          <p:cNvSpPr txBox="1"/>
          <p:nvPr/>
        </p:nvSpPr>
        <p:spPr>
          <a:xfrm>
            <a:off x="6353088" y="2260309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FF807-2A11-4444-AA2E-918A1F2C3535}"/>
              </a:ext>
            </a:extLst>
          </p:cNvPr>
          <p:cNvSpPr txBox="1"/>
          <p:nvPr/>
        </p:nvSpPr>
        <p:spPr>
          <a:xfrm>
            <a:off x="7295976" y="2256503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EFD0C-BD1C-4EE7-AC59-5DC1E47F898B}"/>
              </a:ext>
            </a:extLst>
          </p:cNvPr>
          <p:cNvSpPr txBox="1"/>
          <p:nvPr/>
        </p:nvSpPr>
        <p:spPr>
          <a:xfrm>
            <a:off x="4513006" y="3142850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EF24E-E0EC-4CD2-B384-74B647D23C67}"/>
              </a:ext>
            </a:extLst>
          </p:cNvPr>
          <p:cNvSpPr txBox="1"/>
          <p:nvPr/>
        </p:nvSpPr>
        <p:spPr>
          <a:xfrm>
            <a:off x="5410200" y="3142850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7498A-2344-4EA1-BF3A-94450FBE7278}"/>
              </a:ext>
            </a:extLst>
          </p:cNvPr>
          <p:cNvSpPr txBox="1"/>
          <p:nvPr/>
        </p:nvSpPr>
        <p:spPr>
          <a:xfrm>
            <a:off x="6353088" y="3146656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958EE1-91E5-4448-9C3A-0A0F9C422FE5}"/>
              </a:ext>
            </a:extLst>
          </p:cNvPr>
          <p:cNvSpPr txBox="1"/>
          <p:nvPr/>
        </p:nvSpPr>
        <p:spPr>
          <a:xfrm>
            <a:off x="7295976" y="3142850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221046-40B5-4CBF-974F-2BEF91566E58}"/>
              </a:ext>
            </a:extLst>
          </p:cNvPr>
          <p:cNvSpPr txBox="1"/>
          <p:nvPr/>
        </p:nvSpPr>
        <p:spPr>
          <a:xfrm>
            <a:off x="4513006" y="3917675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768D4-C31A-47B9-A1DB-3A5EF1DD03A1}"/>
              </a:ext>
            </a:extLst>
          </p:cNvPr>
          <p:cNvSpPr txBox="1"/>
          <p:nvPr/>
        </p:nvSpPr>
        <p:spPr>
          <a:xfrm>
            <a:off x="5410200" y="3917675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C8E43-0DE2-46E3-B342-604A48701C83}"/>
              </a:ext>
            </a:extLst>
          </p:cNvPr>
          <p:cNvSpPr txBox="1"/>
          <p:nvPr/>
        </p:nvSpPr>
        <p:spPr>
          <a:xfrm>
            <a:off x="6353088" y="3921481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7A60A-0F34-4882-A2EE-CEE04B9ADE68}"/>
              </a:ext>
            </a:extLst>
          </p:cNvPr>
          <p:cNvSpPr txBox="1"/>
          <p:nvPr/>
        </p:nvSpPr>
        <p:spPr>
          <a:xfrm>
            <a:off x="7295976" y="3917675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08" y="2834638"/>
            <a:ext cx="9143999" cy="25035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4064018"/>
            <a:ext cx="2711668" cy="10794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999A963-45BE-4952-A154-93558C7D08EC}"/>
              </a:ext>
            </a:extLst>
          </p:cNvPr>
          <p:cNvSpPr txBox="1"/>
          <p:nvPr/>
        </p:nvSpPr>
        <p:spPr>
          <a:xfrm>
            <a:off x="3691203" y="117793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A5ED27-F4AC-4EE5-8C16-B084B2CE9878}"/>
              </a:ext>
            </a:extLst>
          </p:cNvPr>
          <p:cNvSpPr/>
          <p:nvPr/>
        </p:nvSpPr>
        <p:spPr>
          <a:xfrm>
            <a:off x="538317" y="671791"/>
            <a:ext cx="907025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1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46E2EF-83D2-47E1-848C-F45154D6F758}"/>
              </a:ext>
            </a:extLst>
          </p:cNvPr>
          <p:cNvSpPr txBox="1"/>
          <p:nvPr/>
        </p:nvSpPr>
        <p:spPr>
          <a:xfrm>
            <a:off x="852745" y="910096"/>
            <a:ext cx="6199905" cy="12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vi-VN" sz="2000" b="1" i="0">
                <a:solidFill>
                  <a:schemeClr val="accent2">
                    <a:lumMod val="75000"/>
                  </a:schemeClr>
                </a:solidFill>
                <a:effectLst/>
              </a:rPr>
              <a:t>b. Trả lời các câu hỏi: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chemeClr val="accent2">
                    <a:lumMod val="75000"/>
                  </a:schemeClr>
                </a:solidFill>
                <a:effectLst/>
              </a:rPr>
              <a:t>Số 451 gồm mấy trăm, mấy chục và mấy đơn vị?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47BCE3-301F-48D1-90F3-CE710A6C019E}"/>
              </a:ext>
            </a:extLst>
          </p:cNvPr>
          <p:cNvSpPr txBox="1"/>
          <p:nvPr/>
        </p:nvSpPr>
        <p:spPr>
          <a:xfrm>
            <a:off x="1585580" y="2254830"/>
            <a:ext cx="46309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451 gồm 4 trăm 5 chục 1 đơn vị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5946C-F7A2-4FBC-8024-430939456D3E}"/>
              </a:ext>
            </a:extLst>
          </p:cNvPr>
          <p:cNvSpPr/>
          <p:nvPr/>
        </p:nvSpPr>
        <p:spPr>
          <a:xfrm>
            <a:off x="1585580" y="2254830"/>
            <a:ext cx="4240033" cy="569486"/>
          </a:xfrm>
          <a:prstGeom prst="rect">
            <a:avLst/>
          </a:prstGeom>
          <a:noFill/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32AFB7-9669-4C8C-9FA7-DC961F6A68EF}"/>
              </a:ext>
            </a:extLst>
          </p:cNvPr>
          <p:cNvSpPr txBox="1"/>
          <p:nvPr/>
        </p:nvSpPr>
        <p:spPr>
          <a:xfrm>
            <a:off x="963583" y="2751826"/>
            <a:ext cx="6264377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chemeClr val="accent2">
                    <a:lumMod val="75000"/>
                  </a:schemeClr>
                </a:solidFill>
                <a:effectLst/>
              </a:rPr>
              <a:t>Số 308 gồm mấy trăm, mấy chục và mấy đơn vị?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F1AD53-FA20-46B7-BD02-B5A7444BB1E6}"/>
              </a:ext>
            </a:extLst>
          </p:cNvPr>
          <p:cNvSpPr txBox="1"/>
          <p:nvPr/>
        </p:nvSpPr>
        <p:spPr>
          <a:xfrm>
            <a:off x="1585580" y="3417764"/>
            <a:ext cx="46309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308 gồm 3 trăm 0 chục 8 đơn vị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46845D-E372-4C37-9AEC-92111B3FDC1C}"/>
              </a:ext>
            </a:extLst>
          </p:cNvPr>
          <p:cNvSpPr/>
          <p:nvPr/>
        </p:nvSpPr>
        <p:spPr>
          <a:xfrm>
            <a:off x="1585580" y="3417764"/>
            <a:ext cx="4240033" cy="569486"/>
          </a:xfrm>
          <a:prstGeom prst="rect">
            <a:avLst/>
          </a:prstGeom>
          <a:noFill/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42768E6-B368-4763-9117-8BB307FF8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45" y="2964326"/>
            <a:ext cx="6264377" cy="1079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C920C20-6A0C-479C-9B6A-EE478D74B9F5}"/>
              </a:ext>
            </a:extLst>
          </p:cNvPr>
          <p:cNvSpPr txBox="1"/>
          <p:nvPr/>
        </p:nvSpPr>
        <p:spPr>
          <a:xfrm>
            <a:off x="859287" y="2770852"/>
            <a:ext cx="6109325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chemeClr val="accent2">
                    <a:lumMod val="75000"/>
                  </a:schemeClr>
                </a:solidFill>
                <a:effectLst/>
              </a:rPr>
              <a:t>Số 270 gồm mấy trăm, mấy chục và mấy đơn vị?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00C7B1-64E6-4893-B6F1-FB05F3D98F55}"/>
              </a:ext>
            </a:extLst>
          </p:cNvPr>
          <p:cNvSpPr txBox="1"/>
          <p:nvPr/>
        </p:nvSpPr>
        <p:spPr>
          <a:xfrm>
            <a:off x="1768813" y="3568576"/>
            <a:ext cx="4630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0070C0"/>
                </a:solidFill>
              </a:rPr>
              <a:t>Số 270 gồm 2 trăm 7 chục 0 đơn vị 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85FA8E4-A311-4EDE-AC99-EBF75800F0EA}"/>
              </a:ext>
            </a:extLst>
          </p:cNvPr>
          <p:cNvSpPr/>
          <p:nvPr/>
        </p:nvSpPr>
        <p:spPr>
          <a:xfrm>
            <a:off x="1768813" y="3460990"/>
            <a:ext cx="4240033" cy="569486"/>
          </a:xfrm>
          <a:prstGeom prst="rect">
            <a:avLst/>
          </a:prstGeom>
          <a:noFill/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animBg="1"/>
      <p:bldP spid="35" grpId="0"/>
      <p:bldP spid="36" grpId="0" animBg="1"/>
      <p:bldP spid="50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994CCD6-F173-4F6F-B37E-7ABC3EC9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3FD02B-37E6-4FD1-BB33-79290F633969}"/>
              </a:ext>
            </a:extLst>
          </p:cNvPr>
          <p:cNvSpPr txBox="1"/>
          <p:nvPr/>
        </p:nvSpPr>
        <p:spPr>
          <a:xfrm>
            <a:off x="3617461" y="774096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9B26E-63A1-4544-8DB9-18A48245255A}"/>
              </a:ext>
            </a:extLst>
          </p:cNvPr>
          <p:cNvSpPr/>
          <p:nvPr/>
        </p:nvSpPr>
        <p:spPr>
          <a:xfrm>
            <a:off x="442452" y="1187291"/>
            <a:ext cx="1423219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2. Số?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B25913-0183-4F9C-BFBF-8B85E901CDA8}"/>
              </a:ext>
            </a:extLst>
          </p:cNvPr>
          <p:cNvCxnSpPr/>
          <p:nvPr/>
        </p:nvCxnSpPr>
        <p:spPr>
          <a:xfrm>
            <a:off x="825910" y="2042652"/>
            <a:ext cx="75954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A608A5-A405-4C86-8671-9880B3B2FAF9}"/>
              </a:ext>
            </a:extLst>
          </p:cNvPr>
          <p:cNvCxnSpPr/>
          <p:nvPr/>
        </p:nvCxnSpPr>
        <p:spPr>
          <a:xfrm>
            <a:off x="1349477" y="1902542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1C87E0-5F64-4349-AAD0-53203136450B}"/>
              </a:ext>
            </a:extLst>
          </p:cNvPr>
          <p:cNvSpPr txBox="1"/>
          <p:nvPr/>
        </p:nvSpPr>
        <p:spPr>
          <a:xfrm>
            <a:off x="1006577" y="231442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904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592AE2-AE01-4ECC-ADF1-E6FBB7698965}"/>
              </a:ext>
            </a:extLst>
          </p:cNvPr>
          <p:cNvCxnSpPr/>
          <p:nvPr/>
        </p:nvCxnSpPr>
        <p:spPr>
          <a:xfrm>
            <a:off x="2035277" y="191888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F40D3E0-7DB2-482A-BEF9-DE9B762C13A9}"/>
              </a:ext>
            </a:extLst>
          </p:cNvPr>
          <p:cNvSpPr txBox="1"/>
          <p:nvPr/>
        </p:nvSpPr>
        <p:spPr>
          <a:xfrm>
            <a:off x="1692377" y="233077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905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FA41A7-4537-47E7-899B-D3438AEAB952}"/>
              </a:ext>
            </a:extLst>
          </p:cNvPr>
          <p:cNvCxnSpPr/>
          <p:nvPr/>
        </p:nvCxnSpPr>
        <p:spPr>
          <a:xfrm>
            <a:off x="2644877" y="191888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FEDEB7-D023-424C-8A43-9C27D73C0A82}"/>
              </a:ext>
            </a:extLst>
          </p:cNvPr>
          <p:cNvSpPr/>
          <p:nvPr/>
        </p:nvSpPr>
        <p:spPr>
          <a:xfrm>
            <a:off x="2366501" y="2321005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D928A7-AAFD-4632-A0BF-07C33382367B}"/>
              </a:ext>
            </a:extLst>
          </p:cNvPr>
          <p:cNvCxnSpPr/>
          <p:nvPr/>
        </p:nvCxnSpPr>
        <p:spPr>
          <a:xfrm>
            <a:off x="3274561" y="192101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B160D48-F800-426D-A7E9-E24205A50894}"/>
              </a:ext>
            </a:extLst>
          </p:cNvPr>
          <p:cNvSpPr txBox="1"/>
          <p:nvPr/>
        </p:nvSpPr>
        <p:spPr>
          <a:xfrm>
            <a:off x="2931661" y="233290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907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3B9352-72BE-46EE-A3C8-45EF146BAFB8}"/>
              </a:ext>
            </a:extLst>
          </p:cNvPr>
          <p:cNvCxnSpPr/>
          <p:nvPr/>
        </p:nvCxnSpPr>
        <p:spPr>
          <a:xfrm>
            <a:off x="3937008" y="194521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410F829-9273-4249-BD2F-135F14F5CCA7}"/>
              </a:ext>
            </a:extLst>
          </p:cNvPr>
          <p:cNvSpPr/>
          <p:nvPr/>
        </p:nvSpPr>
        <p:spPr>
          <a:xfrm>
            <a:off x="3658632" y="2322605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6979E0-C86D-48BD-A953-3E6DFC40654C}"/>
              </a:ext>
            </a:extLst>
          </p:cNvPr>
          <p:cNvCxnSpPr/>
          <p:nvPr/>
        </p:nvCxnSpPr>
        <p:spPr>
          <a:xfrm>
            <a:off x="4607863" y="194521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467F571-CBF9-4886-B2E2-11D95B136452}"/>
              </a:ext>
            </a:extLst>
          </p:cNvPr>
          <p:cNvSpPr txBox="1"/>
          <p:nvPr/>
        </p:nvSpPr>
        <p:spPr>
          <a:xfrm>
            <a:off x="4264963" y="235710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909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D1F204-D5E7-4EB7-A0A1-4A89C837ACAB}"/>
              </a:ext>
            </a:extLst>
          </p:cNvPr>
          <p:cNvCxnSpPr/>
          <p:nvPr/>
        </p:nvCxnSpPr>
        <p:spPr>
          <a:xfrm>
            <a:off x="5159114" y="194133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BA91766-D66D-4006-8906-916C3DC59D93}"/>
              </a:ext>
            </a:extLst>
          </p:cNvPr>
          <p:cNvSpPr txBox="1"/>
          <p:nvPr/>
        </p:nvSpPr>
        <p:spPr>
          <a:xfrm>
            <a:off x="4816214" y="235321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F111D1-2A0A-4209-8D9F-06EB479CDC0E}"/>
              </a:ext>
            </a:extLst>
          </p:cNvPr>
          <p:cNvCxnSpPr/>
          <p:nvPr/>
        </p:nvCxnSpPr>
        <p:spPr>
          <a:xfrm>
            <a:off x="5774890" y="195258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0702776-6BC2-4EFA-9F94-2BB38587D6A4}"/>
              </a:ext>
            </a:extLst>
          </p:cNvPr>
          <p:cNvSpPr/>
          <p:nvPr/>
        </p:nvSpPr>
        <p:spPr>
          <a:xfrm>
            <a:off x="5496514" y="2329979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0F666C-5981-4AB5-AF09-5F468CF233B0}"/>
              </a:ext>
            </a:extLst>
          </p:cNvPr>
          <p:cNvCxnSpPr/>
          <p:nvPr/>
        </p:nvCxnSpPr>
        <p:spPr>
          <a:xfrm>
            <a:off x="6445069" y="195980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7F3FF83-8302-4005-8BCC-FAC6AECD2866}"/>
              </a:ext>
            </a:extLst>
          </p:cNvPr>
          <p:cNvSpPr txBox="1"/>
          <p:nvPr/>
        </p:nvSpPr>
        <p:spPr>
          <a:xfrm>
            <a:off x="6102169" y="237169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4ECA6CD-D894-4DE5-8AD3-C98730905F36}"/>
              </a:ext>
            </a:extLst>
          </p:cNvPr>
          <p:cNvCxnSpPr/>
          <p:nvPr/>
        </p:nvCxnSpPr>
        <p:spPr>
          <a:xfrm>
            <a:off x="7045224" y="195980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769A9EA-DA3C-4BAB-971A-3284FE8070F8}"/>
              </a:ext>
            </a:extLst>
          </p:cNvPr>
          <p:cNvSpPr txBox="1"/>
          <p:nvPr/>
        </p:nvSpPr>
        <p:spPr>
          <a:xfrm>
            <a:off x="6702324" y="237169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913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43A9136-DFCA-4FC9-9193-F0A876CC6DE7}"/>
              </a:ext>
            </a:extLst>
          </p:cNvPr>
          <p:cNvCxnSpPr/>
          <p:nvPr/>
        </p:nvCxnSpPr>
        <p:spPr>
          <a:xfrm>
            <a:off x="7666500" y="1969737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EDD459C-3D71-4A2C-ABD1-7249F7D8BD01}"/>
              </a:ext>
            </a:extLst>
          </p:cNvPr>
          <p:cNvSpPr/>
          <p:nvPr/>
        </p:nvSpPr>
        <p:spPr>
          <a:xfrm>
            <a:off x="7388124" y="2347128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4E4CBF1-5A18-4230-A104-DEC3B9C9330A}"/>
              </a:ext>
            </a:extLst>
          </p:cNvPr>
          <p:cNvCxnSpPr/>
          <p:nvPr/>
        </p:nvCxnSpPr>
        <p:spPr>
          <a:xfrm>
            <a:off x="814234" y="3063695"/>
            <a:ext cx="75954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2FF224-CADF-48BD-9843-142209F6669C}"/>
              </a:ext>
            </a:extLst>
          </p:cNvPr>
          <p:cNvCxnSpPr/>
          <p:nvPr/>
        </p:nvCxnSpPr>
        <p:spPr>
          <a:xfrm>
            <a:off x="1337801" y="292358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10958E8-49C0-4206-AE6F-AE15C619A860}"/>
              </a:ext>
            </a:extLst>
          </p:cNvPr>
          <p:cNvSpPr txBox="1"/>
          <p:nvPr/>
        </p:nvSpPr>
        <p:spPr>
          <a:xfrm>
            <a:off x="994901" y="333547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676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C9A8ADB-D390-4BF5-B3D7-F5D92B13F360}"/>
              </a:ext>
            </a:extLst>
          </p:cNvPr>
          <p:cNvCxnSpPr/>
          <p:nvPr/>
        </p:nvCxnSpPr>
        <p:spPr>
          <a:xfrm>
            <a:off x="2023601" y="293993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B877067-1607-41FF-A199-94CB08D17A8F}"/>
              </a:ext>
            </a:extLst>
          </p:cNvPr>
          <p:cNvSpPr txBox="1"/>
          <p:nvPr/>
        </p:nvSpPr>
        <p:spPr>
          <a:xfrm>
            <a:off x="1680701" y="335181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678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BE48C6-28CA-488A-B38B-5DEA93A33DB9}"/>
              </a:ext>
            </a:extLst>
          </p:cNvPr>
          <p:cNvCxnSpPr/>
          <p:nvPr/>
        </p:nvCxnSpPr>
        <p:spPr>
          <a:xfrm>
            <a:off x="2633201" y="293993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66302A2-9CC6-44AA-92F5-DFD88ED839AD}"/>
              </a:ext>
            </a:extLst>
          </p:cNvPr>
          <p:cNvSpPr/>
          <p:nvPr/>
        </p:nvSpPr>
        <p:spPr>
          <a:xfrm>
            <a:off x="2354825" y="3342048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03DE9A3-57FC-44CE-8083-862106BFFF93}"/>
              </a:ext>
            </a:extLst>
          </p:cNvPr>
          <p:cNvCxnSpPr/>
          <p:nvPr/>
        </p:nvCxnSpPr>
        <p:spPr>
          <a:xfrm>
            <a:off x="3262885" y="2942057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71ACDA1-82A3-48C9-A2D0-AC59C7CFD0CF}"/>
              </a:ext>
            </a:extLst>
          </p:cNvPr>
          <p:cNvSpPr txBox="1"/>
          <p:nvPr/>
        </p:nvSpPr>
        <p:spPr>
          <a:xfrm>
            <a:off x="2919985" y="335394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4C788D4-01FC-441E-A369-70EB2B543424}"/>
              </a:ext>
            </a:extLst>
          </p:cNvPr>
          <p:cNvCxnSpPr/>
          <p:nvPr/>
        </p:nvCxnSpPr>
        <p:spPr>
          <a:xfrm>
            <a:off x="3925332" y="2966257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020838D-4547-480B-AB39-1DC144BE4B06}"/>
              </a:ext>
            </a:extLst>
          </p:cNvPr>
          <p:cNvSpPr/>
          <p:nvPr/>
        </p:nvSpPr>
        <p:spPr>
          <a:xfrm>
            <a:off x="3646956" y="3343648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877E69A-293E-4A95-9ED6-FD2DC7D09A69}"/>
              </a:ext>
            </a:extLst>
          </p:cNvPr>
          <p:cNvCxnSpPr/>
          <p:nvPr/>
        </p:nvCxnSpPr>
        <p:spPr>
          <a:xfrm>
            <a:off x="4596187" y="2966257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CFA36E2-FDF3-4221-BBE6-8D296A4B53EB}"/>
              </a:ext>
            </a:extLst>
          </p:cNvPr>
          <p:cNvSpPr txBox="1"/>
          <p:nvPr/>
        </p:nvSpPr>
        <p:spPr>
          <a:xfrm>
            <a:off x="4253287" y="337814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686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F1A8B32-C06F-4CDE-80D7-20E20297ED8E}"/>
              </a:ext>
            </a:extLst>
          </p:cNvPr>
          <p:cNvCxnSpPr/>
          <p:nvPr/>
        </p:nvCxnSpPr>
        <p:spPr>
          <a:xfrm>
            <a:off x="5147438" y="296237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23AF292-E0C8-4654-9B1A-9D90A17B294A}"/>
              </a:ext>
            </a:extLst>
          </p:cNvPr>
          <p:cNvSpPr txBox="1"/>
          <p:nvPr/>
        </p:nvSpPr>
        <p:spPr>
          <a:xfrm>
            <a:off x="4804538" y="337426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688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3B3372E-5E95-496A-B378-A1346F2E2AFE}"/>
              </a:ext>
            </a:extLst>
          </p:cNvPr>
          <p:cNvCxnSpPr/>
          <p:nvPr/>
        </p:nvCxnSpPr>
        <p:spPr>
          <a:xfrm>
            <a:off x="5763214" y="297363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6CD6DCEF-793E-43C8-8DFA-5E70CC2ABA69}"/>
              </a:ext>
            </a:extLst>
          </p:cNvPr>
          <p:cNvSpPr/>
          <p:nvPr/>
        </p:nvSpPr>
        <p:spPr>
          <a:xfrm>
            <a:off x="5484838" y="3351022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DA76748-80E7-4D2F-A78C-6F405BF14BBB}"/>
              </a:ext>
            </a:extLst>
          </p:cNvPr>
          <p:cNvCxnSpPr/>
          <p:nvPr/>
        </p:nvCxnSpPr>
        <p:spPr>
          <a:xfrm>
            <a:off x="6433393" y="298085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369504B-9B82-4014-BE5F-5CD8AC4B2414}"/>
              </a:ext>
            </a:extLst>
          </p:cNvPr>
          <p:cNvSpPr txBox="1"/>
          <p:nvPr/>
        </p:nvSpPr>
        <p:spPr>
          <a:xfrm>
            <a:off x="6090493" y="339273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692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4CC21B1-9E30-47CF-9145-8F84CAB09D63}"/>
              </a:ext>
            </a:extLst>
          </p:cNvPr>
          <p:cNvCxnSpPr/>
          <p:nvPr/>
        </p:nvCxnSpPr>
        <p:spPr>
          <a:xfrm>
            <a:off x="7033548" y="298085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6A6BBEC6-5198-413A-9C42-35EE183E05D4}"/>
              </a:ext>
            </a:extLst>
          </p:cNvPr>
          <p:cNvSpPr txBox="1"/>
          <p:nvPr/>
        </p:nvSpPr>
        <p:spPr>
          <a:xfrm>
            <a:off x="6690648" y="339273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694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18B3545-86B8-46E0-A70C-4A469EEE5187}"/>
              </a:ext>
            </a:extLst>
          </p:cNvPr>
          <p:cNvCxnSpPr/>
          <p:nvPr/>
        </p:nvCxnSpPr>
        <p:spPr>
          <a:xfrm>
            <a:off x="7654824" y="2990780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D24CA369-7923-422D-A5F5-F56F988C09E3}"/>
              </a:ext>
            </a:extLst>
          </p:cNvPr>
          <p:cNvSpPr/>
          <p:nvPr/>
        </p:nvSpPr>
        <p:spPr>
          <a:xfrm>
            <a:off x="7376448" y="3368171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CBEE631-80C1-4351-8D1E-93188F64F232}"/>
              </a:ext>
            </a:extLst>
          </p:cNvPr>
          <p:cNvCxnSpPr/>
          <p:nvPr/>
        </p:nvCxnSpPr>
        <p:spPr>
          <a:xfrm>
            <a:off x="825910" y="4122599"/>
            <a:ext cx="75954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4E71774-133A-49DF-A595-6A3A13CC181B}"/>
              </a:ext>
            </a:extLst>
          </p:cNvPr>
          <p:cNvCxnSpPr/>
          <p:nvPr/>
        </p:nvCxnSpPr>
        <p:spPr>
          <a:xfrm>
            <a:off x="1349477" y="3982489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57772422-CACF-48E0-A719-450F8F8D21F4}"/>
              </a:ext>
            </a:extLst>
          </p:cNvPr>
          <p:cNvSpPr txBox="1"/>
          <p:nvPr/>
        </p:nvSpPr>
        <p:spPr>
          <a:xfrm>
            <a:off x="1006577" y="439437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3558BD5-A328-4D18-9065-9B3969008F03}"/>
              </a:ext>
            </a:extLst>
          </p:cNvPr>
          <p:cNvCxnSpPr/>
          <p:nvPr/>
        </p:nvCxnSpPr>
        <p:spPr>
          <a:xfrm>
            <a:off x="2035277" y="399883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AAB661D-D410-4420-B3C3-46DDEE736F38}"/>
              </a:ext>
            </a:extLst>
          </p:cNvPr>
          <p:cNvSpPr txBox="1"/>
          <p:nvPr/>
        </p:nvSpPr>
        <p:spPr>
          <a:xfrm>
            <a:off x="1692377" y="441072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2FE10C4-3BE3-48F9-B67F-9A4F0D15DD78}"/>
              </a:ext>
            </a:extLst>
          </p:cNvPr>
          <p:cNvCxnSpPr/>
          <p:nvPr/>
        </p:nvCxnSpPr>
        <p:spPr>
          <a:xfrm>
            <a:off x="2644877" y="399883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F046F8B-DDB6-47D6-952D-3A90939D0054}"/>
              </a:ext>
            </a:extLst>
          </p:cNvPr>
          <p:cNvSpPr/>
          <p:nvPr/>
        </p:nvSpPr>
        <p:spPr>
          <a:xfrm>
            <a:off x="2366501" y="4400952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487DC49-7F1C-4025-9569-D7D233BC20AB}"/>
              </a:ext>
            </a:extLst>
          </p:cNvPr>
          <p:cNvCxnSpPr/>
          <p:nvPr/>
        </p:nvCxnSpPr>
        <p:spPr>
          <a:xfrm>
            <a:off x="3274561" y="400096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D9CC0E2-1A45-449D-A934-5BF6158A2121}"/>
              </a:ext>
            </a:extLst>
          </p:cNvPr>
          <p:cNvSpPr txBox="1"/>
          <p:nvPr/>
        </p:nvSpPr>
        <p:spPr>
          <a:xfrm>
            <a:off x="2931661" y="441284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97F8E51-F4C1-4221-AFA0-CBED71783704}"/>
              </a:ext>
            </a:extLst>
          </p:cNvPr>
          <p:cNvCxnSpPr/>
          <p:nvPr/>
        </p:nvCxnSpPr>
        <p:spPr>
          <a:xfrm>
            <a:off x="3937008" y="402516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1AE5D7A-5FF8-4E50-9747-E78EA6902078}"/>
              </a:ext>
            </a:extLst>
          </p:cNvPr>
          <p:cNvSpPr/>
          <p:nvPr/>
        </p:nvSpPr>
        <p:spPr>
          <a:xfrm>
            <a:off x="3658632" y="4402552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815FBB5-CB7F-4AA8-B1F2-2C0E8847A731}"/>
              </a:ext>
            </a:extLst>
          </p:cNvPr>
          <p:cNvCxnSpPr/>
          <p:nvPr/>
        </p:nvCxnSpPr>
        <p:spPr>
          <a:xfrm>
            <a:off x="4607863" y="402516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87158FF0-4FF2-4D47-A72D-B1413C9C4A2B}"/>
              </a:ext>
            </a:extLst>
          </p:cNvPr>
          <p:cNvSpPr txBox="1"/>
          <p:nvPr/>
        </p:nvSpPr>
        <p:spPr>
          <a:xfrm>
            <a:off x="4264963" y="443704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4881EA2-AEE2-416D-8B33-AFACA71A1552}"/>
              </a:ext>
            </a:extLst>
          </p:cNvPr>
          <p:cNvCxnSpPr/>
          <p:nvPr/>
        </p:nvCxnSpPr>
        <p:spPr>
          <a:xfrm>
            <a:off x="5159114" y="402127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3D66D07C-F636-4575-AD06-584103534E45}"/>
              </a:ext>
            </a:extLst>
          </p:cNvPr>
          <p:cNvSpPr txBox="1"/>
          <p:nvPr/>
        </p:nvSpPr>
        <p:spPr>
          <a:xfrm>
            <a:off x="4816214" y="443316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410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C99E213-AC6C-46D7-A7EE-31D2775D744D}"/>
              </a:ext>
            </a:extLst>
          </p:cNvPr>
          <p:cNvCxnSpPr/>
          <p:nvPr/>
        </p:nvCxnSpPr>
        <p:spPr>
          <a:xfrm>
            <a:off x="5774890" y="403253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662F5064-94CA-423E-8D28-D0EBACF98C8C}"/>
              </a:ext>
            </a:extLst>
          </p:cNvPr>
          <p:cNvSpPr/>
          <p:nvPr/>
        </p:nvSpPr>
        <p:spPr>
          <a:xfrm>
            <a:off x="5496514" y="4409926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B32F13B-B536-410B-8B51-89BB8C24C291}"/>
              </a:ext>
            </a:extLst>
          </p:cNvPr>
          <p:cNvCxnSpPr/>
          <p:nvPr/>
        </p:nvCxnSpPr>
        <p:spPr>
          <a:xfrm>
            <a:off x="6445069" y="403975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365F272-CCB9-4522-9058-D9FED4D6C7B2}"/>
              </a:ext>
            </a:extLst>
          </p:cNvPr>
          <p:cNvSpPr txBox="1"/>
          <p:nvPr/>
        </p:nvSpPr>
        <p:spPr>
          <a:xfrm>
            <a:off x="6102169" y="445164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7F2F502-AA78-4F2D-96E3-7E1CDFF61C75}"/>
              </a:ext>
            </a:extLst>
          </p:cNvPr>
          <p:cNvCxnSpPr/>
          <p:nvPr/>
        </p:nvCxnSpPr>
        <p:spPr>
          <a:xfrm>
            <a:off x="7045224" y="403975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3DCD09CB-941B-40D4-8A38-DF88EF31DC63}"/>
              </a:ext>
            </a:extLst>
          </p:cNvPr>
          <p:cNvSpPr txBox="1"/>
          <p:nvPr/>
        </p:nvSpPr>
        <p:spPr>
          <a:xfrm>
            <a:off x="6702324" y="445164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440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611D646-22B0-432F-B6CD-D54C06AA9B1F}"/>
              </a:ext>
            </a:extLst>
          </p:cNvPr>
          <p:cNvCxnSpPr/>
          <p:nvPr/>
        </p:nvCxnSpPr>
        <p:spPr>
          <a:xfrm>
            <a:off x="7666500" y="404968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E773828-B4E3-4E8E-BFD5-D208C0765A1E}"/>
              </a:ext>
            </a:extLst>
          </p:cNvPr>
          <p:cNvSpPr/>
          <p:nvPr/>
        </p:nvSpPr>
        <p:spPr>
          <a:xfrm>
            <a:off x="7388124" y="4427075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6CFB2965-430B-4E19-9A9C-B9FC83EFDDF4}"/>
              </a:ext>
            </a:extLst>
          </p:cNvPr>
          <p:cNvSpPr/>
          <p:nvPr/>
        </p:nvSpPr>
        <p:spPr>
          <a:xfrm>
            <a:off x="2313991" y="2311122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EAC7D24A-93A5-4525-A054-966FB501925B}"/>
              </a:ext>
            </a:extLst>
          </p:cNvPr>
          <p:cNvSpPr/>
          <p:nvPr/>
        </p:nvSpPr>
        <p:spPr>
          <a:xfrm>
            <a:off x="3579839" y="2300749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E3C2F7EA-51E8-426F-B81F-AF2EBF375AB3}"/>
              </a:ext>
            </a:extLst>
          </p:cNvPr>
          <p:cNvSpPr/>
          <p:nvPr/>
        </p:nvSpPr>
        <p:spPr>
          <a:xfrm>
            <a:off x="5432212" y="2308123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8940AFE-BACA-473E-9E86-5D114CD46600}"/>
              </a:ext>
            </a:extLst>
          </p:cNvPr>
          <p:cNvSpPr/>
          <p:nvPr/>
        </p:nvSpPr>
        <p:spPr>
          <a:xfrm>
            <a:off x="7384633" y="2316368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46204E10-39CC-48B1-8A3B-22D241923DAC}"/>
              </a:ext>
            </a:extLst>
          </p:cNvPr>
          <p:cNvSpPr/>
          <p:nvPr/>
        </p:nvSpPr>
        <p:spPr>
          <a:xfrm>
            <a:off x="2296634" y="3340807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D27BE83D-2230-4D8B-BAF7-6E3EA2D97EEC}"/>
              </a:ext>
            </a:extLst>
          </p:cNvPr>
          <p:cNvSpPr/>
          <p:nvPr/>
        </p:nvSpPr>
        <p:spPr>
          <a:xfrm>
            <a:off x="3552276" y="3340807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D0955443-0F99-4EFF-A315-801E56BDA164}"/>
              </a:ext>
            </a:extLst>
          </p:cNvPr>
          <p:cNvSpPr/>
          <p:nvPr/>
        </p:nvSpPr>
        <p:spPr>
          <a:xfrm>
            <a:off x="5392593" y="3324045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43E2E691-7837-4C1B-A7C4-51A1C92BCAB6}"/>
              </a:ext>
            </a:extLst>
          </p:cNvPr>
          <p:cNvSpPr/>
          <p:nvPr/>
        </p:nvSpPr>
        <p:spPr>
          <a:xfrm>
            <a:off x="7360399" y="3355416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669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8314FBD-D307-428E-9B3B-041993AC2C3E}"/>
              </a:ext>
            </a:extLst>
          </p:cNvPr>
          <p:cNvSpPr/>
          <p:nvPr/>
        </p:nvSpPr>
        <p:spPr>
          <a:xfrm>
            <a:off x="2304235" y="4395183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44A62C15-CE53-4C56-8F17-517D11A1C3EE}"/>
              </a:ext>
            </a:extLst>
          </p:cNvPr>
          <p:cNvSpPr/>
          <p:nvPr/>
        </p:nvSpPr>
        <p:spPr>
          <a:xfrm>
            <a:off x="3566725" y="4403126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101CCDF0-8D9C-4F11-ABE1-9790DADB13AE}"/>
              </a:ext>
            </a:extLst>
          </p:cNvPr>
          <p:cNvSpPr/>
          <p:nvPr/>
        </p:nvSpPr>
        <p:spPr>
          <a:xfrm>
            <a:off x="5391579" y="4388070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B069878E-3827-4323-9057-7E6498DD74F3}"/>
              </a:ext>
            </a:extLst>
          </p:cNvPr>
          <p:cNvSpPr/>
          <p:nvPr/>
        </p:nvSpPr>
        <p:spPr>
          <a:xfrm>
            <a:off x="7327002" y="4403022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9" grpId="0" animBg="1"/>
      <p:bldP spid="44" grpId="0"/>
      <p:bldP spid="47" grpId="0" animBg="1"/>
      <p:bldP spid="49" grpId="0"/>
      <p:bldP spid="51" grpId="0"/>
      <p:bldP spid="53" grpId="0" animBg="1"/>
      <p:bldP spid="59" grpId="0"/>
      <p:bldP spid="61" grpId="0"/>
      <p:bldP spid="63" grpId="0" animBg="1"/>
      <p:bldP spid="67" grpId="0"/>
      <p:bldP spid="69" grpId="0"/>
      <p:bldP spid="71" grpId="0" animBg="1"/>
      <p:bldP spid="97" grpId="0"/>
      <p:bldP spid="99" grpId="0" animBg="1"/>
      <p:bldP spid="101" grpId="0"/>
      <p:bldP spid="103" grpId="0"/>
      <p:bldP spid="105" grpId="0" animBg="1"/>
      <p:bldP spid="107" grpId="0"/>
      <p:bldP spid="109" grpId="0"/>
      <p:bldP spid="111" grpId="0" animBg="1"/>
      <p:bldP spid="115" grpId="0"/>
      <p:bldP spid="117" grpId="0"/>
      <p:bldP spid="119" grpId="0" animBg="1"/>
      <p:bldP spid="121" grpId="0"/>
      <p:bldP spid="123" grpId="0" animBg="1"/>
      <p:bldP spid="125" grpId="0"/>
      <p:bldP spid="127" grpId="0"/>
      <p:bldP spid="129" grpId="0" animBg="1"/>
      <p:bldP spid="131" grpId="0"/>
      <p:bldP spid="133" grpId="0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1D07539-EF00-475A-AC15-4157B317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45C473E-B872-4096-AFB5-258470C83424}"/>
              </a:ext>
            </a:extLst>
          </p:cNvPr>
          <p:cNvSpPr txBox="1"/>
          <p:nvPr/>
        </p:nvSpPr>
        <p:spPr>
          <a:xfrm>
            <a:off x="3617461" y="774096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CEBE2F-D97F-45B1-8B9A-E201EB694528}"/>
              </a:ext>
            </a:extLst>
          </p:cNvPr>
          <p:cNvSpPr/>
          <p:nvPr/>
        </p:nvSpPr>
        <p:spPr>
          <a:xfrm>
            <a:off x="766916" y="1328094"/>
            <a:ext cx="907025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3B3AD-A3DA-4488-A95E-EDE16B8E3AA5}"/>
              </a:ext>
            </a:extLst>
          </p:cNvPr>
          <p:cNvSpPr txBox="1"/>
          <p:nvPr/>
        </p:nvSpPr>
        <p:spPr>
          <a:xfrm>
            <a:off x="766916" y="1961535"/>
            <a:ext cx="671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b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22A9F-5900-4514-89A7-674F02530988}"/>
              </a:ext>
            </a:extLst>
          </p:cNvPr>
          <p:cNvSpPr/>
          <p:nvPr/>
        </p:nvSpPr>
        <p:spPr>
          <a:xfrm>
            <a:off x="674739" y="1872488"/>
            <a:ext cx="545689" cy="1268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DEAC7-95BE-47E7-9677-B20C3F43AB71}"/>
              </a:ext>
            </a:extLst>
          </p:cNvPr>
          <p:cNvSpPr txBox="1"/>
          <p:nvPr/>
        </p:nvSpPr>
        <p:spPr>
          <a:xfrm>
            <a:off x="1290483" y="2269311"/>
            <a:ext cx="47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3B87FF-4C0D-462F-B1EA-56C12EE42CF5}"/>
              </a:ext>
            </a:extLst>
          </p:cNvPr>
          <p:cNvSpPr txBox="1"/>
          <p:nvPr/>
        </p:nvSpPr>
        <p:spPr>
          <a:xfrm>
            <a:off x="1769806" y="2263371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F83684-F25B-4CAE-885C-63A504B58934}"/>
              </a:ext>
            </a:extLst>
          </p:cNvPr>
          <p:cNvSpPr txBox="1"/>
          <p:nvPr/>
        </p:nvSpPr>
        <p:spPr>
          <a:xfrm>
            <a:off x="3040627" y="2263371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B635EF-9E60-490C-82A6-17A42AC043FD}"/>
              </a:ext>
            </a:extLst>
          </p:cNvPr>
          <p:cNvSpPr/>
          <p:nvPr/>
        </p:nvSpPr>
        <p:spPr>
          <a:xfrm>
            <a:off x="2369575" y="2164771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D1241E-A9EA-4C84-8A7C-BE19DC66F03A}"/>
              </a:ext>
            </a:extLst>
          </p:cNvPr>
          <p:cNvSpPr txBox="1"/>
          <p:nvPr/>
        </p:nvSpPr>
        <p:spPr>
          <a:xfrm>
            <a:off x="1675588" y="3129039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3F3553-F757-47B8-A60D-2182F23E7A11}"/>
              </a:ext>
            </a:extLst>
          </p:cNvPr>
          <p:cNvSpPr txBox="1"/>
          <p:nvPr/>
        </p:nvSpPr>
        <p:spPr>
          <a:xfrm>
            <a:off x="2946409" y="3129039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B80D490-44CB-42E0-A44B-A4F203029DEB}"/>
              </a:ext>
            </a:extLst>
          </p:cNvPr>
          <p:cNvSpPr/>
          <p:nvPr/>
        </p:nvSpPr>
        <p:spPr>
          <a:xfrm>
            <a:off x="2275357" y="3030439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826DFC-FFB0-46B4-8AF9-21F168899D36}"/>
              </a:ext>
            </a:extLst>
          </p:cNvPr>
          <p:cNvSpPr txBox="1"/>
          <p:nvPr/>
        </p:nvSpPr>
        <p:spPr>
          <a:xfrm>
            <a:off x="4239350" y="237169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73B9C9-7895-4C3D-BF25-65D502426851}"/>
              </a:ext>
            </a:extLst>
          </p:cNvPr>
          <p:cNvSpPr txBox="1"/>
          <p:nvPr/>
        </p:nvSpPr>
        <p:spPr>
          <a:xfrm>
            <a:off x="5510171" y="237169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CEEC7FF-BEFE-4E99-9928-EE48AB790FB6}"/>
              </a:ext>
            </a:extLst>
          </p:cNvPr>
          <p:cNvSpPr/>
          <p:nvPr/>
        </p:nvSpPr>
        <p:spPr>
          <a:xfrm>
            <a:off x="4839119" y="2273095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19B804-751D-4F59-85FB-E936D065FD20}"/>
              </a:ext>
            </a:extLst>
          </p:cNvPr>
          <p:cNvSpPr txBox="1"/>
          <p:nvPr/>
        </p:nvSpPr>
        <p:spPr>
          <a:xfrm>
            <a:off x="4255720" y="314140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AB3704-8AB5-495F-87A7-4F7A0CDFC799}"/>
              </a:ext>
            </a:extLst>
          </p:cNvPr>
          <p:cNvSpPr txBox="1"/>
          <p:nvPr/>
        </p:nvSpPr>
        <p:spPr>
          <a:xfrm>
            <a:off x="5526541" y="314140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AAE0B12-2C53-4B23-AA2F-D24EE49D4030}"/>
              </a:ext>
            </a:extLst>
          </p:cNvPr>
          <p:cNvSpPr/>
          <p:nvPr/>
        </p:nvSpPr>
        <p:spPr>
          <a:xfrm>
            <a:off x="4855489" y="3042805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D74F43-C001-4C25-B15B-E326B85010B2}"/>
              </a:ext>
            </a:extLst>
          </p:cNvPr>
          <p:cNvSpPr txBox="1"/>
          <p:nvPr/>
        </p:nvSpPr>
        <p:spPr>
          <a:xfrm>
            <a:off x="6770737" y="237169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5C2655-D128-4A5A-B499-93CE10B03F50}"/>
              </a:ext>
            </a:extLst>
          </p:cNvPr>
          <p:cNvSpPr txBox="1"/>
          <p:nvPr/>
        </p:nvSpPr>
        <p:spPr>
          <a:xfrm>
            <a:off x="8041558" y="237169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266236B-0762-4548-8D59-38FC61D7C463}"/>
              </a:ext>
            </a:extLst>
          </p:cNvPr>
          <p:cNvSpPr/>
          <p:nvPr/>
        </p:nvSpPr>
        <p:spPr>
          <a:xfrm>
            <a:off x="7370506" y="2273095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555087-516A-4646-A842-899DD11FB97A}"/>
              </a:ext>
            </a:extLst>
          </p:cNvPr>
          <p:cNvSpPr txBox="1"/>
          <p:nvPr/>
        </p:nvSpPr>
        <p:spPr>
          <a:xfrm>
            <a:off x="6792859" y="3129039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D64DB6-900B-439C-ABA6-F6A26C4F5E43}"/>
              </a:ext>
            </a:extLst>
          </p:cNvPr>
          <p:cNvSpPr txBox="1"/>
          <p:nvPr/>
        </p:nvSpPr>
        <p:spPr>
          <a:xfrm>
            <a:off x="8133735" y="314140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636BF00-9F03-4B54-A242-62B6584E8F52}"/>
              </a:ext>
            </a:extLst>
          </p:cNvPr>
          <p:cNvSpPr/>
          <p:nvPr/>
        </p:nvSpPr>
        <p:spPr>
          <a:xfrm>
            <a:off x="7462683" y="3042805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520BF0E-3C44-4EED-9DCB-2156B46B9C10}"/>
              </a:ext>
            </a:extLst>
          </p:cNvPr>
          <p:cNvSpPr/>
          <p:nvPr/>
        </p:nvSpPr>
        <p:spPr>
          <a:xfrm>
            <a:off x="2369574" y="2178628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5EFCCA4-5C33-47AF-B5D7-4A8426F5C818}"/>
              </a:ext>
            </a:extLst>
          </p:cNvPr>
          <p:cNvSpPr/>
          <p:nvPr/>
        </p:nvSpPr>
        <p:spPr>
          <a:xfrm>
            <a:off x="2274743" y="3030439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64BEFCB-61A4-45B0-9D4D-6A28295FE4A6}"/>
              </a:ext>
            </a:extLst>
          </p:cNvPr>
          <p:cNvSpPr/>
          <p:nvPr/>
        </p:nvSpPr>
        <p:spPr>
          <a:xfrm>
            <a:off x="4832358" y="2273095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DE1E105-C2CE-40A7-BADF-92791717A669}"/>
              </a:ext>
            </a:extLst>
          </p:cNvPr>
          <p:cNvSpPr/>
          <p:nvPr/>
        </p:nvSpPr>
        <p:spPr>
          <a:xfrm>
            <a:off x="4851604" y="3042805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E94EB81-2881-47A8-B9CC-0C8DB82FCFF5}"/>
              </a:ext>
            </a:extLst>
          </p:cNvPr>
          <p:cNvSpPr/>
          <p:nvPr/>
        </p:nvSpPr>
        <p:spPr>
          <a:xfrm>
            <a:off x="7363745" y="2263371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9816A4C-0905-4095-B327-AAAC2AC84F86}"/>
              </a:ext>
            </a:extLst>
          </p:cNvPr>
          <p:cNvSpPr/>
          <p:nvPr/>
        </p:nvSpPr>
        <p:spPr>
          <a:xfrm>
            <a:off x="7462683" y="3042805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P spid="5" grpId="0" animBg="1"/>
      <p:bldP spid="6" grpId="0"/>
      <p:bldP spid="31" grpId="0"/>
      <p:bldP spid="32" grpId="0"/>
      <p:bldP spid="7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  <p:bldP spid="56" grpId="0"/>
      <p:bldP spid="57" grpId="0" animBg="1"/>
      <p:bldP spid="58" grpId="0"/>
      <p:bldP spid="59" grpId="0"/>
      <p:bldP spid="60" grpId="0" animBg="1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9BD0A5-A469-46F2-BCE5-F04B3C45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45579B-A229-45C8-8646-DB4AFF4C8731}"/>
              </a:ext>
            </a:extLst>
          </p:cNvPr>
          <p:cNvSpPr txBox="1"/>
          <p:nvPr/>
        </p:nvSpPr>
        <p:spPr>
          <a:xfrm>
            <a:off x="3646958" y="654532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7F0E56-EE91-41E0-ADA0-28F705D6270A}"/>
              </a:ext>
            </a:extLst>
          </p:cNvPr>
          <p:cNvSpPr/>
          <p:nvPr/>
        </p:nvSpPr>
        <p:spPr>
          <a:xfrm>
            <a:off x="626807" y="1104762"/>
            <a:ext cx="2249130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4. </a:t>
            </a:r>
            <a:r>
              <a:rPr lang="en-US" sz="2000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Cho các số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5DEC4-F86B-4F2C-B6BF-C7D03768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643" y="1528060"/>
            <a:ext cx="6476477" cy="13759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25EB3F-10ED-41EF-8ECA-2548EC071C17}"/>
              </a:ext>
            </a:extLst>
          </p:cNvPr>
          <p:cNvSpPr txBox="1"/>
          <p:nvPr/>
        </p:nvSpPr>
        <p:spPr>
          <a:xfrm>
            <a:off x="1751372" y="2865796"/>
            <a:ext cx="880478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000" b="0" i="0">
                <a:solidFill>
                  <a:srgbClr val="FF0000"/>
                </a:solidFill>
                <a:effectLst/>
              </a:rPr>
              <a:t>a. Tìm số lớn nhất?</a:t>
            </a:r>
          </a:p>
          <a:p>
            <a:pPr algn="l">
              <a:lnSpc>
                <a:spcPct val="150000"/>
              </a:lnSpc>
            </a:pPr>
            <a:r>
              <a:rPr lang="vi-VN" sz="2000" b="0" i="0">
                <a:solidFill>
                  <a:srgbClr val="FF0000"/>
                </a:solidFill>
                <a:effectLst/>
              </a:rPr>
              <a:t>b. Tìm số bé nhất?</a:t>
            </a:r>
          </a:p>
          <a:p>
            <a:pPr algn="l">
              <a:lnSpc>
                <a:spcPct val="150000"/>
              </a:lnSpc>
            </a:pPr>
            <a:r>
              <a:rPr lang="vi-VN" sz="2000" b="0" i="0">
                <a:solidFill>
                  <a:srgbClr val="FF0000"/>
                </a:solidFill>
                <a:effectLst/>
              </a:rPr>
              <a:t>c. Sắp xếp </a:t>
            </a:r>
            <a:r>
              <a:rPr lang="en-US" sz="2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số theo thứ tự từ bé đến lớn?</a:t>
            </a:r>
            <a:endParaRPr lang="vi-VN" sz="2000" b="0" i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35A91-578B-43DC-8A22-4711D5DB5DA4}"/>
              </a:ext>
            </a:extLst>
          </p:cNvPr>
          <p:cNvSpPr/>
          <p:nvPr/>
        </p:nvSpPr>
        <p:spPr>
          <a:xfrm>
            <a:off x="4204302" y="2980974"/>
            <a:ext cx="914400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A38289-A84D-453E-8CF2-36B2D3FC68E0}"/>
              </a:ext>
            </a:extLst>
          </p:cNvPr>
          <p:cNvSpPr/>
          <p:nvPr/>
        </p:nvSpPr>
        <p:spPr>
          <a:xfrm>
            <a:off x="4204302" y="3467363"/>
            <a:ext cx="914400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4EA2A3-FB15-4902-969F-3AFAA53C5A5D}"/>
              </a:ext>
            </a:extLst>
          </p:cNvPr>
          <p:cNvSpPr/>
          <p:nvPr/>
        </p:nvSpPr>
        <p:spPr>
          <a:xfrm>
            <a:off x="2389241" y="4385124"/>
            <a:ext cx="781663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27FA8B-E3EC-4250-9ABD-079869D6954B}"/>
              </a:ext>
            </a:extLst>
          </p:cNvPr>
          <p:cNvSpPr/>
          <p:nvPr/>
        </p:nvSpPr>
        <p:spPr>
          <a:xfrm>
            <a:off x="3499850" y="4363131"/>
            <a:ext cx="781663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3226A-A55A-4107-8724-90DBC2ADDA09}"/>
              </a:ext>
            </a:extLst>
          </p:cNvPr>
          <p:cNvSpPr/>
          <p:nvPr/>
        </p:nvSpPr>
        <p:spPr>
          <a:xfrm>
            <a:off x="4698374" y="4379483"/>
            <a:ext cx="781663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DEB1A2-E93D-4995-A7A9-AC77F239A291}"/>
              </a:ext>
            </a:extLst>
          </p:cNvPr>
          <p:cNvSpPr/>
          <p:nvPr/>
        </p:nvSpPr>
        <p:spPr>
          <a:xfrm>
            <a:off x="5896898" y="4372238"/>
            <a:ext cx="781663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园小学生儿童暑假班培训招生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570</Words>
  <Application>Microsoft Office PowerPoint</Application>
  <PresentationFormat>On-screen Show (16:9)</PresentationFormat>
  <Paragraphs>179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Microsoft YaHei</vt:lpstr>
      <vt:lpstr>Adobe Fan Heiti Std B</vt:lpstr>
      <vt:lpstr>Arial</vt:lpstr>
      <vt:lpstr>Calibri</vt:lpstr>
      <vt:lpstr>Calibri Light</vt:lpstr>
      <vt:lpstr>Courier New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幼儿园小学生儿童暑假班培训招生PPT模板</dc:title>
  <dc:creator>User</dc:creator>
  <cp:lastModifiedBy>huynhthi ngocdiem</cp:lastModifiedBy>
  <cp:revision>41</cp:revision>
  <dcterms:created xsi:type="dcterms:W3CDTF">2017-03-04T06:55:00Z</dcterms:created>
  <dcterms:modified xsi:type="dcterms:W3CDTF">2021-11-10T16:47:46Z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