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86" r:id="rId2"/>
    <p:sldId id="259" r:id="rId3"/>
    <p:sldId id="256" r:id="rId4"/>
    <p:sldId id="315" r:id="rId5"/>
    <p:sldId id="289" r:id="rId6"/>
    <p:sldId id="290" r:id="rId7"/>
    <p:sldId id="257" r:id="rId8"/>
    <p:sldId id="258" r:id="rId9"/>
    <p:sldId id="277" r:id="rId10"/>
    <p:sldId id="278" r:id="rId11"/>
    <p:sldId id="260" r:id="rId12"/>
    <p:sldId id="266" r:id="rId13"/>
    <p:sldId id="284" r:id="rId14"/>
    <p:sldId id="261" r:id="rId15"/>
    <p:sldId id="263" r:id="rId16"/>
    <p:sldId id="262" r:id="rId17"/>
    <p:sldId id="296" r:id="rId18"/>
    <p:sldId id="269" r:id="rId19"/>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E8E3"/>
    <a:srgbClr val="D11927"/>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22" y="1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5</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6</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7"/>
          <p:cNvSpPr/>
          <p:nvPr userDrawn="1"/>
        </p:nvSpPr>
        <p:spPr>
          <a:xfrm>
            <a:off x="0" y="566054"/>
            <a:ext cx="9144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心形 6"/>
          <p:cNvSpPr/>
          <p:nvPr userDrawn="1"/>
        </p:nvSpPr>
        <p:spPr>
          <a:xfrm>
            <a:off x="8157028" y="159657"/>
            <a:ext cx="667657" cy="609600"/>
          </a:xfrm>
          <a:prstGeom prst="hear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8179914" y="285388"/>
            <a:ext cx="678006" cy="338554"/>
          </a:xfrm>
          <a:prstGeom prst="rect">
            <a:avLst/>
          </a:prstGeom>
          <a:noFill/>
        </p:spPr>
        <p:txBody>
          <a:bodyPr wrap="none" rtlCol="0">
            <a:spAutoFit/>
          </a:bodyPr>
          <a:lstStyle/>
          <a:p>
            <a:r>
              <a:rPr lang="en-US" altLang="zh-CN" sz="1600" b="1" dirty="0"/>
              <a:t>LOGO</a:t>
            </a:r>
            <a:endParaRPr lang="zh-CN" altLang="en-US" sz="1600" b="1" dirty="0"/>
          </a:p>
        </p:txBody>
      </p:sp>
      <p:sp>
        <p:nvSpPr>
          <p:cNvPr id="10" name="文本框 9"/>
          <p:cNvSpPr txBox="1"/>
          <p:nvPr userDrawn="1"/>
        </p:nvSpPr>
        <p:spPr>
          <a:xfrm>
            <a:off x="1097271" y="139139"/>
            <a:ext cx="3262432" cy="400110"/>
          </a:xfrm>
          <a:prstGeom prst="rect">
            <a:avLst/>
          </a:prstGeom>
          <a:noFill/>
        </p:spPr>
        <p:txBody>
          <a:bodyPr wrap="none" rtlCol="0">
            <a:spAutoFit/>
          </a:bodyPr>
          <a:lstStyle/>
          <a:p>
            <a:r>
              <a:rPr lang="zh-CN" altLang="en-US" sz="2000" b="1" dirty="0"/>
              <a:t>单击此处添加文字标题内容</a:t>
            </a:r>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26" y="30437"/>
            <a:ext cx="558476" cy="5584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2021/11/11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svg"/><Relationship Id="rId7" Type="http://schemas.openxmlformats.org/officeDocument/2006/relationships/image" Target="../media/image73.svg"/><Relationship Id="rId12"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61.svg"/><Relationship Id="rId5" Type="http://schemas.openxmlformats.org/officeDocument/2006/relationships/image" Target="../media/image48.sv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svg"/><Relationship Id="rId18" Type="http://schemas.openxmlformats.org/officeDocument/2006/relationships/image" Target="../media/image85.png"/><Relationship Id="rId3" Type="http://schemas.openxmlformats.org/officeDocument/2006/relationships/image" Target="../media/image43.svg"/><Relationship Id="rId21" Type="http://schemas.openxmlformats.org/officeDocument/2006/relationships/image" Target="../media/image88.png"/><Relationship Id="rId7" Type="http://schemas.openxmlformats.org/officeDocument/2006/relationships/image" Target="../media/image59.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image" Target="../media/image42.png"/><Relationship Id="rId16" Type="http://schemas.openxmlformats.org/officeDocument/2006/relationships/image" Target="../media/image83.png"/><Relationship Id="rId20" Type="http://schemas.openxmlformats.org/officeDocument/2006/relationships/image" Target="../media/image87.gi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60.png"/><Relationship Id="rId19" Type="http://schemas.openxmlformats.org/officeDocument/2006/relationships/image" Target="../media/image86.svg"/><Relationship Id="rId4" Type="http://schemas.openxmlformats.org/officeDocument/2006/relationships/image" Target="../media/image77.png"/><Relationship Id="rId9" Type="http://schemas.openxmlformats.org/officeDocument/2006/relationships/image" Target="../media/image63.svg"/><Relationship Id="rId1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2.png"/><Relationship Id="rId5" Type="http://schemas.openxmlformats.org/officeDocument/2006/relationships/image" Target="../media/image91.gif"/><Relationship Id="rId10" Type="http://schemas.openxmlformats.org/officeDocument/2006/relationships/image" Target="../media/image94.png"/><Relationship Id="rId4" Type="http://schemas.openxmlformats.org/officeDocument/2006/relationships/image" Target="../media/image90.jp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5.gif"/><Relationship Id="rId11" Type="http://schemas.microsoft.com/office/2007/relationships/hdphoto" Target="../media/hdphoto2.wdp"/><Relationship Id="rId5" Type="http://schemas.openxmlformats.org/officeDocument/2006/relationships/image" Target="../media/image90.jpg"/><Relationship Id="rId10" Type="http://schemas.openxmlformats.org/officeDocument/2006/relationships/image" Target="../media/image93.png"/><Relationship Id="rId4" Type="http://schemas.openxmlformats.org/officeDocument/2006/relationships/audio" Target="../media/audio3.wav"/><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5.gif"/><Relationship Id="rId11" Type="http://schemas.microsoft.com/office/2007/relationships/hdphoto" Target="../media/hdphoto2.wdp"/><Relationship Id="rId5" Type="http://schemas.openxmlformats.org/officeDocument/2006/relationships/image" Target="../media/image90.jpg"/><Relationship Id="rId10" Type="http://schemas.openxmlformats.org/officeDocument/2006/relationships/image" Target="../media/image93.png"/><Relationship Id="rId4" Type="http://schemas.openxmlformats.org/officeDocument/2006/relationships/audio" Target="../media/audio3.wav"/><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svg"/><Relationship Id="rId3" Type="http://schemas.openxmlformats.org/officeDocument/2006/relationships/image" Target="../media/image19.svg"/><Relationship Id="rId7" Type="http://schemas.openxmlformats.org/officeDocument/2006/relationships/image" Target="../media/image21.sv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7.sv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6" t="38039" b="46420"/>
          <a:stretch>
            <a:fillRect/>
          </a:stretch>
        </p:blipFill>
        <p:spPr>
          <a:xfrm>
            <a:off x="-496665" y="4155110"/>
            <a:ext cx="9932746" cy="9480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178117" y="-5286249"/>
            <a:ext cx="2787766" cy="101373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36472" y="-435065"/>
            <a:ext cx="2507528" cy="2133679"/>
          </a:xfrm>
          <a:prstGeom prst="rect">
            <a:avLst/>
          </a:prstGeom>
        </p:spPr>
      </p:pic>
      <p:pic>
        <p:nvPicPr>
          <p:cNvPr id="10" name="Picture 22">
            <a:extLst>
              <a:ext uri="{FF2B5EF4-FFF2-40B4-BE49-F238E27FC236}">
                <a16:creationId xmlns:a16="http://schemas.microsoft.com/office/drawing/2014/main" id="{A3B56286-E63D-47A4-8327-ACBD76FD6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39744" y="2129963"/>
            <a:ext cx="2659927" cy="2973227"/>
          </a:xfrm>
          <a:prstGeom prst="rect">
            <a:avLst/>
          </a:prstGeom>
        </p:spPr>
      </p:pic>
      <p:sp>
        <p:nvSpPr>
          <p:cNvPr id="7" name="TextBox 6">
            <a:extLst>
              <a:ext uri="{FF2B5EF4-FFF2-40B4-BE49-F238E27FC236}">
                <a16:creationId xmlns:a16="http://schemas.microsoft.com/office/drawing/2014/main" id="{88E0375F-4453-426A-A5A3-420281B04729}"/>
              </a:ext>
            </a:extLst>
          </p:cNvPr>
          <p:cNvSpPr txBox="1"/>
          <p:nvPr/>
        </p:nvSpPr>
        <p:spPr>
          <a:xfrm>
            <a:off x="468130" y="977769"/>
            <a:ext cx="7832673" cy="1299395"/>
          </a:xfrm>
          <a:prstGeom prst="rect">
            <a:avLst/>
          </a:prstGeom>
        </p:spPr>
        <p:txBody>
          <a:bodyPr wrap="square" lIns="0" tIns="0" rIns="0" bIns="0" rtlCol="0" anchor="t">
            <a:spAutoFit/>
          </a:bodyPr>
          <a:lstStyle/>
          <a:p>
            <a:pPr algn="ctr">
              <a:lnSpc>
                <a:spcPct val="150000"/>
              </a:lnSpc>
            </a:pPr>
            <a:r>
              <a:rPr lang="vi-VN" sz="3000" b="1">
                <a:solidFill>
                  <a:srgbClr val="FF0000"/>
                </a:solidFill>
                <a:latin typeface="Arial" panose="020B0604020202020204" pitchFamily="34" charset="0"/>
                <a:cs typeface="Arial" panose="020B0604020202020204" pitchFamily="34" charset="0"/>
              </a:rPr>
              <a:t>CHÀO MỪNG CÁC EM </a:t>
            </a:r>
            <a:endParaRPr lang="en-US" sz="3000" b="1">
              <a:solidFill>
                <a:srgbClr val="FF0000"/>
              </a:solidFill>
              <a:latin typeface="Arial" panose="020B0604020202020204" pitchFamily="34" charset="0"/>
              <a:cs typeface="Arial" panose="020B0604020202020204" pitchFamily="34" charset="0"/>
            </a:endParaRPr>
          </a:p>
          <a:p>
            <a:pPr algn="ctr">
              <a:lnSpc>
                <a:spcPct val="150000"/>
              </a:lnSpc>
            </a:pPr>
            <a:r>
              <a:rPr lang="vi-VN" sz="3000" b="1">
                <a:solidFill>
                  <a:srgbClr val="FF0000"/>
                </a:solidFill>
                <a:latin typeface="Arial" panose="020B0604020202020204" pitchFamily="34" charset="0"/>
                <a:cs typeface="Arial" panose="020B0604020202020204" pitchFamily="34" charset="0"/>
              </a:rPr>
              <a:t>CÙNG ĐẾN VỚI TIẾT HỌC HÔM NAY!</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049003"/>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327" b="54783"/>
          <a:stretch>
            <a:fillRect/>
          </a:stretch>
        </p:blipFill>
        <p:spPr>
          <a:xfrm>
            <a:off x="-432763" y="0"/>
            <a:ext cx="10009526" cy="850573"/>
          </a:xfrm>
          <a:prstGeom prst="rect">
            <a:avLst/>
          </a:prstGeom>
        </p:spPr>
      </p:pic>
      <p:pic>
        <p:nvPicPr>
          <p:cNvPr id="1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3027076" y="-2788373"/>
            <a:ext cx="3089847" cy="4345039"/>
          </a:xfrm>
          <a:prstGeom prst="rect">
            <a:avLst/>
          </a:prstGeom>
        </p:spPr>
      </p:pic>
      <p:sp>
        <p:nvSpPr>
          <p:cNvPr id="13" name="TextBox 11"/>
          <p:cNvSpPr txBox="1"/>
          <p:nvPr/>
        </p:nvSpPr>
        <p:spPr>
          <a:xfrm>
            <a:off x="2346208" y="139456"/>
            <a:ext cx="4438764" cy="453009"/>
          </a:xfrm>
          <a:prstGeom prst="rect">
            <a:avLst/>
          </a:prstGeom>
        </p:spPr>
        <p:txBody>
          <a:bodyPr wrap="square" lIns="0" tIns="0" rIns="0" bIns="0" rtlCol="0" anchor="t">
            <a:spAutoFit/>
          </a:bodyPr>
          <a:lstStyle/>
          <a:p>
            <a:pPr algn="ctr">
              <a:lnSpc>
                <a:spcPts val="3750"/>
              </a:lnSpc>
            </a:pPr>
            <a:r>
              <a:rPr lang="en-US" sz="2500" b="1">
                <a:solidFill>
                  <a:srgbClr val="FFFFFF"/>
                </a:solidFill>
                <a:latin typeface="Arial" panose="020B0604020202020204" pitchFamily="34" charset="0"/>
                <a:cs typeface="Arial" panose="020B0604020202020204" pitchFamily="34" charset="0"/>
              </a:rPr>
              <a:t>Bài 3. </a:t>
            </a:r>
            <a:r>
              <a:rPr lang="en-US" sz="2500">
                <a:solidFill>
                  <a:srgbClr val="FFFFFF"/>
                </a:solidFill>
                <a:latin typeface="Arial" panose="020B0604020202020204" pitchFamily="34" charset="0"/>
                <a:cs typeface="Arial" panose="020B0604020202020204" pitchFamily="34" charset="0"/>
              </a:rPr>
              <a:t>Tính (theo mẫu)</a:t>
            </a:r>
            <a:endParaRPr lang="en-US" sz="2500" dirty="0">
              <a:solidFill>
                <a:srgbClr val="FFFFFF"/>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895D389-82B2-47C9-9FAD-457538CD943E}"/>
              </a:ext>
            </a:extLst>
          </p:cNvPr>
          <p:cNvSpPr/>
          <p:nvPr/>
        </p:nvSpPr>
        <p:spPr>
          <a:xfrm>
            <a:off x="1057523" y="1307773"/>
            <a:ext cx="6806318"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6" name="TextBox 25">
            <a:extLst>
              <a:ext uri="{FF2B5EF4-FFF2-40B4-BE49-F238E27FC236}">
                <a16:creationId xmlns:a16="http://schemas.microsoft.com/office/drawing/2014/main" id="{DA1083CE-1372-4EA3-9F20-534E56987839}"/>
              </a:ext>
            </a:extLst>
          </p:cNvPr>
          <p:cNvSpPr txBox="1"/>
          <p:nvPr/>
        </p:nvSpPr>
        <p:spPr>
          <a:xfrm>
            <a:off x="4009256" y="1407040"/>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3 trừ 2 bằng 1 , viết 1</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8 trừ 3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5, viết 5</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B3FB4EA-F384-43BB-9031-456A73075562}"/>
              </a:ext>
            </a:extLst>
          </p:cNvPr>
          <p:cNvSpPr/>
          <p:nvPr/>
        </p:nvSpPr>
        <p:spPr>
          <a:xfrm>
            <a:off x="4152211" y="3432465"/>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583 – 32 = 551</a:t>
            </a:r>
          </a:p>
        </p:txBody>
      </p:sp>
      <p:sp>
        <p:nvSpPr>
          <p:cNvPr id="28" name="TextBox 27">
            <a:extLst>
              <a:ext uri="{FF2B5EF4-FFF2-40B4-BE49-F238E27FC236}">
                <a16:creationId xmlns:a16="http://schemas.microsoft.com/office/drawing/2014/main" id="{1C0DB5A3-9B5A-46B7-87AC-4DEAAB44EE25}"/>
              </a:ext>
            </a:extLst>
          </p:cNvPr>
          <p:cNvSpPr txBox="1"/>
          <p:nvPr/>
        </p:nvSpPr>
        <p:spPr>
          <a:xfrm>
            <a:off x="1126162" y="1680099"/>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sp>
        <p:nvSpPr>
          <p:cNvPr id="39" name="Rectangle: Rounded Corners 38">
            <a:extLst>
              <a:ext uri="{FF2B5EF4-FFF2-40B4-BE49-F238E27FC236}">
                <a16:creationId xmlns:a16="http://schemas.microsoft.com/office/drawing/2014/main" id="{1A204BE6-9AC5-4C77-B745-59F1BCC1091A}"/>
              </a:ext>
            </a:extLst>
          </p:cNvPr>
          <p:cNvSpPr/>
          <p:nvPr/>
        </p:nvSpPr>
        <p:spPr>
          <a:xfrm>
            <a:off x="2399480" y="1407011"/>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96F63D0-122F-4DC4-95ED-9F95BF70AC55}"/>
              </a:ext>
            </a:extLst>
          </p:cNvPr>
          <p:cNvSpPr txBox="1"/>
          <p:nvPr/>
        </p:nvSpPr>
        <p:spPr>
          <a:xfrm>
            <a:off x="2392051" y="2009109"/>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5FC95A61-B100-44DE-897E-FBD5FA12B9AA}"/>
              </a:ext>
            </a:extLst>
          </p:cNvPr>
          <p:cNvSpPr txBox="1"/>
          <p:nvPr/>
        </p:nvSpPr>
        <p:spPr>
          <a:xfrm>
            <a:off x="3018867" y="2940396"/>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a:t>
            </a:r>
          </a:p>
        </p:txBody>
      </p:sp>
      <p:sp>
        <p:nvSpPr>
          <p:cNvPr id="42" name="TextBox 41">
            <a:extLst>
              <a:ext uri="{FF2B5EF4-FFF2-40B4-BE49-F238E27FC236}">
                <a16:creationId xmlns:a16="http://schemas.microsoft.com/office/drawing/2014/main" id="{1F1580C4-E1DF-4528-9997-F360C442CBD0}"/>
              </a:ext>
            </a:extLst>
          </p:cNvPr>
          <p:cNvSpPr txBox="1"/>
          <p:nvPr/>
        </p:nvSpPr>
        <p:spPr>
          <a:xfrm>
            <a:off x="2641684" y="168009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583</a:t>
            </a:r>
          </a:p>
        </p:txBody>
      </p:sp>
      <p:sp>
        <p:nvSpPr>
          <p:cNvPr id="43" name="TextBox 42">
            <a:extLst>
              <a:ext uri="{FF2B5EF4-FFF2-40B4-BE49-F238E27FC236}">
                <a16:creationId xmlns:a16="http://schemas.microsoft.com/office/drawing/2014/main" id="{3AE6C9D1-13E4-4BF4-871F-531293B1DFD0}"/>
              </a:ext>
            </a:extLst>
          </p:cNvPr>
          <p:cNvSpPr txBox="1"/>
          <p:nvPr/>
        </p:nvSpPr>
        <p:spPr>
          <a:xfrm>
            <a:off x="2839629" y="2370242"/>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32</a:t>
            </a:r>
          </a:p>
        </p:txBody>
      </p:sp>
      <p:cxnSp>
        <p:nvCxnSpPr>
          <p:cNvPr id="44" name="Straight Connector 43">
            <a:extLst>
              <a:ext uri="{FF2B5EF4-FFF2-40B4-BE49-F238E27FC236}">
                <a16:creationId xmlns:a16="http://schemas.microsoft.com/office/drawing/2014/main" id="{DED75B4E-01AC-4600-BE32-CE397FF5B609}"/>
              </a:ext>
            </a:extLst>
          </p:cNvPr>
          <p:cNvCxnSpPr>
            <a:cxnSpLocks/>
          </p:cNvCxnSpPr>
          <p:nvPr/>
        </p:nvCxnSpPr>
        <p:spPr>
          <a:xfrm flipV="1">
            <a:off x="2400012" y="2850262"/>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18AD7E7-2922-46CE-9C09-0128022F1CBD}"/>
              </a:ext>
            </a:extLst>
          </p:cNvPr>
          <p:cNvSpPr txBox="1"/>
          <p:nvPr/>
        </p:nvSpPr>
        <p:spPr>
          <a:xfrm>
            <a:off x="2826816" y="2946534"/>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46" name="TextBox 45">
            <a:extLst>
              <a:ext uri="{FF2B5EF4-FFF2-40B4-BE49-F238E27FC236}">
                <a16:creationId xmlns:a16="http://schemas.microsoft.com/office/drawing/2014/main" id="{0D669ECA-E65C-43BF-8899-3552A693FAAC}"/>
              </a:ext>
            </a:extLst>
          </p:cNvPr>
          <p:cNvSpPr txBox="1"/>
          <p:nvPr/>
        </p:nvSpPr>
        <p:spPr>
          <a:xfrm>
            <a:off x="2649211" y="2938578"/>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48" name="Rectangle 47">
            <a:extLst>
              <a:ext uri="{FF2B5EF4-FFF2-40B4-BE49-F238E27FC236}">
                <a16:creationId xmlns:a16="http://schemas.microsoft.com/office/drawing/2014/main" id="{7568A21A-E5BD-446C-B57C-A8419C047F0F}"/>
              </a:ext>
            </a:extLst>
          </p:cNvPr>
          <p:cNvSpPr/>
          <p:nvPr/>
        </p:nvSpPr>
        <p:spPr>
          <a:xfrm>
            <a:off x="1064165" y="1317208"/>
            <a:ext cx="6806318"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71" name="TextBox 70">
            <a:extLst>
              <a:ext uri="{FF2B5EF4-FFF2-40B4-BE49-F238E27FC236}">
                <a16:creationId xmlns:a16="http://schemas.microsoft.com/office/drawing/2014/main" id="{D28F56E5-22DA-4B74-8D13-0870BA23E2B4}"/>
              </a:ext>
            </a:extLst>
          </p:cNvPr>
          <p:cNvSpPr txBox="1"/>
          <p:nvPr/>
        </p:nvSpPr>
        <p:spPr>
          <a:xfrm>
            <a:off x="3731169" y="1403739"/>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5 trừ 2 bằng 2 , viết 2</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9 trừ 4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3, viết 3</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00D90015-AD76-4757-82AC-B3C0A5B7AD85}"/>
              </a:ext>
            </a:extLst>
          </p:cNvPr>
          <p:cNvSpPr/>
          <p:nvPr/>
        </p:nvSpPr>
        <p:spPr>
          <a:xfrm>
            <a:off x="3874124" y="3429164"/>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395 – 43 = 352</a:t>
            </a:r>
          </a:p>
        </p:txBody>
      </p:sp>
      <p:sp>
        <p:nvSpPr>
          <p:cNvPr id="73" name="Rectangle: Rounded Corners 72">
            <a:extLst>
              <a:ext uri="{FF2B5EF4-FFF2-40B4-BE49-F238E27FC236}">
                <a16:creationId xmlns:a16="http://schemas.microsoft.com/office/drawing/2014/main" id="{8ADA7C48-770B-490B-BFD8-C8AC075F48EA}"/>
              </a:ext>
            </a:extLst>
          </p:cNvPr>
          <p:cNvSpPr/>
          <p:nvPr/>
        </p:nvSpPr>
        <p:spPr>
          <a:xfrm>
            <a:off x="2113135" y="1563009"/>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125A10A0-9181-4BC8-B1E7-A5746ED6354D}"/>
              </a:ext>
            </a:extLst>
          </p:cNvPr>
          <p:cNvSpPr txBox="1"/>
          <p:nvPr/>
        </p:nvSpPr>
        <p:spPr>
          <a:xfrm>
            <a:off x="2099210" y="1974293"/>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75" name="TextBox 74">
            <a:extLst>
              <a:ext uri="{FF2B5EF4-FFF2-40B4-BE49-F238E27FC236}">
                <a16:creationId xmlns:a16="http://schemas.microsoft.com/office/drawing/2014/main" id="{0A7526AB-0092-4F02-8450-E365AB66BDF1}"/>
              </a:ext>
            </a:extLst>
          </p:cNvPr>
          <p:cNvSpPr txBox="1"/>
          <p:nvPr/>
        </p:nvSpPr>
        <p:spPr>
          <a:xfrm>
            <a:off x="2363597" y="1676798"/>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395</a:t>
            </a:r>
          </a:p>
        </p:txBody>
      </p:sp>
      <p:sp>
        <p:nvSpPr>
          <p:cNvPr id="76" name="TextBox 75">
            <a:extLst>
              <a:ext uri="{FF2B5EF4-FFF2-40B4-BE49-F238E27FC236}">
                <a16:creationId xmlns:a16="http://schemas.microsoft.com/office/drawing/2014/main" id="{B5A71445-565D-4995-AAB7-CD77AE0EB320}"/>
              </a:ext>
            </a:extLst>
          </p:cNvPr>
          <p:cNvSpPr txBox="1"/>
          <p:nvPr/>
        </p:nvSpPr>
        <p:spPr>
          <a:xfrm>
            <a:off x="2561542" y="2366941"/>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43</a:t>
            </a:r>
          </a:p>
        </p:txBody>
      </p:sp>
      <p:cxnSp>
        <p:nvCxnSpPr>
          <p:cNvPr id="77" name="Straight Connector 76">
            <a:extLst>
              <a:ext uri="{FF2B5EF4-FFF2-40B4-BE49-F238E27FC236}">
                <a16:creationId xmlns:a16="http://schemas.microsoft.com/office/drawing/2014/main" id="{2F0E2D2A-AC82-4AC4-8B9A-3D42FECF2D61}"/>
              </a:ext>
            </a:extLst>
          </p:cNvPr>
          <p:cNvCxnSpPr>
            <a:cxnSpLocks/>
          </p:cNvCxnSpPr>
          <p:nvPr/>
        </p:nvCxnSpPr>
        <p:spPr>
          <a:xfrm flipV="1">
            <a:off x="2121925" y="2846961"/>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247651E-A7F7-4576-9972-B474B4A254D0}"/>
              </a:ext>
            </a:extLst>
          </p:cNvPr>
          <p:cNvSpPr txBox="1"/>
          <p:nvPr/>
        </p:nvSpPr>
        <p:spPr>
          <a:xfrm>
            <a:off x="2748092" y="2889910"/>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sp>
        <p:nvSpPr>
          <p:cNvPr id="79" name="TextBox 78">
            <a:extLst>
              <a:ext uri="{FF2B5EF4-FFF2-40B4-BE49-F238E27FC236}">
                <a16:creationId xmlns:a16="http://schemas.microsoft.com/office/drawing/2014/main" id="{C13A3F67-71CA-45F5-A843-4AA2DA89BA40}"/>
              </a:ext>
            </a:extLst>
          </p:cNvPr>
          <p:cNvSpPr txBox="1"/>
          <p:nvPr/>
        </p:nvSpPr>
        <p:spPr>
          <a:xfrm>
            <a:off x="2539366" y="2889910"/>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80" name="TextBox 79">
            <a:extLst>
              <a:ext uri="{FF2B5EF4-FFF2-40B4-BE49-F238E27FC236}">
                <a16:creationId xmlns:a16="http://schemas.microsoft.com/office/drawing/2014/main" id="{E661AD99-E288-4E79-8A28-1A7FFDB2B2B7}"/>
              </a:ext>
            </a:extLst>
          </p:cNvPr>
          <p:cNvSpPr txBox="1"/>
          <p:nvPr/>
        </p:nvSpPr>
        <p:spPr>
          <a:xfrm>
            <a:off x="2329373" y="2879189"/>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a:t>
            </a:r>
          </a:p>
        </p:txBody>
      </p:sp>
      <p:pic>
        <p:nvPicPr>
          <p:cNvPr id="92" name="Picture 91">
            <a:extLst>
              <a:ext uri="{FF2B5EF4-FFF2-40B4-BE49-F238E27FC236}">
                <a16:creationId xmlns:a16="http://schemas.microsoft.com/office/drawing/2014/main" id="{14AB599B-01D9-4B0B-B731-11A0DA9BBF99}"/>
              </a:ext>
            </a:extLst>
          </p:cNvPr>
          <p:cNvPicPr>
            <a:picLocks noChangeAspect="1"/>
          </p:cNvPicPr>
          <p:nvPr/>
        </p:nvPicPr>
        <p:blipFill>
          <a:blip r:embed="rId6"/>
          <a:stretch>
            <a:fillRect/>
          </a:stretch>
        </p:blipFill>
        <p:spPr>
          <a:xfrm>
            <a:off x="1623818" y="1421363"/>
            <a:ext cx="5938932" cy="2566894"/>
          </a:xfrm>
          <a:prstGeom prst="rect">
            <a:avLst/>
          </a:prstGeom>
        </p:spPr>
      </p:pic>
      <p:sp>
        <p:nvSpPr>
          <p:cNvPr id="93" name="TextBox 92">
            <a:extLst>
              <a:ext uri="{FF2B5EF4-FFF2-40B4-BE49-F238E27FC236}">
                <a16:creationId xmlns:a16="http://schemas.microsoft.com/office/drawing/2014/main" id="{7F54E471-581F-4EDA-BB3E-948ED5511955}"/>
              </a:ext>
            </a:extLst>
          </p:cNvPr>
          <p:cNvSpPr txBox="1"/>
          <p:nvPr/>
        </p:nvSpPr>
        <p:spPr>
          <a:xfrm>
            <a:off x="3370792" y="1517088"/>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2 trừ 2 bằng 0 , viết 0</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7  trừ 2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5, viết 5</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2268B5D0-B007-48BF-BFCD-4A6F6B6AC0BC}"/>
              </a:ext>
            </a:extLst>
          </p:cNvPr>
          <p:cNvSpPr/>
          <p:nvPr/>
        </p:nvSpPr>
        <p:spPr>
          <a:xfrm>
            <a:off x="3513747" y="3542513"/>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5732– 22 = 550</a:t>
            </a:r>
          </a:p>
        </p:txBody>
      </p:sp>
      <p:sp>
        <p:nvSpPr>
          <p:cNvPr id="95" name="Rectangle: Rounded Corners 94">
            <a:extLst>
              <a:ext uri="{FF2B5EF4-FFF2-40B4-BE49-F238E27FC236}">
                <a16:creationId xmlns:a16="http://schemas.microsoft.com/office/drawing/2014/main" id="{7C0C59C6-6CF6-47DC-A37E-9F761B520145}"/>
              </a:ext>
            </a:extLst>
          </p:cNvPr>
          <p:cNvSpPr/>
          <p:nvPr/>
        </p:nvSpPr>
        <p:spPr>
          <a:xfrm>
            <a:off x="1761016" y="1517059"/>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1353480-7ED3-4B18-92F1-D3F5FA9E0E71}"/>
              </a:ext>
            </a:extLst>
          </p:cNvPr>
          <p:cNvSpPr txBox="1"/>
          <p:nvPr/>
        </p:nvSpPr>
        <p:spPr>
          <a:xfrm>
            <a:off x="1729427" y="211915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97" name="TextBox 96">
            <a:extLst>
              <a:ext uri="{FF2B5EF4-FFF2-40B4-BE49-F238E27FC236}">
                <a16:creationId xmlns:a16="http://schemas.microsoft.com/office/drawing/2014/main" id="{CFB7FAF5-FCBB-4EC4-A0FE-26017A4A9A75}"/>
              </a:ext>
            </a:extLst>
          </p:cNvPr>
          <p:cNvSpPr txBox="1"/>
          <p:nvPr/>
        </p:nvSpPr>
        <p:spPr>
          <a:xfrm>
            <a:off x="2356243" y="3050444"/>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0</a:t>
            </a:r>
          </a:p>
        </p:txBody>
      </p:sp>
      <p:sp>
        <p:nvSpPr>
          <p:cNvPr id="98" name="TextBox 97">
            <a:extLst>
              <a:ext uri="{FF2B5EF4-FFF2-40B4-BE49-F238E27FC236}">
                <a16:creationId xmlns:a16="http://schemas.microsoft.com/office/drawing/2014/main" id="{9819387B-083E-4B0A-92A0-50F3FC1FD4A4}"/>
              </a:ext>
            </a:extLst>
          </p:cNvPr>
          <p:cNvSpPr txBox="1"/>
          <p:nvPr/>
        </p:nvSpPr>
        <p:spPr>
          <a:xfrm>
            <a:off x="1979060" y="179014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572</a:t>
            </a:r>
          </a:p>
        </p:txBody>
      </p:sp>
      <p:sp>
        <p:nvSpPr>
          <p:cNvPr id="99" name="TextBox 98">
            <a:extLst>
              <a:ext uri="{FF2B5EF4-FFF2-40B4-BE49-F238E27FC236}">
                <a16:creationId xmlns:a16="http://schemas.microsoft.com/office/drawing/2014/main" id="{66ED343A-7334-4F64-8A9A-2157468A34C5}"/>
              </a:ext>
            </a:extLst>
          </p:cNvPr>
          <p:cNvSpPr txBox="1"/>
          <p:nvPr/>
        </p:nvSpPr>
        <p:spPr>
          <a:xfrm>
            <a:off x="2177005" y="2480290"/>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22</a:t>
            </a:r>
          </a:p>
        </p:txBody>
      </p:sp>
      <p:cxnSp>
        <p:nvCxnSpPr>
          <p:cNvPr id="100" name="Straight Connector 99">
            <a:extLst>
              <a:ext uri="{FF2B5EF4-FFF2-40B4-BE49-F238E27FC236}">
                <a16:creationId xmlns:a16="http://schemas.microsoft.com/office/drawing/2014/main" id="{7E468FB8-1A49-465F-BA1F-25C5E687E866}"/>
              </a:ext>
            </a:extLst>
          </p:cNvPr>
          <p:cNvCxnSpPr>
            <a:cxnSpLocks/>
          </p:cNvCxnSpPr>
          <p:nvPr/>
        </p:nvCxnSpPr>
        <p:spPr>
          <a:xfrm flipV="1">
            <a:off x="1737388" y="296031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7AD8AB89-BC7B-42CA-87AF-7E6E5C0B79C5}"/>
              </a:ext>
            </a:extLst>
          </p:cNvPr>
          <p:cNvSpPr txBox="1"/>
          <p:nvPr/>
        </p:nvSpPr>
        <p:spPr>
          <a:xfrm>
            <a:off x="2176162" y="3047411"/>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102" name="TextBox 101">
            <a:extLst>
              <a:ext uri="{FF2B5EF4-FFF2-40B4-BE49-F238E27FC236}">
                <a16:creationId xmlns:a16="http://schemas.microsoft.com/office/drawing/2014/main" id="{02AD148B-2A84-4FB6-986D-EC74EA5967AE}"/>
              </a:ext>
            </a:extLst>
          </p:cNvPr>
          <p:cNvSpPr txBox="1"/>
          <p:nvPr/>
        </p:nvSpPr>
        <p:spPr>
          <a:xfrm>
            <a:off x="1994939" y="3044378"/>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pic>
        <p:nvPicPr>
          <p:cNvPr id="11" name="Picture 10">
            <a:extLst>
              <a:ext uri="{FF2B5EF4-FFF2-40B4-BE49-F238E27FC236}">
                <a16:creationId xmlns:a16="http://schemas.microsoft.com/office/drawing/2014/main" id="{926E76A6-969C-4DF9-8067-B1FC0FF46FCD}"/>
              </a:ext>
            </a:extLst>
          </p:cNvPr>
          <p:cNvPicPr>
            <a:picLocks noChangeAspect="1"/>
          </p:cNvPicPr>
          <p:nvPr/>
        </p:nvPicPr>
        <p:blipFill>
          <a:blip r:embed="rId7"/>
          <a:stretch>
            <a:fillRect/>
          </a:stretch>
        </p:blipFill>
        <p:spPr>
          <a:xfrm>
            <a:off x="1510619" y="1458915"/>
            <a:ext cx="6165329" cy="2642876"/>
          </a:xfrm>
          <a:prstGeom prst="rect">
            <a:avLst/>
          </a:prstGeom>
        </p:spPr>
      </p:pic>
      <p:sp>
        <p:nvSpPr>
          <p:cNvPr id="103" name="TextBox 102">
            <a:extLst>
              <a:ext uri="{FF2B5EF4-FFF2-40B4-BE49-F238E27FC236}">
                <a16:creationId xmlns:a16="http://schemas.microsoft.com/office/drawing/2014/main" id="{22EA7F3F-C864-474C-9247-6B3C54FF40A1}"/>
              </a:ext>
            </a:extLst>
          </p:cNvPr>
          <p:cNvSpPr txBox="1"/>
          <p:nvPr/>
        </p:nvSpPr>
        <p:spPr>
          <a:xfrm>
            <a:off x="4009256" y="1407040"/>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6 trừ 0 bằng 6 , viết 6</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4 trừ 4 bằng 0, viết 0</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8, viết 8</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68DF0DD1-93D5-4489-8B0C-DAA1DE5CF4B9}"/>
              </a:ext>
            </a:extLst>
          </p:cNvPr>
          <p:cNvSpPr/>
          <p:nvPr/>
        </p:nvSpPr>
        <p:spPr>
          <a:xfrm>
            <a:off x="4152211" y="3432465"/>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846 – 40 = 806</a:t>
            </a:r>
          </a:p>
        </p:txBody>
      </p:sp>
      <p:sp>
        <p:nvSpPr>
          <p:cNvPr id="106" name="Rectangle: Rounded Corners 105">
            <a:extLst>
              <a:ext uri="{FF2B5EF4-FFF2-40B4-BE49-F238E27FC236}">
                <a16:creationId xmlns:a16="http://schemas.microsoft.com/office/drawing/2014/main" id="{56285B3E-4FD3-41B9-BA05-7AC913ECE498}"/>
              </a:ext>
            </a:extLst>
          </p:cNvPr>
          <p:cNvSpPr/>
          <p:nvPr/>
        </p:nvSpPr>
        <p:spPr>
          <a:xfrm>
            <a:off x="2399480" y="1407011"/>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E70283EF-9F65-42B0-86D9-25B9E8E1FFCF}"/>
              </a:ext>
            </a:extLst>
          </p:cNvPr>
          <p:cNvSpPr txBox="1"/>
          <p:nvPr/>
        </p:nvSpPr>
        <p:spPr>
          <a:xfrm>
            <a:off x="2392051" y="2009109"/>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108" name="TextBox 107">
            <a:extLst>
              <a:ext uri="{FF2B5EF4-FFF2-40B4-BE49-F238E27FC236}">
                <a16:creationId xmlns:a16="http://schemas.microsoft.com/office/drawing/2014/main" id="{71ECF540-6C1C-45ED-8014-1CC04370BB05}"/>
              </a:ext>
            </a:extLst>
          </p:cNvPr>
          <p:cNvSpPr txBox="1"/>
          <p:nvPr/>
        </p:nvSpPr>
        <p:spPr>
          <a:xfrm>
            <a:off x="3018867" y="2940396"/>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a:t>
            </a:r>
          </a:p>
        </p:txBody>
      </p:sp>
      <p:sp>
        <p:nvSpPr>
          <p:cNvPr id="109" name="TextBox 108">
            <a:extLst>
              <a:ext uri="{FF2B5EF4-FFF2-40B4-BE49-F238E27FC236}">
                <a16:creationId xmlns:a16="http://schemas.microsoft.com/office/drawing/2014/main" id="{D587B62B-4D9C-433E-8A90-64D31BD86545}"/>
              </a:ext>
            </a:extLst>
          </p:cNvPr>
          <p:cNvSpPr txBox="1"/>
          <p:nvPr/>
        </p:nvSpPr>
        <p:spPr>
          <a:xfrm>
            <a:off x="2641684" y="168009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846</a:t>
            </a:r>
          </a:p>
        </p:txBody>
      </p:sp>
      <p:sp>
        <p:nvSpPr>
          <p:cNvPr id="110" name="TextBox 109">
            <a:extLst>
              <a:ext uri="{FF2B5EF4-FFF2-40B4-BE49-F238E27FC236}">
                <a16:creationId xmlns:a16="http://schemas.microsoft.com/office/drawing/2014/main" id="{550048FF-BD03-4E88-A458-5C4F4EFE9C0A}"/>
              </a:ext>
            </a:extLst>
          </p:cNvPr>
          <p:cNvSpPr txBox="1"/>
          <p:nvPr/>
        </p:nvSpPr>
        <p:spPr>
          <a:xfrm>
            <a:off x="2839629" y="2370242"/>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40</a:t>
            </a:r>
          </a:p>
        </p:txBody>
      </p:sp>
      <p:cxnSp>
        <p:nvCxnSpPr>
          <p:cNvPr id="111" name="Straight Connector 110">
            <a:extLst>
              <a:ext uri="{FF2B5EF4-FFF2-40B4-BE49-F238E27FC236}">
                <a16:creationId xmlns:a16="http://schemas.microsoft.com/office/drawing/2014/main" id="{E9C39CF4-38AE-4A42-BA3B-D08EA53264F9}"/>
              </a:ext>
            </a:extLst>
          </p:cNvPr>
          <p:cNvCxnSpPr>
            <a:cxnSpLocks/>
          </p:cNvCxnSpPr>
          <p:nvPr/>
        </p:nvCxnSpPr>
        <p:spPr>
          <a:xfrm flipV="1">
            <a:off x="2400012" y="2850262"/>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4B6EFE40-523A-48DA-92A6-B124F8746FAD}"/>
              </a:ext>
            </a:extLst>
          </p:cNvPr>
          <p:cNvSpPr txBox="1"/>
          <p:nvPr/>
        </p:nvSpPr>
        <p:spPr>
          <a:xfrm>
            <a:off x="2841996" y="2940294"/>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0</a:t>
            </a:r>
          </a:p>
        </p:txBody>
      </p:sp>
      <p:sp>
        <p:nvSpPr>
          <p:cNvPr id="113" name="TextBox 112">
            <a:extLst>
              <a:ext uri="{FF2B5EF4-FFF2-40B4-BE49-F238E27FC236}">
                <a16:creationId xmlns:a16="http://schemas.microsoft.com/office/drawing/2014/main" id="{062DBADB-753D-441A-A886-EA9A99B594BB}"/>
              </a:ext>
            </a:extLst>
          </p:cNvPr>
          <p:cNvSpPr txBox="1"/>
          <p:nvPr/>
        </p:nvSpPr>
        <p:spPr>
          <a:xfrm>
            <a:off x="2673329" y="2936993"/>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8</a:t>
            </a:r>
          </a:p>
        </p:txBody>
      </p:sp>
      <p:pic>
        <p:nvPicPr>
          <p:cNvPr id="114" name="Picture 113">
            <a:extLst>
              <a:ext uri="{FF2B5EF4-FFF2-40B4-BE49-F238E27FC236}">
                <a16:creationId xmlns:a16="http://schemas.microsoft.com/office/drawing/2014/main" id="{B1E00F19-EE7C-41E2-98A5-F9129871C644}"/>
              </a:ext>
            </a:extLst>
          </p:cNvPr>
          <p:cNvPicPr>
            <a:picLocks noChangeAspect="1"/>
          </p:cNvPicPr>
          <p:nvPr/>
        </p:nvPicPr>
        <p:blipFill>
          <a:blip r:embed="rId7"/>
          <a:stretch>
            <a:fillRect/>
          </a:stretch>
        </p:blipFill>
        <p:spPr>
          <a:xfrm>
            <a:off x="1627106" y="1351489"/>
            <a:ext cx="6165329" cy="2750302"/>
          </a:xfrm>
          <a:prstGeom prst="rect">
            <a:avLst/>
          </a:prstGeom>
        </p:spPr>
      </p:pic>
      <p:sp>
        <p:nvSpPr>
          <p:cNvPr id="125" name="TextBox 124">
            <a:extLst>
              <a:ext uri="{FF2B5EF4-FFF2-40B4-BE49-F238E27FC236}">
                <a16:creationId xmlns:a16="http://schemas.microsoft.com/office/drawing/2014/main" id="{32CFB8E9-C113-48F9-9B50-78E11E05A2E8}"/>
              </a:ext>
            </a:extLst>
          </p:cNvPr>
          <p:cNvSpPr txBox="1"/>
          <p:nvPr/>
        </p:nvSpPr>
        <p:spPr>
          <a:xfrm>
            <a:off x="3780565" y="1531393"/>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2 trừ 2 bằng 0 , viết 0</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3 trừ 3 bằng 0, viết 0</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9, viết 9</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0391CAA8-3675-4F14-814F-3964F1F6D418}"/>
              </a:ext>
            </a:extLst>
          </p:cNvPr>
          <p:cNvSpPr/>
          <p:nvPr/>
        </p:nvSpPr>
        <p:spPr>
          <a:xfrm>
            <a:off x="3923520" y="3556818"/>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932 – 32 = 900</a:t>
            </a:r>
          </a:p>
        </p:txBody>
      </p:sp>
      <p:sp>
        <p:nvSpPr>
          <p:cNvPr id="127" name="Rectangle: Rounded Corners 126">
            <a:extLst>
              <a:ext uri="{FF2B5EF4-FFF2-40B4-BE49-F238E27FC236}">
                <a16:creationId xmlns:a16="http://schemas.microsoft.com/office/drawing/2014/main" id="{EB4CEE0A-1958-4FB1-9729-2D29C7C20983}"/>
              </a:ext>
            </a:extLst>
          </p:cNvPr>
          <p:cNvSpPr/>
          <p:nvPr/>
        </p:nvSpPr>
        <p:spPr>
          <a:xfrm>
            <a:off x="2124328" y="1509471"/>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81D634E0-7C63-4C0B-969E-6C029F09C96F}"/>
              </a:ext>
            </a:extLst>
          </p:cNvPr>
          <p:cNvSpPr txBox="1"/>
          <p:nvPr/>
        </p:nvSpPr>
        <p:spPr>
          <a:xfrm>
            <a:off x="2163360" y="2133462"/>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129" name="TextBox 128">
            <a:extLst>
              <a:ext uri="{FF2B5EF4-FFF2-40B4-BE49-F238E27FC236}">
                <a16:creationId xmlns:a16="http://schemas.microsoft.com/office/drawing/2014/main" id="{4B948DD1-0D89-4623-8B6E-E65D70C23470}"/>
              </a:ext>
            </a:extLst>
          </p:cNvPr>
          <p:cNvSpPr txBox="1"/>
          <p:nvPr/>
        </p:nvSpPr>
        <p:spPr>
          <a:xfrm>
            <a:off x="2790176" y="3064749"/>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0</a:t>
            </a:r>
          </a:p>
        </p:txBody>
      </p:sp>
      <p:sp>
        <p:nvSpPr>
          <p:cNvPr id="130" name="TextBox 129">
            <a:extLst>
              <a:ext uri="{FF2B5EF4-FFF2-40B4-BE49-F238E27FC236}">
                <a16:creationId xmlns:a16="http://schemas.microsoft.com/office/drawing/2014/main" id="{16164AAF-478A-47F8-BCDC-7D4018F6BC52}"/>
              </a:ext>
            </a:extLst>
          </p:cNvPr>
          <p:cNvSpPr txBox="1"/>
          <p:nvPr/>
        </p:nvSpPr>
        <p:spPr>
          <a:xfrm>
            <a:off x="2412993" y="1804452"/>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932</a:t>
            </a:r>
          </a:p>
        </p:txBody>
      </p:sp>
      <p:sp>
        <p:nvSpPr>
          <p:cNvPr id="131" name="TextBox 130">
            <a:extLst>
              <a:ext uri="{FF2B5EF4-FFF2-40B4-BE49-F238E27FC236}">
                <a16:creationId xmlns:a16="http://schemas.microsoft.com/office/drawing/2014/main" id="{9696022C-931F-441D-8E39-40E3B2B4B6E6}"/>
              </a:ext>
            </a:extLst>
          </p:cNvPr>
          <p:cNvSpPr txBox="1"/>
          <p:nvPr/>
        </p:nvSpPr>
        <p:spPr>
          <a:xfrm>
            <a:off x="2610938" y="249459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32</a:t>
            </a:r>
          </a:p>
        </p:txBody>
      </p:sp>
      <p:cxnSp>
        <p:nvCxnSpPr>
          <p:cNvPr id="132" name="Straight Connector 131">
            <a:extLst>
              <a:ext uri="{FF2B5EF4-FFF2-40B4-BE49-F238E27FC236}">
                <a16:creationId xmlns:a16="http://schemas.microsoft.com/office/drawing/2014/main" id="{5A875480-B7F7-44C2-89CE-7E8D63EA2F0C}"/>
              </a:ext>
            </a:extLst>
          </p:cNvPr>
          <p:cNvCxnSpPr>
            <a:cxnSpLocks/>
          </p:cNvCxnSpPr>
          <p:nvPr/>
        </p:nvCxnSpPr>
        <p:spPr>
          <a:xfrm flipV="1">
            <a:off x="2171321" y="2974615"/>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750F13A3-9C31-40E3-B064-E56D460C9D8D}"/>
              </a:ext>
            </a:extLst>
          </p:cNvPr>
          <p:cNvSpPr txBox="1"/>
          <p:nvPr/>
        </p:nvSpPr>
        <p:spPr>
          <a:xfrm>
            <a:off x="2597079" y="3056121"/>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0</a:t>
            </a:r>
          </a:p>
        </p:txBody>
      </p:sp>
      <p:sp>
        <p:nvSpPr>
          <p:cNvPr id="134" name="TextBox 133">
            <a:extLst>
              <a:ext uri="{FF2B5EF4-FFF2-40B4-BE49-F238E27FC236}">
                <a16:creationId xmlns:a16="http://schemas.microsoft.com/office/drawing/2014/main" id="{0C9BADB0-1B88-433D-882A-7E9D818C6F1C}"/>
              </a:ext>
            </a:extLst>
          </p:cNvPr>
          <p:cNvSpPr txBox="1"/>
          <p:nvPr/>
        </p:nvSpPr>
        <p:spPr>
          <a:xfrm>
            <a:off x="2410380" y="3051650"/>
            <a:ext cx="47950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a:t>
            </a:r>
          </a:p>
        </p:txBody>
      </p:sp>
      <p:pic>
        <p:nvPicPr>
          <p:cNvPr id="136" name="Picture 4" descr="Cartoon Teacher PNG Picture | PNG All">
            <a:extLst>
              <a:ext uri="{FF2B5EF4-FFF2-40B4-BE49-F238E27FC236}">
                <a16:creationId xmlns:a16="http://schemas.microsoft.com/office/drawing/2014/main" id="{514778F8-5050-42DF-B932-8EC5AED6F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31285" y="2057839"/>
            <a:ext cx="3149983" cy="314117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Trong các câu sau, những câu nào sử dụng hình ảnh so sánh để tả c">
            <a:extLst>
              <a:ext uri="{FF2B5EF4-FFF2-40B4-BE49-F238E27FC236}">
                <a16:creationId xmlns:a16="http://schemas.microsoft.com/office/drawing/2014/main" id="{85DD896E-B430-4FD9-8588-12930F5760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7318" y="1612479"/>
            <a:ext cx="2047875" cy="443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72281"/>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par>
                                <p:cTn id="32" presetID="2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Effect transition="in" filter="barn(inVertical)">
                                      <p:cBhvr>
                                        <p:cTn id="39" dur="500"/>
                                        <p:tgtEl>
                                          <p:spTgt spid="2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xEl>
                                              <p:pRg st="1" end="1"/>
                                            </p:txEl>
                                          </p:spTgt>
                                        </p:tgtEl>
                                        <p:attrNameLst>
                                          <p:attrName>style.visibility</p:attrName>
                                        </p:attrNameLst>
                                      </p:cBhvr>
                                      <p:to>
                                        <p:strVal val="visible"/>
                                      </p:to>
                                    </p:set>
                                    <p:animEffect transition="in" filter="barn(inVertical)">
                                      <p:cBhvr>
                                        <p:cTn id="50" dur="500"/>
                                        <p:tgtEl>
                                          <p:spTgt spid="2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6">
                                            <p:txEl>
                                              <p:pRg st="2" end="2"/>
                                            </p:txEl>
                                          </p:spTgt>
                                        </p:tgtEl>
                                        <p:attrNameLst>
                                          <p:attrName>style.visibility</p:attrName>
                                        </p:attrNameLst>
                                      </p:cBhvr>
                                      <p:to>
                                        <p:strVal val="visible"/>
                                      </p:to>
                                    </p:set>
                                    <p:animEffect transition="in" filter="barn(inVertical)">
                                      <p:cBhvr>
                                        <p:cTn id="61" dur="500"/>
                                        <p:tgtEl>
                                          <p:spTgt spid="26">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ppt_x"/>
                                          </p:val>
                                        </p:tav>
                                        <p:tav tm="100000">
                                          <p:val>
                                            <p:strVal val="#ppt_x"/>
                                          </p:val>
                                        </p:tav>
                                      </p:tavLst>
                                    </p:anim>
                                    <p:anim calcmode="lin" valueType="num">
                                      <p:cBhvr additive="base">
                                        <p:cTn id="6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circle(in)">
                                      <p:cBhvr>
                                        <p:cTn id="77" dur="2000"/>
                                        <p:tgtEl>
                                          <p:spTgt spid="4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down)">
                                      <p:cBhvr>
                                        <p:cTn id="80" dur="5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down)">
                                      <p:cBhvr>
                                        <p:cTn id="85" dur="500"/>
                                        <p:tgtEl>
                                          <p:spTgt spid="7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wipe(down)">
                                      <p:cBhvr>
                                        <p:cTn id="91" dur="500"/>
                                        <p:tgtEl>
                                          <p:spTgt spid="76"/>
                                        </p:tgtEl>
                                      </p:cBhvr>
                                    </p:animEffect>
                                  </p:childTnLst>
                                </p:cTn>
                              </p:par>
                              <p:par>
                                <p:cTn id="92" presetID="22" presetClass="entr" presetSubtype="4" fill="hold"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down)">
                                      <p:cBhvr>
                                        <p:cTn id="94" dur="500"/>
                                        <p:tgtEl>
                                          <p:spTgt spid="7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71">
                                            <p:txEl>
                                              <p:pRg st="0" end="0"/>
                                            </p:txEl>
                                          </p:spTgt>
                                        </p:tgtEl>
                                        <p:attrNameLst>
                                          <p:attrName>style.visibility</p:attrName>
                                        </p:attrNameLst>
                                      </p:cBhvr>
                                      <p:to>
                                        <p:strVal val="visible"/>
                                      </p:to>
                                    </p:set>
                                    <p:animEffect transition="in" filter="barn(inVertical)">
                                      <p:cBhvr>
                                        <p:cTn id="99" dur="500"/>
                                        <p:tgtEl>
                                          <p:spTgt spid="71">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78"/>
                                        </p:tgtEl>
                                        <p:attrNameLst>
                                          <p:attrName>style.visibility</p:attrName>
                                        </p:attrNameLst>
                                      </p:cBhvr>
                                      <p:to>
                                        <p:strVal val="visible"/>
                                      </p:to>
                                    </p:set>
                                    <p:anim calcmode="lin" valueType="num">
                                      <p:cBhvr additive="base">
                                        <p:cTn id="104" dur="500" fill="hold"/>
                                        <p:tgtEl>
                                          <p:spTgt spid="78"/>
                                        </p:tgtEl>
                                        <p:attrNameLst>
                                          <p:attrName>ppt_x</p:attrName>
                                        </p:attrNameLst>
                                      </p:cBhvr>
                                      <p:tavLst>
                                        <p:tav tm="0">
                                          <p:val>
                                            <p:strVal val="#ppt_x"/>
                                          </p:val>
                                        </p:tav>
                                        <p:tav tm="100000">
                                          <p:val>
                                            <p:strVal val="#ppt_x"/>
                                          </p:val>
                                        </p:tav>
                                      </p:tavLst>
                                    </p:anim>
                                    <p:anim calcmode="lin" valueType="num">
                                      <p:cBhvr additive="base">
                                        <p:cTn id="105"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71">
                                            <p:txEl>
                                              <p:pRg st="1" end="1"/>
                                            </p:txEl>
                                          </p:spTgt>
                                        </p:tgtEl>
                                        <p:attrNameLst>
                                          <p:attrName>style.visibility</p:attrName>
                                        </p:attrNameLst>
                                      </p:cBhvr>
                                      <p:to>
                                        <p:strVal val="visible"/>
                                      </p:to>
                                    </p:set>
                                    <p:animEffect transition="in" filter="barn(inVertical)">
                                      <p:cBhvr>
                                        <p:cTn id="110" dur="500"/>
                                        <p:tgtEl>
                                          <p:spTgt spid="71">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anim calcmode="lin" valueType="num">
                                      <p:cBhvr additive="base">
                                        <p:cTn id="115" dur="500" fill="hold"/>
                                        <p:tgtEl>
                                          <p:spTgt spid="79"/>
                                        </p:tgtEl>
                                        <p:attrNameLst>
                                          <p:attrName>ppt_x</p:attrName>
                                        </p:attrNameLst>
                                      </p:cBhvr>
                                      <p:tavLst>
                                        <p:tav tm="0">
                                          <p:val>
                                            <p:strVal val="#ppt_x"/>
                                          </p:val>
                                        </p:tav>
                                        <p:tav tm="100000">
                                          <p:val>
                                            <p:strVal val="#ppt_x"/>
                                          </p:val>
                                        </p:tav>
                                      </p:tavLst>
                                    </p:anim>
                                    <p:anim calcmode="lin" valueType="num">
                                      <p:cBhvr additive="base">
                                        <p:cTn id="11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71">
                                            <p:txEl>
                                              <p:pRg st="2" end="2"/>
                                            </p:txEl>
                                          </p:spTgt>
                                        </p:tgtEl>
                                        <p:attrNameLst>
                                          <p:attrName>style.visibility</p:attrName>
                                        </p:attrNameLst>
                                      </p:cBhvr>
                                      <p:to>
                                        <p:strVal val="visible"/>
                                      </p:to>
                                    </p:set>
                                    <p:animEffect transition="in" filter="barn(inVertical)">
                                      <p:cBhvr>
                                        <p:cTn id="121" dur="500"/>
                                        <p:tgtEl>
                                          <p:spTgt spid="71">
                                            <p:txEl>
                                              <p:pRg st="2" end="2"/>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80"/>
                                        </p:tgtEl>
                                        <p:attrNameLst>
                                          <p:attrName>style.visibility</p:attrName>
                                        </p:attrNameLst>
                                      </p:cBhvr>
                                      <p:to>
                                        <p:strVal val="visible"/>
                                      </p:to>
                                    </p:set>
                                    <p:anim calcmode="lin" valueType="num">
                                      <p:cBhvr additive="base">
                                        <p:cTn id="126" dur="500" fill="hold"/>
                                        <p:tgtEl>
                                          <p:spTgt spid="80"/>
                                        </p:tgtEl>
                                        <p:attrNameLst>
                                          <p:attrName>ppt_x</p:attrName>
                                        </p:attrNameLst>
                                      </p:cBhvr>
                                      <p:tavLst>
                                        <p:tav tm="0">
                                          <p:val>
                                            <p:strVal val="#ppt_x"/>
                                          </p:val>
                                        </p:tav>
                                        <p:tav tm="100000">
                                          <p:val>
                                            <p:strVal val="#ppt_x"/>
                                          </p:val>
                                        </p:tav>
                                      </p:tavLst>
                                    </p:anim>
                                    <p:anim calcmode="lin" valueType="num">
                                      <p:cBhvr additive="base">
                                        <p:cTn id="127"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barn(inVertical)">
                                      <p:cBhvr>
                                        <p:cTn id="132" dur="500"/>
                                        <p:tgtEl>
                                          <p:spTgt spid="72"/>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92"/>
                                        </p:tgtEl>
                                        <p:attrNameLst>
                                          <p:attrName>style.visibility</p:attrName>
                                        </p:attrNameLst>
                                      </p:cBhvr>
                                      <p:to>
                                        <p:strVal val="visible"/>
                                      </p:to>
                                    </p:set>
                                    <p:animEffect transition="in" filter="barn(inVertical)">
                                      <p:cBhvr>
                                        <p:cTn id="137" dur="500"/>
                                        <p:tgtEl>
                                          <p:spTgt spid="92"/>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95"/>
                                        </p:tgtEl>
                                        <p:attrNameLst>
                                          <p:attrName>style.visibility</p:attrName>
                                        </p:attrNameLst>
                                      </p:cBhvr>
                                      <p:to>
                                        <p:strVal val="visible"/>
                                      </p:to>
                                    </p:set>
                                    <p:animEffect transition="in" filter="wipe(down)">
                                      <p:cBhvr>
                                        <p:cTn id="140" dur="500"/>
                                        <p:tgtEl>
                                          <p:spTgt spid="95"/>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96"/>
                                        </p:tgtEl>
                                        <p:attrNameLst>
                                          <p:attrName>style.visibility</p:attrName>
                                        </p:attrNameLst>
                                      </p:cBhvr>
                                      <p:to>
                                        <p:strVal val="visible"/>
                                      </p:to>
                                    </p:set>
                                    <p:animEffect transition="in" filter="wipe(down)">
                                      <p:cBhvr>
                                        <p:cTn id="145" dur="500"/>
                                        <p:tgtEl>
                                          <p:spTgt spid="96"/>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98"/>
                                        </p:tgtEl>
                                        <p:attrNameLst>
                                          <p:attrName>style.visibility</p:attrName>
                                        </p:attrNameLst>
                                      </p:cBhvr>
                                      <p:to>
                                        <p:strVal val="visible"/>
                                      </p:to>
                                    </p:set>
                                    <p:animEffect transition="in" filter="wipe(down)">
                                      <p:cBhvr>
                                        <p:cTn id="148" dur="500"/>
                                        <p:tgtEl>
                                          <p:spTgt spid="98"/>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99"/>
                                        </p:tgtEl>
                                        <p:attrNameLst>
                                          <p:attrName>style.visibility</p:attrName>
                                        </p:attrNameLst>
                                      </p:cBhvr>
                                      <p:to>
                                        <p:strVal val="visible"/>
                                      </p:to>
                                    </p:set>
                                    <p:animEffect transition="in" filter="wipe(down)">
                                      <p:cBhvr>
                                        <p:cTn id="151" dur="500"/>
                                        <p:tgtEl>
                                          <p:spTgt spid="99"/>
                                        </p:tgtEl>
                                      </p:cBhvr>
                                    </p:animEffect>
                                  </p:childTnLst>
                                </p:cTn>
                              </p:par>
                              <p:par>
                                <p:cTn id="152" presetID="22" presetClass="entr" presetSubtype="4" fill="hold" nodeType="withEffect">
                                  <p:stCondLst>
                                    <p:cond delay="0"/>
                                  </p:stCondLst>
                                  <p:childTnLst>
                                    <p:set>
                                      <p:cBhvr>
                                        <p:cTn id="153" dur="1" fill="hold">
                                          <p:stCondLst>
                                            <p:cond delay="0"/>
                                          </p:stCondLst>
                                        </p:cTn>
                                        <p:tgtEl>
                                          <p:spTgt spid="100"/>
                                        </p:tgtEl>
                                        <p:attrNameLst>
                                          <p:attrName>style.visibility</p:attrName>
                                        </p:attrNameLst>
                                      </p:cBhvr>
                                      <p:to>
                                        <p:strVal val="visible"/>
                                      </p:to>
                                    </p:set>
                                    <p:animEffect transition="in" filter="wipe(down)">
                                      <p:cBhvr>
                                        <p:cTn id="154" dur="500"/>
                                        <p:tgtEl>
                                          <p:spTgt spid="100"/>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93">
                                            <p:txEl>
                                              <p:pRg st="0" end="0"/>
                                            </p:txEl>
                                          </p:spTgt>
                                        </p:tgtEl>
                                        <p:attrNameLst>
                                          <p:attrName>style.visibility</p:attrName>
                                        </p:attrNameLst>
                                      </p:cBhvr>
                                      <p:to>
                                        <p:strVal val="visible"/>
                                      </p:to>
                                    </p:set>
                                    <p:animEffect transition="in" filter="barn(inVertical)">
                                      <p:cBhvr>
                                        <p:cTn id="159" dur="500"/>
                                        <p:tgtEl>
                                          <p:spTgt spid="93">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97"/>
                                        </p:tgtEl>
                                        <p:attrNameLst>
                                          <p:attrName>style.visibility</p:attrName>
                                        </p:attrNameLst>
                                      </p:cBhvr>
                                      <p:to>
                                        <p:strVal val="visible"/>
                                      </p:to>
                                    </p:set>
                                    <p:anim calcmode="lin" valueType="num">
                                      <p:cBhvr additive="base">
                                        <p:cTn id="164" dur="500" fill="hold"/>
                                        <p:tgtEl>
                                          <p:spTgt spid="97"/>
                                        </p:tgtEl>
                                        <p:attrNameLst>
                                          <p:attrName>ppt_x</p:attrName>
                                        </p:attrNameLst>
                                      </p:cBhvr>
                                      <p:tavLst>
                                        <p:tav tm="0">
                                          <p:val>
                                            <p:strVal val="#ppt_x"/>
                                          </p:val>
                                        </p:tav>
                                        <p:tav tm="100000">
                                          <p:val>
                                            <p:strVal val="#ppt_x"/>
                                          </p:val>
                                        </p:tav>
                                      </p:tavLst>
                                    </p:anim>
                                    <p:anim calcmode="lin" valueType="num">
                                      <p:cBhvr additive="base">
                                        <p:cTn id="165"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nodeType="clickEffect">
                                  <p:stCondLst>
                                    <p:cond delay="0"/>
                                  </p:stCondLst>
                                  <p:childTnLst>
                                    <p:set>
                                      <p:cBhvr>
                                        <p:cTn id="169" dur="1" fill="hold">
                                          <p:stCondLst>
                                            <p:cond delay="0"/>
                                          </p:stCondLst>
                                        </p:cTn>
                                        <p:tgtEl>
                                          <p:spTgt spid="93">
                                            <p:txEl>
                                              <p:pRg st="1" end="1"/>
                                            </p:txEl>
                                          </p:spTgt>
                                        </p:tgtEl>
                                        <p:attrNameLst>
                                          <p:attrName>style.visibility</p:attrName>
                                        </p:attrNameLst>
                                      </p:cBhvr>
                                      <p:to>
                                        <p:strVal val="visible"/>
                                      </p:to>
                                    </p:set>
                                    <p:animEffect transition="in" filter="barn(inVertical)">
                                      <p:cBhvr>
                                        <p:cTn id="170" dur="500"/>
                                        <p:tgtEl>
                                          <p:spTgt spid="93">
                                            <p:txEl>
                                              <p:pRg st="1" end="1"/>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101"/>
                                        </p:tgtEl>
                                        <p:attrNameLst>
                                          <p:attrName>style.visibility</p:attrName>
                                        </p:attrNameLst>
                                      </p:cBhvr>
                                      <p:to>
                                        <p:strVal val="visible"/>
                                      </p:to>
                                    </p:set>
                                    <p:anim calcmode="lin" valueType="num">
                                      <p:cBhvr additive="base">
                                        <p:cTn id="175" dur="500" fill="hold"/>
                                        <p:tgtEl>
                                          <p:spTgt spid="101"/>
                                        </p:tgtEl>
                                        <p:attrNameLst>
                                          <p:attrName>ppt_x</p:attrName>
                                        </p:attrNameLst>
                                      </p:cBhvr>
                                      <p:tavLst>
                                        <p:tav tm="0">
                                          <p:val>
                                            <p:strVal val="#ppt_x"/>
                                          </p:val>
                                        </p:tav>
                                        <p:tav tm="100000">
                                          <p:val>
                                            <p:strVal val="#ppt_x"/>
                                          </p:val>
                                        </p:tav>
                                      </p:tavLst>
                                    </p:anim>
                                    <p:anim calcmode="lin" valueType="num">
                                      <p:cBhvr additive="base">
                                        <p:cTn id="17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6" presetClass="entr" presetSubtype="21" fill="hold" nodeType="clickEffect">
                                  <p:stCondLst>
                                    <p:cond delay="0"/>
                                  </p:stCondLst>
                                  <p:childTnLst>
                                    <p:set>
                                      <p:cBhvr>
                                        <p:cTn id="180" dur="1" fill="hold">
                                          <p:stCondLst>
                                            <p:cond delay="0"/>
                                          </p:stCondLst>
                                        </p:cTn>
                                        <p:tgtEl>
                                          <p:spTgt spid="93">
                                            <p:txEl>
                                              <p:pRg st="2" end="2"/>
                                            </p:txEl>
                                          </p:spTgt>
                                        </p:tgtEl>
                                        <p:attrNameLst>
                                          <p:attrName>style.visibility</p:attrName>
                                        </p:attrNameLst>
                                      </p:cBhvr>
                                      <p:to>
                                        <p:strVal val="visible"/>
                                      </p:to>
                                    </p:set>
                                    <p:animEffect transition="in" filter="barn(inVertical)">
                                      <p:cBhvr>
                                        <p:cTn id="181" dur="500"/>
                                        <p:tgtEl>
                                          <p:spTgt spid="93">
                                            <p:txEl>
                                              <p:pRg st="2" end="2"/>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102"/>
                                        </p:tgtEl>
                                        <p:attrNameLst>
                                          <p:attrName>style.visibility</p:attrName>
                                        </p:attrNameLst>
                                      </p:cBhvr>
                                      <p:to>
                                        <p:strVal val="visible"/>
                                      </p:to>
                                    </p:set>
                                    <p:anim calcmode="lin" valueType="num">
                                      <p:cBhvr additive="base">
                                        <p:cTn id="186" dur="500" fill="hold"/>
                                        <p:tgtEl>
                                          <p:spTgt spid="102"/>
                                        </p:tgtEl>
                                        <p:attrNameLst>
                                          <p:attrName>ppt_x</p:attrName>
                                        </p:attrNameLst>
                                      </p:cBhvr>
                                      <p:tavLst>
                                        <p:tav tm="0">
                                          <p:val>
                                            <p:strVal val="#ppt_x"/>
                                          </p:val>
                                        </p:tav>
                                        <p:tav tm="100000">
                                          <p:val>
                                            <p:strVal val="#ppt_x"/>
                                          </p:val>
                                        </p:tav>
                                      </p:tavLst>
                                    </p:anim>
                                    <p:anim calcmode="lin" valueType="num">
                                      <p:cBhvr additive="base">
                                        <p:cTn id="18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grpId="0" nodeType="clickEffect">
                                  <p:stCondLst>
                                    <p:cond delay="0"/>
                                  </p:stCondLst>
                                  <p:childTnLst>
                                    <p:set>
                                      <p:cBhvr>
                                        <p:cTn id="191" dur="1" fill="hold">
                                          <p:stCondLst>
                                            <p:cond delay="0"/>
                                          </p:stCondLst>
                                        </p:cTn>
                                        <p:tgtEl>
                                          <p:spTgt spid="94"/>
                                        </p:tgtEl>
                                        <p:attrNameLst>
                                          <p:attrName>style.visibility</p:attrName>
                                        </p:attrNameLst>
                                      </p:cBhvr>
                                      <p:to>
                                        <p:strVal val="visible"/>
                                      </p:to>
                                    </p:set>
                                    <p:animEffect transition="in" filter="barn(inVertical)">
                                      <p:cBhvr>
                                        <p:cTn id="192" dur="500"/>
                                        <p:tgtEl>
                                          <p:spTgt spid="94"/>
                                        </p:tgtEl>
                                      </p:cBhvr>
                                    </p:animEffect>
                                  </p:childTnLst>
                                </p:cTn>
                              </p:par>
                            </p:childTnLst>
                          </p:cTn>
                        </p:par>
                      </p:childTnLst>
                    </p:cTn>
                  </p:par>
                  <p:par>
                    <p:cTn id="193" fill="hold">
                      <p:stCondLst>
                        <p:cond delay="indefinite"/>
                      </p:stCondLst>
                      <p:childTnLst>
                        <p:par>
                          <p:cTn id="194" fill="hold">
                            <p:stCondLst>
                              <p:cond delay="0"/>
                            </p:stCondLst>
                            <p:childTnLst>
                              <p:par>
                                <p:cTn id="195" presetID="6" presetClass="entr" presetSubtype="16" fill="hold" nodeType="clickEffect">
                                  <p:stCondLst>
                                    <p:cond delay="0"/>
                                  </p:stCondLst>
                                  <p:childTnLst>
                                    <p:set>
                                      <p:cBhvr>
                                        <p:cTn id="196" dur="1" fill="hold">
                                          <p:stCondLst>
                                            <p:cond delay="0"/>
                                          </p:stCondLst>
                                        </p:cTn>
                                        <p:tgtEl>
                                          <p:spTgt spid="11"/>
                                        </p:tgtEl>
                                        <p:attrNameLst>
                                          <p:attrName>style.visibility</p:attrName>
                                        </p:attrNameLst>
                                      </p:cBhvr>
                                      <p:to>
                                        <p:strVal val="visible"/>
                                      </p:to>
                                    </p:set>
                                    <p:animEffect transition="in" filter="circle(in)">
                                      <p:cBhvr>
                                        <p:cTn id="197" dur="2000"/>
                                        <p:tgtEl>
                                          <p:spTgt spid="11"/>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wipe(down)">
                                      <p:cBhvr>
                                        <p:cTn id="200" dur="500"/>
                                        <p:tgtEl>
                                          <p:spTgt spid="106"/>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107"/>
                                        </p:tgtEl>
                                        <p:attrNameLst>
                                          <p:attrName>style.visibility</p:attrName>
                                        </p:attrNameLst>
                                      </p:cBhvr>
                                      <p:to>
                                        <p:strVal val="visible"/>
                                      </p:to>
                                    </p:set>
                                    <p:animEffect transition="in" filter="wipe(down)">
                                      <p:cBhvr>
                                        <p:cTn id="205" dur="500"/>
                                        <p:tgtEl>
                                          <p:spTgt spid="107"/>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109"/>
                                        </p:tgtEl>
                                        <p:attrNameLst>
                                          <p:attrName>style.visibility</p:attrName>
                                        </p:attrNameLst>
                                      </p:cBhvr>
                                      <p:to>
                                        <p:strVal val="visible"/>
                                      </p:to>
                                    </p:set>
                                    <p:animEffect transition="in" filter="wipe(down)">
                                      <p:cBhvr>
                                        <p:cTn id="208" dur="500"/>
                                        <p:tgtEl>
                                          <p:spTgt spid="109"/>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110"/>
                                        </p:tgtEl>
                                        <p:attrNameLst>
                                          <p:attrName>style.visibility</p:attrName>
                                        </p:attrNameLst>
                                      </p:cBhvr>
                                      <p:to>
                                        <p:strVal val="visible"/>
                                      </p:to>
                                    </p:set>
                                    <p:animEffect transition="in" filter="wipe(down)">
                                      <p:cBhvr>
                                        <p:cTn id="211" dur="500"/>
                                        <p:tgtEl>
                                          <p:spTgt spid="110"/>
                                        </p:tgtEl>
                                      </p:cBhvr>
                                    </p:animEffect>
                                  </p:childTnLst>
                                </p:cTn>
                              </p:par>
                              <p:par>
                                <p:cTn id="212" presetID="22" presetClass="entr" presetSubtype="4" fill="hold" nodeType="withEffect">
                                  <p:stCondLst>
                                    <p:cond delay="0"/>
                                  </p:stCondLst>
                                  <p:childTnLst>
                                    <p:set>
                                      <p:cBhvr>
                                        <p:cTn id="213" dur="1" fill="hold">
                                          <p:stCondLst>
                                            <p:cond delay="0"/>
                                          </p:stCondLst>
                                        </p:cTn>
                                        <p:tgtEl>
                                          <p:spTgt spid="111"/>
                                        </p:tgtEl>
                                        <p:attrNameLst>
                                          <p:attrName>style.visibility</p:attrName>
                                        </p:attrNameLst>
                                      </p:cBhvr>
                                      <p:to>
                                        <p:strVal val="visible"/>
                                      </p:to>
                                    </p:set>
                                    <p:animEffect transition="in" filter="wipe(down)">
                                      <p:cBhvr>
                                        <p:cTn id="214" dur="500"/>
                                        <p:tgtEl>
                                          <p:spTgt spid="111"/>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nodeType="clickEffect">
                                  <p:stCondLst>
                                    <p:cond delay="0"/>
                                  </p:stCondLst>
                                  <p:childTnLst>
                                    <p:set>
                                      <p:cBhvr>
                                        <p:cTn id="218" dur="1" fill="hold">
                                          <p:stCondLst>
                                            <p:cond delay="0"/>
                                          </p:stCondLst>
                                        </p:cTn>
                                        <p:tgtEl>
                                          <p:spTgt spid="103">
                                            <p:txEl>
                                              <p:pRg st="0" end="0"/>
                                            </p:txEl>
                                          </p:spTgt>
                                        </p:tgtEl>
                                        <p:attrNameLst>
                                          <p:attrName>style.visibility</p:attrName>
                                        </p:attrNameLst>
                                      </p:cBhvr>
                                      <p:to>
                                        <p:strVal val="visible"/>
                                      </p:to>
                                    </p:set>
                                    <p:animEffect transition="in" filter="barn(inVertical)">
                                      <p:cBhvr>
                                        <p:cTn id="219" dur="500"/>
                                        <p:tgtEl>
                                          <p:spTgt spid="103">
                                            <p:txEl>
                                              <p:pRg st="0" end="0"/>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4" fill="hold" grpId="0" nodeType="clickEffect">
                                  <p:stCondLst>
                                    <p:cond delay="0"/>
                                  </p:stCondLst>
                                  <p:childTnLst>
                                    <p:set>
                                      <p:cBhvr>
                                        <p:cTn id="223" dur="1" fill="hold">
                                          <p:stCondLst>
                                            <p:cond delay="0"/>
                                          </p:stCondLst>
                                        </p:cTn>
                                        <p:tgtEl>
                                          <p:spTgt spid="108"/>
                                        </p:tgtEl>
                                        <p:attrNameLst>
                                          <p:attrName>style.visibility</p:attrName>
                                        </p:attrNameLst>
                                      </p:cBhvr>
                                      <p:to>
                                        <p:strVal val="visible"/>
                                      </p:to>
                                    </p:set>
                                    <p:anim calcmode="lin" valueType="num">
                                      <p:cBhvr additive="base">
                                        <p:cTn id="224" dur="500" fill="hold"/>
                                        <p:tgtEl>
                                          <p:spTgt spid="108"/>
                                        </p:tgtEl>
                                        <p:attrNameLst>
                                          <p:attrName>ppt_x</p:attrName>
                                        </p:attrNameLst>
                                      </p:cBhvr>
                                      <p:tavLst>
                                        <p:tav tm="0">
                                          <p:val>
                                            <p:strVal val="#ppt_x"/>
                                          </p:val>
                                        </p:tav>
                                        <p:tav tm="100000">
                                          <p:val>
                                            <p:strVal val="#ppt_x"/>
                                          </p:val>
                                        </p:tav>
                                      </p:tavLst>
                                    </p:anim>
                                    <p:anim calcmode="lin" valueType="num">
                                      <p:cBhvr additive="base">
                                        <p:cTn id="2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nodeType="clickEffect">
                                  <p:stCondLst>
                                    <p:cond delay="0"/>
                                  </p:stCondLst>
                                  <p:childTnLst>
                                    <p:set>
                                      <p:cBhvr>
                                        <p:cTn id="229" dur="1" fill="hold">
                                          <p:stCondLst>
                                            <p:cond delay="0"/>
                                          </p:stCondLst>
                                        </p:cTn>
                                        <p:tgtEl>
                                          <p:spTgt spid="103">
                                            <p:txEl>
                                              <p:pRg st="1" end="1"/>
                                            </p:txEl>
                                          </p:spTgt>
                                        </p:tgtEl>
                                        <p:attrNameLst>
                                          <p:attrName>style.visibility</p:attrName>
                                        </p:attrNameLst>
                                      </p:cBhvr>
                                      <p:to>
                                        <p:strVal val="visible"/>
                                      </p:to>
                                    </p:set>
                                    <p:animEffect transition="in" filter="barn(inVertical)">
                                      <p:cBhvr>
                                        <p:cTn id="230" dur="500"/>
                                        <p:tgtEl>
                                          <p:spTgt spid="103">
                                            <p:txEl>
                                              <p:pRg st="1" end="1"/>
                                            </p:txEl>
                                          </p:spTgt>
                                        </p:tgtEl>
                                      </p:cBhvr>
                                    </p:animEffect>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112"/>
                                        </p:tgtEl>
                                        <p:attrNameLst>
                                          <p:attrName>style.visibility</p:attrName>
                                        </p:attrNameLst>
                                      </p:cBhvr>
                                      <p:to>
                                        <p:strVal val="visible"/>
                                      </p:to>
                                    </p:set>
                                    <p:anim calcmode="lin" valueType="num">
                                      <p:cBhvr additive="base">
                                        <p:cTn id="235" dur="500" fill="hold"/>
                                        <p:tgtEl>
                                          <p:spTgt spid="112"/>
                                        </p:tgtEl>
                                        <p:attrNameLst>
                                          <p:attrName>ppt_x</p:attrName>
                                        </p:attrNameLst>
                                      </p:cBhvr>
                                      <p:tavLst>
                                        <p:tav tm="0">
                                          <p:val>
                                            <p:strVal val="#ppt_x"/>
                                          </p:val>
                                        </p:tav>
                                        <p:tav tm="100000">
                                          <p:val>
                                            <p:strVal val="#ppt_x"/>
                                          </p:val>
                                        </p:tav>
                                      </p:tavLst>
                                    </p:anim>
                                    <p:anim calcmode="lin" valueType="num">
                                      <p:cBhvr additive="base">
                                        <p:cTn id="23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16" presetClass="entr" presetSubtype="21" fill="hold" nodeType="clickEffect">
                                  <p:stCondLst>
                                    <p:cond delay="0"/>
                                  </p:stCondLst>
                                  <p:childTnLst>
                                    <p:set>
                                      <p:cBhvr>
                                        <p:cTn id="240" dur="1" fill="hold">
                                          <p:stCondLst>
                                            <p:cond delay="0"/>
                                          </p:stCondLst>
                                        </p:cTn>
                                        <p:tgtEl>
                                          <p:spTgt spid="103">
                                            <p:txEl>
                                              <p:pRg st="2" end="2"/>
                                            </p:txEl>
                                          </p:spTgt>
                                        </p:tgtEl>
                                        <p:attrNameLst>
                                          <p:attrName>style.visibility</p:attrName>
                                        </p:attrNameLst>
                                      </p:cBhvr>
                                      <p:to>
                                        <p:strVal val="visible"/>
                                      </p:to>
                                    </p:set>
                                    <p:animEffect transition="in" filter="barn(inVertical)">
                                      <p:cBhvr>
                                        <p:cTn id="241" dur="500"/>
                                        <p:tgtEl>
                                          <p:spTgt spid="103">
                                            <p:txEl>
                                              <p:pRg st="2" end="2"/>
                                            </p:txEl>
                                          </p:spTgt>
                                        </p:tgtEl>
                                      </p:cBhvr>
                                    </p:animEffect>
                                  </p:childTnLst>
                                </p:cTn>
                              </p:par>
                            </p:childTnLst>
                          </p:cTn>
                        </p:par>
                      </p:childTnLst>
                    </p:cTn>
                  </p:par>
                  <p:par>
                    <p:cTn id="242" fill="hold">
                      <p:stCondLst>
                        <p:cond delay="indefinite"/>
                      </p:stCondLst>
                      <p:childTnLst>
                        <p:par>
                          <p:cTn id="243" fill="hold">
                            <p:stCondLst>
                              <p:cond delay="0"/>
                            </p:stCondLst>
                            <p:childTnLst>
                              <p:par>
                                <p:cTn id="244" presetID="2" presetClass="entr" presetSubtype="4" fill="hold" grpId="0" nodeType="clickEffect">
                                  <p:stCondLst>
                                    <p:cond delay="0"/>
                                  </p:stCondLst>
                                  <p:childTnLst>
                                    <p:set>
                                      <p:cBhvr>
                                        <p:cTn id="245" dur="1" fill="hold">
                                          <p:stCondLst>
                                            <p:cond delay="0"/>
                                          </p:stCondLst>
                                        </p:cTn>
                                        <p:tgtEl>
                                          <p:spTgt spid="113"/>
                                        </p:tgtEl>
                                        <p:attrNameLst>
                                          <p:attrName>style.visibility</p:attrName>
                                        </p:attrNameLst>
                                      </p:cBhvr>
                                      <p:to>
                                        <p:strVal val="visible"/>
                                      </p:to>
                                    </p:set>
                                    <p:anim calcmode="lin" valueType="num">
                                      <p:cBhvr additive="base">
                                        <p:cTn id="246" dur="500" fill="hold"/>
                                        <p:tgtEl>
                                          <p:spTgt spid="113"/>
                                        </p:tgtEl>
                                        <p:attrNameLst>
                                          <p:attrName>ppt_x</p:attrName>
                                        </p:attrNameLst>
                                      </p:cBhvr>
                                      <p:tavLst>
                                        <p:tav tm="0">
                                          <p:val>
                                            <p:strVal val="#ppt_x"/>
                                          </p:val>
                                        </p:tav>
                                        <p:tav tm="100000">
                                          <p:val>
                                            <p:strVal val="#ppt_x"/>
                                          </p:val>
                                        </p:tav>
                                      </p:tavLst>
                                    </p:anim>
                                    <p:anim calcmode="lin" valueType="num">
                                      <p:cBhvr additive="base">
                                        <p:cTn id="247"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16" presetClass="entr" presetSubtype="21" fill="hold" grpId="0" nodeType="clickEffect">
                                  <p:stCondLst>
                                    <p:cond delay="0"/>
                                  </p:stCondLst>
                                  <p:childTnLst>
                                    <p:set>
                                      <p:cBhvr>
                                        <p:cTn id="251" dur="1" fill="hold">
                                          <p:stCondLst>
                                            <p:cond delay="0"/>
                                          </p:stCondLst>
                                        </p:cTn>
                                        <p:tgtEl>
                                          <p:spTgt spid="104"/>
                                        </p:tgtEl>
                                        <p:attrNameLst>
                                          <p:attrName>style.visibility</p:attrName>
                                        </p:attrNameLst>
                                      </p:cBhvr>
                                      <p:to>
                                        <p:strVal val="visible"/>
                                      </p:to>
                                    </p:set>
                                    <p:animEffect transition="in" filter="barn(inVertical)">
                                      <p:cBhvr>
                                        <p:cTn id="252" dur="500"/>
                                        <p:tgtEl>
                                          <p:spTgt spid="104"/>
                                        </p:tgtEl>
                                      </p:cBhvr>
                                    </p:animEffect>
                                  </p:childTnLst>
                                </p:cTn>
                              </p:par>
                            </p:childTnLst>
                          </p:cTn>
                        </p:par>
                      </p:childTnLst>
                    </p:cTn>
                  </p:par>
                  <p:par>
                    <p:cTn id="253" fill="hold">
                      <p:stCondLst>
                        <p:cond delay="indefinite"/>
                      </p:stCondLst>
                      <p:childTnLst>
                        <p:par>
                          <p:cTn id="254" fill="hold">
                            <p:stCondLst>
                              <p:cond delay="0"/>
                            </p:stCondLst>
                            <p:childTnLst>
                              <p:par>
                                <p:cTn id="255" presetID="6" presetClass="entr" presetSubtype="16" fill="hold" nodeType="clickEffect">
                                  <p:stCondLst>
                                    <p:cond delay="0"/>
                                  </p:stCondLst>
                                  <p:childTnLst>
                                    <p:set>
                                      <p:cBhvr>
                                        <p:cTn id="256" dur="1" fill="hold">
                                          <p:stCondLst>
                                            <p:cond delay="0"/>
                                          </p:stCondLst>
                                        </p:cTn>
                                        <p:tgtEl>
                                          <p:spTgt spid="114"/>
                                        </p:tgtEl>
                                        <p:attrNameLst>
                                          <p:attrName>style.visibility</p:attrName>
                                        </p:attrNameLst>
                                      </p:cBhvr>
                                      <p:to>
                                        <p:strVal val="visible"/>
                                      </p:to>
                                    </p:set>
                                    <p:animEffect transition="in" filter="circle(in)">
                                      <p:cBhvr>
                                        <p:cTn id="257" dur="2000"/>
                                        <p:tgtEl>
                                          <p:spTgt spid="114"/>
                                        </p:tgtEl>
                                      </p:cBhvr>
                                    </p:animEffect>
                                  </p:childTnLst>
                                </p:cTn>
                              </p:par>
                              <p:par>
                                <p:cTn id="258" presetID="22" presetClass="entr" presetSubtype="4" fill="hold" grpId="0" nodeType="withEffect">
                                  <p:stCondLst>
                                    <p:cond delay="0"/>
                                  </p:stCondLst>
                                  <p:childTnLst>
                                    <p:set>
                                      <p:cBhvr>
                                        <p:cTn id="259" dur="1" fill="hold">
                                          <p:stCondLst>
                                            <p:cond delay="0"/>
                                          </p:stCondLst>
                                        </p:cTn>
                                        <p:tgtEl>
                                          <p:spTgt spid="127"/>
                                        </p:tgtEl>
                                        <p:attrNameLst>
                                          <p:attrName>style.visibility</p:attrName>
                                        </p:attrNameLst>
                                      </p:cBhvr>
                                      <p:to>
                                        <p:strVal val="visible"/>
                                      </p:to>
                                    </p:set>
                                    <p:animEffect transition="in" filter="wipe(down)">
                                      <p:cBhvr>
                                        <p:cTn id="260" dur="500"/>
                                        <p:tgtEl>
                                          <p:spTgt spid="127"/>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grpId="0" nodeType="clickEffect">
                                  <p:stCondLst>
                                    <p:cond delay="0"/>
                                  </p:stCondLst>
                                  <p:childTnLst>
                                    <p:set>
                                      <p:cBhvr>
                                        <p:cTn id="264" dur="1" fill="hold">
                                          <p:stCondLst>
                                            <p:cond delay="0"/>
                                          </p:stCondLst>
                                        </p:cTn>
                                        <p:tgtEl>
                                          <p:spTgt spid="128"/>
                                        </p:tgtEl>
                                        <p:attrNameLst>
                                          <p:attrName>style.visibility</p:attrName>
                                        </p:attrNameLst>
                                      </p:cBhvr>
                                      <p:to>
                                        <p:strVal val="visible"/>
                                      </p:to>
                                    </p:set>
                                    <p:animEffect transition="in" filter="wipe(down)">
                                      <p:cBhvr>
                                        <p:cTn id="265" dur="500"/>
                                        <p:tgtEl>
                                          <p:spTgt spid="128"/>
                                        </p:tgtEl>
                                      </p:cBhvr>
                                    </p:animEffect>
                                  </p:childTnLst>
                                </p:cTn>
                              </p:par>
                              <p:par>
                                <p:cTn id="266" presetID="22" presetClass="entr" presetSubtype="4" fill="hold" grpId="0" nodeType="withEffect">
                                  <p:stCondLst>
                                    <p:cond delay="0"/>
                                  </p:stCondLst>
                                  <p:childTnLst>
                                    <p:set>
                                      <p:cBhvr>
                                        <p:cTn id="267" dur="1" fill="hold">
                                          <p:stCondLst>
                                            <p:cond delay="0"/>
                                          </p:stCondLst>
                                        </p:cTn>
                                        <p:tgtEl>
                                          <p:spTgt spid="130"/>
                                        </p:tgtEl>
                                        <p:attrNameLst>
                                          <p:attrName>style.visibility</p:attrName>
                                        </p:attrNameLst>
                                      </p:cBhvr>
                                      <p:to>
                                        <p:strVal val="visible"/>
                                      </p:to>
                                    </p:set>
                                    <p:animEffect transition="in" filter="wipe(down)">
                                      <p:cBhvr>
                                        <p:cTn id="268" dur="500"/>
                                        <p:tgtEl>
                                          <p:spTgt spid="130"/>
                                        </p:tgtEl>
                                      </p:cBhvr>
                                    </p:animEffect>
                                  </p:childTnLst>
                                </p:cTn>
                              </p:par>
                              <p:par>
                                <p:cTn id="269" presetID="22" presetClass="entr" presetSubtype="4" fill="hold" grpId="0" nodeType="withEffect">
                                  <p:stCondLst>
                                    <p:cond delay="0"/>
                                  </p:stCondLst>
                                  <p:childTnLst>
                                    <p:set>
                                      <p:cBhvr>
                                        <p:cTn id="270" dur="1" fill="hold">
                                          <p:stCondLst>
                                            <p:cond delay="0"/>
                                          </p:stCondLst>
                                        </p:cTn>
                                        <p:tgtEl>
                                          <p:spTgt spid="131"/>
                                        </p:tgtEl>
                                        <p:attrNameLst>
                                          <p:attrName>style.visibility</p:attrName>
                                        </p:attrNameLst>
                                      </p:cBhvr>
                                      <p:to>
                                        <p:strVal val="visible"/>
                                      </p:to>
                                    </p:set>
                                    <p:animEffect transition="in" filter="wipe(down)">
                                      <p:cBhvr>
                                        <p:cTn id="271" dur="500"/>
                                        <p:tgtEl>
                                          <p:spTgt spid="131"/>
                                        </p:tgtEl>
                                      </p:cBhvr>
                                    </p:animEffect>
                                  </p:childTnLst>
                                </p:cTn>
                              </p:par>
                              <p:par>
                                <p:cTn id="272" presetID="22" presetClass="entr" presetSubtype="4" fill="hold" nodeType="withEffect">
                                  <p:stCondLst>
                                    <p:cond delay="0"/>
                                  </p:stCondLst>
                                  <p:childTnLst>
                                    <p:set>
                                      <p:cBhvr>
                                        <p:cTn id="273" dur="1" fill="hold">
                                          <p:stCondLst>
                                            <p:cond delay="0"/>
                                          </p:stCondLst>
                                        </p:cTn>
                                        <p:tgtEl>
                                          <p:spTgt spid="132"/>
                                        </p:tgtEl>
                                        <p:attrNameLst>
                                          <p:attrName>style.visibility</p:attrName>
                                        </p:attrNameLst>
                                      </p:cBhvr>
                                      <p:to>
                                        <p:strVal val="visible"/>
                                      </p:to>
                                    </p:set>
                                    <p:animEffect transition="in" filter="wipe(down)">
                                      <p:cBhvr>
                                        <p:cTn id="274" dur="500"/>
                                        <p:tgtEl>
                                          <p:spTgt spid="132"/>
                                        </p:tgtEl>
                                      </p:cBhvr>
                                    </p:animEffect>
                                  </p:childTnLst>
                                </p:cTn>
                              </p:par>
                            </p:childTnLst>
                          </p:cTn>
                        </p:par>
                      </p:childTnLst>
                    </p:cTn>
                  </p:par>
                  <p:par>
                    <p:cTn id="275" fill="hold">
                      <p:stCondLst>
                        <p:cond delay="indefinite"/>
                      </p:stCondLst>
                      <p:childTnLst>
                        <p:par>
                          <p:cTn id="276" fill="hold">
                            <p:stCondLst>
                              <p:cond delay="0"/>
                            </p:stCondLst>
                            <p:childTnLst>
                              <p:par>
                                <p:cTn id="277" presetID="16" presetClass="entr" presetSubtype="21" fill="hold" nodeType="clickEffect">
                                  <p:stCondLst>
                                    <p:cond delay="0"/>
                                  </p:stCondLst>
                                  <p:childTnLst>
                                    <p:set>
                                      <p:cBhvr>
                                        <p:cTn id="278" dur="1" fill="hold">
                                          <p:stCondLst>
                                            <p:cond delay="0"/>
                                          </p:stCondLst>
                                        </p:cTn>
                                        <p:tgtEl>
                                          <p:spTgt spid="125">
                                            <p:txEl>
                                              <p:pRg st="0" end="0"/>
                                            </p:txEl>
                                          </p:spTgt>
                                        </p:tgtEl>
                                        <p:attrNameLst>
                                          <p:attrName>style.visibility</p:attrName>
                                        </p:attrNameLst>
                                      </p:cBhvr>
                                      <p:to>
                                        <p:strVal val="visible"/>
                                      </p:to>
                                    </p:set>
                                    <p:animEffect transition="in" filter="barn(inVertical)">
                                      <p:cBhvr>
                                        <p:cTn id="279" dur="500"/>
                                        <p:tgtEl>
                                          <p:spTgt spid="125">
                                            <p:txEl>
                                              <p:pRg st="0" end="0"/>
                                            </p:txEl>
                                          </p:spTgt>
                                        </p:tgtEl>
                                      </p:cBhvr>
                                    </p:animEffect>
                                  </p:childTnLst>
                                </p:cTn>
                              </p:par>
                            </p:childTnLst>
                          </p:cTn>
                        </p:par>
                      </p:childTnLst>
                    </p:cTn>
                  </p:par>
                  <p:par>
                    <p:cTn id="280" fill="hold">
                      <p:stCondLst>
                        <p:cond delay="indefinite"/>
                      </p:stCondLst>
                      <p:childTnLst>
                        <p:par>
                          <p:cTn id="281" fill="hold">
                            <p:stCondLst>
                              <p:cond delay="0"/>
                            </p:stCondLst>
                            <p:childTnLst>
                              <p:par>
                                <p:cTn id="282" presetID="2" presetClass="entr" presetSubtype="4" fill="hold" grpId="0" nodeType="clickEffect">
                                  <p:stCondLst>
                                    <p:cond delay="0"/>
                                  </p:stCondLst>
                                  <p:childTnLst>
                                    <p:set>
                                      <p:cBhvr>
                                        <p:cTn id="283" dur="1" fill="hold">
                                          <p:stCondLst>
                                            <p:cond delay="0"/>
                                          </p:stCondLst>
                                        </p:cTn>
                                        <p:tgtEl>
                                          <p:spTgt spid="129"/>
                                        </p:tgtEl>
                                        <p:attrNameLst>
                                          <p:attrName>style.visibility</p:attrName>
                                        </p:attrNameLst>
                                      </p:cBhvr>
                                      <p:to>
                                        <p:strVal val="visible"/>
                                      </p:to>
                                    </p:set>
                                    <p:anim calcmode="lin" valueType="num">
                                      <p:cBhvr additive="base">
                                        <p:cTn id="284" dur="500" fill="hold"/>
                                        <p:tgtEl>
                                          <p:spTgt spid="129"/>
                                        </p:tgtEl>
                                        <p:attrNameLst>
                                          <p:attrName>ppt_x</p:attrName>
                                        </p:attrNameLst>
                                      </p:cBhvr>
                                      <p:tavLst>
                                        <p:tav tm="0">
                                          <p:val>
                                            <p:strVal val="#ppt_x"/>
                                          </p:val>
                                        </p:tav>
                                        <p:tav tm="100000">
                                          <p:val>
                                            <p:strVal val="#ppt_x"/>
                                          </p:val>
                                        </p:tav>
                                      </p:tavLst>
                                    </p:anim>
                                    <p:anim calcmode="lin" valueType="num">
                                      <p:cBhvr additive="base">
                                        <p:cTn id="285"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nodeType="clickEffect">
                                  <p:stCondLst>
                                    <p:cond delay="0"/>
                                  </p:stCondLst>
                                  <p:childTnLst>
                                    <p:set>
                                      <p:cBhvr>
                                        <p:cTn id="289" dur="1" fill="hold">
                                          <p:stCondLst>
                                            <p:cond delay="0"/>
                                          </p:stCondLst>
                                        </p:cTn>
                                        <p:tgtEl>
                                          <p:spTgt spid="125">
                                            <p:txEl>
                                              <p:pRg st="1" end="1"/>
                                            </p:txEl>
                                          </p:spTgt>
                                        </p:tgtEl>
                                        <p:attrNameLst>
                                          <p:attrName>style.visibility</p:attrName>
                                        </p:attrNameLst>
                                      </p:cBhvr>
                                      <p:to>
                                        <p:strVal val="visible"/>
                                      </p:to>
                                    </p:set>
                                    <p:animEffect transition="in" filter="barn(inVertical)">
                                      <p:cBhvr>
                                        <p:cTn id="290" dur="500"/>
                                        <p:tgtEl>
                                          <p:spTgt spid="125">
                                            <p:txEl>
                                              <p:pRg st="1" end="1"/>
                                            </p:txEl>
                                          </p:spTgt>
                                        </p:tgtEl>
                                      </p:cBhvr>
                                    </p:animEffect>
                                  </p:childTnLst>
                                </p:cTn>
                              </p:par>
                            </p:childTnLst>
                          </p:cTn>
                        </p:par>
                      </p:childTnLst>
                    </p:cTn>
                  </p:par>
                  <p:par>
                    <p:cTn id="291" fill="hold">
                      <p:stCondLst>
                        <p:cond delay="indefinite"/>
                      </p:stCondLst>
                      <p:childTnLst>
                        <p:par>
                          <p:cTn id="292" fill="hold">
                            <p:stCondLst>
                              <p:cond delay="0"/>
                            </p:stCondLst>
                            <p:childTnLst>
                              <p:par>
                                <p:cTn id="293" presetID="2" presetClass="entr" presetSubtype="4" fill="hold" grpId="0" nodeType="clickEffect">
                                  <p:stCondLst>
                                    <p:cond delay="0"/>
                                  </p:stCondLst>
                                  <p:childTnLst>
                                    <p:set>
                                      <p:cBhvr>
                                        <p:cTn id="294" dur="1" fill="hold">
                                          <p:stCondLst>
                                            <p:cond delay="0"/>
                                          </p:stCondLst>
                                        </p:cTn>
                                        <p:tgtEl>
                                          <p:spTgt spid="133"/>
                                        </p:tgtEl>
                                        <p:attrNameLst>
                                          <p:attrName>style.visibility</p:attrName>
                                        </p:attrNameLst>
                                      </p:cBhvr>
                                      <p:to>
                                        <p:strVal val="visible"/>
                                      </p:to>
                                    </p:set>
                                    <p:anim calcmode="lin" valueType="num">
                                      <p:cBhvr additive="base">
                                        <p:cTn id="295" dur="500" fill="hold"/>
                                        <p:tgtEl>
                                          <p:spTgt spid="133"/>
                                        </p:tgtEl>
                                        <p:attrNameLst>
                                          <p:attrName>ppt_x</p:attrName>
                                        </p:attrNameLst>
                                      </p:cBhvr>
                                      <p:tavLst>
                                        <p:tav tm="0">
                                          <p:val>
                                            <p:strVal val="#ppt_x"/>
                                          </p:val>
                                        </p:tav>
                                        <p:tav tm="100000">
                                          <p:val>
                                            <p:strVal val="#ppt_x"/>
                                          </p:val>
                                        </p:tav>
                                      </p:tavLst>
                                    </p:anim>
                                    <p:anim calcmode="lin" valueType="num">
                                      <p:cBhvr additive="base">
                                        <p:cTn id="296"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presetID="16" presetClass="entr" presetSubtype="21" fill="hold" nodeType="clickEffect">
                                  <p:stCondLst>
                                    <p:cond delay="0"/>
                                  </p:stCondLst>
                                  <p:childTnLst>
                                    <p:set>
                                      <p:cBhvr>
                                        <p:cTn id="300" dur="1" fill="hold">
                                          <p:stCondLst>
                                            <p:cond delay="0"/>
                                          </p:stCondLst>
                                        </p:cTn>
                                        <p:tgtEl>
                                          <p:spTgt spid="125">
                                            <p:txEl>
                                              <p:pRg st="2" end="2"/>
                                            </p:txEl>
                                          </p:spTgt>
                                        </p:tgtEl>
                                        <p:attrNameLst>
                                          <p:attrName>style.visibility</p:attrName>
                                        </p:attrNameLst>
                                      </p:cBhvr>
                                      <p:to>
                                        <p:strVal val="visible"/>
                                      </p:to>
                                    </p:set>
                                    <p:animEffect transition="in" filter="barn(inVertical)">
                                      <p:cBhvr>
                                        <p:cTn id="301" dur="500"/>
                                        <p:tgtEl>
                                          <p:spTgt spid="125">
                                            <p:txEl>
                                              <p:pRg st="2" end="2"/>
                                            </p:txEl>
                                          </p:spTgt>
                                        </p:tgtEl>
                                      </p:cBhvr>
                                    </p:animEffect>
                                  </p:childTnLst>
                                </p:cTn>
                              </p:par>
                            </p:childTnLst>
                          </p:cTn>
                        </p:par>
                      </p:childTnLst>
                    </p:cTn>
                  </p:par>
                  <p:par>
                    <p:cTn id="302" fill="hold">
                      <p:stCondLst>
                        <p:cond delay="indefinite"/>
                      </p:stCondLst>
                      <p:childTnLst>
                        <p:par>
                          <p:cTn id="303" fill="hold">
                            <p:stCondLst>
                              <p:cond delay="0"/>
                            </p:stCondLst>
                            <p:childTnLst>
                              <p:par>
                                <p:cTn id="304" presetID="2" presetClass="entr" presetSubtype="4" fill="hold" grpId="0" nodeType="clickEffect">
                                  <p:stCondLst>
                                    <p:cond delay="0"/>
                                  </p:stCondLst>
                                  <p:childTnLst>
                                    <p:set>
                                      <p:cBhvr>
                                        <p:cTn id="305" dur="1" fill="hold">
                                          <p:stCondLst>
                                            <p:cond delay="0"/>
                                          </p:stCondLst>
                                        </p:cTn>
                                        <p:tgtEl>
                                          <p:spTgt spid="134"/>
                                        </p:tgtEl>
                                        <p:attrNameLst>
                                          <p:attrName>style.visibility</p:attrName>
                                        </p:attrNameLst>
                                      </p:cBhvr>
                                      <p:to>
                                        <p:strVal val="visible"/>
                                      </p:to>
                                    </p:set>
                                    <p:anim calcmode="lin" valueType="num">
                                      <p:cBhvr additive="base">
                                        <p:cTn id="306" dur="500" fill="hold"/>
                                        <p:tgtEl>
                                          <p:spTgt spid="134"/>
                                        </p:tgtEl>
                                        <p:attrNameLst>
                                          <p:attrName>ppt_x</p:attrName>
                                        </p:attrNameLst>
                                      </p:cBhvr>
                                      <p:tavLst>
                                        <p:tav tm="0">
                                          <p:val>
                                            <p:strVal val="#ppt_x"/>
                                          </p:val>
                                        </p:tav>
                                        <p:tav tm="100000">
                                          <p:val>
                                            <p:strVal val="#ppt_x"/>
                                          </p:val>
                                        </p:tav>
                                      </p:tavLst>
                                    </p:anim>
                                    <p:anim calcmode="lin" valueType="num">
                                      <p:cBhvr additive="base">
                                        <p:cTn id="307"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16" presetClass="entr" presetSubtype="21" fill="hold" grpId="0" nodeType="clickEffect">
                                  <p:stCondLst>
                                    <p:cond delay="0"/>
                                  </p:stCondLst>
                                  <p:childTnLst>
                                    <p:set>
                                      <p:cBhvr>
                                        <p:cTn id="311" dur="1" fill="hold">
                                          <p:stCondLst>
                                            <p:cond delay="0"/>
                                          </p:stCondLst>
                                        </p:cTn>
                                        <p:tgtEl>
                                          <p:spTgt spid="126"/>
                                        </p:tgtEl>
                                        <p:attrNameLst>
                                          <p:attrName>style.visibility</p:attrName>
                                        </p:attrNameLst>
                                      </p:cBhvr>
                                      <p:to>
                                        <p:strVal val="visible"/>
                                      </p:to>
                                    </p:set>
                                    <p:animEffect transition="in" filter="barn(inVertical)">
                                      <p:cBhvr>
                                        <p:cTn id="31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7" grpId="0" animBg="1"/>
      <p:bldP spid="28" grpId="0"/>
      <p:bldP spid="39" grpId="0" animBg="1"/>
      <p:bldP spid="40" grpId="0"/>
      <p:bldP spid="41" grpId="0"/>
      <p:bldP spid="42" grpId="0"/>
      <p:bldP spid="43" grpId="0"/>
      <p:bldP spid="45" grpId="0"/>
      <p:bldP spid="46" grpId="0"/>
      <p:bldP spid="48" grpId="0" animBg="1"/>
      <p:bldP spid="72" grpId="0" animBg="1"/>
      <p:bldP spid="73" grpId="0" animBg="1"/>
      <p:bldP spid="74" grpId="0"/>
      <p:bldP spid="75" grpId="0"/>
      <p:bldP spid="76" grpId="0"/>
      <p:bldP spid="78" grpId="0"/>
      <p:bldP spid="79" grpId="0"/>
      <p:bldP spid="80" grpId="0"/>
      <p:bldP spid="94" grpId="0" animBg="1"/>
      <p:bldP spid="95" grpId="0" animBg="1"/>
      <p:bldP spid="96" grpId="0"/>
      <p:bldP spid="97" grpId="0"/>
      <p:bldP spid="98" grpId="0"/>
      <p:bldP spid="99" grpId="0"/>
      <p:bldP spid="101" grpId="0"/>
      <p:bldP spid="102" grpId="0"/>
      <p:bldP spid="104" grpId="0" animBg="1"/>
      <p:bldP spid="106" grpId="0" animBg="1"/>
      <p:bldP spid="107" grpId="0"/>
      <p:bldP spid="108" grpId="0"/>
      <p:bldP spid="109" grpId="0"/>
      <p:bldP spid="110" grpId="0"/>
      <p:bldP spid="112" grpId="0"/>
      <p:bldP spid="113" grpId="0"/>
      <p:bldP spid="126" grpId="0" animBg="1"/>
      <p:bldP spid="127" grpId="0" animBg="1"/>
      <p:bldP spid="128" grpId="0"/>
      <p:bldP spid="129" grpId="0"/>
      <p:bldP spid="130" grpId="0"/>
      <p:bldP spid="131" grpId="0"/>
      <p:bldP spid="133" grpId="0"/>
      <p:bldP spid="1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435" y="-74822"/>
            <a:ext cx="1985687" cy="225181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616" y="3111515"/>
            <a:ext cx="3291485" cy="248918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943" y="3257550"/>
            <a:ext cx="2449286" cy="2057400"/>
          </a:xfrm>
          <a:prstGeom prst="rect">
            <a:avLst/>
          </a:prstGeom>
        </p:spPr>
      </p:pic>
      <p:pic>
        <p:nvPicPr>
          <p:cNvPr id="10" name="Picture 25">
            <a:extLst>
              <a:ext uri="{FF2B5EF4-FFF2-40B4-BE49-F238E27FC236}">
                <a16:creationId xmlns:a16="http://schemas.microsoft.com/office/drawing/2014/main" id="{A622330E-D08C-4B90-93B7-F4AF3C7475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8289" y="1444102"/>
            <a:ext cx="2891928" cy="2400300"/>
          </a:xfrm>
          <a:prstGeom prst="rect">
            <a:avLst/>
          </a:prstGeom>
        </p:spPr>
      </p:pic>
      <p:pic>
        <p:nvPicPr>
          <p:cNvPr id="14"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flipH="1">
            <a:off x="3091552" y="-1272264"/>
            <a:ext cx="775634" cy="3952067"/>
          </a:xfrm>
          <a:prstGeom prst="rect">
            <a:avLst/>
          </a:prstGeom>
        </p:spPr>
      </p:pic>
      <p:sp>
        <p:nvSpPr>
          <p:cNvPr id="15" name="TextBox 11"/>
          <p:cNvSpPr txBox="1"/>
          <p:nvPr/>
        </p:nvSpPr>
        <p:spPr>
          <a:xfrm>
            <a:off x="1503335" y="462496"/>
            <a:ext cx="3840578" cy="444289"/>
          </a:xfrm>
          <a:prstGeom prst="rect">
            <a:avLst/>
          </a:prstGeom>
        </p:spPr>
        <p:txBody>
          <a:bodyPr lIns="0" tIns="0" rIns="0" bIns="0" rtlCol="0" anchor="t">
            <a:spAutoFit/>
          </a:bodyPr>
          <a:lstStyle/>
          <a:p>
            <a:pPr algn="ctr">
              <a:lnSpc>
                <a:spcPts val="3750"/>
              </a:lnSpc>
            </a:pPr>
            <a:r>
              <a:rPr lang="en-US" sz="2500" b="1">
                <a:solidFill>
                  <a:srgbClr val="FFFFFF"/>
                </a:solidFill>
                <a:latin typeface="Arial" panose="020B0604020202020204" pitchFamily="34" charset="0"/>
                <a:cs typeface="Arial" panose="020B0604020202020204" pitchFamily="34" charset="0"/>
              </a:rPr>
              <a:t>Bài 4. </a:t>
            </a:r>
            <a:r>
              <a:rPr lang="en-US" sz="2500">
                <a:solidFill>
                  <a:srgbClr val="FFFFFF"/>
                </a:solidFill>
                <a:latin typeface="Arial" panose="020B0604020202020204" pitchFamily="34" charset="0"/>
                <a:cs typeface="Arial" panose="020B0604020202020204" pitchFamily="34" charset="0"/>
              </a:rPr>
              <a:t>Tính (theo mẫu)</a:t>
            </a:r>
            <a:endParaRPr lang="en-US" sz="2500" dirty="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A2BC5BD-CDB6-4629-9996-BAB4A4B5A98B}"/>
              </a:ext>
            </a:extLst>
          </p:cNvPr>
          <p:cNvSpPr txBox="1"/>
          <p:nvPr/>
        </p:nvSpPr>
        <p:spPr>
          <a:xfrm>
            <a:off x="3408925" y="1218946"/>
            <a:ext cx="1144770"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grpSp>
        <p:nvGrpSpPr>
          <p:cNvPr id="16" name="Group 15">
            <a:extLst>
              <a:ext uri="{FF2B5EF4-FFF2-40B4-BE49-F238E27FC236}">
                <a16:creationId xmlns:a16="http://schemas.microsoft.com/office/drawing/2014/main" id="{BDC0CDA4-CFB1-41CC-B69D-1982F6C2DB4F}"/>
              </a:ext>
            </a:extLst>
          </p:cNvPr>
          <p:cNvGrpSpPr/>
          <p:nvPr/>
        </p:nvGrpSpPr>
        <p:grpSpPr>
          <a:xfrm>
            <a:off x="3651132" y="1990725"/>
            <a:ext cx="1275535" cy="1162050"/>
            <a:chOff x="-133350" y="9525"/>
            <a:chExt cx="1275535" cy="1162050"/>
          </a:xfrm>
        </p:grpSpPr>
        <p:sp>
          <p:nvSpPr>
            <p:cNvPr id="17" name="Text Box 781">
              <a:extLst>
                <a:ext uri="{FF2B5EF4-FFF2-40B4-BE49-F238E27FC236}">
                  <a16:creationId xmlns:a16="http://schemas.microsoft.com/office/drawing/2014/main" id="{CD9D2041-D6B9-4D01-B5D1-BD35ACF1463A}"/>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427</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a:t>
              </a: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0" name="Text Box 782">
              <a:extLst>
                <a:ext uri="{FF2B5EF4-FFF2-40B4-BE49-F238E27FC236}">
                  <a16:creationId xmlns:a16="http://schemas.microsoft.com/office/drawing/2014/main" id="{F2DAA3D4-24D2-4883-AB24-5AE4E3DBF8B8}"/>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2CF69F94-FB88-4FB5-8A4C-E529FF6C8D52}"/>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
        <p:nvSpPr>
          <p:cNvPr id="22" name="TextBox 21">
            <a:extLst>
              <a:ext uri="{FF2B5EF4-FFF2-40B4-BE49-F238E27FC236}">
                <a16:creationId xmlns:a16="http://schemas.microsoft.com/office/drawing/2014/main" id="{CFE7D75C-F0A0-45E2-A2B6-1A97C99A137B}"/>
              </a:ext>
            </a:extLst>
          </p:cNvPr>
          <p:cNvSpPr txBox="1"/>
          <p:nvPr/>
        </p:nvSpPr>
        <p:spPr>
          <a:xfrm>
            <a:off x="4085012" y="3123873"/>
            <a:ext cx="30228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2</a:t>
            </a:r>
            <a:endParaRPr lang="en-US" sz="2500"/>
          </a:p>
        </p:txBody>
      </p:sp>
      <p:sp>
        <p:nvSpPr>
          <p:cNvPr id="23" name="TextBox 22">
            <a:extLst>
              <a:ext uri="{FF2B5EF4-FFF2-40B4-BE49-F238E27FC236}">
                <a16:creationId xmlns:a16="http://schemas.microsoft.com/office/drawing/2014/main" id="{F045EAA8-F8E0-470F-BDD5-71F536098FD9}"/>
              </a:ext>
            </a:extLst>
          </p:cNvPr>
          <p:cNvSpPr txBox="1"/>
          <p:nvPr/>
        </p:nvSpPr>
        <p:spPr>
          <a:xfrm>
            <a:off x="3981310" y="3123873"/>
            <a:ext cx="45719"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4</a:t>
            </a:r>
            <a:endParaRPr lang="en-US" sz="2500"/>
          </a:p>
        </p:txBody>
      </p:sp>
      <p:sp>
        <p:nvSpPr>
          <p:cNvPr id="24" name="TextBox 23">
            <a:extLst>
              <a:ext uri="{FF2B5EF4-FFF2-40B4-BE49-F238E27FC236}">
                <a16:creationId xmlns:a16="http://schemas.microsoft.com/office/drawing/2014/main" id="{E099ED20-442B-4361-ACA1-E201509B00B7}"/>
              </a:ext>
            </a:extLst>
          </p:cNvPr>
          <p:cNvSpPr txBox="1"/>
          <p:nvPr/>
        </p:nvSpPr>
        <p:spPr>
          <a:xfrm>
            <a:off x="5351077" y="1759360"/>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7 trừ 6 bằng 1 , viết 1</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4, viết 4</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C6A7061-2374-4983-A3B6-4B1E02163A01}"/>
              </a:ext>
            </a:extLst>
          </p:cNvPr>
          <p:cNvSpPr/>
          <p:nvPr/>
        </p:nvSpPr>
        <p:spPr>
          <a:xfrm>
            <a:off x="5494032" y="3784785"/>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427 – 6 = 421</a:t>
            </a:r>
          </a:p>
        </p:txBody>
      </p:sp>
      <p:sp>
        <p:nvSpPr>
          <p:cNvPr id="12" name="Rectangle 11">
            <a:extLst>
              <a:ext uri="{FF2B5EF4-FFF2-40B4-BE49-F238E27FC236}">
                <a16:creationId xmlns:a16="http://schemas.microsoft.com/office/drawing/2014/main" id="{A1005014-CC54-4D89-9A4F-62C9CD1AAE8A}"/>
              </a:ext>
            </a:extLst>
          </p:cNvPr>
          <p:cNvSpPr/>
          <p:nvPr/>
        </p:nvSpPr>
        <p:spPr>
          <a:xfrm>
            <a:off x="3516648" y="1740749"/>
            <a:ext cx="5412668" cy="2648371"/>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54285A-4B73-411B-88D4-F9AECA5E3353}"/>
              </a:ext>
            </a:extLst>
          </p:cNvPr>
          <p:cNvSpPr txBox="1"/>
          <p:nvPr/>
        </p:nvSpPr>
        <p:spPr>
          <a:xfrm>
            <a:off x="4249935" y="3131323"/>
            <a:ext cx="19534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1</a:t>
            </a:r>
            <a:endParaRPr lang="en-US" sz="2500"/>
          </a:p>
        </p:txBody>
      </p:sp>
      <p:pic>
        <p:nvPicPr>
          <p:cNvPr id="39" name="Picture 38">
            <a:extLst>
              <a:ext uri="{FF2B5EF4-FFF2-40B4-BE49-F238E27FC236}">
                <a16:creationId xmlns:a16="http://schemas.microsoft.com/office/drawing/2014/main" id="{7AEA6B6F-CE8A-424E-9FB2-6649EA884AFD}"/>
              </a:ext>
            </a:extLst>
          </p:cNvPr>
          <p:cNvPicPr>
            <a:picLocks noChangeAspect="1"/>
          </p:cNvPicPr>
          <p:nvPr/>
        </p:nvPicPr>
        <p:blipFill>
          <a:blip r:embed="rId12"/>
          <a:stretch>
            <a:fillRect/>
          </a:stretch>
        </p:blipFill>
        <p:spPr>
          <a:xfrm>
            <a:off x="3684626" y="1823359"/>
            <a:ext cx="5091085" cy="2565761"/>
          </a:xfrm>
          <a:prstGeom prst="rect">
            <a:avLst/>
          </a:prstGeom>
        </p:spPr>
      </p:pic>
      <p:grpSp>
        <p:nvGrpSpPr>
          <p:cNvPr id="40" name="Group 39">
            <a:extLst>
              <a:ext uri="{FF2B5EF4-FFF2-40B4-BE49-F238E27FC236}">
                <a16:creationId xmlns:a16="http://schemas.microsoft.com/office/drawing/2014/main" id="{55C9998C-7BF3-4770-B939-E70CC34BDD42}"/>
              </a:ext>
            </a:extLst>
          </p:cNvPr>
          <p:cNvGrpSpPr/>
          <p:nvPr/>
        </p:nvGrpSpPr>
        <p:grpSpPr>
          <a:xfrm>
            <a:off x="3538794" y="1972114"/>
            <a:ext cx="1275535" cy="1162050"/>
            <a:chOff x="-133350" y="9525"/>
            <a:chExt cx="1275535" cy="1162050"/>
          </a:xfrm>
        </p:grpSpPr>
        <p:sp>
          <p:nvSpPr>
            <p:cNvPr id="41" name="Text Box 781">
              <a:extLst>
                <a:ext uri="{FF2B5EF4-FFF2-40B4-BE49-F238E27FC236}">
                  <a16:creationId xmlns:a16="http://schemas.microsoft.com/office/drawing/2014/main" id="{3B8C8DA8-372C-41E3-80CA-D65D60C85295}"/>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447</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3</a:t>
              </a: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2" name="Text Box 782">
              <a:extLst>
                <a:ext uri="{FF2B5EF4-FFF2-40B4-BE49-F238E27FC236}">
                  <a16:creationId xmlns:a16="http://schemas.microsoft.com/office/drawing/2014/main" id="{2D25C9FD-9D40-4527-8D51-B7E04C57ADE1}"/>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0AC70303-A5A6-4E54-AFFB-6378C3F9046F}"/>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112FCD1-5D13-4B27-BCB0-E7743A8BD147}"/>
              </a:ext>
            </a:extLst>
          </p:cNvPr>
          <p:cNvSpPr txBox="1"/>
          <p:nvPr/>
        </p:nvSpPr>
        <p:spPr>
          <a:xfrm>
            <a:off x="3972674" y="3105262"/>
            <a:ext cx="30228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4</a:t>
            </a:r>
            <a:endParaRPr lang="en-US" sz="2500"/>
          </a:p>
        </p:txBody>
      </p:sp>
      <p:sp>
        <p:nvSpPr>
          <p:cNvPr id="45" name="TextBox 44">
            <a:extLst>
              <a:ext uri="{FF2B5EF4-FFF2-40B4-BE49-F238E27FC236}">
                <a16:creationId xmlns:a16="http://schemas.microsoft.com/office/drawing/2014/main" id="{493B741C-D0B3-4A89-9CD2-B8E990E0954D}"/>
              </a:ext>
            </a:extLst>
          </p:cNvPr>
          <p:cNvSpPr txBox="1"/>
          <p:nvPr/>
        </p:nvSpPr>
        <p:spPr>
          <a:xfrm>
            <a:off x="3868972" y="3105262"/>
            <a:ext cx="45719"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4</a:t>
            </a:r>
            <a:endParaRPr lang="en-US" sz="2500"/>
          </a:p>
        </p:txBody>
      </p:sp>
      <p:sp>
        <p:nvSpPr>
          <p:cNvPr id="46" name="TextBox 45">
            <a:extLst>
              <a:ext uri="{FF2B5EF4-FFF2-40B4-BE49-F238E27FC236}">
                <a16:creationId xmlns:a16="http://schemas.microsoft.com/office/drawing/2014/main" id="{D4806BEC-1D44-4548-A1AA-E4F74C489FAD}"/>
              </a:ext>
            </a:extLst>
          </p:cNvPr>
          <p:cNvSpPr txBox="1"/>
          <p:nvPr/>
        </p:nvSpPr>
        <p:spPr>
          <a:xfrm>
            <a:off x="5238739" y="1740749"/>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7 trừ 3 bằng 4 , viết 4</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4, viết 4</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4, viết 4</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3E5618C1-0D2C-4B1B-971A-D5FE08466925}"/>
              </a:ext>
            </a:extLst>
          </p:cNvPr>
          <p:cNvSpPr/>
          <p:nvPr/>
        </p:nvSpPr>
        <p:spPr>
          <a:xfrm>
            <a:off x="5381694" y="3766174"/>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447 – 3 = 424</a:t>
            </a:r>
          </a:p>
        </p:txBody>
      </p:sp>
      <p:sp>
        <p:nvSpPr>
          <p:cNvPr id="48" name="TextBox 47">
            <a:extLst>
              <a:ext uri="{FF2B5EF4-FFF2-40B4-BE49-F238E27FC236}">
                <a16:creationId xmlns:a16="http://schemas.microsoft.com/office/drawing/2014/main" id="{139192EE-D422-4F6C-99FE-2529A6F8858F}"/>
              </a:ext>
            </a:extLst>
          </p:cNvPr>
          <p:cNvSpPr txBox="1"/>
          <p:nvPr/>
        </p:nvSpPr>
        <p:spPr>
          <a:xfrm>
            <a:off x="4137597" y="3112712"/>
            <a:ext cx="19534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4</a:t>
            </a:r>
            <a:endParaRPr lang="en-US" sz="2500"/>
          </a:p>
        </p:txBody>
      </p:sp>
      <p:pic>
        <p:nvPicPr>
          <p:cNvPr id="49" name="Picture 48">
            <a:extLst>
              <a:ext uri="{FF2B5EF4-FFF2-40B4-BE49-F238E27FC236}">
                <a16:creationId xmlns:a16="http://schemas.microsoft.com/office/drawing/2014/main" id="{03B23C8E-6C0B-44EE-9AD7-574745E9452D}"/>
              </a:ext>
            </a:extLst>
          </p:cNvPr>
          <p:cNvPicPr>
            <a:picLocks noChangeAspect="1"/>
          </p:cNvPicPr>
          <p:nvPr/>
        </p:nvPicPr>
        <p:blipFill>
          <a:blip r:embed="rId12"/>
          <a:stretch>
            <a:fillRect/>
          </a:stretch>
        </p:blipFill>
        <p:spPr>
          <a:xfrm>
            <a:off x="3644542" y="1785081"/>
            <a:ext cx="5091085" cy="2565761"/>
          </a:xfrm>
          <a:prstGeom prst="rect">
            <a:avLst/>
          </a:prstGeom>
        </p:spPr>
      </p:pic>
      <p:grpSp>
        <p:nvGrpSpPr>
          <p:cNvPr id="50" name="Group 49">
            <a:extLst>
              <a:ext uri="{FF2B5EF4-FFF2-40B4-BE49-F238E27FC236}">
                <a16:creationId xmlns:a16="http://schemas.microsoft.com/office/drawing/2014/main" id="{D8A874DC-82AA-48C8-B639-A6F4A6912355}"/>
              </a:ext>
            </a:extLst>
          </p:cNvPr>
          <p:cNvGrpSpPr/>
          <p:nvPr/>
        </p:nvGrpSpPr>
        <p:grpSpPr>
          <a:xfrm>
            <a:off x="3530811" y="2016446"/>
            <a:ext cx="1275535" cy="1162050"/>
            <a:chOff x="-133350" y="9525"/>
            <a:chExt cx="1275535" cy="1162050"/>
          </a:xfrm>
        </p:grpSpPr>
        <p:sp>
          <p:nvSpPr>
            <p:cNvPr id="51" name="Text Box 781">
              <a:extLst>
                <a:ext uri="{FF2B5EF4-FFF2-40B4-BE49-F238E27FC236}">
                  <a16:creationId xmlns:a16="http://schemas.microsoft.com/office/drawing/2014/main" id="{5D2E30E8-A735-4858-9C75-1F6ECB0EE4A3}"/>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627</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4</a:t>
              </a: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2" name="Text Box 782">
              <a:extLst>
                <a:ext uri="{FF2B5EF4-FFF2-40B4-BE49-F238E27FC236}">
                  <a16:creationId xmlns:a16="http://schemas.microsoft.com/office/drawing/2014/main" id="{71C0E075-A385-4CD8-BC5B-B8376AD90117}"/>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AD091B18-DDC2-480D-8D3E-70928821CF85}"/>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
        <p:nvSpPr>
          <p:cNvPr id="54" name="TextBox 53">
            <a:extLst>
              <a:ext uri="{FF2B5EF4-FFF2-40B4-BE49-F238E27FC236}">
                <a16:creationId xmlns:a16="http://schemas.microsoft.com/office/drawing/2014/main" id="{8C1718D8-9E1D-460F-9F6A-AE984D6D5623}"/>
              </a:ext>
            </a:extLst>
          </p:cNvPr>
          <p:cNvSpPr txBox="1"/>
          <p:nvPr/>
        </p:nvSpPr>
        <p:spPr>
          <a:xfrm>
            <a:off x="3964691" y="3149594"/>
            <a:ext cx="30228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2</a:t>
            </a:r>
            <a:endParaRPr lang="en-US" sz="2500"/>
          </a:p>
        </p:txBody>
      </p:sp>
      <p:sp>
        <p:nvSpPr>
          <p:cNvPr id="55" name="TextBox 54">
            <a:extLst>
              <a:ext uri="{FF2B5EF4-FFF2-40B4-BE49-F238E27FC236}">
                <a16:creationId xmlns:a16="http://schemas.microsoft.com/office/drawing/2014/main" id="{0530086F-7888-44E5-B73B-2F54F9A38AD7}"/>
              </a:ext>
            </a:extLst>
          </p:cNvPr>
          <p:cNvSpPr txBox="1"/>
          <p:nvPr/>
        </p:nvSpPr>
        <p:spPr>
          <a:xfrm>
            <a:off x="3860989" y="3149594"/>
            <a:ext cx="45719"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6</a:t>
            </a:r>
            <a:endParaRPr lang="en-US" sz="2500"/>
          </a:p>
        </p:txBody>
      </p:sp>
      <p:sp>
        <p:nvSpPr>
          <p:cNvPr id="56" name="TextBox 55">
            <a:extLst>
              <a:ext uri="{FF2B5EF4-FFF2-40B4-BE49-F238E27FC236}">
                <a16:creationId xmlns:a16="http://schemas.microsoft.com/office/drawing/2014/main" id="{9AD6C589-FAF5-42E3-A4A2-2B18439B11FA}"/>
              </a:ext>
            </a:extLst>
          </p:cNvPr>
          <p:cNvSpPr txBox="1"/>
          <p:nvPr/>
        </p:nvSpPr>
        <p:spPr>
          <a:xfrm>
            <a:off x="5230756" y="1785081"/>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7 trừ 4 bằng 3 , viết 3</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6, viết 6</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0EEC5D3-4DEA-4CE3-890B-0A742B5DB3B7}"/>
              </a:ext>
            </a:extLst>
          </p:cNvPr>
          <p:cNvSpPr/>
          <p:nvPr/>
        </p:nvSpPr>
        <p:spPr>
          <a:xfrm>
            <a:off x="5373711" y="3810506"/>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627 – 4 = 623</a:t>
            </a:r>
          </a:p>
        </p:txBody>
      </p:sp>
      <p:sp>
        <p:nvSpPr>
          <p:cNvPr id="58" name="TextBox 57">
            <a:extLst>
              <a:ext uri="{FF2B5EF4-FFF2-40B4-BE49-F238E27FC236}">
                <a16:creationId xmlns:a16="http://schemas.microsoft.com/office/drawing/2014/main" id="{A0CE271C-0045-47AC-9026-6F2F2EF97312}"/>
              </a:ext>
            </a:extLst>
          </p:cNvPr>
          <p:cNvSpPr txBox="1"/>
          <p:nvPr/>
        </p:nvSpPr>
        <p:spPr>
          <a:xfrm>
            <a:off x="4129614" y="3157044"/>
            <a:ext cx="19534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3</a:t>
            </a:r>
            <a:endParaRPr lang="en-US" sz="2500"/>
          </a:p>
        </p:txBody>
      </p:sp>
      <p:pic>
        <p:nvPicPr>
          <p:cNvPr id="79" name="Picture 78">
            <a:extLst>
              <a:ext uri="{FF2B5EF4-FFF2-40B4-BE49-F238E27FC236}">
                <a16:creationId xmlns:a16="http://schemas.microsoft.com/office/drawing/2014/main" id="{30F7AA55-5643-4E92-97F6-83B03203232E}"/>
              </a:ext>
            </a:extLst>
          </p:cNvPr>
          <p:cNvPicPr>
            <a:picLocks noChangeAspect="1"/>
          </p:cNvPicPr>
          <p:nvPr/>
        </p:nvPicPr>
        <p:blipFill>
          <a:blip r:embed="rId12"/>
          <a:stretch>
            <a:fillRect/>
          </a:stretch>
        </p:blipFill>
        <p:spPr>
          <a:xfrm>
            <a:off x="3541070" y="1823359"/>
            <a:ext cx="5091085" cy="2477872"/>
          </a:xfrm>
          <a:prstGeom prst="rect">
            <a:avLst/>
          </a:prstGeom>
        </p:spPr>
      </p:pic>
      <p:grpSp>
        <p:nvGrpSpPr>
          <p:cNvPr id="80" name="Group 79">
            <a:extLst>
              <a:ext uri="{FF2B5EF4-FFF2-40B4-BE49-F238E27FC236}">
                <a16:creationId xmlns:a16="http://schemas.microsoft.com/office/drawing/2014/main" id="{210E9AF5-4868-4D6B-A393-7857E26735C5}"/>
              </a:ext>
            </a:extLst>
          </p:cNvPr>
          <p:cNvGrpSpPr/>
          <p:nvPr/>
        </p:nvGrpSpPr>
        <p:grpSpPr>
          <a:xfrm>
            <a:off x="3623658" y="1990725"/>
            <a:ext cx="1275535" cy="1162050"/>
            <a:chOff x="-133350" y="9525"/>
            <a:chExt cx="1275535" cy="1162050"/>
          </a:xfrm>
        </p:grpSpPr>
        <p:sp>
          <p:nvSpPr>
            <p:cNvPr id="81" name="Text Box 781">
              <a:extLst>
                <a:ext uri="{FF2B5EF4-FFF2-40B4-BE49-F238E27FC236}">
                  <a16:creationId xmlns:a16="http://schemas.microsoft.com/office/drawing/2014/main" id="{583B1404-981F-4848-BF23-9682C515B7F2}"/>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529</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8</a:t>
              </a: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2" name="Text Box 782">
              <a:extLst>
                <a:ext uri="{FF2B5EF4-FFF2-40B4-BE49-F238E27FC236}">
                  <a16:creationId xmlns:a16="http://schemas.microsoft.com/office/drawing/2014/main" id="{F0936DF5-7657-4027-8C1A-6881902DA134}"/>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83" name="Straight Connector 82">
              <a:extLst>
                <a:ext uri="{FF2B5EF4-FFF2-40B4-BE49-F238E27FC236}">
                  <a16:creationId xmlns:a16="http://schemas.microsoft.com/office/drawing/2014/main" id="{E7EC29CE-187D-4B6B-A22E-329F64D002A0}"/>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
        <p:nvSpPr>
          <p:cNvPr id="84" name="TextBox 83">
            <a:extLst>
              <a:ext uri="{FF2B5EF4-FFF2-40B4-BE49-F238E27FC236}">
                <a16:creationId xmlns:a16="http://schemas.microsoft.com/office/drawing/2014/main" id="{0C2528EB-32EF-45E9-9D67-894701C788B4}"/>
              </a:ext>
            </a:extLst>
          </p:cNvPr>
          <p:cNvSpPr txBox="1"/>
          <p:nvPr/>
        </p:nvSpPr>
        <p:spPr>
          <a:xfrm>
            <a:off x="4057538" y="3123873"/>
            <a:ext cx="30228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2</a:t>
            </a:r>
            <a:endParaRPr lang="en-US" sz="2500"/>
          </a:p>
        </p:txBody>
      </p:sp>
      <p:sp>
        <p:nvSpPr>
          <p:cNvPr id="85" name="TextBox 84">
            <a:extLst>
              <a:ext uri="{FF2B5EF4-FFF2-40B4-BE49-F238E27FC236}">
                <a16:creationId xmlns:a16="http://schemas.microsoft.com/office/drawing/2014/main" id="{2F1CF2E3-E88D-42A0-BE0B-E5493D500E5D}"/>
              </a:ext>
            </a:extLst>
          </p:cNvPr>
          <p:cNvSpPr txBox="1"/>
          <p:nvPr/>
        </p:nvSpPr>
        <p:spPr>
          <a:xfrm>
            <a:off x="3953836" y="3123873"/>
            <a:ext cx="45719"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5</a:t>
            </a:r>
            <a:endParaRPr lang="en-US" sz="2500"/>
          </a:p>
        </p:txBody>
      </p:sp>
      <p:sp>
        <p:nvSpPr>
          <p:cNvPr id="86" name="TextBox 85">
            <a:extLst>
              <a:ext uri="{FF2B5EF4-FFF2-40B4-BE49-F238E27FC236}">
                <a16:creationId xmlns:a16="http://schemas.microsoft.com/office/drawing/2014/main" id="{73B7A43D-78A0-4649-8515-713F3247AD73}"/>
              </a:ext>
            </a:extLst>
          </p:cNvPr>
          <p:cNvSpPr txBox="1"/>
          <p:nvPr/>
        </p:nvSpPr>
        <p:spPr>
          <a:xfrm>
            <a:off x="5323603" y="1759360"/>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9 trừ 8 bằng 1 , viết 1</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5, viết 5</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652B61B9-A4FD-4F26-ACD4-CF339AF6242A}"/>
              </a:ext>
            </a:extLst>
          </p:cNvPr>
          <p:cNvSpPr/>
          <p:nvPr/>
        </p:nvSpPr>
        <p:spPr>
          <a:xfrm>
            <a:off x="5466558" y="3784785"/>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529 – 8 = 521</a:t>
            </a:r>
          </a:p>
        </p:txBody>
      </p:sp>
      <p:sp>
        <p:nvSpPr>
          <p:cNvPr id="88" name="TextBox 87">
            <a:extLst>
              <a:ext uri="{FF2B5EF4-FFF2-40B4-BE49-F238E27FC236}">
                <a16:creationId xmlns:a16="http://schemas.microsoft.com/office/drawing/2014/main" id="{6C6FA903-3497-47FC-8EDA-BDCE25F60AF7}"/>
              </a:ext>
            </a:extLst>
          </p:cNvPr>
          <p:cNvSpPr txBox="1"/>
          <p:nvPr/>
        </p:nvSpPr>
        <p:spPr>
          <a:xfrm>
            <a:off x="4222461" y="3131323"/>
            <a:ext cx="19534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1</a:t>
            </a:r>
            <a:endParaRPr lang="en-US" sz="2500"/>
          </a:p>
        </p:txBody>
      </p:sp>
      <p:pic>
        <p:nvPicPr>
          <p:cNvPr id="89" name="Picture 88">
            <a:extLst>
              <a:ext uri="{FF2B5EF4-FFF2-40B4-BE49-F238E27FC236}">
                <a16:creationId xmlns:a16="http://schemas.microsoft.com/office/drawing/2014/main" id="{0E0163D9-AD59-45C8-B4A0-D539765C578B}"/>
              </a:ext>
            </a:extLst>
          </p:cNvPr>
          <p:cNvPicPr>
            <a:picLocks noChangeAspect="1"/>
          </p:cNvPicPr>
          <p:nvPr/>
        </p:nvPicPr>
        <p:blipFill>
          <a:blip r:embed="rId12"/>
          <a:stretch>
            <a:fillRect/>
          </a:stretch>
        </p:blipFill>
        <p:spPr>
          <a:xfrm>
            <a:off x="3698363" y="1800294"/>
            <a:ext cx="5091085" cy="2519548"/>
          </a:xfrm>
          <a:prstGeom prst="rect">
            <a:avLst/>
          </a:prstGeom>
        </p:spPr>
      </p:pic>
      <p:grpSp>
        <p:nvGrpSpPr>
          <p:cNvPr id="90" name="Group 89">
            <a:extLst>
              <a:ext uri="{FF2B5EF4-FFF2-40B4-BE49-F238E27FC236}">
                <a16:creationId xmlns:a16="http://schemas.microsoft.com/office/drawing/2014/main" id="{DF85243B-E987-49B0-A4F0-CD6DB508DAAB}"/>
              </a:ext>
            </a:extLst>
          </p:cNvPr>
          <p:cNvGrpSpPr/>
          <p:nvPr/>
        </p:nvGrpSpPr>
        <p:grpSpPr>
          <a:xfrm>
            <a:off x="3538794" y="1943770"/>
            <a:ext cx="1275535" cy="1162050"/>
            <a:chOff x="-133350" y="9525"/>
            <a:chExt cx="1275535" cy="1162050"/>
          </a:xfrm>
        </p:grpSpPr>
        <p:sp>
          <p:nvSpPr>
            <p:cNvPr id="91" name="Text Box 781">
              <a:extLst>
                <a:ext uri="{FF2B5EF4-FFF2-40B4-BE49-F238E27FC236}">
                  <a16:creationId xmlns:a16="http://schemas.microsoft.com/office/drawing/2014/main" id="{18A59A47-BF30-47C0-9F75-D4570993DFBC}"/>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216</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6</a:t>
              </a: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2" name="Text Box 782">
              <a:extLst>
                <a:ext uri="{FF2B5EF4-FFF2-40B4-BE49-F238E27FC236}">
                  <a16:creationId xmlns:a16="http://schemas.microsoft.com/office/drawing/2014/main" id="{57DA10EA-2F97-4424-BA2F-6B2530AE4A0A}"/>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93" name="Straight Connector 92">
              <a:extLst>
                <a:ext uri="{FF2B5EF4-FFF2-40B4-BE49-F238E27FC236}">
                  <a16:creationId xmlns:a16="http://schemas.microsoft.com/office/drawing/2014/main" id="{4A55CBB4-79B8-47CA-B0E2-E12BCCFCC95C}"/>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
        <p:nvSpPr>
          <p:cNvPr id="94" name="TextBox 93">
            <a:extLst>
              <a:ext uri="{FF2B5EF4-FFF2-40B4-BE49-F238E27FC236}">
                <a16:creationId xmlns:a16="http://schemas.microsoft.com/office/drawing/2014/main" id="{78BBD80A-B83B-418E-AE27-3CC1E299066A}"/>
              </a:ext>
            </a:extLst>
          </p:cNvPr>
          <p:cNvSpPr txBox="1"/>
          <p:nvPr/>
        </p:nvSpPr>
        <p:spPr>
          <a:xfrm>
            <a:off x="3972674" y="3076918"/>
            <a:ext cx="30228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1</a:t>
            </a:r>
            <a:endParaRPr lang="en-US" sz="2500"/>
          </a:p>
        </p:txBody>
      </p:sp>
      <p:sp>
        <p:nvSpPr>
          <p:cNvPr id="95" name="TextBox 94">
            <a:extLst>
              <a:ext uri="{FF2B5EF4-FFF2-40B4-BE49-F238E27FC236}">
                <a16:creationId xmlns:a16="http://schemas.microsoft.com/office/drawing/2014/main" id="{6E4EB1CB-3D1F-48C4-87B3-7DEE15E15DB0}"/>
              </a:ext>
            </a:extLst>
          </p:cNvPr>
          <p:cNvSpPr txBox="1"/>
          <p:nvPr/>
        </p:nvSpPr>
        <p:spPr>
          <a:xfrm>
            <a:off x="3868972" y="3076918"/>
            <a:ext cx="45719"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2</a:t>
            </a:r>
            <a:endParaRPr lang="en-US" sz="2500"/>
          </a:p>
        </p:txBody>
      </p:sp>
      <p:sp>
        <p:nvSpPr>
          <p:cNvPr id="96" name="TextBox 95">
            <a:extLst>
              <a:ext uri="{FF2B5EF4-FFF2-40B4-BE49-F238E27FC236}">
                <a16:creationId xmlns:a16="http://schemas.microsoft.com/office/drawing/2014/main" id="{0A708C40-4229-4D6C-8008-A8C687ECB9D3}"/>
              </a:ext>
            </a:extLst>
          </p:cNvPr>
          <p:cNvSpPr txBox="1"/>
          <p:nvPr/>
        </p:nvSpPr>
        <p:spPr>
          <a:xfrm>
            <a:off x="5238739" y="1712405"/>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6 trừ 6 bằng 0 , viết 0</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1, viết 1</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466F8F5A-007D-4836-AD25-2027CE297966}"/>
              </a:ext>
            </a:extLst>
          </p:cNvPr>
          <p:cNvSpPr/>
          <p:nvPr/>
        </p:nvSpPr>
        <p:spPr>
          <a:xfrm>
            <a:off x="5381694" y="3737830"/>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216 – 6 = 210</a:t>
            </a:r>
          </a:p>
        </p:txBody>
      </p:sp>
      <p:sp>
        <p:nvSpPr>
          <p:cNvPr id="98" name="TextBox 97">
            <a:extLst>
              <a:ext uri="{FF2B5EF4-FFF2-40B4-BE49-F238E27FC236}">
                <a16:creationId xmlns:a16="http://schemas.microsoft.com/office/drawing/2014/main" id="{888C8289-EBA8-4C91-8DD1-675EC519EEE9}"/>
              </a:ext>
            </a:extLst>
          </p:cNvPr>
          <p:cNvSpPr txBox="1"/>
          <p:nvPr/>
        </p:nvSpPr>
        <p:spPr>
          <a:xfrm>
            <a:off x="4137597" y="3084368"/>
            <a:ext cx="195346" cy="477054"/>
          </a:xfrm>
          <a:prstGeom prst="rect">
            <a:avLst/>
          </a:prstGeom>
          <a:noFill/>
        </p:spPr>
        <p:txBody>
          <a:bodyPr wrap="square">
            <a:spAutoFit/>
          </a:bodyPr>
          <a:lstStyle/>
          <a:p>
            <a:r>
              <a:rPr lang="en-GB" sz="2500" b="1">
                <a:solidFill>
                  <a:srgbClr val="00B050"/>
                </a:solidFill>
                <a:latin typeface="Arial" panose="020B0604020202020204" pitchFamily="34" charset="0"/>
                <a:cs typeface="Arial" panose="020B0604020202020204" pitchFamily="34" charset="0"/>
              </a:rPr>
              <a:t>0</a:t>
            </a:r>
            <a:endParaRPr lang="en-US" sz="2500"/>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barn(inVertical)">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xEl>
                                              <p:pRg st="1" end="1"/>
                                            </p:txEl>
                                          </p:spTgt>
                                        </p:tgtEl>
                                        <p:attrNameLst>
                                          <p:attrName>style.visibility</p:attrName>
                                        </p:attrNameLst>
                                      </p:cBhvr>
                                      <p:to>
                                        <p:strVal val="visible"/>
                                      </p:to>
                                    </p:set>
                                    <p:animEffect transition="in" filter="barn(inVertical)">
                                      <p:cBhvr>
                                        <p:cTn id="36" dur="500"/>
                                        <p:tgtEl>
                                          <p:spTgt spid="2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animEffect transition="in" filter="barn(inVertical)">
                                      <p:cBhvr>
                                        <p:cTn id="47" dur="500"/>
                                        <p:tgtEl>
                                          <p:spTgt spid="2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500" fill="hold"/>
                                        <p:tgtEl>
                                          <p:spTgt spid="40"/>
                                        </p:tgtEl>
                                        <p:attrNameLst>
                                          <p:attrName>ppt_x</p:attrName>
                                        </p:attrNameLst>
                                      </p:cBhvr>
                                      <p:tavLst>
                                        <p:tav tm="0">
                                          <p:val>
                                            <p:strVal val="#ppt_x"/>
                                          </p:val>
                                        </p:tav>
                                        <p:tav tm="100000">
                                          <p:val>
                                            <p:strVal val="#ppt_x"/>
                                          </p:val>
                                        </p:tav>
                                      </p:tavLst>
                                    </p:anim>
                                    <p:anim calcmode="lin" valueType="num">
                                      <p:cBhvr additive="base">
                                        <p:cTn id="6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barn(inVertical)">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1000"/>
                                        <p:tgtEl>
                                          <p:spTgt spid="48"/>
                                        </p:tgtEl>
                                      </p:cBhvr>
                                    </p:animEffect>
                                    <p:anim calcmode="lin" valueType="num">
                                      <p:cBhvr>
                                        <p:cTn id="80" dur="1000" fill="hold"/>
                                        <p:tgtEl>
                                          <p:spTgt spid="48"/>
                                        </p:tgtEl>
                                        <p:attrNameLst>
                                          <p:attrName>ppt_x</p:attrName>
                                        </p:attrNameLst>
                                      </p:cBhvr>
                                      <p:tavLst>
                                        <p:tav tm="0">
                                          <p:val>
                                            <p:strVal val="#ppt_x"/>
                                          </p:val>
                                        </p:tav>
                                        <p:tav tm="100000">
                                          <p:val>
                                            <p:strVal val="#ppt_x"/>
                                          </p:val>
                                        </p:tav>
                                      </p:tavLst>
                                    </p:anim>
                                    <p:anim calcmode="lin" valueType="num">
                                      <p:cBhvr>
                                        <p:cTn id="8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6">
                                            <p:txEl>
                                              <p:pRg st="1" end="1"/>
                                            </p:txEl>
                                          </p:spTgt>
                                        </p:tgtEl>
                                        <p:attrNameLst>
                                          <p:attrName>style.visibility</p:attrName>
                                        </p:attrNameLst>
                                      </p:cBhvr>
                                      <p:to>
                                        <p:strVal val="visible"/>
                                      </p:to>
                                    </p:set>
                                    <p:animEffect transition="in" filter="barn(inVertical)">
                                      <p:cBhvr>
                                        <p:cTn id="86" dur="500"/>
                                        <p:tgtEl>
                                          <p:spTgt spid="46">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6">
                                            <p:txEl>
                                              <p:pRg st="2" end="2"/>
                                            </p:txEl>
                                          </p:spTgt>
                                        </p:tgtEl>
                                        <p:attrNameLst>
                                          <p:attrName>style.visibility</p:attrName>
                                        </p:attrNameLst>
                                      </p:cBhvr>
                                      <p:to>
                                        <p:strVal val="visible"/>
                                      </p:to>
                                    </p:set>
                                    <p:animEffect transition="in" filter="barn(inVertical)">
                                      <p:cBhvr>
                                        <p:cTn id="97" dur="500"/>
                                        <p:tgtEl>
                                          <p:spTgt spid="46">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 calcmode="lin" valueType="num">
                                      <p:cBhvr additive="base">
                                        <p:cTn id="102" dur="500" fill="hold"/>
                                        <p:tgtEl>
                                          <p:spTgt spid="45"/>
                                        </p:tgtEl>
                                        <p:attrNameLst>
                                          <p:attrName>ppt_x</p:attrName>
                                        </p:attrNameLst>
                                      </p:cBhvr>
                                      <p:tavLst>
                                        <p:tav tm="0">
                                          <p:val>
                                            <p:strVal val="#ppt_x"/>
                                          </p:val>
                                        </p:tav>
                                        <p:tav tm="100000">
                                          <p:val>
                                            <p:strVal val="#ppt_x"/>
                                          </p:val>
                                        </p:tav>
                                      </p:tavLst>
                                    </p:anim>
                                    <p:anim calcmode="lin" valueType="num">
                                      <p:cBhvr additive="base">
                                        <p:cTn id="10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barn(inVertical)">
                                      <p:cBhvr>
                                        <p:cTn id="113" dur="500"/>
                                        <p:tgtEl>
                                          <p:spTgt spid="49"/>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anim calcmode="lin" valueType="num">
                                      <p:cBhvr additive="base">
                                        <p:cTn id="118" dur="500" fill="hold"/>
                                        <p:tgtEl>
                                          <p:spTgt spid="50"/>
                                        </p:tgtEl>
                                        <p:attrNameLst>
                                          <p:attrName>ppt_x</p:attrName>
                                        </p:attrNameLst>
                                      </p:cBhvr>
                                      <p:tavLst>
                                        <p:tav tm="0">
                                          <p:val>
                                            <p:strVal val="#ppt_x"/>
                                          </p:val>
                                        </p:tav>
                                        <p:tav tm="100000">
                                          <p:val>
                                            <p:strVal val="#ppt_x"/>
                                          </p:val>
                                        </p:tav>
                                      </p:tavLst>
                                    </p:anim>
                                    <p:anim calcmode="lin" valueType="num">
                                      <p:cBhvr additive="base">
                                        <p:cTn id="11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nodeType="clickEffect">
                                  <p:stCondLst>
                                    <p:cond delay="0"/>
                                  </p:stCondLst>
                                  <p:childTnLst>
                                    <p:set>
                                      <p:cBhvr>
                                        <p:cTn id="123" dur="1" fill="hold">
                                          <p:stCondLst>
                                            <p:cond delay="0"/>
                                          </p:stCondLst>
                                        </p:cTn>
                                        <p:tgtEl>
                                          <p:spTgt spid="56">
                                            <p:txEl>
                                              <p:pRg st="0" end="0"/>
                                            </p:txEl>
                                          </p:spTgt>
                                        </p:tgtEl>
                                        <p:attrNameLst>
                                          <p:attrName>style.visibility</p:attrName>
                                        </p:attrNameLst>
                                      </p:cBhvr>
                                      <p:to>
                                        <p:strVal val="visible"/>
                                      </p:to>
                                    </p:set>
                                    <p:animEffect transition="in" filter="barn(inVertical)">
                                      <p:cBhvr>
                                        <p:cTn id="124" dur="500"/>
                                        <p:tgtEl>
                                          <p:spTgt spid="56">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58"/>
                                        </p:tgtEl>
                                        <p:attrNameLst>
                                          <p:attrName>style.visibility</p:attrName>
                                        </p:attrNameLst>
                                      </p:cBhvr>
                                      <p:to>
                                        <p:strVal val="visible"/>
                                      </p:to>
                                    </p:set>
                                    <p:animEffect transition="in" filter="fade">
                                      <p:cBhvr>
                                        <p:cTn id="129" dur="1000"/>
                                        <p:tgtEl>
                                          <p:spTgt spid="58"/>
                                        </p:tgtEl>
                                      </p:cBhvr>
                                    </p:animEffect>
                                    <p:anim calcmode="lin" valueType="num">
                                      <p:cBhvr>
                                        <p:cTn id="130" dur="1000" fill="hold"/>
                                        <p:tgtEl>
                                          <p:spTgt spid="58"/>
                                        </p:tgtEl>
                                        <p:attrNameLst>
                                          <p:attrName>ppt_x</p:attrName>
                                        </p:attrNameLst>
                                      </p:cBhvr>
                                      <p:tavLst>
                                        <p:tav tm="0">
                                          <p:val>
                                            <p:strVal val="#ppt_x"/>
                                          </p:val>
                                        </p:tav>
                                        <p:tav tm="100000">
                                          <p:val>
                                            <p:strVal val="#ppt_x"/>
                                          </p:val>
                                        </p:tav>
                                      </p:tavLst>
                                    </p:anim>
                                    <p:anim calcmode="lin" valueType="num">
                                      <p:cBhvr>
                                        <p:cTn id="13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56">
                                            <p:txEl>
                                              <p:pRg st="1" end="1"/>
                                            </p:txEl>
                                          </p:spTgt>
                                        </p:tgtEl>
                                        <p:attrNameLst>
                                          <p:attrName>style.visibility</p:attrName>
                                        </p:attrNameLst>
                                      </p:cBhvr>
                                      <p:to>
                                        <p:strVal val="visible"/>
                                      </p:to>
                                    </p:set>
                                    <p:animEffect transition="in" filter="barn(inVertical)">
                                      <p:cBhvr>
                                        <p:cTn id="136" dur="500"/>
                                        <p:tgtEl>
                                          <p:spTgt spid="56">
                                            <p:txEl>
                                              <p:pRg st="1" end="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additive="base">
                                        <p:cTn id="141" dur="500" fill="hold"/>
                                        <p:tgtEl>
                                          <p:spTgt spid="54"/>
                                        </p:tgtEl>
                                        <p:attrNameLst>
                                          <p:attrName>ppt_x</p:attrName>
                                        </p:attrNameLst>
                                      </p:cBhvr>
                                      <p:tavLst>
                                        <p:tav tm="0">
                                          <p:val>
                                            <p:strVal val="#ppt_x"/>
                                          </p:val>
                                        </p:tav>
                                        <p:tav tm="100000">
                                          <p:val>
                                            <p:strVal val="#ppt_x"/>
                                          </p:val>
                                        </p:tav>
                                      </p:tavLst>
                                    </p:anim>
                                    <p:anim calcmode="lin" valueType="num">
                                      <p:cBhvr additive="base">
                                        <p:cTn id="14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56">
                                            <p:txEl>
                                              <p:pRg st="2" end="2"/>
                                            </p:txEl>
                                          </p:spTgt>
                                        </p:tgtEl>
                                        <p:attrNameLst>
                                          <p:attrName>style.visibility</p:attrName>
                                        </p:attrNameLst>
                                      </p:cBhvr>
                                      <p:to>
                                        <p:strVal val="visible"/>
                                      </p:to>
                                    </p:set>
                                    <p:animEffect transition="in" filter="barn(inVertical)">
                                      <p:cBhvr>
                                        <p:cTn id="147" dur="500"/>
                                        <p:tgtEl>
                                          <p:spTgt spid="56">
                                            <p:txEl>
                                              <p:pRg st="2" end="2"/>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55"/>
                                        </p:tgtEl>
                                        <p:attrNameLst>
                                          <p:attrName>style.visibility</p:attrName>
                                        </p:attrNameLst>
                                      </p:cBhvr>
                                      <p:to>
                                        <p:strVal val="visible"/>
                                      </p:to>
                                    </p:set>
                                    <p:anim calcmode="lin" valueType="num">
                                      <p:cBhvr additive="base">
                                        <p:cTn id="152" dur="500" fill="hold"/>
                                        <p:tgtEl>
                                          <p:spTgt spid="55"/>
                                        </p:tgtEl>
                                        <p:attrNameLst>
                                          <p:attrName>ppt_x</p:attrName>
                                        </p:attrNameLst>
                                      </p:cBhvr>
                                      <p:tavLst>
                                        <p:tav tm="0">
                                          <p:val>
                                            <p:strVal val="#ppt_x"/>
                                          </p:val>
                                        </p:tav>
                                        <p:tav tm="100000">
                                          <p:val>
                                            <p:strVal val="#ppt_x"/>
                                          </p:val>
                                        </p:tav>
                                      </p:tavLst>
                                    </p:anim>
                                    <p:anim calcmode="lin" valueType="num">
                                      <p:cBhvr additive="base">
                                        <p:cTn id="15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grpId="0" nodeType="clickEffect">
                                  <p:stCondLst>
                                    <p:cond delay="0"/>
                                  </p:stCondLst>
                                  <p:childTnLst>
                                    <p:set>
                                      <p:cBhvr>
                                        <p:cTn id="157" dur="1" fill="hold">
                                          <p:stCondLst>
                                            <p:cond delay="0"/>
                                          </p:stCondLst>
                                        </p:cTn>
                                        <p:tgtEl>
                                          <p:spTgt spid="57"/>
                                        </p:tgtEl>
                                        <p:attrNameLst>
                                          <p:attrName>style.visibility</p:attrName>
                                        </p:attrNameLst>
                                      </p:cBhvr>
                                      <p:to>
                                        <p:strVal val="visible"/>
                                      </p:to>
                                    </p:set>
                                    <p:animEffect transition="in" filter="barn(inVertical)">
                                      <p:cBhvr>
                                        <p:cTn id="158" dur="500"/>
                                        <p:tgtEl>
                                          <p:spTgt spid="57"/>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barn(inVertical)">
                                      <p:cBhvr>
                                        <p:cTn id="163" dur="500"/>
                                        <p:tgtEl>
                                          <p:spTgt spid="79"/>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nodeType="clickEffect">
                                  <p:stCondLst>
                                    <p:cond delay="0"/>
                                  </p:stCondLst>
                                  <p:childTnLst>
                                    <p:set>
                                      <p:cBhvr>
                                        <p:cTn id="167" dur="1" fill="hold">
                                          <p:stCondLst>
                                            <p:cond delay="0"/>
                                          </p:stCondLst>
                                        </p:cTn>
                                        <p:tgtEl>
                                          <p:spTgt spid="80"/>
                                        </p:tgtEl>
                                        <p:attrNameLst>
                                          <p:attrName>style.visibility</p:attrName>
                                        </p:attrNameLst>
                                      </p:cBhvr>
                                      <p:to>
                                        <p:strVal val="visible"/>
                                      </p:to>
                                    </p:set>
                                    <p:anim calcmode="lin" valueType="num">
                                      <p:cBhvr additive="base">
                                        <p:cTn id="168" dur="500" fill="hold"/>
                                        <p:tgtEl>
                                          <p:spTgt spid="80"/>
                                        </p:tgtEl>
                                        <p:attrNameLst>
                                          <p:attrName>ppt_x</p:attrName>
                                        </p:attrNameLst>
                                      </p:cBhvr>
                                      <p:tavLst>
                                        <p:tav tm="0">
                                          <p:val>
                                            <p:strVal val="#ppt_x"/>
                                          </p:val>
                                        </p:tav>
                                        <p:tav tm="100000">
                                          <p:val>
                                            <p:strVal val="#ppt_x"/>
                                          </p:val>
                                        </p:tav>
                                      </p:tavLst>
                                    </p:anim>
                                    <p:anim calcmode="lin" valueType="num">
                                      <p:cBhvr additive="base">
                                        <p:cTn id="16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nodeType="clickEffect">
                                  <p:stCondLst>
                                    <p:cond delay="0"/>
                                  </p:stCondLst>
                                  <p:childTnLst>
                                    <p:set>
                                      <p:cBhvr>
                                        <p:cTn id="173" dur="1" fill="hold">
                                          <p:stCondLst>
                                            <p:cond delay="0"/>
                                          </p:stCondLst>
                                        </p:cTn>
                                        <p:tgtEl>
                                          <p:spTgt spid="86">
                                            <p:txEl>
                                              <p:pRg st="0" end="0"/>
                                            </p:txEl>
                                          </p:spTgt>
                                        </p:tgtEl>
                                        <p:attrNameLst>
                                          <p:attrName>style.visibility</p:attrName>
                                        </p:attrNameLst>
                                      </p:cBhvr>
                                      <p:to>
                                        <p:strVal val="visible"/>
                                      </p:to>
                                    </p:set>
                                    <p:animEffect transition="in" filter="barn(inVertical)">
                                      <p:cBhvr>
                                        <p:cTn id="174" dur="500"/>
                                        <p:tgtEl>
                                          <p:spTgt spid="86">
                                            <p:txEl>
                                              <p:pRg st="0" end="0"/>
                                            </p:txEl>
                                          </p:spTgt>
                                        </p:tgtEl>
                                      </p:cBhvr>
                                    </p:animEffect>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88"/>
                                        </p:tgtEl>
                                        <p:attrNameLst>
                                          <p:attrName>style.visibility</p:attrName>
                                        </p:attrNameLst>
                                      </p:cBhvr>
                                      <p:to>
                                        <p:strVal val="visible"/>
                                      </p:to>
                                    </p:set>
                                    <p:animEffect transition="in" filter="fade">
                                      <p:cBhvr>
                                        <p:cTn id="179" dur="1000"/>
                                        <p:tgtEl>
                                          <p:spTgt spid="88"/>
                                        </p:tgtEl>
                                      </p:cBhvr>
                                    </p:animEffect>
                                    <p:anim calcmode="lin" valueType="num">
                                      <p:cBhvr>
                                        <p:cTn id="180" dur="1000" fill="hold"/>
                                        <p:tgtEl>
                                          <p:spTgt spid="88"/>
                                        </p:tgtEl>
                                        <p:attrNameLst>
                                          <p:attrName>ppt_x</p:attrName>
                                        </p:attrNameLst>
                                      </p:cBhvr>
                                      <p:tavLst>
                                        <p:tav tm="0">
                                          <p:val>
                                            <p:strVal val="#ppt_x"/>
                                          </p:val>
                                        </p:tav>
                                        <p:tav tm="100000">
                                          <p:val>
                                            <p:strVal val="#ppt_x"/>
                                          </p:val>
                                        </p:tav>
                                      </p:tavLst>
                                    </p:anim>
                                    <p:anim calcmode="lin" valueType="num">
                                      <p:cBhvr>
                                        <p:cTn id="18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16" presetClass="entr" presetSubtype="21" fill="hold" nodeType="clickEffect">
                                  <p:stCondLst>
                                    <p:cond delay="0"/>
                                  </p:stCondLst>
                                  <p:childTnLst>
                                    <p:set>
                                      <p:cBhvr>
                                        <p:cTn id="185" dur="1" fill="hold">
                                          <p:stCondLst>
                                            <p:cond delay="0"/>
                                          </p:stCondLst>
                                        </p:cTn>
                                        <p:tgtEl>
                                          <p:spTgt spid="86">
                                            <p:txEl>
                                              <p:pRg st="1" end="1"/>
                                            </p:txEl>
                                          </p:spTgt>
                                        </p:tgtEl>
                                        <p:attrNameLst>
                                          <p:attrName>style.visibility</p:attrName>
                                        </p:attrNameLst>
                                      </p:cBhvr>
                                      <p:to>
                                        <p:strVal val="visible"/>
                                      </p:to>
                                    </p:set>
                                    <p:animEffect transition="in" filter="barn(inVertical)">
                                      <p:cBhvr>
                                        <p:cTn id="186" dur="500"/>
                                        <p:tgtEl>
                                          <p:spTgt spid="86">
                                            <p:txEl>
                                              <p:pRg st="1" end="1"/>
                                            </p:txEl>
                                          </p:spTgt>
                                        </p:tgtEl>
                                      </p:cBhvr>
                                    </p:animEffect>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4"/>
                                        </p:tgtEl>
                                        <p:attrNameLst>
                                          <p:attrName>style.visibility</p:attrName>
                                        </p:attrNameLst>
                                      </p:cBhvr>
                                      <p:to>
                                        <p:strVal val="visible"/>
                                      </p:to>
                                    </p:set>
                                    <p:anim calcmode="lin" valueType="num">
                                      <p:cBhvr additive="base">
                                        <p:cTn id="191" dur="500" fill="hold"/>
                                        <p:tgtEl>
                                          <p:spTgt spid="84"/>
                                        </p:tgtEl>
                                        <p:attrNameLst>
                                          <p:attrName>ppt_x</p:attrName>
                                        </p:attrNameLst>
                                      </p:cBhvr>
                                      <p:tavLst>
                                        <p:tav tm="0">
                                          <p:val>
                                            <p:strVal val="#ppt_x"/>
                                          </p:val>
                                        </p:tav>
                                        <p:tav tm="100000">
                                          <p:val>
                                            <p:strVal val="#ppt_x"/>
                                          </p:val>
                                        </p:tav>
                                      </p:tavLst>
                                    </p:anim>
                                    <p:anim calcmode="lin" valueType="num">
                                      <p:cBhvr additive="base">
                                        <p:cTn id="19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6" presetClass="entr" presetSubtype="21" fill="hold" nodeType="clickEffect">
                                  <p:stCondLst>
                                    <p:cond delay="0"/>
                                  </p:stCondLst>
                                  <p:childTnLst>
                                    <p:set>
                                      <p:cBhvr>
                                        <p:cTn id="196" dur="1" fill="hold">
                                          <p:stCondLst>
                                            <p:cond delay="0"/>
                                          </p:stCondLst>
                                        </p:cTn>
                                        <p:tgtEl>
                                          <p:spTgt spid="86">
                                            <p:txEl>
                                              <p:pRg st="2" end="2"/>
                                            </p:txEl>
                                          </p:spTgt>
                                        </p:tgtEl>
                                        <p:attrNameLst>
                                          <p:attrName>style.visibility</p:attrName>
                                        </p:attrNameLst>
                                      </p:cBhvr>
                                      <p:to>
                                        <p:strVal val="visible"/>
                                      </p:to>
                                    </p:set>
                                    <p:animEffect transition="in" filter="barn(inVertical)">
                                      <p:cBhvr>
                                        <p:cTn id="197" dur="500"/>
                                        <p:tgtEl>
                                          <p:spTgt spid="86">
                                            <p:txEl>
                                              <p:pRg st="2" end="2"/>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 presetClass="entr" presetSubtype="4" fill="hold" grpId="0" nodeType="clickEffect">
                                  <p:stCondLst>
                                    <p:cond delay="0"/>
                                  </p:stCondLst>
                                  <p:childTnLst>
                                    <p:set>
                                      <p:cBhvr>
                                        <p:cTn id="201" dur="1" fill="hold">
                                          <p:stCondLst>
                                            <p:cond delay="0"/>
                                          </p:stCondLst>
                                        </p:cTn>
                                        <p:tgtEl>
                                          <p:spTgt spid="85"/>
                                        </p:tgtEl>
                                        <p:attrNameLst>
                                          <p:attrName>style.visibility</p:attrName>
                                        </p:attrNameLst>
                                      </p:cBhvr>
                                      <p:to>
                                        <p:strVal val="visible"/>
                                      </p:to>
                                    </p:set>
                                    <p:anim calcmode="lin" valueType="num">
                                      <p:cBhvr additive="base">
                                        <p:cTn id="202" dur="500" fill="hold"/>
                                        <p:tgtEl>
                                          <p:spTgt spid="85"/>
                                        </p:tgtEl>
                                        <p:attrNameLst>
                                          <p:attrName>ppt_x</p:attrName>
                                        </p:attrNameLst>
                                      </p:cBhvr>
                                      <p:tavLst>
                                        <p:tav tm="0">
                                          <p:val>
                                            <p:strVal val="#ppt_x"/>
                                          </p:val>
                                        </p:tav>
                                        <p:tav tm="100000">
                                          <p:val>
                                            <p:strVal val="#ppt_x"/>
                                          </p:val>
                                        </p:tav>
                                      </p:tavLst>
                                    </p:anim>
                                    <p:anim calcmode="lin" valueType="num">
                                      <p:cBhvr additive="base">
                                        <p:cTn id="203"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grpId="0" nodeType="click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barn(inVertical)">
                                      <p:cBhvr>
                                        <p:cTn id="208" dur="500"/>
                                        <p:tgtEl>
                                          <p:spTgt spid="87"/>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nodeType="clickEffect">
                                  <p:stCondLst>
                                    <p:cond delay="0"/>
                                  </p:stCondLst>
                                  <p:childTnLst>
                                    <p:set>
                                      <p:cBhvr>
                                        <p:cTn id="212" dur="1" fill="hold">
                                          <p:stCondLst>
                                            <p:cond delay="0"/>
                                          </p:stCondLst>
                                        </p:cTn>
                                        <p:tgtEl>
                                          <p:spTgt spid="89"/>
                                        </p:tgtEl>
                                        <p:attrNameLst>
                                          <p:attrName>style.visibility</p:attrName>
                                        </p:attrNameLst>
                                      </p:cBhvr>
                                      <p:to>
                                        <p:strVal val="visible"/>
                                      </p:to>
                                    </p:set>
                                    <p:animEffect transition="in" filter="barn(inVertical)">
                                      <p:cBhvr>
                                        <p:cTn id="213" dur="500"/>
                                        <p:tgtEl>
                                          <p:spTgt spid="89"/>
                                        </p:tgtEl>
                                      </p:cBhvr>
                                    </p:animEffect>
                                  </p:childTnLst>
                                </p:cTn>
                              </p:par>
                            </p:childTnLst>
                          </p:cTn>
                        </p:par>
                      </p:childTnLst>
                    </p:cTn>
                  </p:par>
                  <p:par>
                    <p:cTn id="214" fill="hold">
                      <p:stCondLst>
                        <p:cond delay="indefinite"/>
                      </p:stCondLst>
                      <p:childTnLst>
                        <p:par>
                          <p:cTn id="215" fill="hold">
                            <p:stCondLst>
                              <p:cond delay="0"/>
                            </p:stCondLst>
                            <p:childTnLst>
                              <p:par>
                                <p:cTn id="216" presetID="2" presetClass="entr" presetSubtype="4" fill="hold" nodeType="clickEffect">
                                  <p:stCondLst>
                                    <p:cond delay="0"/>
                                  </p:stCondLst>
                                  <p:childTnLst>
                                    <p:set>
                                      <p:cBhvr>
                                        <p:cTn id="217" dur="1" fill="hold">
                                          <p:stCondLst>
                                            <p:cond delay="0"/>
                                          </p:stCondLst>
                                        </p:cTn>
                                        <p:tgtEl>
                                          <p:spTgt spid="90"/>
                                        </p:tgtEl>
                                        <p:attrNameLst>
                                          <p:attrName>style.visibility</p:attrName>
                                        </p:attrNameLst>
                                      </p:cBhvr>
                                      <p:to>
                                        <p:strVal val="visible"/>
                                      </p:to>
                                    </p:set>
                                    <p:anim calcmode="lin" valueType="num">
                                      <p:cBhvr additive="base">
                                        <p:cTn id="218" dur="500" fill="hold"/>
                                        <p:tgtEl>
                                          <p:spTgt spid="90"/>
                                        </p:tgtEl>
                                        <p:attrNameLst>
                                          <p:attrName>ppt_x</p:attrName>
                                        </p:attrNameLst>
                                      </p:cBhvr>
                                      <p:tavLst>
                                        <p:tav tm="0">
                                          <p:val>
                                            <p:strVal val="#ppt_x"/>
                                          </p:val>
                                        </p:tav>
                                        <p:tav tm="100000">
                                          <p:val>
                                            <p:strVal val="#ppt_x"/>
                                          </p:val>
                                        </p:tav>
                                      </p:tavLst>
                                    </p:anim>
                                    <p:anim calcmode="lin" valueType="num">
                                      <p:cBhvr additive="base">
                                        <p:cTn id="219"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nodeType="clickEffect">
                                  <p:stCondLst>
                                    <p:cond delay="0"/>
                                  </p:stCondLst>
                                  <p:childTnLst>
                                    <p:set>
                                      <p:cBhvr>
                                        <p:cTn id="223" dur="1" fill="hold">
                                          <p:stCondLst>
                                            <p:cond delay="0"/>
                                          </p:stCondLst>
                                        </p:cTn>
                                        <p:tgtEl>
                                          <p:spTgt spid="96">
                                            <p:txEl>
                                              <p:pRg st="0" end="0"/>
                                            </p:txEl>
                                          </p:spTgt>
                                        </p:tgtEl>
                                        <p:attrNameLst>
                                          <p:attrName>style.visibility</p:attrName>
                                        </p:attrNameLst>
                                      </p:cBhvr>
                                      <p:to>
                                        <p:strVal val="visible"/>
                                      </p:to>
                                    </p:set>
                                    <p:animEffect transition="in" filter="barn(inVertical)">
                                      <p:cBhvr>
                                        <p:cTn id="224" dur="500"/>
                                        <p:tgtEl>
                                          <p:spTgt spid="96">
                                            <p:txEl>
                                              <p:pRg st="0" end="0"/>
                                            </p:txEl>
                                          </p:spTgt>
                                        </p:tgtEl>
                                      </p:cBhvr>
                                    </p:animEffect>
                                  </p:childTnLst>
                                </p:cTn>
                              </p:par>
                            </p:childTnLst>
                          </p:cTn>
                        </p:par>
                      </p:childTnLst>
                    </p:cTn>
                  </p:par>
                  <p:par>
                    <p:cTn id="225" fill="hold">
                      <p:stCondLst>
                        <p:cond delay="indefinite"/>
                      </p:stCondLst>
                      <p:childTnLst>
                        <p:par>
                          <p:cTn id="226" fill="hold">
                            <p:stCondLst>
                              <p:cond delay="0"/>
                            </p:stCondLst>
                            <p:childTnLst>
                              <p:par>
                                <p:cTn id="227" presetID="42" presetClass="entr" presetSubtype="0" fill="hold" grpId="0" nodeType="clickEffect">
                                  <p:stCondLst>
                                    <p:cond delay="0"/>
                                  </p:stCondLst>
                                  <p:childTnLst>
                                    <p:set>
                                      <p:cBhvr>
                                        <p:cTn id="228" dur="1" fill="hold">
                                          <p:stCondLst>
                                            <p:cond delay="0"/>
                                          </p:stCondLst>
                                        </p:cTn>
                                        <p:tgtEl>
                                          <p:spTgt spid="98"/>
                                        </p:tgtEl>
                                        <p:attrNameLst>
                                          <p:attrName>style.visibility</p:attrName>
                                        </p:attrNameLst>
                                      </p:cBhvr>
                                      <p:to>
                                        <p:strVal val="visible"/>
                                      </p:to>
                                    </p:set>
                                    <p:animEffect transition="in" filter="fade">
                                      <p:cBhvr>
                                        <p:cTn id="229" dur="1000"/>
                                        <p:tgtEl>
                                          <p:spTgt spid="98"/>
                                        </p:tgtEl>
                                      </p:cBhvr>
                                    </p:animEffect>
                                    <p:anim calcmode="lin" valueType="num">
                                      <p:cBhvr>
                                        <p:cTn id="230" dur="1000" fill="hold"/>
                                        <p:tgtEl>
                                          <p:spTgt spid="98"/>
                                        </p:tgtEl>
                                        <p:attrNameLst>
                                          <p:attrName>ppt_x</p:attrName>
                                        </p:attrNameLst>
                                      </p:cBhvr>
                                      <p:tavLst>
                                        <p:tav tm="0">
                                          <p:val>
                                            <p:strVal val="#ppt_x"/>
                                          </p:val>
                                        </p:tav>
                                        <p:tav tm="100000">
                                          <p:val>
                                            <p:strVal val="#ppt_x"/>
                                          </p:val>
                                        </p:tav>
                                      </p:tavLst>
                                    </p:anim>
                                    <p:anim calcmode="lin" valueType="num">
                                      <p:cBhvr>
                                        <p:cTn id="23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32" fill="hold">
                      <p:stCondLst>
                        <p:cond delay="indefinite"/>
                      </p:stCondLst>
                      <p:childTnLst>
                        <p:par>
                          <p:cTn id="233" fill="hold">
                            <p:stCondLst>
                              <p:cond delay="0"/>
                            </p:stCondLst>
                            <p:childTnLst>
                              <p:par>
                                <p:cTn id="234" presetID="16" presetClass="entr" presetSubtype="21" fill="hold" nodeType="clickEffect">
                                  <p:stCondLst>
                                    <p:cond delay="0"/>
                                  </p:stCondLst>
                                  <p:childTnLst>
                                    <p:set>
                                      <p:cBhvr>
                                        <p:cTn id="235" dur="1" fill="hold">
                                          <p:stCondLst>
                                            <p:cond delay="0"/>
                                          </p:stCondLst>
                                        </p:cTn>
                                        <p:tgtEl>
                                          <p:spTgt spid="96">
                                            <p:txEl>
                                              <p:pRg st="1" end="1"/>
                                            </p:txEl>
                                          </p:spTgt>
                                        </p:tgtEl>
                                        <p:attrNameLst>
                                          <p:attrName>style.visibility</p:attrName>
                                        </p:attrNameLst>
                                      </p:cBhvr>
                                      <p:to>
                                        <p:strVal val="visible"/>
                                      </p:to>
                                    </p:set>
                                    <p:animEffect transition="in" filter="barn(inVertical)">
                                      <p:cBhvr>
                                        <p:cTn id="236" dur="500"/>
                                        <p:tgtEl>
                                          <p:spTgt spid="96">
                                            <p:txEl>
                                              <p:pRg st="1" end="1"/>
                                            </p:txEl>
                                          </p:spTgt>
                                        </p:tgtEl>
                                      </p:cBhvr>
                                    </p:animEffect>
                                  </p:childTnLst>
                                </p:cTn>
                              </p:par>
                            </p:childTnLst>
                          </p:cTn>
                        </p:par>
                      </p:childTnLst>
                    </p:cTn>
                  </p:par>
                  <p:par>
                    <p:cTn id="237" fill="hold">
                      <p:stCondLst>
                        <p:cond delay="indefinite"/>
                      </p:stCondLst>
                      <p:childTnLst>
                        <p:par>
                          <p:cTn id="238" fill="hold">
                            <p:stCondLst>
                              <p:cond delay="0"/>
                            </p:stCondLst>
                            <p:childTnLst>
                              <p:par>
                                <p:cTn id="239" presetID="2" presetClass="entr" presetSubtype="4" fill="hold" grpId="0" nodeType="clickEffect">
                                  <p:stCondLst>
                                    <p:cond delay="0"/>
                                  </p:stCondLst>
                                  <p:childTnLst>
                                    <p:set>
                                      <p:cBhvr>
                                        <p:cTn id="240" dur="1" fill="hold">
                                          <p:stCondLst>
                                            <p:cond delay="0"/>
                                          </p:stCondLst>
                                        </p:cTn>
                                        <p:tgtEl>
                                          <p:spTgt spid="94"/>
                                        </p:tgtEl>
                                        <p:attrNameLst>
                                          <p:attrName>style.visibility</p:attrName>
                                        </p:attrNameLst>
                                      </p:cBhvr>
                                      <p:to>
                                        <p:strVal val="visible"/>
                                      </p:to>
                                    </p:set>
                                    <p:anim calcmode="lin" valueType="num">
                                      <p:cBhvr additive="base">
                                        <p:cTn id="241" dur="500" fill="hold"/>
                                        <p:tgtEl>
                                          <p:spTgt spid="94"/>
                                        </p:tgtEl>
                                        <p:attrNameLst>
                                          <p:attrName>ppt_x</p:attrName>
                                        </p:attrNameLst>
                                      </p:cBhvr>
                                      <p:tavLst>
                                        <p:tav tm="0">
                                          <p:val>
                                            <p:strVal val="#ppt_x"/>
                                          </p:val>
                                        </p:tav>
                                        <p:tav tm="100000">
                                          <p:val>
                                            <p:strVal val="#ppt_x"/>
                                          </p:val>
                                        </p:tav>
                                      </p:tavLst>
                                    </p:anim>
                                    <p:anim calcmode="lin" valueType="num">
                                      <p:cBhvr additive="base">
                                        <p:cTn id="24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16" presetClass="entr" presetSubtype="21" fill="hold" nodeType="clickEffect">
                                  <p:stCondLst>
                                    <p:cond delay="0"/>
                                  </p:stCondLst>
                                  <p:childTnLst>
                                    <p:set>
                                      <p:cBhvr>
                                        <p:cTn id="246" dur="1" fill="hold">
                                          <p:stCondLst>
                                            <p:cond delay="0"/>
                                          </p:stCondLst>
                                        </p:cTn>
                                        <p:tgtEl>
                                          <p:spTgt spid="96">
                                            <p:txEl>
                                              <p:pRg st="2" end="2"/>
                                            </p:txEl>
                                          </p:spTgt>
                                        </p:tgtEl>
                                        <p:attrNameLst>
                                          <p:attrName>style.visibility</p:attrName>
                                        </p:attrNameLst>
                                      </p:cBhvr>
                                      <p:to>
                                        <p:strVal val="visible"/>
                                      </p:to>
                                    </p:set>
                                    <p:animEffect transition="in" filter="barn(inVertical)">
                                      <p:cBhvr>
                                        <p:cTn id="247" dur="500"/>
                                        <p:tgtEl>
                                          <p:spTgt spid="96">
                                            <p:txEl>
                                              <p:pRg st="2" end="2"/>
                                            </p:txEl>
                                          </p:spTgt>
                                        </p:tgtEl>
                                      </p:cBhvr>
                                    </p:animEffect>
                                  </p:childTnLst>
                                </p:cTn>
                              </p:par>
                            </p:childTnLst>
                          </p:cTn>
                        </p:par>
                      </p:childTnLst>
                    </p:cTn>
                  </p:par>
                  <p:par>
                    <p:cTn id="248" fill="hold">
                      <p:stCondLst>
                        <p:cond delay="indefinite"/>
                      </p:stCondLst>
                      <p:childTnLst>
                        <p:par>
                          <p:cTn id="249" fill="hold">
                            <p:stCondLst>
                              <p:cond delay="0"/>
                            </p:stCondLst>
                            <p:childTnLst>
                              <p:par>
                                <p:cTn id="250" presetID="2" presetClass="entr" presetSubtype="4" fill="hold" grpId="0" nodeType="clickEffect">
                                  <p:stCondLst>
                                    <p:cond delay="0"/>
                                  </p:stCondLst>
                                  <p:childTnLst>
                                    <p:set>
                                      <p:cBhvr>
                                        <p:cTn id="251" dur="1" fill="hold">
                                          <p:stCondLst>
                                            <p:cond delay="0"/>
                                          </p:stCondLst>
                                        </p:cTn>
                                        <p:tgtEl>
                                          <p:spTgt spid="95"/>
                                        </p:tgtEl>
                                        <p:attrNameLst>
                                          <p:attrName>style.visibility</p:attrName>
                                        </p:attrNameLst>
                                      </p:cBhvr>
                                      <p:to>
                                        <p:strVal val="visible"/>
                                      </p:to>
                                    </p:set>
                                    <p:anim calcmode="lin" valueType="num">
                                      <p:cBhvr additive="base">
                                        <p:cTn id="252" dur="500" fill="hold"/>
                                        <p:tgtEl>
                                          <p:spTgt spid="95"/>
                                        </p:tgtEl>
                                        <p:attrNameLst>
                                          <p:attrName>ppt_x</p:attrName>
                                        </p:attrNameLst>
                                      </p:cBhvr>
                                      <p:tavLst>
                                        <p:tav tm="0">
                                          <p:val>
                                            <p:strVal val="#ppt_x"/>
                                          </p:val>
                                        </p:tav>
                                        <p:tav tm="100000">
                                          <p:val>
                                            <p:strVal val="#ppt_x"/>
                                          </p:val>
                                        </p:tav>
                                      </p:tavLst>
                                    </p:anim>
                                    <p:anim calcmode="lin" valueType="num">
                                      <p:cBhvr additive="base">
                                        <p:cTn id="25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54" fill="hold">
                      <p:stCondLst>
                        <p:cond delay="indefinite"/>
                      </p:stCondLst>
                      <p:childTnLst>
                        <p:par>
                          <p:cTn id="255" fill="hold">
                            <p:stCondLst>
                              <p:cond delay="0"/>
                            </p:stCondLst>
                            <p:childTnLst>
                              <p:par>
                                <p:cTn id="256" presetID="16" presetClass="entr" presetSubtype="21" fill="hold" grpId="0" nodeType="clickEffect">
                                  <p:stCondLst>
                                    <p:cond delay="0"/>
                                  </p:stCondLst>
                                  <p:childTnLst>
                                    <p:set>
                                      <p:cBhvr>
                                        <p:cTn id="257" dur="1" fill="hold">
                                          <p:stCondLst>
                                            <p:cond delay="0"/>
                                          </p:stCondLst>
                                        </p:cTn>
                                        <p:tgtEl>
                                          <p:spTgt spid="97"/>
                                        </p:tgtEl>
                                        <p:attrNameLst>
                                          <p:attrName>style.visibility</p:attrName>
                                        </p:attrNameLst>
                                      </p:cBhvr>
                                      <p:to>
                                        <p:strVal val="visible"/>
                                      </p:to>
                                    </p:set>
                                    <p:animEffect transition="in" filter="barn(inVertical)">
                                      <p:cBhvr>
                                        <p:cTn id="25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25" grpId="0" animBg="1"/>
      <p:bldP spid="12" grpId="0" animBg="1"/>
      <p:bldP spid="27" grpId="0"/>
      <p:bldP spid="44" grpId="0"/>
      <p:bldP spid="45" grpId="0"/>
      <p:bldP spid="47" grpId="0" animBg="1"/>
      <p:bldP spid="48" grpId="0"/>
      <p:bldP spid="54" grpId="0"/>
      <p:bldP spid="55" grpId="0"/>
      <p:bldP spid="57" grpId="0" animBg="1"/>
      <p:bldP spid="58" grpId="0"/>
      <p:bldP spid="84" grpId="0"/>
      <p:bldP spid="85" grpId="0"/>
      <p:bldP spid="87" grpId="0" animBg="1"/>
      <p:bldP spid="88" grpId="0"/>
      <p:bldP spid="94" grpId="0"/>
      <p:bldP spid="95" grpId="0"/>
      <p:bldP spid="97" grpId="0" animBg="1"/>
      <p:bldP spid="9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380" y="-1759532"/>
            <a:ext cx="2214517" cy="805278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637" y="940373"/>
            <a:ext cx="9081262" cy="383065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696807" y="-644061"/>
            <a:ext cx="2773994" cy="30951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74246" y="-1263316"/>
            <a:ext cx="3078844" cy="4985981"/>
          </a:xfrm>
          <a:prstGeom prst="rect">
            <a:avLst/>
          </a:prstGeom>
        </p:spPr>
      </p:pic>
      <p:pic>
        <p:nvPicPr>
          <p:cNvPr id="13" name="Picture 2">
            <a:extLst>
              <a:ext uri="{FF2B5EF4-FFF2-40B4-BE49-F238E27FC236}">
                <a16:creationId xmlns:a16="http://schemas.microsoft.com/office/drawing/2014/main" id="{A8113484-2F62-45C5-B6BF-C2737D28DA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flipH="1">
            <a:off x="3938651" y="-1389719"/>
            <a:ext cx="775634" cy="3758547"/>
          </a:xfrm>
          <a:prstGeom prst="rect">
            <a:avLst/>
          </a:prstGeom>
        </p:spPr>
      </p:pic>
      <p:sp>
        <p:nvSpPr>
          <p:cNvPr id="14" name="TextBox 11">
            <a:extLst>
              <a:ext uri="{FF2B5EF4-FFF2-40B4-BE49-F238E27FC236}">
                <a16:creationId xmlns:a16="http://schemas.microsoft.com/office/drawing/2014/main" id="{53062353-9D21-4076-A73D-7C7B198A057F}"/>
              </a:ext>
            </a:extLst>
          </p:cNvPr>
          <p:cNvSpPr txBox="1"/>
          <p:nvPr/>
        </p:nvSpPr>
        <p:spPr>
          <a:xfrm>
            <a:off x="2586484" y="245816"/>
            <a:ext cx="3619256" cy="435504"/>
          </a:xfrm>
          <a:prstGeom prst="rect">
            <a:avLst/>
          </a:prstGeom>
        </p:spPr>
        <p:txBody>
          <a:bodyPr wrap="square" lIns="0" tIns="0" rIns="0" bIns="0" rtlCol="0" anchor="t">
            <a:spAutoFit/>
          </a:bodyPr>
          <a:lstStyle/>
          <a:p>
            <a:pPr algn="ctr">
              <a:lnSpc>
                <a:spcPts val="3750"/>
              </a:lnSpc>
            </a:pPr>
            <a:r>
              <a:rPr lang="en-US" sz="2400" b="1">
                <a:solidFill>
                  <a:srgbClr val="FFFFFF"/>
                </a:solidFill>
                <a:latin typeface="Arial" panose="020B0604020202020204" pitchFamily="34" charset="0"/>
                <a:cs typeface="Arial" panose="020B0604020202020204" pitchFamily="34" charset="0"/>
              </a:rPr>
              <a:t>Bài 5. </a:t>
            </a:r>
            <a:r>
              <a:rPr lang="en-US" sz="2400">
                <a:solidFill>
                  <a:srgbClr val="FFFFFF"/>
                </a:solidFill>
                <a:latin typeface="Arial" panose="020B0604020202020204" pitchFamily="34" charset="0"/>
                <a:cs typeface="Arial" panose="020B0604020202020204" pitchFamily="34" charset="0"/>
              </a:rPr>
              <a:t>Đặt tính rồi tính</a:t>
            </a:r>
            <a:endParaRPr lang="en-US" sz="2400" dirty="0">
              <a:solidFill>
                <a:srgbClr val="FFFFFF"/>
              </a:solidFill>
              <a:latin typeface="Arial" panose="020B0604020202020204" pitchFamily="34" charset="0"/>
              <a:cs typeface="Arial" panose="020B0604020202020204" pitchFamily="34" charset="0"/>
            </a:endParaRPr>
          </a:p>
        </p:txBody>
      </p:sp>
      <p:pic>
        <p:nvPicPr>
          <p:cNvPr id="15" name="Picture 3">
            <a:extLst>
              <a:ext uri="{FF2B5EF4-FFF2-40B4-BE49-F238E27FC236}">
                <a16:creationId xmlns:a16="http://schemas.microsoft.com/office/drawing/2014/main" id="{E2ED905D-0CC8-4241-9F25-3B8E1F552C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8655" y="1879067"/>
            <a:ext cx="1986502" cy="2808678"/>
          </a:xfrm>
          <a:prstGeom prst="rect">
            <a:avLst/>
          </a:prstGeom>
        </p:spPr>
      </p:pic>
      <p:sp>
        <p:nvSpPr>
          <p:cNvPr id="11" name="TextBox 10">
            <a:extLst>
              <a:ext uri="{FF2B5EF4-FFF2-40B4-BE49-F238E27FC236}">
                <a16:creationId xmlns:a16="http://schemas.microsoft.com/office/drawing/2014/main" id="{B24A921F-7EC5-4661-8030-64C7FF50EA87}"/>
              </a:ext>
            </a:extLst>
          </p:cNvPr>
          <p:cNvSpPr txBox="1"/>
          <p:nvPr/>
        </p:nvSpPr>
        <p:spPr>
          <a:xfrm>
            <a:off x="2077895" y="1384641"/>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539 - 28</a:t>
            </a:r>
          </a:p>
        </p:txBody>
      </p:sp>
      <p:sp>
        <p:nvSpPr>
          <p:cNvPr id="16" name="TextBox 15">
            <a:extLst>
              <a:ext uri="{FF2B5EF4-FFF2-40B4-BE49-F238E27FC236}">
                <a16:creationId xmlns:a16="http://schemas.microsoft.com/office/drawing/2014/main" id="{8740DCCF-87F5-4C21-AFB2-D1AE6CFA20DA}"/>
              </a:ext>
            </a:extLst>
          </p:cNvPr>
          <p:cNvSpPr txBox="1"/>
          <p:nvPr/>
        </p:nvSpPr>
        <p:spPr>
          <a:xfrm>
            <a:off x="3817952" y="1400832"/>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387 - 16</a:t>
            </a:r>
          </a:p>
        </p:txBody>
      </p:sp>
      <p:sp>
        <p:nvSpPr>
          <p:cNvPr id="17" name="TextBox 16">
            <a:extLst>
              <a:ext uri="{FF2B5EF4-FFF2-40B4-BE49-F238E27FC236}">
                <a16:creationId xmlns:a16="http://schemas.microsoft.com/office/drawing/2014/main" id="{96837302-C570-45C5-97D8-8BAE93E3BC77}"/>
              </a:ext>
            </a:extLst>
          </p:cNvPr>
          <p:cNvSpPr txBox="1"/>
          <p:nvPr/>
        </p:nvSpPr>
        <p:spPr>
          <a:xfrm>
            <a:off x="5561167" y="1400832"/>
            <a:ext cx="1488398"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602 - 2</a:t>
            </a:r>
          </a:p>
        </p:txBody>
      </p:sp>
      <p:sp>
        <p:nvSpPr>
          <p:cNvPr id="18" name="TextBox 17">
            <a:extLst>
              <a:ext uri="{FF2B5EF4-FFF2-40B4-BE49-F238E27FC236}">
                <a16:creationId xmlns:a16="http://schemas.microsoft.com/office/drawing/2014/main" id="{B49FA228-5435-414B-A9DC-7310D82323BA}"/>
              </a:ext>
            </a:extLst>
          </p:cNvPr>
          <p:cNvSpPr txBox="1"/>
          <p:nvPr/>
        </p:nvSpPr>
        <p:spPr>
          <a:xfrm>
            <a:off x="7089447" y="1392236"/>
            <a:ext cx="1629055"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435 - 4</a:t>
            </a:r>
          </a:p>
        </p:txBody>
      </p:sp>
      <p:grpSp>
        <p:nvGrpSpPr>
          <p:cNvPr id="19" name="Group 18">
            <a:extLst>
              <a:ext uri="{FF2B5EF4-FFF2-40B4-BE49-F238E27FC236}">
                <a16:creationId xmlns:a16="http://schemas.microsoft.com/office/drawing/2014/main" id="{EEB99606-AB01-4769-A027-AFF27D35EAFA}"/>
              </a:ext>
            </a:extLst>
          </p:cNvPr>
          <p:cNvGrpSpPr/>
          <p:nvPr/>
        </p:nvGrpSpPr>
        <p:grpSpPr>
          <a:xfrm>
            <a:off x="2031161" y="2560615"/>
            <a:ext cx="1275535" cy="1162050"/>
            <a:chOff x="-133350" y="9525"/>
            <a:chExt cx="1275535" cy="1162050"/>
          </a:xfrm>
        </p:grpSpPr>
        <p:sp>
          <p:nvSpPr>
            <p:cNvPr id="20" name="Text Box 781">
              <a:extLst>
                <a:ext uri="{FF2B5EF4-FFF2-40B4-BE49-F238E27FC236}">
                  <a16:creationId xmlns:a16="http://schemas.microsoft.com/office/drawing/2014/main" id="{AE8FEE2F-04F6-41BE-93F6-0F9BC4B3C73B}"/>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539</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28</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511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Text Box 782">
              <a:extLst>
                <a:ext uri="{FF2B5EF4-FFF2-40B4-BE49-F238E27FC236}">
                  <a16:creationId xmlns:a16="http://schemas.microsoft.com/office/drawing/2014/main" id="{6980EB4D-5253-4534-8CDE-36E9CB725C6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88BC5FFA-F66E-46C8-BB26-3AB5EBA790E1}"/>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C90B1F77-B54C-44A6-8B8E-BF542ADBFDC5}"/>
              </a:ext>
            </a:extLst>
          </p:cNvPr>
          <p:cNvGrpSpPr/>
          <p:nvPr/>
        </p:nvGrpSpPr>
        <p:grpSpPr>
          <a:xfrm>
            <a:off x="3859845" y="2442233"/>
            <a:ext cx="1275535" cy="1162050"/>
            <a:chOff x="-133350" y="9525"/>
            <a:chExt cx="1275535" cy="1162050"/>
          </a:xfrm>
        </p:grpSpPr>
        <p:sp>
          <p:nvSpPr>
            <p:cNvPr id="24" name="Text Box 781">
              <a:extLst>
                <a:ext uri="{FF2B5EF4-FFF2-40B4-BE49-F238E27FC236}">
                  <a16:creationId xmlns:a16="http://schemas.microsoft.com/office/drawing/2014/main" id="{AAF742C0-938A-4A89-A4AF-6B7A06661DE0}"/>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387</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16</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3</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71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 Box 782">
              <a:extLst>
                <a:ext uri="{FF2B5EF4-FFF2-40B4-BE49-F238E27FC236}">
                  <a16:creationId xmlns:a16="http://schemas.microsoft.com/office/drawing/2014/main" id="{77545F55-0E3D-4AEC-8242-958D8F45686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C063D47A-4A1B-4EBC-91B6-C4C8D1EFA90A}"/>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0D3A28D2-6DBB-4CC3-A9D3-B6C462546BB2}"/>
              </a:ext>
            </a:extLst>
          </p:cNvPr>
          <p:cNvGrpSpPr/>
          <p:nvPr/>
        </p:nvGrpSpPr>
        <p:grpSpPr>
          <a:xfrm>
            <a:off x="5537975" y="2489281"/>
            <a:ext cx="1275535" cy="1162050"/>
            <a:chOff x="-133350" y="9525"/>
            <a:chExt cx="1275535" cy="1162050"/>
          </a:xfrm>
        </p:grpSpPr>
        <p:sp>
          <p:nvSpPr>
            <p:cNvPr id="28" name="Text Box 781">
              <a:extLst>
                <a:ext uri="{FF2B5EF4-FFF2-40B4-BE49-F238E27FC236}">
                  <a16:creationId xmlns:a16="http://schemas.microsoft.com/office/drawing/2014/main" id="{C664E0C9-0A31-4FE7-90D6-EA5F0C787FC7}"/>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602</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2</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6</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9" name="Text Box 782">
              <a:extLst>
                <a:ext uri="{FF2B5EF4-FFF2-40B4-BE49-F238E27FC236}">
                  <a16:creationId xmlns:a16="http://schemas.microsoft.com/office/drawing/2014/main" id="{47144488-34A4-4505-86E2-91930A0319A1}"/>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1A6CE06A-8894-4EEA-9517-D03CD5489666}"/>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0141121C-08D6-4A47-ADA3-55F3CF5F5B4D}"/>
              </a:ext>
            </a:extLst>
          </p:cNvPr>
          <p:cNvGrpSpPr/>
          <p:nvPr/>
        </p:nvGrpSpPr>
        <p:grpSpPr>
          <a:xfrm>
            <a:off x="7145313" y="2489281"/>
            <a:ext cx="1275535" cy="1162050"/>
            <a:chOff x="-133350" y="9525"/>
            <a:chExt cx="1275535" cy="1162050"/>
          </a:xfrm>
        </p:grpSpPr>
        <p:sp>
          <p:nvSpPr>
            <p:cNvPr id="32" name="Text Box 781">
              <a:extLst>
                <a:ext uri="{FF2B5EF4-FFF2-40B4-BE49-F238E27FC236}">
                  <a16:creationId xmlns:a16="http://schemas.microsoft.com/office/drawing/2014/main" id="{DA547AD0-7128-40BB-8822-D3A4A5C3FCF5}"/>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435</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    4</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latin typeface="Arial" panose="020B0604020202020204" pitchFamily="34" charset="0"/>
                  <a:ea typeface="Arial" panose="020B0604020202020204" pitchFamily="34" charset="0"/>
                  <a:cs typeface="Arial" panose="020B0604020202020204" pitchFamily="34" charset="0"/>
                </a:rPr>
                <a:t>4</a:t>
              </a: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31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3" name="Text Box 782">
              <a:extLst>
                <a:ext uri="{FF2B5EF4-FFF2-40B4-BE49-F238E27FC236}">
                  <a16:creationId xmlns:a16="http://schemas.microsoft.com/office/drawing/2014/main" id="{829ECFAA-513A-4DDD-A55F-52BEF8393D07}"/>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E938F960-75E7-498F-A3C7-220ADE39A1F4}"/>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35" name="Group 3">
            <a:extLst>
              <a:ext uri="{FF2B5EF4-FFF2-40B4-BE49-F238E27FC236}">
                <a16:creationId xmlns:a16="http://schemas.microsoft.com/office/drawing/2014/main" id="{C35C5CB5-E42B-48CD-891D-4F7FDAB78128}"/>
              </a:ext>
            </a:extLst>
          </p:cNvPr>
          <p:cNvGrpSpPr/>
          <p:nvPr/>
        </p:nvGrpSpPr>
        <p:grpSpPr>
          <a:xfrm>
            <a:off x="5063280" y="2001965"/>
            <a:ext cx="493129" cy="436855"/>
            <a:chOff x="0" y="0"/>
            <a:chExt cx="1746277" cy="1746277"/>
          </a:xfrm>
        </p:grpSpPr>
        <p:grpSp>
          <p:nvGrpSpPr>
            <p:cNvPr id="36" name="Group 4">
              <a:extLst>
                <a:ext uri="{FF2B5EF4-FFF2-40B4-BE49-F238E27FC236}">
                  <a16:creationId xmlns:a16="http://schemas.microsoft.com/office/drawing/2014/main" id="{8FA2EA7B-1540-401F-90FD-4D06B79C6B09}"/>
                </a:ext>
              </a:extLst>
            </p:cNvPr>
            <p:cNvGrpSpPr/>
            <p:nvPr/>
          </p:nvGrpSpPr>
          <p:grpSpPr>
            <a:xfrm>
              <a:off x="0" y="0"/>
              <a:ext cx="1746277" cy="1746277"/>
              <a:chOff x="0" y="0"/>
              <a:chExt cx="6350000" cy="6350000"/>
            </a:xfrm>
          </p:grpSpPr>
          <p:sp>
            <p:nvSpPr>
              <p:cNvPr id="38" name="Freeform 5">
                <a:extLst>
                  <a:ext uri="{FF2B5EF4-FFF2-40B4-BE49-F238E27FC236}">
                    <a16:creationId xmlns:a16="http://schemas.microsoft.com/office/drawing/2014/main" id="{3A9D10D6-1FEC-418E-B258-10E1523FE6B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37" name="Picture 6">
              <a:extLst>
                <a:ext uri="{FF2B5EF4-FFF2-40B4-BE49-F238E27FC236}">
                  <a16:creationId xmlns:a16="http://schemas.microsoft.com/office/drawing/2014/main" id="{B6F441CC-767B-4F2E-86D5-E4DF6D3C1ED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7760" y="455213"/>
              <a:ext cx="1030757" cy="835851"/>
            </a:xfrm>
            <a:prstGeom prst="rect">
              <a:avLst/>
            </a:prstGeom>
          </p:spPr>
        </p:pic>
      </p:grpSp>
      <p:grpSp>
        <p:nvGrpSpPr>
          <p:cNvPr id="39" name="Group 7">
            <a:extLst>
              <a:ext uri="{FF2B5EF4-FFF2-40B4-BE49-F238E27FC236}">
                <a16:creationId xmlns:a16="http://schemas.microsoft.com/office/drawing/2014/main" id="{ECAEF92D-CE12-40A0-A021-D12DF13F3A37}"/>
              </a:ext>
            </a:extLst>
          </p:cNvPr>
          <p:cNvGrpSpPr/>
          <p:nvPr/>
        </p:nvGrpSpPr>
        <p:grpSpPr>
          <a:xfrm>
            <a:off x="7262558" y="1949806"/>
            <a:ext cx="522056" cy="494137"/>
            <a:chOff x="0" y="0"/>
            <a:chExt cx="1746277" cy="1746277"/>
          </a:xfrm>
        </p:grpSpPr>
        <p:grpSp>
          <p:nvGrpSpPr>
            <p:cNvPr id="40" name="Group 8">
              <a:extLst>
                <a:ext uri="{FF2B5EF4-FFF2-40B4-BE49-F238E27FC236}">
                  <a16:creationId xmlns:a16="http://schemas.microsoft.com/office/drawing/2014/main" id="{2CE3C404-2A0F-41D5-B5DA-1574BD78E9D2}"/>
                </a:ext>
              </a:extLst>
            </p:cNvPr>
            <p:cNvGrpSpPr/>
            <p:nvPr/>
          </p:nvGrpSpPr>
          <p:grpSpPr>
            <a:xfrm>
              <a:off x="0" y="0"/>
              <a:ext cx="1746277" cy="1746277"/>
              <a:chOff x="0" y="0"/>
              <a:chExt cx="6350000" cy="6350000"/>
            </a:xfrm>
          </p:grpSpPr>
          <p:sp>
            <p:nvSpPr>
              <p:cNvPr id="42" name="Freeform 9">
                <a:extLst>
                  <a:ext uri="{FF2B5EF4-FFF2-40B4-BE49-F238E27FC236}">
                    <a16:creationId xmlns:a16="http://schemas.microsoft.com/office/drawing/2014/main" id="{F67F1F80-5D05-4519-8FFB-2B24C595A52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41" name="Picture 10">
              <a:extLst>
                <a:ext uri="{FF2B5EF4-FFF2-40B4-BE49-F238E27FC236}">
                  <a16:creationId xmlns:a16="http://schemas.microsoft.com/office/drawing/2014/main" id="{3EB93140-9988-404B-9872-F4682177402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61534" y="361534"/>
              <a:ext cx="1023208" cy="1023208"/>
            </a:xfrm>
            <a:prstGeom prst="rect">
              <a:avLst/>
            </a:prstGeom>
          </p:spPr>
        </p:pic>
      </p:grpSp>
      <p:grpSp>
        <p:nvGrpSpPr>
          <p:cNvPr id="43" name="Group 11">
            <a:extLst>
              <a:ext uri="{FF2B5EF4-FFF2-40B4-BE49-F238E27FC236}">
                <a16:creationId xmlns:a16="http://schemas.microsoft.com/office/drawing/2014/main" id="{DE557ABA-8F72-4F6E-BE08-A0D3757F78A6}"/>
              </a:ext>
            </a:extLst>
          </p:cNvPr>
          <p:cNvGrpSpPr/>
          <p:nvPr/>
        </p:nvGrpSpPr>
        <p:grpSpPr>
          <a:xfrm>
            <a:off x="2924506" y="1994610"/>
            <a:ext cx="493129" cy="433090"/>
            <a:chOff x="0" y="0"/>
            <a:chExt cx="1746277" cy="1746277"/>
          </a:xfrm>
        </p:grpSpPr>
        <p:grpSp>
          <p:nvGrpSpPr>
            <p:cNvPr id="44" name="Group 12">
              <a:extLst>
                <a:ext uri="{FF2B5EF4-FFF2-40B4-BE49-F238E27FC236}">
                  <a16:creationId xmlns:a16="http://schemas.microsoft.com/office/drawing/2014/main" id="{45151B8C-E29A-436F-A407-EB927C9FBB22}"/>
                </a:ext>
              </a:extLst>
            </p:cNvPr>
            <p:cNvGrpSpPr/>
            <p:nvPr/>
          </p:nvGrpSpPr>
          <p:grpSpPr>
            <a:xfrm>
              <a:off x="0" y="0"/>
              <a:ext cx="1746277" cy="1746277"/>
              <a:chOff x="0" y="0"/>
              <a:chExt cx="6350000" cy="6350000"/>
            </a:xfrm>
          </p:grpSpPr>
          <p:sp>
            <p:nvSpPr>
              <p:cNvPr id="46" name="Freeform 13">
                <a:extLst>
                  <a:ext uri="{FF2B5EF4-FFF2-40B4-BE49-F238E27FC236}">
                    <a16:creationId xmlns:a16="http://schemas.microsoft.com/office/drawing/2014/main" id="{A6427163-DF69-4B21-976F-0A3EA0A921B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45" name="Picture 14">
              <a:extLst>
                <a:ext uri="{FF2B5EF4-FFF2-40B4-BE49-F238E27FC236}">
                  <a16:creationId xmlns:a16="http://schemas.microsoft.com/office/drawing/2014/main" id="{0F44535A-298C-4914-A289-40FB58A209A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02974" y="527930"/>
              <a:ext cx="1140328" cy="690417"/>
            </a:xfrm>
            <a:prstGeom prst="rect">
              <a:avLst/>
            </a:prstGeom>
          </p:spPr>
        </p:pic>
      </p:grpSp>
      <p:pic>
        <p:nvPicPr>
          <p:cNvPr id="2050" name="Picture 2" descr="Fir Tree Sticker by Kew Gardens for iOS &amp;amp; Android | GIPHY in 2021 | Good  morning beautiful gif, Flowers gif, Flower pictures">
            <a:extLst>
              <a:ext uri="{FF2B5EF4-FFF2-40B4-BE49-F238E27FC236}">
                <a16:creationId xmlns:a16="http://schemas.microsoft.com/office/drawing/2014/main" id="{9904DDD9-8883-4D14-9F35-FE233C051EC4}"/>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96026" y="3457190"/>
            <a:ext cx="1481116" cy="16863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wer Cartoon Smileys - Free vector graphic on Pixabay">
            <a:extLst>
              <a:ext uri="{FF2B5EF4-FFF2-40B4-BE49-F238E27FC236}">
                <a16:creationId xmlns:a16="http://schemas.microsoft.com/office/drawing/2014/main" id="{502FB804-1DF2-4A6F-8192-41246CE79D0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31085" y="3172002"/>
            <a:ext cx="1165861" cy="197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80">
                                          <p:stCondLst>
                                            <p:cond delay="0"/>
                                          </p:stCondLst>
                                        </p:cTn>
                                        <p:tgtEl>
                                          <p:spTgt spid="43"/>
                                        </p:tgtEl>
                                      </p:cBhvr>
                                    </p:animEffect>
                                    <p:anim calcmode="lin" valueType="num">
                                      <p:cBhvr>
                                        <p:cTn id="2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3" dur="26">
                                          <p:stCondLst>
                                            <p:cond delay="650"/>
                                          </p:stCondLst>
                                        </p:cTn>
                                        <p:tgtEl>
                                          <p:spTgt spid="43"/>
                                        </p:tgtEl>
                                      </p:cBhvr>
                                      <p:to x="100000" y="60000"/>
                                    </p:animScale>
                                    <p:animScale>
                                      <p:cBhvr>
                                        <p:cTn id="34" dur="166" decel="50000">
                                          <p:stCondLst>
                                            <p:cond delay="676"/>
                                          </p:stCondLst>
                                        </p:cTn>
                                        <p:tgtEl>
                                          <p:spTgt spid="43"/>
                                        </p:tgtEl>
                                      </p:cBhvr>
                                      <p:to x="100000" y="100000"/>
                                    </p:animScale>
                                    <p:animScale>
                                      <p:cBhvr>
                                        <p:cTn id="35" dur="26">
                                          <p:stCondLst>
                                            <p:cond delay="1312"/>
                                          </p:stCondLst>
                                        </p:cTn>
                                        <p:tgtEl>
                                          <p:spTgt spid="43"/>
                                        </p:tgtEl>
                                      </p:cBhvr>
                                      <p:to x="100000" y="80000"/>
                                    </p:animScale>
                                    <p:animScale>
                                      <p:cBhvr>
                                        <p:cTn id="36" dur="166" decel="50000">
                                          <p:stCondLst>
                                            <p:cond delay="1338"/>
                                          </p:stCondLst>
                                        </p:cTn>
                                        <p:tgtEl>
                                          <p:spTgt spid="43"/>
                                        </p:tgtEl>
                                      </p:cBhvr>
                                      <p:to x="100000" y="100000"/>
                                    </p:animScale>
                                    <p:animScale>
                                      <p:cBhvr>
                                        <p:cTn id="37" dur="26">
                                          <p:stCondLst>
                                            <p:cond delay="1642"/>
                                          </p:stCondLst>
                                        </p:cTn>
                                        <p:tgtEl>
                                          <p:spTgt spid="43"/>
                                        </p:tgtEl>
                                      </p:cBhvr>
                                      <p:to x="100000" y="90000"/>
                                    </p:animScale>
                                    <p:animScale>
                                      <p:cBhvr>
                                        <p:cTn id="38" dur="166" decel="50000">
                                          <p:stCondLst>
                                            <p:cond delay="1668"/>
                                          </p:stCondLst>
                                        </p:cTn>
                                        <p:tgtEl>
                                          <p:spTgt spid="43"/>
                                        </p:tgtEl>
                                      </p:cBhvr>
                                      <p:to x="100000" y="100000"/>
                                    </p:animScale>
                                    <p:animScale>
                                      <p:cBhvr>
                                        <p:cTn id="39" dur="26">
                                          <p:stCondLst>
                                            <p:cond delay="1808"/>
                                          </p:stCondLst>
                                        </p:cTn>
                                        <p:tgtEl>
                                          <p:spTgt spid="43"/>
                                        </p:tgtEl>
                                      </p:cBhvr>
                                      <p:to x="100000" y="95000"/>
                                    </p:animScale>
                                    <p:animScale>
                                      <p:cBhvr>
                                        <p:cTn id="40" dur="166" decel="50000">
                                          <p:stCondLst>
                                            <p:cond delay="1834"/>
                                          </p:stCondLst>
                                        </p:cTn>
                                        <p:tgtEl>
                                          <p:spTgt spid="4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80">
                                          <p:stCondLst>
                                            <p:cond delay="0"/>
                                          </p:stCondLst>
                                        </p:cTn>
                                        <p:tgtEl>
                                          <p:spTgt spid="35"/>
                                        </p:tgtEl>
                                      </p:cBhvr>
                                    </p:animEffect>
                                    <p:anim calcmode="lin" valueType="num">
                                      <p:cBhvr>
                                        <p:cTn id="4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9" dur="26">
                                          <p:stCondLst>
                                            <p:cond delay="650"/>
                                          </p:stCondLst>
                                        </p:cTn>
                                        <p:tgtEl>
                                          <p:spTgt spid="35"/>
                                        </p:tgtEl>
                                      </p:cBhvr>
                                      <p:to x="100000" y="60000"/>
                                    </p:animScale>
                                    <p:animScale>
                                      <p:cBhvr>
                                        <p:cTn id="50" dur="166" decel="50000">
                                          <p:stCondLst>
                                            <p:cond delay="676"/>
                                          </p:stCondLst>
                                        </p:cTn>
                                        <p:tgtEl>
                                          <p:spTgt spid="35"/>
                                        </p:tgtEl>
                                      </p:cBhvr>
                                      <p:to x="100000" y="100000"/>
                                    </p:animScale>
                                    <p:animScale>
                                      <p:cBhvr>
                                        <p:cTn id="51" dur="26">
                                          <p:stCondLst>
                                            <p:cond delay="1312"/>
                                          </p:stCondLst>
                                        </p:cTn>
                                        <p:tgtEl>
                                          <p:spTgt spid="35"/>
                                        </p:tgtEl>
                                      </p:cBhvr>
                                      <p:to x="100000" y="80000"/>
                                    </p:animScale>
                                    <p:animScale>
                                      <p:cBhvr>
                                        <p:cTn id="52" dur="166" decel="50000">
                                          <p:stCondLst>
                                            <p:cond delay="1338"/>
                                          </p:stCondLst>
                                        </p:cTn>
                                        <p:tgtEl>
                                          <p:spTgt spid="35"/>
                                        </p:tgtEl>
                                      </p:cBhvr>
                                      <p:to x="100000" y="100000"/>
                                    </p:animScale>
                                    <p:animScale>
                                      <p:cBhvr>
                                        <p:cTn id="53" dur="26">
                                          <p:stCondLst>
                                            <p:cond delay="1642"/>
                                          </p:stCondLst>
                                        </p:cTn>
                                        <p:tgtEl>
                                          <p:spTgt spid="35"/>
                                        </p:tgtEl>
                                      </p:cBhvr>
                                      <p:to x="100000" y="90000"/>
                                    </p:animScale>
                                    <p:animScale>
                                      <p:cBhvr>
                                        <p:cTn id="54" dur="166" decel="50000">
                                          <p:stCondLst>
                                            <p:cond delay="1668"/>
                                          </p:stCondLst>
                                        </p:cTn>
                                        <p:tgtEl>
                                          <p:spTgt spid="35"/>
                                        </p:tgtEl>
                                      </p:cBhvr>
                                      <p:to x="100000" y="100000"/>
                                    </p:animScale>
                                    <p:animScale>
                                      <p:cBhvr>
                                        <p:cTn id="55" dur="26">
                                          <p:stCondLst>
                                            <p:cond delay="1808"/>
                                          </p:stCondLst>
                                        </p:cTn>
                                        <p:tgtEl>
                                          <p:spTgt spid="35"/>
                                        </p:tgtEl>
                                      </p:cBhvr>
                                      <p:to x="100000" y="95000"/>
                                    </p:animScale>
                                    <p:animScale>
                                      <p:cBhvr>
                                        <p:cTn id="56" dur="166" decel="50000">
                                          <p:stCondLst>
                                            <p:cond delay="1834"/>
                                          </p:stCondLst>
                                        </p:cTn>
                                        <p:tgtEl>
                                          <p:spTgt spid="3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80">
                                          <p:stCondLst>
                                            <p:cond delay="0"/>
                                          </p:stCondLst>
                                        </p:cTn>
                                        <p:tgtEl>
                                          <p:spTgt spid="39"/>
                                        </p:tgtEl>
                                      </p:cBhvr>
                                    </p:animEffect>
                                    <p:anim calcmode="lin" valueType="num">
                                      <p:cBhvr>
                                        <p:cTn id="6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5" dur="26">
                                          <p:stCondLst>
                                            <p:cond delay="650"/>
                                          </p:stCondLst>
                                        </p:cTn>
                                        <p:tgtEl>
                                          <p:spTgt spid="39"/>
                                        </p:tgtEl>
                                      </p:cBhvr>
                                      <p:to x="100000" y="60000"/>
                                    </p:animScale>
                                    <p:animScale>
                                      <p:cBhvr>
                                        <p:cTn id="66" dur="166" decel="50000">
                                          <p:stCondLst>
                                            <p:cond delay="676"/>
                                          </p:stCondLst>
                                        </p:cTn>
                                        <p:tgtEl>
                                          <p:spTgt spid="39"/>
                                        </p:tgtEl>
                                      </p:cBhvr>
                                      <p:to x="100000" y="100000"/>
                                    </p:animScale>
                                    <p:animScale>
                                      <p:cBhvr>
                                        <p:cTn id="67" dur="26">
                                          <p:stCondLst>
                                            <p:cond delay="1312"/>
                                          </p:stCondLst>
                                        </p:cTn>
                                        <p:tgtEl>
                                          <p:spTgt spid="39"/>
                                        </p:tgtEl>
                                      </p:cBhvr>
                                      <p:to x="100000" y="80000"/>
                                    </p:animScale>
                                    <p:animScale>
                                      <p:cBhvr>
                                        <p:cTn id="68" dur="166" decel="50000">
                                          <p:stCondLst>
                                            <p:cond delay="1338"/>
                                          </p:stCondLst>
                                        </p:cTn>
                                        <p:tgtEl>
                                          <p:spTgt spid="39"/>
                                        </p:tgtEl>
                                      </p:cBhvr>
                                      <p:to x="100000" y="100000"/>
                                    </p:animScale>
                                    <p:animScale>
                                      <p:cBhvr>
                                        <p:cTn id="69" dur="26">
                                          <p:stCondLst>
                                            <p:cond delay="1642"/>
                                          </p:stCondLst>
                                        </p:cTn>
                                        <p:tgtEl>
                                          <p:spTgt spid="39"/>
                                        </p:tgtEl>
                                      </p:cBhvr>
                                      <p:to x="100000" y="90000"/>
                                    </p:animScale>
                                    <p:animScale>
                                      <p:cBhvr>
                                        <p:cTn id="70" dur="166" decel="50000">
                                          <p:stCondLst>
                                            <p:cond delay="1668"/>
                                          </p:stCondLst>
                                        </p:cTn>
                                        <p:tgtEl>
                                          <p:spTgt spid="39"/>
                                        </p:tgtEl>
                                      </p:cBhvr>
                                      <p:to x="100000" y="100000"/>
                                    </p:animScale>
                                    <p:animScale>
                                      <p:cBhvr>
                                        <p:cTn id="71" dur="26">
                                          <p:stCondLst>
                                            <p:cond delay="1808"/>
                                          </p:stCondLst>
                                        </p:cTn>
                                        <p:tgtEl>
                                          <p:spTgt spid="39"/>
                                        </p:tgtEl>
                                      </p:cBhvr>
                                      <p:to x="100000" y="95000"/>
                                    </p:animScale>
                                    <p:animScale>
                                      <p:cBhvr>
                                        <p:cTn id="72" dur="166" decel="50000">
                                          <p:stCondLst>
                                            <p:cond delay="1834"/>
                                          </p:stCondLst>
                                        </p:cTn>
                                        <p:tgtEl>
                                          <p:spTgt spid="39"/>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ppt_x"/>
                                          </p:val>
                                        </p:tav>
                                        <p:tav tm="100000">
                                          <p:val>
                                            <p:strVal val="#ppt_x"/>
                                          </p:val>
                                        </p:tav>
                                      </p:tavLst>
                                    </p:anim>
                                    <p:anim calcmode="lin" valueType="num">
                                      <p:cBhvr additive="base">
                                        <p:cTn id="9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5696">
            <a:off x="736168" y="2091223"/>
            <a:ext cx="3657600" cy="6830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0224" y="56610"/>
            <a:ext cx="1449091" cy="1233045"/>
          </a:xfrm>
          <a:prstGeom prst="rect">
            <a:avLst/>
          </a:prstGeom>
        </p:spPr>
      </p:pic>
      <p:sp>
        <p:nvSpPr>
          <p:cNvPr id="10" name="TextBox 11">
            <a:extLst>
              <a:ext uri="{FF2B5EF4-FFF2-40B4-BE49-F238E27FC236}">
                <a16:creationId xmlns:a16="http://schemas.microsoft.com/office/drawing/2014/main" id="{E4112AC9-6590-4079-A818-B2E586D1740B}"/>
              </a:ext>
            </a:extLst>
          </p:cNvPr>
          <p:cNvSpPr txBox="1"/>
          <p:nvPr/>
        </p:nvSpPr>
        <p:spPr>
          <a:xfrm>
            <a:off x="605967" y="780738"/>
            <a:ext cx="8303084" cy="1327992"/>
          </a:xfrm>
          <a:prstGeom prst="rect">
            <a:avLst/>
          </a:prstGeom>
        </p:spPr>
        <p:txBody>
          <a:bodyPr wrap="square" lIns="0" tIns="0" rIns="0" bIns="0" rtlCol="0" anchor="t">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Bài 5. </a:t>
            </a:r>
            <a:r>
              <a:rPr lang="vi-VN" sz="2000" b="0" i="0">
                <a:solidFill>
                  <a:srgbClr val="C00000"/>
                </a:solidFill>
                <a:effectLst/>
                <a:latin typeface="Arial" panose="020B0604020202020204" pitchFamily="34" charset="0"/>
                <a:cs typeface="Arial" panose="020B0604020202020204" pitchFamily="34" charset="0"/>
              </a:rPr>
              <a:t>Ở một đài quan sát thiên văn, ngày thứ nhất có 259 học sinh đến tham quan, ngày thứ hai số học sinh tham quan ít hơn ngày thứ nhất 45 học sinh. Hỏi ngày thứ hai có bao nhiêu học sinh đến tham quan?</a:t>
            </a:r>
            <a:endParaRPr lang="en-US" sz="2000" dirty="0">
              <a:solidFill>
                <a:srgbClr val="C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8EE7371-EE3B-45AD-A140-AC4841362400}"/>
              </a:ext>
            </a:extLst>
          </p:cNvPr>
          <p:cNvPicPr>
            <a:picLocks noChangeAspect="1"/>
          </p:cNvPicPr>
          <p:nvPr/>
        </p:nvPicPr>
        <p:blipFill>
          <a:blip r:embed="rId6"/>
          <a:stretch>
            <a:fillRect/>
          </a:stretch>
        </p:blipFill>
        <p:spPr>
          <a:xfrm>
            <a:off x="4843220" y="2232275"/>
            <a:ext cx="4109163" cy="2731774"/>
          </a:xfrm>
          <a:prstGeom prst="rect">
            <a:avLst/>
          </a:prstGeom>
        </p:spPr>
      </p:pic>
      <p:sp>
        <p:nvSpPr>
          <p:cNvPr id="13" name="TextBox 12">
            <a:extLst>
              <a:ext uri="{FF2B5EF4-FFF2-40B4-BE49-F238E27FC236}">
                <a16:creationId xmlns:a16="http://schemas.microsoft.com/office/drawing/2014/main" id="{89F3DE19-886C-4674-B7BD-38BA01936E0C}"/>
              </a:ext>
            </a:extLst>
          </p:cNvPr>
          <p:cNvSpPr txBox="1"/>
          <p:nvPr/>
        </p:nvSpPr>
        <p:spPr>
          <a:xfrm>
            <a:off x="3577108" y="219634"/>
            <a:ext cx="2802194"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15" name="TextBox 14">
            <a:extLst>
              <a:ext uri="{FF2B5EF4-FFF2-40B4-BE49-F238E27FC236}">
                <a16:creationId xmlns:a16="http://schemas.microsoft.com/office/drawing/2014/main" id="{D91AB843-79E9-4A58-AFB5-87DEB10D910B}"/>
              </a:ext>
            </a:extLst>
          </p:cNvPr>
          <p:cNvSpPr txBox="1"/>
          <p:nvPr/>
        </p:nvSpPr>
        <p:spPr>
          <a:xfrm>
            <a:off x="191617" y="3076002"/>
            <a:ext cx="4550864" cy="1881990"/>
          </a:xfrm>
          <a:prstGeom prst="rect">
            <a:avLst/>
          </a:prstGeom>
          <a:noFill/>
        </p:spPr>
        <p:txBody>
          <a:bodyPr wrap="square">
            <a:spAutoFit/>
          </a:bodyPr>
          <a:lstStyle/>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Ngày thứ hai có số học sinh đến tham quan là:</a:t>
            </a:r>
          </a:p>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	259 - 45 = 214 ( học sinh)</a:t>
            </a:r>
          </a:p>
          <a:p>
            <a:pPr algn="l">
              <a:lnSpc>
                <a:spcPct val="150000"/>
              </a:lnSpc>
            </a:pPr>
            <a:r>
              <a:rPr lang="en-US" sz="2000" b="0" i="0">
                <a:solidFill>
                  <a:srgbClr val="0070C0"/>
                </a:solidFill>
                <a:effectLst/>
                <a:latin typeface="Arial" panose="020B0604020202020204" pitchFamily="34" charset="0"/>
                <a:cs typeface="Arial" panose="020B0604020202020204" pitchFamily="34" charset="0"/>
              </a:rPr>
              <a:t>	      Đáp số: 214 học sinh</a:t>
            </a:r>
          </a:p>
        </p:txBody>
      </p:sp>
      <p:sp>
        <p:nvSpPr>
          <p:cNvPr id="8" name="TextBox 7">
            <a:extLst>
              <a:ext uri="{FF2B5EF4-FFF2-40B4-BE49-F238E27FC236}">
                <a16:creationId xmlns:a16="http://schemas.microsoft.com/office/drawing/2014/main" id="{5BBD8D3D-55D2-4E92-9223-D32AE316C5D9}"/>
              </a:ext>
            </a:extLst>
          </p:cNvPr>
          <p:cNvSpPr txBox="1"/>
          <p:nvPr/>
        </p:nvSpPr>
        <p:spPr>
          <a:xfrm>
            <a:off x="1879169" y="2719624"/>
            <a:ext cx="1600200" cy="400110"/>
          </a:xfrm>
          <a:prstGeom prst="rect">
            <a:avLst/>
          </a:prstGeom>
          <a:noFill/>
        </p:spPr>
        <p:txBody>
          <a:bodyPr wrap="square" rtlCol="0">
            <a:spAutoFit/>
          </a:bodyPr>
          <a:lstStyle/>
          <a:p>
            <a:r>
              <a:rPr lang="en-US" sz="2000" b="1">
                <a:solidFill>
                  <a:srgbClr val="00B0F0"/>
                </a:solidFill>
                <a:latin typeface="Arial" panose="020B0604020202020204" pitchFamily="34" charset="0"/>
                <a:cs typeface="Arial" panose="020B0604020202020204" pitchFamily="34" charset="0"/>
              </a:rPr>
              <a:t>Bài giải</a:t>
            </a:r>
          </a:p>
        </p:txBody>
      </p:sp>
    </p:spTree>
    <p:extLst>
      <p:ext uri="{BB962C8B-B14F-4D97-AF65-F5344CB8AC3E}">
        <p14:creationId xmlns:p14="http://schemas.microsoft.com/office/powerpoint/2010/main" val="16858269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barn(inVertical)">
                                      <p:cBhvr>
                                        <p:cTn id="31" dur="500"/>
                                        <p:tgtEl>
                                          <p:spTgt spid="15">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Cloud Callout 16"/>
          <p:cNvSpPr/>
          <p:nvPr/>
        </p:nvSpPr>
        <p:spPr>
          <a:xfrm>
            <a:off x="1143000" y="250723"/>
            <a:ext cx="3505200" cy="1893764"/>
          </a:xfrm>
          <a:prstGeom prst="cloudCallout">
            <a:avLst>
              <a:gd name="adj1" fmla="val 55270"/>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2400" b="1">
                <a:solidFill>
                  <a:srgbClr val="002060"/>
                </a:solidFill>
                <a:latin typeface="Times New Roman" panose="02020603050405020304" pitchFamily="18" charset="0"/>
                <a:cs typeface="Times New Roman" panose="02020603050405020304" pitchFamily="18" charset="0"/>
              </a:rPr>
              <a:t>Ngộ Không thật</a:t>
            </a:r>
          </a:p>
          <a:p>
            <a:r>
              <a:rPr lang="en-US" sz="2400" b="1">
                <a:solidFill>
                  <a:srgbClr val="002060"/>
                </a:solidFill>
                <a:latin typeface="Times New Roman" panose="02020603050405020304" pitchFamily="18" charset="0"/>
                <a:cs typeface="Times New Roman" panose="02020603050405020304" pitchFamily="18" charset="0"/>
              </a:rPr>
              <a:t>Ngộ Không giả</a:t>
            </a:r>
          </a:p>
        </p:txBody>
      </p:sp>
      <p:sp>
        <p:nvSpPr>
          <p:cNvPr id="6" name="Cloud Callout 5"/>
          <p:cNvSpPr/>
          <p:nvPr/>
        </p:nvSpPr>
        <p:spPr>
          <a:xfrm flipH="1">
            <a:off x="1466092" y="3818709"/>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700" b="1">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08656" y="2502872"/>
            <a:ext cx="1335005" cy="1714500"/>
          </a:xfrm>
          <a:prstGeom prst="rect">
            <a:avLst/>
          </a:prstGeom>
        </p:spPr>
      </p:pic>
      <p:sp>
        <p:nvSpPr>
          <p:cNvPr id="7" name="Cloud Callout 6"/>
          <p:cNvSpPr/>
          <p:nvPr/>
        </p:nvSpPr>
        <p:spPr>
          <a:xfrm>
            <a:off x="4947211" y="3833246"/>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700" b="1">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343" y="2529179"/>
            <a:ext cx="1335006" cy="17145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3" name="Tay-Du-Ky-Main-Theme-Hoa-Tau">
            <a:hlinkClick r:id="" action="ppaction://media"/>
          </p:cNvPr>
          <p:cNvPicPr>
            <a:picLocks noChangeAspect="1"/>
          </p:cNvPicPr>
          <p:nvPr>
            <a:audioFile r:link="rId1"/>
            <p:extLst>
              <p:ext uri="{DAA4B4D4-6D71-4841-9C94-3DE7FCFB9230}">
                <p14:media xmlns:p14="http://schemas.microsoft.com/office/powerpoint/2010/main" r:embed="rId2">
                  <p14:trim st="30000"/>
                </p14:media>
              </p:ext>
            </p:extLst>
          </p:nvPr>
        </p:nvPicPr>
        <p:blipFill>
          <a:blip r:embed="rId10"/>
          <a:stretch>
            <a:fillRect/>
          </a:stretch>
        </p:blipFill>
        <p:spPr>
          <a:xfrm>
            <a:off x="9424097" y="1197604"/>
            <a:ext cx="457200" cy="457200"/>
          </a:xfrm>
          <a:prstGeom prst="rect">
            <a:avLst/>
          </a:prstGeom>
        </p:spPr>
      </p:pic>
    </p:spTree>
    <p:extLst>
      <p:ext uri="{BB962C8B-B14F-4D97-AF65-F5344CB8AC3E}">
        <p14:creationId xmlns:p14="http://schemas.microsoft.com/office/powerpoint/2010/main" val="1709535111"/>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par>
                                <p:cTn id="9" presetID="27" presetClass="emph" presetSubtype="0" repeatCount="indefinite" fill="remove" nodeType="withEffect">
                                  <p:stCondLst>
                                    <p:cond delay="0"/>
                                  </p:stCondLst>
                                  <p:childTnLst>
                                    <p:animClr clrSpc="rgb" dir="cw">
                                      <p:cBhvr override="childStyle">
                                        <p:cTn id="10" dur="250" autoRev="1" fill="remove"/>
                                        <p:tgtEl>
                                          <p:spTgt spid="17">
                                            <p:txEl>
                                              <p:pRg st="0" end="0"/>
                                            </p:txEl>
                                          </p:spTgt>
                                        </p:tgtEl>
                                        <p:attrNameLst>
                                          <p:attrName>style.color</p:attrName>
                                        </p:attrNameLst>
                                      </p:cBhvr>
                                      <p:to>
                                        <a:schemeClr val="bg1"/>
                                      </p:to>
                                    </p:animClr>
                                    <p:animClr clrSpc="rgb" dir="cw">
                                      <p:cBhvr>
                                        <p:cTn id="11" dur="250" autoRev="1" fill="remove"/>
                                        <p:tgtEl>
                                          <p:spTgt spid="17">
                                            <p:txEl>
                                              <p:pRg st="0" end="0"/>
                                            </p:txEl>
                                          </p:spTgt>
                                        </p:tgtEl>
                                        <p:attrNameLst>
                                          <p:attrName>fillcolor</p:attrName>
                                        </p:attrNameLst>
                                      </p:cBhvr>
                                      <p:to>
                                        <a:schemeClr val="bg1"/>
                                      </p:to>
                                    </p:animClr>
                                    <p:set>
                                      <p:cBhvr>
                                        <p:cTn id="12" dur="250" autoRev="1" fill="remove"/>
                                        <p:tgtEl>
                                          <p:spTgt spid="17">
                                            <p:txEl>
                                              <p:pRg st="0" end="0"/>
                                            </p:txEl>
                                          </p:spTgt>
                                        </p:tgtEl>
                                        <p:attrNameLst>
                                          <p:attrName>fill.type</p:attrName>
                                        </p:attrNameLst>
                                      </p:cBhvr>
                                      <p:to>
                                        <p:strVal val="solid"/>
                                      </p:to>
                                    </p:set>
                                    <p:set>
                                      <p:cBhvr>
                                        <p:cTn id="13" dur="250" autoRev="1" fill="remove"/>
                                        <p:tgtEl>
                                          <p:spTgt spid="17">
                                            <p:txEl>
                                              <p:pRg st="0" end="0"/>
                                            </p:txEl>
                                          </p:spTgt>
                                        </p:tgtEl>
                                        <p:attrNameLst>
                                          <p:attrName>fill.on</p:attrName>
                                        </p:attrNameLst>
                                      </p:cBhvr>
                                      <p:to>
                                        <p:strVal val="true"/>
                                      </p:to>
                                    </p:set>
                                  </p:childTnLst>
                                </p:cTn>
                              </p:par>
                              <p:par>
                                <p:cTn id="14" presetID="27" presetClass="emph" presetSubtype="0" repeatCount="indefinite" fill="remove" nodeType="withEffect">
                                  <p:stCondLst>
                                    <p:cond delay="0"/>
                                  </p:stCondLst>
                                  <p:childTnLst>
                                    <p:animClr clrSpc="rgb" dir="cw">
                                      <p:cBhvr override="childStyle">
                                        <p:cTn id="15" dur="250" autoRev="1" fill="remove"/>
                                        <p:tgtEl>
                                          <p:spTgt spid="17">
                                            <p:txEl>
                                              <p:pRg st="1" end="1"/>
                                            </p:txEl>
                                          </p:spTgt>
                                        </p:tgtEl>
                                        <p:attrNameLst>
                                          <p:attrName>style.color</p:attrName>
                                        </p:attrNameLst>
                                      </p:cBhvr>
                                      <p:to>
                                        <a:schemeClr val="bg1"/>
                                      </p:to>
                                    </p:animClr>
                                    <p:animClr clrSpc="rgb" dir="cw">
                                      <p:cBhvr>
                                        <p:cTn id="16" dur="250" autoRev="1" fill="remove"/>
                                        <p:tgtEl>
                                          <p:spTgt spid="17">
                                            <p:txEl>
                                              <p:pRg st="1" end="1"/>
                                            </p:txEl>
                                          </p:spTgt>
                                        </p:tgtEl>
                                        <p:attrNameLst>
                                          <p:attrName>fillcolor</p:attrName>
                                        </p:attrNameLst>
                                      </p:cBhvr>
                                      <p:to>
                                        <a:schemeClr val="bg1"/>
                                      </p:to>
                                    </p:animClr>
                                    <p:set>
                                      <p:cBhvr>
                                        <p:cTn id="17" dur="250" autoRev="1" fill="remove"/>
                                        <p:tgtEl>
                                          <p:spTgt spid="17">
                                            <p:txEl>
                                              <p:pRg st="1" end="1"/>
                                            </p:txEl>
                                          </p:spTgt>
                                        </p:tgtEl>
                                        <p:attrNameLst>
                                          <p:attrName>fill.type</p:attrName>
                                        </p:attrNameLst>
                                      </p:cBhvr>
                                      <p:to>
                                        <p:strVal val="solid"/>
                                      </p:to>
                                    </p:set>
                                    <p:set>
                                      <p:cBhvr>
                                        <p:cTn id="18" dur="250" autoRev="1" fill="remove"/>
                                        <p:tgtEl>
                                          <p:spTgt spid="17">
                                            <p:txEl>
                                              <p:pRg st="1" end="1"/>
                                            </p:txEl>
                                          </p:spTgt>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145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53632" y="681222"/>
            <a:ext cx="6858000" cy="3848878"/>
          </a:xfrm>
          <a:prstGeom prst="rect">
            <a:avLst/>
          </a:prstGeom>
        </p:spPr>
      </p:pic>
      <p:sp>
        <p:nvSpPr>
          <p:cNvPr id="26" name="Rectangle 25"/>
          <p:cNvSpPr/>
          <p:nvPr/>
        </p:nvSpPr>
        <p:spPr>
          <a:xfrm>
            <a:off x="2224409" y="2881042"/>
            <a:ext cx="4695196" cy="392415"/>
          </a:xfrm>
          <a:prstGeom prst="rect">
            <a:avLst/>
          </a:prstGeom>
          <a:noFill/>
        </p:spPr>
        <p:txBody>
          <a:bodyPr wrap="none" lIns="68580" tIns="34290" rIns="68580" bIns="34290">
            <a:spAutoFit/>
          </a:bodyPr>
          <a:lstStyle/>
          <a:p>
            <a:pPr algn="ctr"/>
            <a:r>
              <a:rPr lang="en-US" sz="21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flipH="1">
            <a:off x="1466092" y="3818709"/>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7030A0"/>
                </a:solidFill>
                <a:latin typeface="Arial" panose="020B0604020202020204" pitchFamily="34" charset="0"/>
                <a:cs typeface="Arial" panose="020B0604020202020204" pitchFamily="34" charset="0"/>
              </a:rPr>
              <a:t>A. 522</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08656" y="2502872"/>
            <a:ext cx="1335005" cy="1714500"/>
          </a:xfrm>
          <a:prstGeom prst="rect">
            <a:avLst/>
          </a:prstGeom>
        </p:spPr>
      </p:pic>
      <p:sp>
        <p:nvSpPr>
          <p:cNvPr id="7" name="Cloud Callout 6"/>
          <p:cNvSpPr/>
          <p:nvPr/>
        </p:nvSpPr>
        <p:spPr>
          <a:xfrm>
            <a:off x="4947211" y="3833246"/>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7030A0"/>
                </a:solidFill>
                <a:latin typeface="Arial" panose="020B0604020202020204" pitchFamily="34" charset="0"/>
                <a:cs typeface="Arial" panose="020B0604020202020204" pitchFamily="34" charset="0"/>
              </a:rPr>
              <a:t>B. 535 </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8343" y="2529179"/>
            <a:ext cx="1335006" cy="17145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3505" y="478616"/>
            <a:ext cx="1705891" cy="1851660"/>
          </a:xfrm>
          <a:prstGeom prst="rect">
            <a:avLst/>
          </a:prstGeom>
        </p:spPr>
      </p:pic>
      <p:sp>
        <p:nvSpPr>
          <p:cNvPr id="17" name="Cloud Callout 16"/>
          <p:cNvSpPr/>
          <p:nvPr/>
        </p:nvSpPr>
        <p:spPr>
          <a:xfrm>
            <a:off x="1143002" y="250723"/>
            <a:ext cx="3338650" cy="1636565"/>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a:solidFill>
                  <a:srgbClr val="002060"/>
                </a:solidFill>
                <a:latin typeface="Arial" panose="020B0604020202020204" pitchFamily="34" charset="0"/>
                <a:cs typeface="Arial" panose="020B0604020202020204" pitchFamily="34" charset="0"/>
              </a:rPr>
              <a:t>529 – 7 </a:t>
            </a:r>
          </a:p>
        </p:txBody>
      </p:sp>
    </p:spTree>
    <p:extLst>
      <p:ext uri="{BB962C8B-B14F-4D97-AF65-F5344CB8AC3E}">
        <p14:creationId xmlns:p14="http://schemas.microsoft.com/office/powerpoint/2010/main" val="1451736339"/>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2200"/>
                            </p:stCondLst>
                            <p:childTnLst>
                              <p:par>
                                <p:cTn id="18" presetID="15"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4" presetID="15"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200"/>
                            </p:stCondLst>
                            <p:childTnLst>
                              <p:par>
                                <p:cTn id="31" presetID="15"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15"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1000" fill="hold"/>
                                        <p:tgtEl>
                                          <p:spTgt spid="6"/>
                                        </p:tgtEl>
                                        <p:attrNameLst>
                                          <p:attrName>fillcolor</p:attrName>
                                        </p:attrNameLst>
                                      </p:cBhvr>
                                      <p:to>
                                        <a:srgbClr val="FFFF00"/>
                                      </p:to>
                                    </p:animClr>
                                    <p:set>
                                      <p:cBhvr>
                                        <p:cTn id="48" dur="1000" fill="hold"/>
                                        <p:tgtEl>
                                          <p:spTgt spid="6"/>
                                        </p:tgtEl>
                                        <p:attrNameLst>
                                          <p:attrName>fill.type</p:attrName>
                                        </p:attrNameLst>
                                      </p:cBhvr>
                                      <p:to>
                                        <p:strVal val="solid"/>
                                      </p:to>
                                    </p:set>
                                    <p:set>
                                      <p:cBhvr>
                                        <p:cTn id="49" dur="1000" fill="hold"/>
                                        <p:tgtEl>
                                          <p:spTgt spid="6"/>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3" presetID="35" presetClass="exit" presetSubtype="0" fill="hold" nodeType="withEffect">
                                  <p:stCondLst>
                                    <p:cond delay="0"/>
                                  </p:stCondLst>
                                  <p:childTnLst>
                                    <p:animEffect transition="out" filter="fade">
                                      <p:cBhvr>
                                        <p:cTn id="54" dur="1000"/>
                                        <p:tgtEl>
                                          <p:spTgt spid="8"/>
                                        </p:tgtEl>
                                      </p:cBhvr>
                                    </p:animEffect>
                                    <p:anim calcmode="lin" valueType="num">
                                      <p:cBhvr>
                                        <p:cTn id="55" dur="1000"/>
                                        <p:tgtEl>
                                          <p:spTgt spid="8"/>
                                        </p:tgtEl>
                                        <p:attrNameLst>
                                          <p:attrName>style.rotation</p:attrName>
                                        </p:attrNameLst>
                                      </p:cBhvr>
                                      <p:tavLst>
                                        <p:tav tm="0">
                                          <p:val>
                                            <p:fltVal val="0"/>
                                          </p:val>
                                        </p:tav>
                                        <p:tav tm="100000">
                                          <p:val>
                                            <p:fltVal val="720"/>
                                          </p:val>
                                        </p:tav>
                                      </p:tavLst>
                                    </p:anim>
                                    <p:anim calcmode="lin" valueType="num">
                                      <p:cBhvr>
                                        <p:cTn id="56" dur="1000"/>
                                        <p:tgtEl>
                                          <p:spTgt spid="8"/>
                                        </p:tgtEl>
                                        <p:attrNameLst>
                                          <p:attrName>ppt_h</p:attrName>
                                        </p:attrNameLst>
                                      </p:cBhvr>
                                      <p:tavLst>
                                        <p:tav tm="0">
                                          <p:val>
                                            <p:strVal val="ppt_h"/>
                                          </p:val>
                                        </p:tav>
                                        <p:tav tm="100000">
                                          <p:val>
                                            <p:fltVal val="0"/>
                                          </p:val>
                                        </p:tav>
                                      </p:tavLst>
                                    </p:anim>
                                    <p:anim calcmode="lin" valueType="num">
                                      <p:cBhvr>
                                        <p:cTn id="57" dur="1000"/>
                                        <p:tgtEl>
                                          <p:spTgt spid="8"/>
                                        </p:tgtEl>
                                        <p:attrNameLst>
                                          <p:attrName>ppt_w</p:attrName>
                                        </p:attrNameLst>
                                      </p:cBhvr>
                                      <p:tavLst>
                                        <p:tav tm="0">
                                          <p:val>
                                            <p:strVal val="ppt_w"/>
                                          </p:val>
                                        </p:tav>
                                        <p:tav tm="100000">
                                          <p:val>
                                            <p:fltVal val="0"/>
                                          </p:val>
                                        </p:tav>
                                      </p:tavLst>
                                    </p:anim>
                                    <p:set>
                                      <p:cBhvr>
                                        <p:cTn id="58" dur="1" fill="hold">
                                          <p:stCondLst>
                                            <p:cond delay="999"/>
                                          </p:stCondLst>
                                        </p:cTn>
                                        <p:tgtEl>
                                          <p:spTgt spid="8"/>
                                        </p:tgtEl>
                                        <p:attrNameLst>
                                          <p:attrName>style.visibility</p:attrName>
                                        </p:attrNameLst>
                                      </p:cBhvr>
                                      <p:to>
                                        <p:strVal val="hidden"/>
                                      </p:to>
                                    </p:set>
                                  </p:childTnLst>
                                </p:cTn>
                              </p:par>
                              <p:par>
                                <p:cTn id="59" presetID="51" presetClass="path" presetSubtype="0" accel="50000" decel="50000" fill="hold" nodeType="withEffect">
                                  <p:stCondLst>
                                    <p:cond delay="0"/>
                                  </p:stCondLst>
                                  <p:childTnLst>
                                    <p:animMotion origin="layout" path="M -1.38889E-6 -3.33333E-6 C -0.05104 -0.06064 0.21233 -0.15162 0.16215 -0.21111 " pathEditMode="relative" rAng="0" ptsTypes="AA">
                                      <p:cBhvr>
                                        <p:cTn id="60" dur="1000" fill="hold"/>
                                        <p:tgtEl>
                                          <p:spTgt spid="8"/>
                                        </p:tgtEl>
                                        <p:attrNameLst>
                                          <p:attrName>ppt_x</p:attrName>
                                          <p:attrName>ppt_y</p:attrName>
                                        </p:attrNameLst>
                                      </p:cBhvr>
                                      <p:rCtr x="8073" y="-10556"/>
                                    </p:animMotion>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1000"/>
                                        <p:tgtEl>
                                          <p:spTgt spid="8"/>
                                        </p:tgtEl>
                                      </p:cBhvr>
                                    </p:animEffect>
                                    <p:set>
                                      <p:cBhvr>
                                        <p:cTn id="64" dur="1" fill="hold">
                                          <p:stCondLst>
                                            <p:cond delay="999"/>
                                          </p:stCondLst>
                                        </p:cTn>
                                        <p:tgtEl>
                                          <p:spTgt spid="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3"/>
                                        </p:tgtEl>
                                      </p:cBhvr>
                                    </p:animEffect>
                                    <p:set>
                                      <p:cBhvr>
                                        <p:cTn id="6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7"/>
                                        </p:tgtEl>
                                        <p:attrNameLst>
                                          <p:attrName>fillcolor</p:attrName>
                                        </p:attrNameLst>
                                      </p:cBhvr>
                                      <p:to>
                                        <a:srgbClr val="FF00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par>
                          <p:cTn id="75" fill="hold">
                            <p:stCondLst>
                              <p:cond delay="250"/>
                            </p:stCondLst>
                            <p:childTnLst>
                              <p:par>
                                <p:cTn id="76" presetID="52" presetClass="exit" presetSubtype="0" fill="hold" nodeType="afterEffect">
                                  <p:stCondLst>
                                    <p:cond delay="0"/>
                                  </p:stCondLst>
                                  <p:childTnLst>
                                    <p:animScale>
                                      <p:cBhvr>
                                        <p:cTn id="77"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8" dur="1000" accel="50000">
                                          <p:stCondLst>
                                            <p:cond delay="0"/>
                                          </p:stCondLst>
                                        </p:cTn>
                                        <p:tgtEl>
                                          <p:spTgt spid="4"/>
                                        </p:tgtEl>
                                        <p:attrNameLst>
                                          <p:attrName>ppt_x</p:attrName>
                                          <p:attrName>ppt_y</p:attrName>
                                        </p:attrNameLst>
                                      </p:cBhvr>
                                    </p:animMotion>
                                    <p:animEffect transition="out" filter="fade">
                                      <p:cBhvr>
                                        <p:cTn id="79" dur="1000"/>
                                        <p:tgtEl>
                                          <p:spTgt spid="4"/>
                                        </p:tgtEl>
                                      </p:cBhvr>
                                    </p:animEffect>
                                    <p:set>
                                      <p:cBhvr>
                                        <p:cTn id="8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whoosh.wav"/>
                                        </p:tgtEl>
                                      </p:cMediaNode>
                                    </p:audio>
                                  </p:subTnLst>
                                </p:cTn>
                              </p:par>
                              <p:par>
                                <p:cTn id="81" presetID="52" presetClass="exit" presetSubtype="0" fill="hold" nodeType="withEffect">
                                  <p:stCondLst>
                                    <p:cond delay="0"/>
                                  </p:stCondLst>
                                  <p:childTnLst>
                                    <p:animScale>
                                      <p:cBhvr>
                                        <p:cTn id="82"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3" dur="1000" accel="50000">
                                          <p:stCondLst>
                                            <p:cond delay="0"/>
                                          </p:stCondLst>
                                        </p:cTn>
                                        <p:tgtEl>
                                          <p:spTgt spid="8"/>
                                        </p:tgtEl>
                                        <p:attrNameLst>
                                          <p:attrName>ppt_x</p:attrName>
                                          <p:attrName>ppt_y</p:attrName>
                                        </p:attrNameLst>
                                      </p:cBhvr>
                                    </p:animMotion>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whoosh.wav"/>
                                        </p:tgtEl>
                                      </p:cMediaNode>
                                    </p:audio>
                                  </p:subTnLst>
                                </p:cTn>
                              </p:par>
                              <p:par>
                                <p:cTn id="86" presetID="49" presetClass="entr" presetSubtype="0" decel="10000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 calcmode="lin" valueType="num">
                                      <p:cBhvr>
                                        <p:cTn id="90" dur="500" fill="hold"/>
                                        <p:tgtEl>
                                          <p:spTgt spid="26"/>
                                        </p:tgtEl>
                                        <p:attrNameLst>
                                          <p:attrName>style.rotation</p:attrName>
                                        </p:attrNameLst>
                                      </p:cBhvr>
                                      <p:tavLst>
                                        <p:tav tm="0">
                                          <p:val>
                                            <p:fltVal val="360"/>
                                          </p:val>
                                        </p:tav>
                                        <p:tav tm="100000">
                                          <p:val>
                                            <p:fltVal val="0"/>
                                          </p:val>
                                        </p:tav>
                                      </p:tavLst>
                                    </p:anim>
                                    <p:animEffect transition="in" filter="fade">
                                      <p:cBhvr>
                                        <p:cTn id="91" dur="500"/>
                                        <p:tgtEl>
                                          <p:spTgt spid="26"/>
                                        </p:tgtEl>
                                      </p:cBhvr>
                                    </p:animEffect>
                                  </p:childTnLst>
                                </p:cTn>
                              </p:par>
                            </p:childTnLst>
                          </p:cTn>
                        </p:par>
                        <p:par>
                          <p:cTn id="92" fill="hold">
                            <p:stCondLst>
                              <p:cond delay="1250"/>
                            </p:stCondLst>
                            <p:childTnLst>
                              <p:par>
                                <p:cTn id="93" presetID="6" presetClass="emph" presetSubtype="0" fill="hold" grpId="1" nodeType="afterEffect">
                                  <p:stCondLst>
                                    <p:cond delay="0"/>
                                  </p:stCondLst>
                                  <p:childTnLst>
                                    <p:animScale>
                                      <p:cBhvr>
                                        <p:cTn id="94" dur="500" fill="hold"/>
                                        <p:tgtEl>
                                          <p:spTgt spid="26"/>
                                        </p:tgtEl>
                                      </p:cBhvr>
                                      <p:by x="150000" y="150000"/>
                                    </p:animScale>
                                  </p:childTnLst>
                                  <p:subTnLst>
                                    <p:audio>
                                      <p:cMediaNode>
                                        <p:cTn display="0" masterRel="sameClick">
                                          <p:stCondLst>
                                            <p:cond evt="begin" delay="0">
                                              <p:tn val="93"/>
                                            </p:cond>
                                          </p:stCondLst>
                                          <p:endCondLst>
                                            <p:cond evt="onStopAudio" delay="0">
                                              <p:tgtEl>
                                                <p:sldTgt/>
                                              </p:tgtEl>
                                            </p:cond>
                                          </p:endCondLst>
                                        </p:cTn>
                                        <p:tgtEl>
                                          <p:sndTgt r:embed="rId4" name="voltage.wav"/>
                                        </p:tgtEl>
                                      </p:cMediaNode>
                                    </p:audio>
                                  </p:sub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animBg="1"/>
      <p:bldP spid="7"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647313"/>
            <a:ext cx="6858000" cy="3848878"/>
          </a:xfrm>
          <a:prstGeom prst="rect">
            <a:avLst/>
          </a:prstGeom>
        </p:spPr>
      </p:pic>
      <p:sp>
        <p:nvSpPr>
          <p:cNvPr id="26" name="Rectangle 25"/>
          <p:cNvSpPr/>
          <p:nvPr/>
        </p:nvSpPr>
        <p:spPr>
          <a:xfrm>
            <a:off x="2224409" y="2881042"/>
            <a:ext cx="4695196" cy="392415"/>
          </a:xfrm>
          <a:prstGeom prst="rect">
            <a:avLst/>
          </a:prstGeom>
          <a:noFill/>
        </p:spPr>
        <p:txBody>
          <a:bodyPr wrap="none" lIns="68580" tIns="34290" rIns="68580" bIns="34290">
            <a:spAutoFit/>
          </a:bodyPr>
          <a:lstStyle/>
          <a:p>
            <a:pPr algn="ctr"/>
            <a:r>
              <a:rPr lang="en-US" sz="21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a:off x="4937412" y="3825824"/>
            <a:ext cx="2722626"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300" b="1">
                <a:solidFill>
                  <a:srgbClr val="7030A0"/>
                </a:solidFill>
                <a:latin typeface="Arial" panose="020B0604020202020204" pitchFamily="34" charset="0"/>
                <a:cs typeface="Arial" panose="020B0604020202020204" pitchFamily="34" charset="0"/>
              </a:rPr>
              <a:t>B. 523</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032" y="2520872"/>
            <a:ext cx="1335005" cy="1714500"/>
          </a:xfrm>
          <a:prstGeom prst="rect">
            <a:avLst/>
          </a:prstGeom>
        </p:spPr>
      </p:pic>
      <p:sp>
        <p:nvSpPr>
          <p:cNvPr id="7" name="Cloud Callout 6"/>
          <p:cNvSpPr/>
          <p:nvPr/>
        </p:nvSpPr>
        <p:spPr>
          <a:xfrm flipH="1">
            <a:off x="1472992" y="3824939"/>
            <a:ext cx="2719487" cy="130302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300" b="1">
                <a:solidFill>
                  <a:srgbClr val="7030A0"/>
                </a:solidFill>
                <a:latin typeface="Arial" panose="020B0604020202020204" pitchFamily="34" charset="0"/>
                <a:cs typeface="Arial" panose="020B0604020202020204" pitchFamily="34" charset="0"/>
              </a:rPr>
              <a:t>A. 545</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09069" y="2499101"/>
            <a:ext cx="1335006" cy="17145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4472018" y="449081"/>
            <a:ext cx="1851660" cy="18516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3505" y="478616"/>
            <a:ext cx="1705891" cy="1851660"/>
          </a:xfrm>
          <a:prstGeom prst="rect">
            <a:avLst/>
          </a:prstGeom>
        </p:spPr>
      </p:pic>
      <p:sp>
        <p:nvSpPr>
          <p:cNvPr id="17" name="Cloud Callout 16"/>
          <p:cNvSpPr/>
          <p:nvPr/>
        </p:nvSpPr>
        <p:spPr>
          <a:xfrm>
            <a:off x="1143002" y="250723"/>
            <a:ext cx="3338650" cy="1636565"/>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rgbClr val="00206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804B8C8-394B-4DAD-BE90-32A6D794F5C5}"/>
              </a:ext>
            </a:extLst>
          </p:cNvPr>
          <p:cNvGrpSpPr/>
          <p:nvPr/>
        </p:nvGrpSpPr>
        <p:grpSpPr>
          <a:xfrm>
            <a:off x="2235485" y="295655"/>
            <a:ext cx="1275535" cy="1162050"/>
            <a:chOff x="-133350" y="9525"/>
            <a:chExt cx="1275535" cy="1162050"/>
          </a:xfrm>
        </p:grpSpPr>
        <p:sp>
          <p:nvSpPr>
            <p:cNvPr id="13" name="Text Box 781">
              <a:extLst>
                <a:ext uri="{FF2B5EF4-FFF2-40B4-BE49-F238E27FC236}">
                  <a16:creationId xmlns:a16="http://schemas.microsoft.com/office/drawing/2014/main" id="{E66D56E9-5E84-4E23-B788-C67F4D4101DE}"/>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300" b="1">
                  <a:solidFill>
                    <a:srgbClr val="0070C0"/>
                  </a:solidFill>
                  <a:effectLst/>
                  <a:latin typeface="Arial" panose="020B0604020202020204" pitchFamily="34" charset="0"/>
                  <a:ea typeface="Arial" panose="020B0604020202020204" pitchFamily="34" charset="0"/>
                  <a:cs typeface="Arial" panose="020B0604020202020204" pitchFamily="34" charset="0"/>
                </a:rPr>
                <a:t>534</a:t>
              </a:r>
            </a:p>
            <a:p>
              <a:pPr marL="0" marR="0" algn="just">
                <a:lnSpc>
                  <a:spcPct val="115000"/>
                </a:lnSpc>
                <a:spcBef>
                  <a:spcPts val="0"/>
                </a:spcBef>
                <a:spcAft>
                  <a:spcPts val="1000"/>
                </a:spcAft>
              </a:pPr>
              <a:r>
                <a:rPr lang="en-GB" sz="2300" b="1">
                  <a:solidFill>
                    <a:srgbClr val="0070C0"/>
                  </a:solidFill>
                  <a:latin typeface="Arial" panose="020B0604020202020204" pitchFamily="34" charset="0"/>
                  <a:ea typeface="Arial" panose="020B0604020202020204" pitchFamily="34" charset="0"/>
                  <a:cs typeface="Arial" panose="020B0604020202020204" pitchFamily="34" charset="0"/>
                </a:rPr>
                <a:t>  11</a:t>
              </a:r>
              <a:endParaRPr lang="en-US" sz="23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300" b="1">
                  <a:solidFill>
                    <a:srgbClr val="00B050"/>
                  </a:solidFill>
                  <a:effectLst/>
                  <a:latin typeface="Arial" panose="020B0604020202020204" pitchFamily="34" charset="0"/>
                  <a:ea typeface="Arial" panose="020B0604020202020204" pitchFamily="34" charset="0"/>
                  <a:cs typeface="Arial" panose="020B0604020202020204" pitchFamily="34" charset="0"/>
                </a:rPr>
                <a:t>…….</a:t>
              </a:r>
              <a:endParaRPr lang="en-US" sz="23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Text Box 782">
              <a:extLst>
                <a:ext uri="{FF2B5EF4-FFF2-40B4-BE49-F238E27FC236}">
                  <a16:creationId xmlns:a16="http://schemas.microsoft.com/office/drawing/2014/main" id="{5BEEF877-9119-4816-B104-C0F4AC757588}"/>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3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3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12B55F71-4420-4DD8-9B3D-4C2F7BA21AF1}"/>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91528178"/>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2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4" presetID="1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000"/>
                            </p:stCondLst>
                            <p:childTnLst>
                              <p:par>
                                <p:cTn id="31" presetID="15"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15"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6"/>
                                        </p:tgtEl>
                                        <p:attrNameLst>
                                          <p:attrName>fillcolor</p:attrName>
                                        </p:attrNameLst>
                                      </p:cBhvr>
                                      <p:to>
                                        <a:srgbClr val="FFFF00"/>
                                      </p:to>
                                    </p:animClr>
                                    <p:set>
                                      <p:cBhvr>
                                        <p:cTn id="54" dur="1000" fill="hold"/>
                                        <p:tgtEl>
                                          <p:spTgt spid="6"/>
                                        </p:tgtEl>
                                        <p:attrNameLst>
                                          <p:attrName>fill.type</p:attrName>
                                        </p:attrNameLst>
                                      </p:cBhvr>
                                      <p:to>
                                        <p:strVal val="solid"/>
                                      </p:to>
                                    </p:set>
                                    <p:set>
                                      <p:cBhvr>
                                        <p:cTn id="55" dur="1000" fill="hold"/>
                                        <p:tgtEl>
                                          <p:spTgt spid="6"/>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2" name="chimes.wav"/>
                                        </p:tgtEl>
                                      </p:cMediaNode>
                                    </p:audio>
                                  </p:subTnLst>
                                </p:cTn>
                              </p:par>
                              <p:par>
                                <p:cTn id="59" presetID="35" presetClass="exit" presetSubtype="0" fill="hold" nodeType="withEffect">
                                  <p:stCondLst>
                                    <p:cond delay="0"/>
                                  </p:stCondLst>
                                  <p:childTnLst>
                                    <p:animEffect transition="out" filter="fade">
                                      <p:cBhvr>
                                        <p:cTn id="60" dur="1000"/>
                                        <p:tgtEl>
                                          <p:spTgt spid="8"/>
                                        </p:tgtEl>
                                      </p:cBhvr>
                                    </p:animEffect>
                                    <p:anim calcmode="lin" valueType="num">
                                      <p:cBhvr>
                                        <p:cTn id="61" dur="1000"/>
                                        <p:tgtEl>
                                          <p:spTgt spid="8"/>
                                        </p:tgtEl>
                                        <p:attrNameLst>
                                          <p:attrName>style.rotation</p:attrName>
                                        </p:attrNameLst>
                                      </p:cBhvr>
                                      <p:tavLst>
                                        <p:tav tm="0">
                                          <p:val>
                                            <p:fltVal val="0"/>
                                          </p:val>
                                        </p:tav>
                                        <p:tav tm="100000">
                                          <p:val>
                                            <p:fltVal val="720"/>
                                          </p:val>
                                        </p:tav>
                                      </p:tavLst>
                                    </p:anim>
                                    <p:anim calcmode="lin" valueType="num">
                                      <p:cBhvr>
                                        <p:cTn id="62" dur="1000"/>
                                        <p:tgtEl>
                                          <p:spTgt spid="8"/>
                                        </p:tgtEl>
                                        <p:attrNameLst>
                                          <p:attrName>ppt_h</p:attrName>
                                        </p:attrNameLst>
                                      </p:cBhvr>
                                      <p:tavLst>
                                        <p:tav tm="0">
                                          <p:val>
                                            <p:strVal val="ppt_h"/>
                                          </p:val>
                                        </p:tav>
                                        <p:tav tm="100000">
                                          <p:val>
                                            <p:fltVal val="0"/>
                                          </p:val>
                                        </p:tav>
                                      </p:tavLst>
                                    </p:anim>
                                    <p:anim calcmode="lin" valueType="num">
                                      <p:cBhvr>
                                        <p:cTn id="63" dur="1000"/>
                                        <p:tgtEl>
                                          <p:spTgt spid="8"/>
                                        </p:tgtEl>
                                        <p:attrNameLst>
                                          <p:attrName>ppt_w</p:attrName>
                                        </p:attrNameLst>
                                      </p:cBhvr>
                                      <p:tavLst>
                                        <p:tav tm="0">
                                          <p:val>
                                            <p:strVal val="ppt_w"/>
                                          </p:val>
                                        </p:tav>
                                        <p:tav tm="100000">
                                          <p:val>
                                            <p:fltVal val="0"/>
                                          </p:val>
                                        </p:tav>
                                      </p:tavLst>
                                    </p:anim>
                                    <p:set>
                                      <p:cBhvr>
                                        <p:cTn id="64" dur="1" fill="hold">
                                          <p:stCondLst>
                                            <p:cond delay="999"/>
                                          </p:stCondLst>
                                        </p:cTn>
                                        <p:tgtEl>
                                          <p:spTgt spid="8"/>
                                        </p:tgtEl>
                                        <p:attrNameLst>
                                          <p:attrName>style.visibility</p:attrName>
                                        </p:attrNameLst>
                                      </p:cBhvr>
                                      <p:to>
                                        <p:strVal val="hidden"/>
                                      </p:to>
                                    </p:set>
                                  </p:childTnLst>
                                </p:cTn>
                              </p:par>
                              <p:par>
                                <p:cTn id="65" presetID="51" presetClass="path" presetSubtype="0" accel="50000" decel="50000" fill="hold" nodeType="withEffect">
                                  <p:stCondLst>
                                    <p:cond delay="0"/>
                                  </p:stCondLst>
                                  <p:childTnLst>
                                    <p:animMotion origin="layout" path="M -4.44444E-6 3.7037E-6 C -0.05104 -0.06065 -0.10034 -0.11274 -0.15069 -0.17246 " pathEditMode="relative" rAng="0" ptsTypes="AA">
                                      <p:cBhvr>
                                        <p:cTn id="66" dur="1000" fill="hold"/>
                                        <p:tgtEl>
                                          <p:spTgt spid="8"/>
                                        </p:tgtEl>
                                        <p:attrNameLst>
                                          <p:attrName>ppt_x</p:attrName>
                                          <p:attrName>ppt_y</p:attrName>
                                        </p:attrNameLst>
                                      </p:cBhvr>
                                      <p:rCtr x="-7535" y="-8634"/>
                                    </p:animMotion>
                                  </p:childTnLst>
                                </p:cTn>
                              </p:par>
                            </p:childTnLst>
                          </p:cTn>
                        </p:par>
                        <p:par>
                          <p:cTn id="67" fill="hold">
                            <p:stCondLst>
                              <p:cond delay="1000"/>
                            </p:stCondLst>
                            <p:childTnLst>
                              <p:par>
                                <p:cTn id="68" presetID="10" presetClass="exit" presetSubtype="0" fill="hold" nodeType="afterEffect">
                                  <p:stCondLst>
                                    <p:cond delay="0"/>
                                  </p:stCondLst>
                                  <p:childTnLst>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7"/>
                                        </p:tgtEl>
                                        <p:attrNameLst>
                                          <p:attrName>fillcolor</p:attrName>
                                        </p:attrNameLst>
                                      </p:cBhvr>
                                      <p:to>
                                        <a:srgbClr val="FF0000"/>
                                      </p:to>
                                    </p:animClr>
                                    <p:set>
                                      <p:cBhvr>
                                        <p:cTn id="79" dur="250" fill="hold"/>
                                        <p:tgtEl>
                                          <p:spTgt spid="7"/>
                                        </p:tgtEl>
                                        <p:attrNameLst>
                                          <p:attrName>fill.type</p:attrName>
                                        </p:attrNameLst>
                                      </p:cBhvr>
                                      <p:to>
                                        <p:strVal val="solid"/>
                                      </p:to>
                                    </p:set>
                                    <p:set>
                                      <p:cBhvr>
                                        <p:cTn id="80" dur="250" fill="hold"/>
                                        <p:tgtEl>
                                          <p:spTgt spid="7"/>
                                        </p:tgtEl>
                                        <p:attrNameLst>
                                          <p:attrName>fill.on</p:attrName>
                                        </p:attrNameLst>
                                      </p:cBhvr>
                                      <p:to>
                                        <p:strVal val="true"/>
                                      </p:to>
                                    </p:set>
                                  </p:childTnLst>
                                </p:cTn>
                              </p:par>
                            </p:childTnLst>
                          </p:cTn>
                        </p:par>
                        <p:par>
                          <p:cTn id="81" fill="hold">
                            <p:stCondLst>
                              <p:cond delay="250"/>
                            </p:stCondLst>
                            <p:childTnLst>
                              <p:par>
                                <p:cTn id="82" presetID="52" presetClass="exit" presetSubtype="0" fill="hold" nodeType="afterEffect">
                                  <p:stCondLst>
                                    <p:cond delay="0"/>
                                  </p:stCondLst>
                                  <p:childTnLst>
                                    <p:animScale>
                                      <p:cBhvr>
                                        <p:cTn id="83"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4" dur="1000" accel="50000">
                                          <p:stCondLst>
                                            <p:cond delay="0"/>
                                          </p:stCondLst>
                                        </p:cTn>
                                        <p:tgtEl>
                                          <p:spTgt spid="4"/>
                                        </p:tgtEl>
                                        <p:attrNameLst>
                                          <p:attrName>ppt_x</p:attrName>
                                          <p:attrName>ppt_y</p:attrName>
                                        </p:attrNameLst>
                                      </p:cBhvr>
                                    </p:animMotion>
                                    <p:animEffect transition="out" filter="fade">
                                      <p:cBhvr>
                                        <p:cTn id="85" dur="1000"/>
                                        <p:tgtEl>
                                          <p:spTgt spid="4"/>
                                        </p:tgtEl>
                                      </p:cBhvr>
                                    </p:animEffect>
                                    <p:set>
                                      <p:cBhvr>
                                        <p:cTn id="86"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whoosh.wav"/>
                                        </p:tgtEl>
                                      </p:cMediaNode>
                                    </p:audio>
                                  </p:subTnLst>
                                </p:cTn>
                              </p:par>
                              <p:par>
                                <p:cTn id="87" presetID="52" presetClass="exit" presetSubtype="0" fill="hold" nodeType="withEffect">
                                  <p:stCondLst>
                                    <p:cond delay="0"/>
                                  </p:stCondLst>
                                  <p:childTnLst>
                                    <p:animScale>
                                      <p:cBhvr>
                                        <p:cTn id="88"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9" dur="1000" accel="50000">
                                          <p:stCondLst>
                                            <p:cond delay="0"/>
                                          </p:stCondLst>
                                        </p:cTn>
                                        <p:tgtEl>
                                          <p:spTgt spid="8"/>
                                        </p:tgtEl>
                                        <p:attrNameLst>
                                          <p:attrName>ppt_x</p:attrName>
                                          <p:attrName>ppt_y</p:attrName>
                                        </p:attrNameLst>
                                      </p:cBhvr>
                                    </p:animMotion>
                                    <p:animEffect transition="out" filter="fade">
                                      <p:cBhvr>
                                        <p:cTn id="90" dur="1000"/>
                                        <p:tgtEl>
                                          <p:spTgt spid="8"/>
                                        </p:tgtEl>
                                      </p:cBhvr>
                                    </p:animEffect>
                                    <p:set>
                                      <p:cBhvr>
                                        <p:cTn id="91"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whoosh.wav"/>
                                        </p:tgtEl>
                                      </p:cMediaNode>
                                    </p:audio>
                                  </p:subTnLst>
                                </p:cTn>
                              </p:par>
                              <p:par>
                                <p:cTn id="92" presetID="49" presetClass="entr" presetSubtype="0" decel="10000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 calcmode="lin" valueType="num">
                                      <p:cBhvr>
                                        <p:cTn id="96" dur="500" fill="hold"/>
                                        <p:tgtEl>
                                          <p:spTgt spid="26"/>
                                        </p:tgtEl>
                                        <p:attrNameLst>
                                          <p:attrName>style.rotation</p:attrName>
                                        </p:attrNameLst>
                                      </p:cBhvr>
                                      <p:tavLst>
                                        <p:tav tm="0">
                                          <p:val>
                                            <p:fltVal val="360"/>
                                          </p:val>
                                        </p:tav>
                                        <p:tav tm="100000">
                                          <p:val>
                                            <p:fltVal val="0"/>
                                          </p:val>
                                        </p:tav>
                                      </p:tavLst>
                                    </p:anim>
                                    <p:animEffect transition="in" filter="fade">
                                      <p:cBhvr>
                                        <p:cTn id="97" dur="500"/>
                                        <p:tgtEl>
                                          <p:spTgt spid="26"/>
                                        </p:tgtEl>
                                      </p:cBhvr>
                                    </p:animEffect>
                                  </p:childTnLst>
                                </p:cTn>
                              </p:par>
                            </p:childTnLst>
                          </p:cTn>
                        </p:par>
                        <p:par>
                          <p:cTn id="98" fill="hold">
                            <p:stCondLst>
                              <p:cond delay="1250"/>
                            </p:stCondLst>
                            <p:childTnLst>
                              <p:par>
                                <p:cTn id="99" presetID="6" presetClass="emph" presetSubtype="0" fill="hold" grpId="1" nodeType="afterEffect">
                                  <p:stCondLst>
                                    <p:cond delay="0"/>
                                  </p:stCondLst>
                                  <p:childTnLst>
                                    <p:animScale>
                                      <p:cBhvr>
                                        <p:cTn id="100" dur="500" fill="hold"/>
                                        <p:tgtEl>
                                          <p:spTgt spid="26"/>
                                        </p:tgtEl>
                                      </p:cBhvr>
                                      <p:by x="150000" y="150000"/>
                                    </p:animScale>
                                  </p:childTnLst>
                                  <p:subTnLst>
                                    <p:audio>
                                      <p:cMediaNode>
                                        <p:cTn display="0" masterRel="sameClick">
                                          <p:stCondLst>
                                            <p:cond evt="begin" delay="0">
                                              <p:tn val="99"/>
                                            </p:cond>
                                          </p:stCondLst>
                                          <p:endCondLst>
                                            <p:cond evt="onStopAudio" delay="0">
                                              <p:tgtEl>
                                                <p:sldTgt/>
                                              </p:tgtEl>
                                            </p:cond>
                                          </p:endCondLst>
                                        </p:cTn>
                                        <p:tgtEl>
                                          <p:sndTgt r:embed="rId4" name="voltage.wav"/>
                                        </p:tgtEl>
                                      </p:cMediaNode>
                                    </p:audio>
                                  </p:subTnLst>
                                </p:cTn>
                              </p:par>
                              <p:par>
                                <p:cTn id="101" presetID="10" presetClass="exit" presetSubtype="0" fill="hold"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animBg="1"/>
      <p:bldP spid="7"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cxnSp>
        <p:nvCxnSpPr>
          <p:cNvPr id="71" name="直接连接符 7"/>
          <p:cNvCxnSpPr/>
          <p:nvPr/>
        </p:nvCxnSpPr>
        <p:spPr>
          <a:xfrm>
            <a:off x="4557024" y="872562"/>
            <a:ext cx="0" cy="4057274"/>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2" name="Group 8"/>
          <p:cNvGrpSpPr/>
          <p:nvPr/>
        </p:nvGrpSpPr>
        <p:grpSpPr>
          <a:xfrm>
            <a:off x="4473161" y="1148688"/>
            <a:ext cx="802683" cy="167725"/>
            <a:chOff x="5964215" y="1531583"/>
            <a:chExt cx="1070244" cy="223633"/>
          </a:xfrm>
        </p:grpSpPr>
        <p:sp>
          <p:nvSpPr>
            <p:cNvPr id="73" name="椭圆 8"/>
            <p:cNvSpPr/>
            <p:nvPr/>
          </p:nvSpPr>
          <p:spPr>
            <a:xfrm>
              <a:off x="5964215" y="153158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4" name="直接连接符 12"/>
            <p:cNvCxnSpPr>
              <a:stCxn id="73" idx="6"/>
            </p:cNvCxnSpPr>
            <p:nvPr/>
          </p:nvCxnSpPr>
          <p:spPr>
            <a:xfrm flipV="1">
              <a:off x="6187848" y="1643399"/>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12"/>
          <p:cNvGrpSpPr/>
          <p:nvPr/>
        </p:nvGrpSpPr>
        <p:grpSpPr>
          <a:xfrm>
            <a:off x="4473161" y="3592795"/>
            <a:ext cx="804101" cy="167725"/>
            <a:chOff x="5964215" y="4790393"/>
            <a:chExt cx="1072134" cy="223633"/>
          </a:xfrm>
        </p:grpSpPr>
        <p:sp>
          <p:nvSpPr>
            <p:cNvPr id="76" name="椭圆 10"/>
            <p:cNvSpPr/>
            <p:nvPr/>
          </p:nvSpPr>
          <p:spPr>
            <a:xfrm>
              <a:off x="5964215" y="4790393"/>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77" name="直接连接符 14"/>
            <p:cNvCxnSpPr/>
            <p:nvPr/>
          </p:nvCxnSpPr>
          <p:spPr>
            <a:xfrm flipV="1">
              <a:off x="6189738" y="4902208"/>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Group 10"/>
          <p:cNvGrpSpPr/>
          <p:nvPr/>
        </p:nvGrpSpPr>
        <p:grpSpPr>
          <a:xfrm>
            <a:off x="4473161" y="2274960"/>
            <a:ext cx="804101" cy="167725"/>
            <a:chOff x="5964215" y="3033279"/>
            <a:chExt cx="1072134" cy="223633"/>
          </a:xfrm>
        </p:grpSpPr>
        <p:sp>
          <p:nvSpPr>
            <p:cNvPr id="79" name="椭圆 9"/>
            <p:cNvSpPr/>
            <p:nvPr/>
          </p:nvSpPr>
          <p:spPr>
            <a:xfrm>
              <a:off x="5964215" y="3033279"/>
              <a:ext cx="223633" cy="223633"/>
            </a:xfrm>
            <a:prstGeom prst="ellipse">
              <a:avLst/>
            </a:prstGeom>
            <a:solidFill>
              <a:schemeClr val="bg1"/>
            </a:solidFill>
            <a:ln w="50800">
              <a:solidFill>
                <a:schemeClr val="accent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80" name="直接连接符 16"/>
            <p:cNvCxnSpPr/>
            <p:nvPr/>
          </p:nvCxnSpPr>
          <p:spPr>
            <a:xfrm flipV="1">
              <a:off x="6189738" y="3145093"/>
              <a:ext cx="846611" cy="1"/>
            </a:xfrm>
            <a:prstGeom prst="line">
              <a:avLst/>
            </a:prstGeom>
            <a:ln w="22225">
              <a:solidFill>
                <a:schemeClr val="bg1">
                  <a:lumMod val="75000"/>
                </a:schemeClr>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4" name="燕尾形 18"/>
          <p:cNvSpPr/>
          <p:nvPr/>
        </p:nvSpPr>
        <p:spPr>
          <a:xfrm rot="10800000">
            <a:off x="4011919" y="1392918"/>
            <a:ext cx="4466398" cy="724251"/>
          </a:xfrm>
          <a:prstGeom prst="chevron">
            <a:avLst>
              <a:gd name="adj" fmla="val 67746"/>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7" name="燕尾形 20"/>
          <p:cNvSpPr/>
          <p:nvPr/>
        </p:nvSpPr>
        <p:spPr>
          <a:xfrm>
            <a:off x="840657" y="2767738"/>
            <a:ext cx="4313545" cy="586577"/>
          </a:xfrm>
          <a:prstGeom prst="chevron">
            <a:avLst>
              <a:gd name="adj" fmla="val 67746"/>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100" name="燕尾形 23"/>
          <p:cNvSpPr/>
          <p:nvPr/>
        </p:nvSpPr>
        <p:spPr>
          <a:xfrm rot="10800000">
            <a:off x="4011920" y="4024087"/>
            <a:ext cx="4697000" cy="724250"/>
          </a:xfrm>
          <a:prstGeom prst="chevron">
            <a:avLst>
              <a:gd name="adj" fmla="val 67746"/>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pic>
        <p:nvPicPr>
          <p:cNvPr id="3" name="Picture 2">
            <a:extLst>
              <a:ext uri="{FF2B5EF4-FFF2-40B4-BE49-F238E27FC236}">
                <a16:creationId xmlns:a16="http://schemas.microsoft.com/office/drawing/2014/main" id="{18D5C18A-47E6-4345-9449-859DC8059E4E}"/>
              </a:ext>
            </a:extLst>
          </p:cNvPr>
          <p:cNvPicPr>
            <a:picLocks noChangeAspect="1"/>
          </p:cNvPicPr>
          <p:nvPr/>
        </p:nvPicPr>
        <p:blipFill>
          <a:blip r:embed="rId2"/>
          <a:stretch>
            <a:fillRect/>
          </a:stretch>
        </p:blipFill>
        <p:spPr>
          <a:xfrm>
            <a:off x="1092763" y="0"/>
            <a:ext cx="3634094" cy="503174"/>
          </a:xfrm>
          <a:prstGeom prst="rect">
            <a:avLst/>
          </a:prstGeom>
        </p:spPr>
      </p:pic>
      <p:sp>
        <p:nvSpPr>
          <p:cNvPr id="34" name="TextBox 15">
            <a:extLst>
              <a:ext uri="{FF2B5EF4-FFF2-40B4-BE49-F238E27FC236}">
                <a16:creationId xmlns:a16="http://schemas.microsoft.com/office/drawing/2014/main" id="{480CAB75-DAD6-42FF-ABA6-6515C5821E0E}"/>
              </a:ext>
            </a:extLst>
          </p:cNvPr>
          <p:cNvSpPr txBox="1"/>
          <p:nvPr/>
        </p:nvSpPr>
        <p:spPr>
          <a:xfrm>
            <a:off x="90625" y="731972"/>
            <a:ext cx="4466398" cy="568425"/>
          </a:xfrm>
          <a:prstGeom prst="rect">
            <a:avLst/>
          </a:prstGeom>
        </p:spPr>
        <p:txBody>
          <a:bodyPr wrap="square" lIns="0" tIns="0" rIns="0" bIns="0" rtlCol="0" anchor="t">
            <a:spAutoFit/>
          </a:bodyPr>
          <a:lstStyle/>
          <a:p>
            <a:pPr algn="ctr">
              <a:lnSpc>
                <a:spcPts val="5000"/>
              </a:lnSpc>
              <a:spcBef>
                <a:spcPct val="0"/>
              </a:spcBef>
            </a:pPr>
            <a:r>
              <a:rPr lang="en-US" sz="3000" b="1">
                <a:solidFill>
                  <a:srgbClr val="00B0F0"/>
                </a:solidFill>
                <a:latin typeface="Arial" panose="020B0604020202020204" pitchFamily="34" charset="0"/>
                <a:cs typeface="Arial" panose="020B0604020202020204" pitchFamily="34" charset="0"/>
              </a:rPr>
              <a:t>HƯỚNG DẪN VỀ NHÀ</a:t>
            </a:r>
            <a:endParaRPr lang="en-US" sz="3000" b="1" dirty="0">
              <a:solidFill>
                <a:srgbClr val="00B0F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65C4466-D1B3-4065-B3B2-6E55EB995B67}"/>
              </a:ext>
            </a:extLst>
          </p:cNvPr>
          <p:cNvSpPr txBox="1"/>
          <p:nvPr/>
        </p:nvSpPr>
        <p:spPr>
          <a:xfrm>
            <a:off x="4011919" y="1254031"/>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vi-VN" sz="2500">
                <a:solidFill>
                  <a:schemeClr val="bg1"/>
                </a:solidFill>
                <a:latin typeface="Arial" panose="020B0604020202020204" pitchFamily="34" charset="0"/>
                <a:ea typeface="Calibri" panose="020F0502020204030204" pitchFamily="34" charset="0"/>
                <a:cs typeface="Arial" panose="020B0604020202020204" pitchFamily="34" charset="0"/>
              </a:rPr>
              <a:t>Ôn tập </a:t>
            </a:r>
            <a:r>
              <a:rPr lang="en-US" sz="2500">
                <a:solidFill>
                  <a:schemeClr val="bg1"/>
                </a:solidFill>
                <a:latin typeface="Arial" panose="020B0604020202020204" pitchFamily="34" charset="0"/>
                <a:ea typeface="Calibri" panose="020F0502020204030204" pitchFamily="34" charset="0"/>
                <a:cs typeface="Arial" panose="020B0604020202020204" pitchFamily="34" charset="0"/>
              </a:rPr>
              <a:t>bài đã học</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A62AC1B-46EC-4E78-8666-DC0EAA4EF982}"/>
              </a:ext>
            </a:extLst>
          </p:cNvPr>
          <p:cNvSpPr txBox="1"/>
          <p:nvPr/>
        </p:nvSpPr>
        <p:spPr>
          <a:xfrm>
            <a:off x="907025" y="2555410"/>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vi-VN" sz="2500">
                <a:solidFill>
                  <a:schemeClr val="bg1"/>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4D8FEC4-11D6-41F3-A755-B18870858DCA}"/>
              </a:ext>
            </a:extLst>
          </p:cNvPr>
          <p:cNvSpPr txBox="1"/>
          <p:nvPr/>
        </p:nvSpPr>
        <p:spPr>
          <a:xfrm>
            <a:off x="4136920" y="3876511"/>
            <a:ext cx="4572000" cy="742447"/>
          </a:xfrm>
          <a:prstGeom prst="rect">
            <a:avLst/>
          </a:prstGeom>
          <a:noFill/>
        </p:spPr>
        <p:txBody>
          <a:bodyPr wrap="square">
            <a:spAutoFit/>
          </a:bodyPr>
          <a:lstStyle/>
          <a:p>
            <a:pPr marL="762015" lvl="1" indent="-457200" algn="just">
              <a:lnSpc>
                <a:spcPct val="200000"/>
              </a:lnSpc>
              <a:buFont typeface="Courier New" panose="02070309020205020404" pitchFamily="49" charset="0"/>
              <a:buChar char="o"/>
            </a:pPr>
            <a:r>
              <a:rPr lang="en-US" sz="2500">
                <a:solidFill>
                  <a:schemeClr val="bg1"/>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25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8">
            <a:extLst>
              <a:ext uri="{FF2B5EF4-FFF2-40B4-BE49-F238E27FC236}">
                <a16:creationId xmlns:a16="http://schemas.microsoft.com/office/drawing/2014/main" id="{11FC1434-ED7A-4A6D-8980-988FA1D75D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978254" y="1996478"/>
            <a:ext cx="1825947" cy="2253043"/>
          </a:xfrm>
          <a:prstGeom prst="rect">
            <a:avLst/>
          </a:prstGeo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left)">
                                      <p:cBhvr>
                                        <p:cTn id="11" dur="500"/>
                                        <p:tgtEl>
                                          <p:spTgt spid="7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500"/>
                                        <p:tgtEl>
                                          <p:spTgt spid="7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barn(inVertical)">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barn(inVertical)">
                                      <p:cBhvr>
                                        <p:cTn id="35" dur="500"/>
                                        <p:tgtEl>
                                          <p:spTgt spid="9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barn(inVertical)">
                                      <p:cBhvr>
                                        <p:cTn id="4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7" grpId="0" animBg="1"/>
      <p:bldP spid="100" grpId="0" animBg="1"/>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6" t="38039" b="46420"/>
          <a:stretch>
            <a:fillRect/>
          </a:stretch>
        </p:blipFill>
        <p:spPr>
          <a:xfrm>
            <a:off x="-496665" y="4155110"/>
            <a:ext cx="9932746" cy="9480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178117" y="-5286249"/>
            <a:ext cx="2787766" cy="10137329"/>
          </a:xfrm>
          <a:prstGeom prst="rect">
            <a:avLst/>
          </a:prstGeom>
        </p:spPr>
      </p:pic>
      <p:sp>
        <p:nvSpPr>
          <p:cNvPr id="4" name="TextBox 4"/>
          <p:cNvSpPr txBox="1"/>
          <p:nvPr/>
        </p:nvSpPr>
        <p:spPr>
          <a:xfrm>
            <a:off x="2648203" y="2158601"/>
            <a:ext cx="5505197" cy="1299395"/>
          </a:xfrm>
          <a:prstGeom prst="rect">
            <a:avLst/>
          </a:prstGeom>
        </p:spPr>
        <p:txBody>
          <a:bodyPr wrap="square" lIns="0" tIns="0" rIns="0" bIns="0" rtlCol="0" anchor="t">
            <a:spAutoFit/>
          </a:bodyPr>
          <a:lstStyle/>
          <a:p>
            <a:pPr algn="ctr">
              <a:lnSpc>
                <a:spcPct val="150000"/>
              </a:lnSpc>
            </a:pPr>
            <a:r>
              <a:rPr lang="en-US" sz="3000" b="1" dirty="0">
                <a:solidFill>
                  <a:srgbClr val="00B0F0"/>
                </a:solidFill>
                <a:latin typeface="Arial" panose="020B0604020202020204" pitchFamily="34" charset="0"/>
                <a:cs typeface="Arial" panose="020B0604020202020204" pitchFamily="34" charset="0"/>
              </a:rPr>
              <a:t>CẢM ƠN CÁC EM ĐÃ LẮNG NGHE BÀI GIẢNG!</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45805" y="-295617"/>
            <a:ext cx="2507528" cy="2133679"/>
          </a:xfrm>
          <a:prstGeom prst="rect">
            <a:avLst/>
          </a:prstGeom>
        </p:spPr>
      </p:pic>
      <p:pic>
        <p:nvPicPr>
          <p:cNvPr id="10" name="Picture 22">
            <a:extLst>
              <a:ext uri="{FF2B5EF4-FFF2-40B4-BE49-F238E27FC236}">
                <a16:creationId xmlns:a16="http://schemas.microsoft.com/office/drawing/2014/main" id="{A3B56286-E63D-47A4-8327-ACBD76FD6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390650"/>
            <a:ext cx="2659927" cy="2973227"/>
          </a:xfrm>
          <a:prstGeom prst="rect">
            <a:avLst/>
          </a:prstGeo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184205" y="-3064711"/>
            <a:ext cx="1022186" cy="909354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1327" b="46420"/>
          <a:stretch>
            <a:fillRect/>
          </a:stretch>
        </p:blipFill>
        <p:spPr>
          <a:xfrm>
            <a:off x="7525779" y="4136558"/>
            <a:ext cx="7423883" cy="10107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5779" y="-482888"/>
            <a:ext cx="2039883" cy="1735755"/>
          </a:xfrm>
          <a:prstGeom prst="rect">
            <a:avLst/>
          </a:prstGeom>
        </p:spPr>
      </p:pic>
      <p:pic>
        <p:nvPicPr>
          <p:cNvPr id="25" name="Picture 28">
            <a:extLst>
              <a:ext uri="{FF2B5EF4-FFF2-40B4-BE49-F238E27FC236}">
                <a16:creationId xmlns:a16="http://schemas.microsoft.com/office/drawing/2014/main" id="{EAE7B066-A8EB-452B-8A05-0370ECB521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3278" y="150096"/>
            <a:ext cx="1146912" cy="1022187"/>
          </a:xfrm>
          <a:prstGeom prst="rect">
            <a:avLst/>
          </a:prstGeom>
        </p:spPr>
      </p:pic>
      <p:sp>
        <p:nvSpPr>
          <p:cNvPr id="26" name="TextBox 8"/>
          <p:cNvSpPr txBox="1"/>
          <p:nvPr/>
        </p:nvSpPr>
        <p:spPr>
          <a:xfrm>
            <a:off x="3553975" y="505872"/>
            <a:ext cx="2665518" cy="453009"/>
          </a:xfrm>
          <a:prstGeom prst="rect">
            <a:avLst/>
          </a:prstGeom>
          <a:ln w="76200">
            <a:noFill/>
          </a:ln>
        </p:spPr>
        <p:txBody>
          <a:bodyPr wrap="square" lIns="0" tIns="0" rIns="0" bIns="0" rtlCol="0" anchor="t">
            <a:spAutoFit/>
          </a:bodyPr>
          <a:lstStyle/>
          <a:p>
            <a:pPr algn="ctr">
              <a:lnSpc>
                <a:spcPts val="3750"/>
              </a:lnSpc>
            </a:pPr>
            <a:r>
              <a:rPr lang="en-US" sz="3000" b="1" dirty="0">
                <a:solidFill>
                  <a:srgbClr val="00B0F0"/>
                </a:solidFill>
                <a:latin typeface="Arial" panose="020B0604020202020204" pitchFamily="34" charset="0"/>
                <a:cs typeface="Arial" panose="020B0604020202020204" pitchFamily="34" charset="0"/>
              </a:rPr>
              <a:t>KHỞI ĐỘNG</a:t>
            </a:r>
          </a:p>
        </p:txBody>
      </p:sp>
      <p:sp>
        <p:nvSpPr>
          <p:cNvPr id="27" name="TextBox 26">
            <a:extLst>
              <a:ext uri="{FF2B5EF4-FFF2-40B4-BE49-F238E27FC236}">
                <a16:creationId xmlns:a16="http://schemas.microsoft.com/office/drawing/2014/main" id="{DD95DFA2-F19E-4157-B25B-A5FA35613697}"/>
              </a:ext>
            </a:extLst>
          </p:cNvPr>
          <p:cNvSpPr txBox="1"/>
          <p:nvPr/>
        </p:nvSpPr>
        <p:spPr>
          <a:xfrm>
            <a:off x="740092" y="1216149"/>
            <a:ext cx="10895193" cy="618374"/>
          </a:xfrm>
          <a:prstGeom prst="rect">
            <a:avLst/>
          </a:prstGeom>
          <a:noFill/>
        </p:spPr>
        <p:txBody>
          <a:bodyPr wrap="square" rtlCol="0">
            <a:spAutoFit/>
          </a:bodyPr>
          <a:lstStyle/>
          <a:p>
            <a:pPr>
              <a:lnSpc>
                <a:spcPct val="150000"/>
              </a:lnSpc>
            </a:pPr>
            <a:r>
              <a:rPr lang="en-US" sz="2600">
                <a:solidFill>
                  <a:srgbClr val="FF0000"/>
                </a:solidFill>
                <a:latin typeface="Arial" pitchFamily="34" charset="0"/>
                <a:cs typeface="Arial" pitchFamily="34" charset="0"/>
              </a:rPr>
              <a:t>Tính nhẩm và đọc nhanh kết quả phép tính sau:</a:t>
            </a:r>
            <a:endParaRPr lang="en-US" sz="2600" dirty="0">
              <a:solidFill>
                <a:srgbClr val="FF0000"/>
              </a:solidFill>
              <a:latin typeface="Arial" pitchFamily="34" charset="0"/>
              <a:cs typeface="Arial" pitchFamily="34" charset="0"/>
            </a:endParaRPr>
          </a:p>
        </p:txBody>
      </p:sp>
      <p:sp>
        <p:nvSpPr>
          <p:cNvPr id="28" name="Rectangle 27">
            <a:extLst>
              <a:ext uri="{FF2B5EF4-FFF2-40B4-BE49-F238E27FC236}">
                <a16:creationId xmlns:a16="http://schemas.microsoft.com/office/drawing/2014/main" id="{C3C42884-3F11-4A71-B65D-820351ED7F40}"/>
              </a:ext>
            </a:extLst>
          </p:cNvPr>
          <p:cNvSpPr/>
          <p:nvPr/>
        </p:nvSpPr>
        <p:spPr>
          <a:xfrm>
            <a:off x="1617047" y="2035154"/>
            <a:ext cx="1652059" cy="2368854"/>
          </a:xfrm>
          <a:prstGeom prst="rect">
            <a:avLst/>
          </a:prstGeom>
        </p:spPr>
        <p:txBody>
          <a:bodyPr wrap="square">
            <a:spAutoFit/>
          </a:bodyPr>
          <a:lstStyle/>
          <a:p>
            <a:pPr lvl="0">
              <a:lnSpc>
                <a:spcPct val="200000"/>
              </a:lnSpc>
            </a:pPr>
            <a:r>
              <a:rPr lang="en-US" sz="2600">
                <a:solidFill>
                  <a:srgbClr val="0070C0"/>
                </a:solidFill>
                <a:latin typeface="Arial" pitchFamily="34" charset="0"/>
                <a:cs typeface="Arial" pitchFamily="34" charset="0"/>
              </a:rPr>
              <a:t>4 + 5</a:t>
            </a:r>
          </a:p>
          <a:p>
            <a:pPr lvl="0">
              <a:lnSpc>
                <a:spcPct val="200000"/>
              </a:lnSpc>
            </a:pPr>
            <a:r>
              <a:rPr lang="en-US" sz="2600">
                <a:solidFill>
                  <a:srgbClr val="0070C0"/>
                </a:solidFill>
                <a:latin typeface="Arial" pitchFamily="34" charset="0"/>
                <a:cs typeface="Arial" pitchFamily="34" charset="0"/>
              </a:rPr>
              <a:t>5 + 6</a:t>
            </a:r>
          </a:p>
          <a:p>
            <a:pPr lvl="0">
              <a:lnSpc>
                <a:spcPct val="200000"/>
              </a:lnSpc>
            </a:pPr>
            <a:r>
              <a:rPr lang="en-US" sz="2600">
                <a:solidFill>
                  <a:srgbClr val="0070C0"/>
                </a:solidFill>
                <a:latin typeface="Arial" pitchFamily="34" charset="0"/>
                <a:cs typeface="Arial" pitchFamily="34" charset="0"/>
              </a:rPr>
              <a:t>6 + 2 </a:t>
            </a:r>
            <a:endParaRPr lang="vi-VN" sz="2600" dirty="0">
              <a:solidFill>
                <a:srgbClr val="0070C0"/>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AE92ED7F-E42E-4D10-87ED-0E0958FC052A}"/>
              </a:ext>
            </a:extLst>
          </p:cNvPr>
          <p:cNvSpPr/>
          <p:nvPr/>
        </p:nvSpPr>
        <p:spPr>
          <a:xfrm>
            <a:off x="5195319" y="2054682"/>
            <a:ext cx="1652059" cy="2368854"/>
          </a:xfrm>
          <a:prstGeom prst="rect">
            <a:avLst/>
          </a:prstGeom>
        </p:spPr>
        <p:txBody>
          <a:bodyPr wrap="square">
            <a:spAutoFit/>
          </a:bodyPr>
          <a:lstStyle/>
          <a:p>
            <a:pPr lvl="0">
              <a:lnSpc>
                <a:spcPct val="200000"/>
              </a:lnSpc>
            </a:pPr>
            <a:r>
              <a:rPr lang="en-US" sz="2600">
                <a:solidFill>
                  <a:srgbClr val="0070C0"/>
                </a:solidFill>
                <a:latin typeface="Arial" pitchFamily="34" charset="0"/>
                <a:cs typeface="Arial" pitchFamily="34" charset="0"/>
              </a:rPr>
              <a:t>7 + 3</a:t>
            </a:r>
          </a:p>
          <a:p>
            <a:pPr lvl="0">
              <a:lnSpc>
                <a:spcPct val="200000"/>
              </a:lnSpc>
            </a:pPr>
            <a:r>
              <a:rPr lang="en-US" sz="2600">
                <a:solidFill>
                  <a:srgbClr val="0070C0"/>
                </a:solidFill>
                <a:latin typeface="Arial" pitchFamily="34" charset="0"/>
                <a:cs typeface="Arial" pitchFamily="34" charset="0"/>
              </a:rPr>
              <a:t>5 + 5</a:t>
            </a:r>
          </a:p>
          <a:p>
            <a:pPr lvl="0">
              <a:lnSpc>
                <a:spcPct val="200000"/>
              </a:lnSpc>
            </a:pPr>
            <a:r>
              <a:rPr lang="en-US" sz="2600">
                <a:solidFill>
                  <a:srgbClr val="0070C0"/>
                </a:solidFill>
                <a:latin typeface="Arial" pitchFamily="34" charset="0"/>
                <a:cs typeface="Arial" pitchFamily="34" charset="0"/>
              </a:rPr>
              <a:t>6 + 4</a:t>
            </a:r>
          </a:p>
        </p:txBody>
      </p:sp>
      <p:sp>
        <p:nvSpPr>
          <p:cNvPr id="30" name="Rectangle 29">
            <a:extLst>
              <a:ext uri="{FF2B5EF4-FFF2-40B4-BE49-F238E27FC236}">
                <a16:creationId xmlns:a16="http://schemas.microsoft.com/office/drawing/2014/main" id="{D8DEC51F-38DC-41A6-AA83-14E5C418385C}"/>
              </a:ext>
            </a:extLst>
          </p:cNvPr>
          <p:cNvSpPr/>
          <p:nvPr/>
        </p:nvSpPr>
        <p:spPr>
          <a:xfrm>
            <a:off x="2763338" y="2296152"/>
            <a:ext cx="826580" cy="513003"/>
          </a:xfrm>
          <a:prstGeom prst="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9</a:t>
            </a:r>
          </a:p>
        </p:txBody>
      </p:sp>
      <p:sp>
        <p:nvSpPr>
          <p:cNvPr id="31" name="Rectangle 30">
            <a:extLst>
              <a:ext uri="{FF2B5EF4-FFF2-40B4-BE49-F238E27FC236}">
                <a16:creationId xmlns:a16="http://schemas.microsoft.com/office/drawing/2014/main" id="{7D76CFB8-DC3E-4662-B6E5-341CDC54FD2D}"/>
              </a:ext>
            </a:extLst>
          </p:cNvPr>
          <p:cNvSpPr/>
          <p:nvPr/>
        </p:nvSpPr>
        <p:spPr>
          <a:xfrm>
            <a:off x="2753610" y="3131249"/>
            <a:ext cx="826580" cy="513003"/>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11</a:t>
            </a:r>
          </a:p>
        </p:txBody>
      </p:sp>
      <p:sp>
        <p:nvSpPr>
          <p:cNvPr id="32" name="Rectangle 31">
            <a:extLst>
              <a:ext uri="{FF2B5EF4-FFF2-40B4-BE49-F238E27FC236}">
                <a16:creationId xmlns:a16="http://schemas.microsoft.com/office/drawing/2014/main" id="{9AE3CBF7-3D7C-4587-8758-E59B4B621844}"/>
              </a:ext>
            </a:extLst>
          </p:cNvPr>
          <p:cNvSpPr/>
          <p:nvPr/>
        </p:nvSpPr>
        <p:spPr>
          <a:xfrm>
            <a:off x="2763338" y="3941964"/>
            <a:ext cx="816852" cy="51300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8</a:t>
            </a:r>
          </a:p>
        </p:txBody>
      </p:sp>
      <p:sp>
        <p:nvSpPr>
          <p:cNvPr id="33" name="Rectangle 32">
            <a:extLst>
              <a:ext uri="{FF2B5EF4-FFF2-40B4-BE49-F238E27FC236}">
                <a16:creationId xmlns:a16="http://schemas.microsoft.com/office/drawing/2014/main" id="{29B69FF0-3359-4AE9-9AD1-7B6DCA9A29CF}"/>
              </a:ext>
            </a:extLst>
          </p:cNvPr>
          <p:cNvSpPr/>
          <p:nvPr/>
        </p:nvSpPr>
        <p:spPr>
          <a:xfrm>
            <a:off x="6451556" y="2295351"/>
            <a:ext cx="903402" cy="513003"/>
          </a:xfrm>
          <a:prstGeom prst="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Arial" panose="020B0604020202020204" pitchFamily="34" charset="0"/>
                <a:cs typeface="Arial" panose="020B0604020202020204" pitchFamily="34" charset="0"/>
              </a:rPr>
              <a:t>= 10</a:t>
            </a:r>
          </a:p>
        </p:txBody>
      </p:sp>
      <p:sp>
        <p:nvSpPr>
          <p:cNvPr id="34" name="Rectangle 33">
            <a:extLst>
              <a:ext uri="{FF2B5EF4-FFF2-40B4-BE49-F238E27FC236}">
                <a16:creationId xmlns:a16="http://schemas.microsoft.com/office/drawing/2014/main" id="{FBF707EA-AD51-41ED-9BAA-B0AD41F8BACC}"/>
              </a:ext>
            </a:extLst>
          </p:cNvPr>
          <p:cNvSpPr/>
          <p:nvPr/>
        </p:nvSpPr>
        <p:spPr>
          <a:xfrm>
            <a:off x="6452706" y="3102941"/>
            <a:ext cx="902252" cy="513003"/>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C00000"/>
                </a:solidFill>
                <a:latin typeface="Arial" panose="020B0604020202020204" pitchFamily="34" charset="0"/>
                <a:cs typeface="Arial" panose="020B0604020202020204" pitchFamily="34" charset="0"/>
              </a:rPr>
              <a:t>= 10</a:t>
            </a:r>
          </a:p>
        </p:txBody>
      </p:sp>
      <p:sp>
        <p:nvSpPr>
          <p:cNvPr id="35" name="Rectangle 34">
            <a:extLst>
              <a:ext uri="{FF2B5EF4-FFF2-40B4-BE49-F238E27FC236}">
                <a16:creationId xmlns:a16="http://schemas.microsoft.com/office/drawing/2014/main" id="{24FC4F0D-DC20-491B-A292-3374ED8BBAFC}"/>
              </a:ext>
            </a:extLst>
          </p:cNvPr>
          <p:cNvSpPr/>
          <p:nvPr/>
        </p:nvSpPr>
        <p:spPr>
          <a:xfrm>
            <a:off x="6451556" y="3880056"/>
            <a:ext cx="902253" cy="513003"/>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Arial" panose="020B0604020202020204" pitchFamily="34" charset="0"/>
                <a:cs typeface="Arial" panose="020B0604020202020204" pitchFamily="34" charset="0"/>
              </a:rPr>
              <a:t>= 10</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36284">
            <a:off x="5757975" y="2865284"/>
            <a:ext cx="4207725" cy="255093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708954"/>
            <a:ext cx="2334103" cy="16789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826206" y="1830745"/>
            <a:ext cx="2381669" cy="3856954"/>
          </a:xfrm>
          <a:prstGeom prst="rect">
            <a:avLst/>
          </a:prstGeom>
        </p:spPr>
      </p:pic>
      <p:pic>
        <p:nvPicPr>
          <p:cNvPr id="12" name="Picture 4">
            <a:extLst>
              <a:ext uri="{FF2B5EF4-FFF2-40B4-BE49-F238E27FC236}">
                <a16:creationId xmlns:a16="http://schemas.microsoft.com/office/drawing/2014/main" id="{E96F4BDC-A605-4ACF-B736-31832B238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092913" y="-794807"/>
            <a:ext cx="3012239" cy="6836016"/>
          </a:xfrm>
          <a:prstGeom prst="rect">
            <a:avLst/>
          </a:prstGeom>
        </p:spPr>
      </p:pic>
      <p:sp>
        <p:nvSpPr>
          <p:cNvPr id="15" name="TextBox 8">
            <a:extLst>
              <a:ext uri="{FF2B5EF4-FFF2-40B4-BE49-F238E27FC236}">
                <a16:creationId xmlns:a16="http://schemas.microsoft.com/office/drawing/2014/main" id="{AC2D1E90-7219-4DE1-ACF9-A854650DFBCE}"/>
              </a:ext>
            </a:extLst>
          </p:cNvPr>
          <p:cNvSpPr txBox="1"/>
          <p:nvPr/>
        </p:nvSpPr>
        <p:spPr>
          <a:xfrm>
            <a:off x="1437307" y="2182635"/>
            <a:ext cx="6091743" cy="1169487"/>
          </a:xfrm>
          <a:prstGeom prst="rect">
            <a:avLst/>
          </a:prstGeom>
        </p:spPr>
        <p:txBody>
          <a:bodyPr wrap="square" lIns="0" tIns="0" rIns="0" bIns="0" rtlCol="0" anchor="t">
            <a:spAutoFit/>
          </a:bodyPr>
          <a:lstStyle/>
          <a:p>
            <a:pPr algn="ctr">
              <a:lnSpc>
                <a:spcPct val="150000"/>
              </a:lnSpc>
            </a:pPr>
            <a:r>
              <a:rPr lang="vi-VN" sz="2700" b="1">
                <a:solidFill>
                  <a:srgbClr val="00B0F0"/>
                </a:solidFill>
                <a:effectLst/>
                <a:latin typeface="Arial" panose="020B0604020202020204" pitchFamily="34" charset="0"/>
                <a:ea typeface="Arial" panose="020B0604020202020204" pitchFamily="34" charset="0"/>
              </a:rPr>
              <a:t>BÀI 80: PHÉP TRỪ (KHÔNG NHỚ) TRONG PHẠM VI 1000 </a:t>
            </a:r>
            <a:endParaRPr lang="en-US" sz="2700" b="1" dirty="0">
              <a:solidFill>
                <a:srgbClr val="00B0F0"/>
              </a:solidFill>
              <a:latin typeface="Arial" panose="020B060402020202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8749AA06-1A84-4FEC-AC7A-7C4E4D52FC3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4814"/>
          <a:stretch>
            <a:fillRect/>
          </a:stretch>
        </p:blipFill>
        <p:spPr>
          <a:xfrm>
            <a:off x="6276381" y="374375"/>
            <a:ext cx="1672105" cy="1752600"/>
          </a:xfrm>
          <a:prstGeom prst="rect">
            <a:avLst/>
          </a:prstGeom>
        </p:spPr>
      </p:pic>
      <p:pic>
        <p:nvPicPr>
          <p:cNvPr id="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013568">
            <a:off x="-482095" y="-297289"/>
            <a:ext cx="4555940" cy="254563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E8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327" b="46420"/>
          <a:stretch>
            <a:fillRect/>
          </a:stretch>
        </p:blipFill>
        <p:spPr>
          <a:xfrm>
            <a:off x="-4679227" y="4008798"/>
            <a:ext cx="7423883" cy="10107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588342" y="123949"/>
            <a:ext cx="7810949" cy="15337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2071" y="2960721"/>
            <a:ext cx="2039883" cy="1735755"/>
          </a:xfrm>
          <a:prstGeom prst="rect">
            <a:avLst/>
          </a:prstGeom>
        </p:spPr>
      </p:pic>
      <p:sp>
        <p:nvSpPr>
          <p:cNvPr id="11" name="TextBox 11"/>
          <p:cNvSpPr txBox="1"/>
          <p:nvPr/>
        </p:nvSpPr>
        <p:spPr>
          <a:xfrm>
            <a:off x="976125" y="754168"/>
            <a:ext cx="4274723" cy="453009"/>
          </a:xfrm>
          <a:prstGeom prst="rect">
            <a:avLst/>
          </a:prstGeom>
        </p:spPr>
        <p:txBody>
          <a:bodyPr lIns="0" tIns="0" rIns="0" bIns="0" rtlCol="0" anchor="t">
            <a:spAutoFit/>
          </a:bodyPr>
          <a:lstStyle/>
          <a:p>
            <a:pPr algn="ctr">
              <a:lnSpc>
                <a:spcPts val="3750"/>
              </a:lnSpc>
            </a:pPr>
            <a:r>
              <a:rPr lang="en-US" sz="3000" b="1" dirty="0">
                <a:solidFill>
                  <a:srgbClr val="FFFFFF"/>
                </a:solidFill>
                <a:latin typeface="Arial" panose="020B0604020202020204" pitchFamily="34" charset="0"/>
                <a:cs typeface="Arial" panose="020B0604020202020204" pitchFamily="34" charset="0"/>
              </a:rPr>
              <a:t>NỘI DUNG BÀI HỌC</a:t>
            </a:r>
          </a:p>
        </p:txBody>
      </p:sp>
      <p:pic>
        <p:nvPicPr>
          <p:cNvPr id="25" name="Picture 28">
            <a:extLst>
              <a:ext uri="{FF2B5EF4-FFF2-40B4-BE49-F238E27FC236}">
                <a16:creationId xmlns:a16="http://schemas.microsoft.com/office/drawing/2014/main" id="{EAE7B066-A8EB-452B-8A05-0370ECB521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615" y="445865"/>
            <a:ext cx="1108970" cy="988371"/>
          </a:xfrm>
          <a:prstGeom prst="rect">
            <a:avLst/>
          </a:prstGeom>
        </p:spPr>
      </p:pic>
      <p:grpSp>
        <p:nvGrpSpPr>
          <p:cNvPr id="26" name="Group 5"/>
          <p:cNvGrpSpPr/>
          <p:nvPr/>
        </p:nvGrpSpPr>
        <p:grpSpPr>
          <a:xfrm>
            <a:off x="717100" y="2232436"/>
            <a:ext cx="8084782" cy="678627"/>
            <a:chOff x="0" y="0"/>
            <a:chExt cx="3425798" cy="878184"/>
          </a:xfrm>
          <a:solidFill>
            <a:schemeClr val="accent2">
              <a:lumMod val="60000"/>
              <a:lumOff val="40000"/>
            </a:schemeClr>
          </a:solidFill>
        </p:grpSpPr>
        <p:sp>
          <p:nvSpPr>
            <p:cNvPr id="27" name="Freeform 6"/>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grpSp>
        <p:nvGrpSpPr>
          <p:cNvPr id="28" name="Group 5">
            <a:extLst>
              <a:ext uri="{FF2B5EF4-FFF2-40B4-BE49-F238E27FC236}">
                <a16:creationId xmlns:a16="http://schemas.microsoft.com/office/drawing/2014/main" id="{BCC9BBD7-DE7A-46E6-B704-3A8AFC2FECE9}"/>
              </a:ext>
            </a:extLst>
          </p:cNvPr>
          <p:cNvGrpSpPr/>
          <p:nvPr/>
        </p:nvGrpSpPr>
        <p:grpSpPr>
          <a:xfrm>
            <a:off x="1685942" y="3112962"/>
            <a:ext cx="3797855" cy="647700"/>
            <a:chOff x="0" y="0"/>
            <a:chExt cx="3425798" cy="878184"/>
          </a:xfrm>
          <a:solidFill>
            <a:schemeClr val="accent2">
              <a:lumMod val="60000"/>
              <a:lumOff val="40000"/>
            </a:schemeClr>
          </a:solidFill>
        </p:grpSpPr>
        <p:sp>
          <p:nvSpPr>
            <p:cNvPr id="29" name="Freeform 6">
              <a:extLst>
                <a:ext uri="{FF2B5EF4-FFF2-40B4-BE49-F238E27FC236}">
                  <a16:creationId xmlns:a16="http://schemas.microsoft.com/office/drawing/2014/main" id="{4A95A8A1-17BC-4939-B452-EABE7CC1E8F3}"/>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30" name="TextBox 11">
            <a:extLst>
              <a:ext uri="{FF2B5EF4-FFF2-40B4-BE49-F238E27FC236}">
                <a16:creationId xmlns:a16="http://schemas.microsoft.com/office/drawing/2014/main" id="{83AEFDD1-7C5B-4DDE-A68F-9C96F4B76C83}"/>
              </a:ext>
            </a:extLst>
          </p:cNvPr>
          <p:cNvSpPr txBox="1"/>
          <p:nvPr/>
        </p:nvSpPr>
        <p:spPr>
          <a:xfrm>
            <a:off x="1880261" y="3341562"/>
            <a:ext cx="3806180" cy="275012"/>
          </a:xfrm>
          <a:prstGeom prst="rect">
            <a:avLst/>
          </a:prstGeom>
        </p:spPr>
        <p:txBody>
          <a:bodyPr wrap="square" lIns="0" tIns="0" rIns="0" bIns="0" rtlCol="0" anchor="t">
            <a:spAutoFit/>
          </a:bodyPr>
          <a:lstStyle/>
          <a:p>
            <a:pPr>
              <a:lnSpc>
                <a:spcPts val="2080"/>
              </a:lnSpc>
            </a:pPr>
            <a:r>
              <a:rPr lang="en-US" sz="2500">
                <a:solidFill>
                  <a:srgbClr val="00B0F0"/>
                </a:solidFill>
                <a:latin typeface="Arial" panose="020B0604020202020204" pitchFamily="34" charset="0"/>
                <a:cs typeface="Arial" panose="020B0604020202020204" pitchFamily="34" charset="0"/>
              </a:rPr>
              <a:t>2. Luyện tập</a:t>
            </a:r>
            <a:endParaRPr lang="en-US" sz="2500" dirty="0">
              <a:solidFill>
                <a:srgbClr val="00B0F0"/>
              </a:solidFill>
              <a:latin typeface="Arial" panose="020B0604020202020204" pitchFamily="34" charset="0"/>
              <a:cs typeface="Arial" panose="020B0604020202020204" pitchFamily="34" charset="0"/>
            </a:endParaRPr>
          </a:p>
        </p:txBody>
      </p:sp>
      <p:grpSp>
        <p:nvGrpSpPr>
          <p:cNvPr id="31" name="Group 5">
            <a:extLst>
              <a:ext uri="{FF2B5EF4-FFF2-40B4-BE49-F238E27FC236}">
                <a16:creationId xmlns:a16="http://schemas.microsoft.com/office/drawing/2014/main" id="{F1FCCB23-D68A-42B0-BDB1-71DD2A0D0652}"/>
              </a:ext>
            </a:extLst>
          </p:cNvPr>
          <p:cNvGrpSpPr/>
          <p:nvPr/>
        </p:nvGrpSpPr>
        <p:grpSpPr>
          <a:xfrm>
            <a:off x="2885996" y="3949946"/>
            <a:ext cx="3329765" cy="613421"/>
            <a:chOff x="0" y="0"/>
            <a:chExt cx="3425798" cy="878184"/>
          </a:xfrm>
          <a:solidFill>
            <a:schemeClr val="accent2">
              <a:lumMod val="60000"/>
              <a:lumOff val="40000"/>
            </a:schemeClr>
          </a:solidFill>
        </p:grpSpPr>
        <p:sp>
          <p:nvSpPr>
            <p:cNvPr id="32" name="Freeform 6">
              <a:extLst>
                <a:ext uri="{FF2B5EF4-FFF2-40B4-BE49-F238E27FC236}">
                  <a16:creationId xmlns:a16="http://schemas.microsoft.com/office/drawing/2014/main" id="{81CDAA29-2684-4107-9500-DF2D7D9483B6}"/>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33" name="TextBox 11">
            <a:extLst>
              <a:ext uri="{FF2B5EF4-FFF2-40B4-BE49-F238E27FC236}">
                <a16:creationId xmlns:a16="http://schemas.microsoft.com/office/drawing/2014/main" id="{AA9C7754-05FF-401F-B13F-CCAFF77C93CA}"/>
              </a:ext>
            </a:extLst>
          </p:cNvPr>
          <p:cNvSpPr txBox="1"/>
          <p:nvPr/>
        </p:nvSpPr>
        <p:spPr>
          <a:xfrm>
            <a:off x="3132678" y="4144267"/>
            <a:ext cx="2730514" cy="275012"/>
          </a:xfrm>
          <a:prstGeom prst="rect">
            <a:avLst/>
          </a:prstGeom>
        </p:spPr>
        <p:txBody>
          <a:bodyPr lIns="0" tIns="0" rIns="0" bIns="0" rtlCol="0" anchor="t">
            <a:spAutoFit/>
          </a:bodyPr>
          <a:lstStyle/>
          <a:p>
            <a:pPr>
              <a:lnSpc>
                <a:spcPts val="2080"/>
              </a:lnSpc>
            </a:pPr>
            <a:r>
              <a:rPr lang="en-US" sz="2500">
                <a:solidFill>
                  <a:srgbClr val="00B0F0"/>
                </a:solidFill>
                <a:latin typeface="Arial" panose="020B0604020202020204" pitchFamily="34" charset="0"/>
                <a:cs typeface="Arial" panose="020B0604020202020204" pitchFamily="34" charset="0"/>
              </a:rPr>
              <a:t>3. Vận dụng</a:t>
            </a:r>
            <a:endParaRPr lang="en-US" sz="2500" dirty="0">
              <a:solidFill>
                <a:srgbClr val="00B0F0"/>
              </a:solidFill>
              <a:latin typeface="Arial" panose="020B0604020202020204" pitchFamily="34" charset="0"/>
              <a:cs typeface="Arial" panose="020B0604020202020204" pitchFamily="34" charset="0"/>
            </a:endParaRPr>
          </a:p>
        </p:txBody>
      </p:sp>
      <p:pic>
        <p:nvPicPr>
          <p:cNvPr id="38"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14156" y="214607"/>
            <a:ext cx="2050845" cy="1815930"/>
          </a:xfrm>
          <a:prstGeom prst="rect">
            <a:avLst/>
          </a:prstGeom>
        </p:spPr>
      </p:pic>
      <p:sp>
        <p:nvSpPr>
          <p:cNvPr id="20" name="TextBox 19">
            <a:extLst>
              <a:ext uri="{FF2B5EF4-FFF2-40B4-BE49-F238E27FC236}">
                <a16:creationId xmlns:a16="http://schemas.microsoft.com/office/drawing/2014/main" id="{22748ECC-2E5F-43FF-AA27-A781F5A38121}"/>
              </a:ext>
            </a:extLst>
          </p:cNvPr>
          <p:cNvSpPr txBox="1"/>
          <p:nvPr/>
        </p:nvSpPr>
        <p:spPr>
          <a:xfrm>
            <a:off x="768304" y="2288095"/>
            <a:ext cx="8163650" cy="554895"/>
          </a:xfrm>
          <a:prstGeom prst="rect">
            <a:avLst/>
          </a:prstGeom>
          <a:noFill/>
        </p:spPr>
        <p:txBody>
          <a:bodyPr wrap="square">
            <a:spAutoFit/>
          </a:bodyPr>
          <a:lstStyle/>
          <a:p>
            <a:pPr marL="0" marR="0">
              <a:lnSpc>
                <a:spcPct val="135000"/>
              </a:lnSpc>
              <a:spcBef>
                <a:spcPts val="600"/>
              </a:spcBef>
              <a:spcAft>
                <a:spcPts val="600"/>
              </a:spcAft>
            </a:pPr>
            <a:r>
              <a:rPr lang="en-US" sz="2500">
                <a:solidFill>
                  <a:srgbClr val="00B0F0"/>
                </a:solidFill>
                <a:latin typeface="Arial" panose="020B0604020202020204" pitchFamily="34" charset="0"/>
                <a:ea typeface="Arial" panose="020B0604020202020204" pitchFamily="34" charset="0"/>
                <a:cs typeface="Times New Roman" panose="02020603050405020304" pitchFamily="18" charset="0"/>
              </a:rPr>
              <a:t>1. T</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a:solidFill>
                  <a:srgbClr val="00B0F0"/>
                </a:solidFill>
                <a:latin typeface="Arial" panose="020B0604020202020204" pitchFamily="34" charset="0"/>
                <a:ea typeface="Arial" panose="020B0604020202020204" pitchFamily="34" charset="0"/>
                <a:cs typeface="Times New Roman" panose="02020603050405020304" pitchFamily="18" charset="0"/>
              </a:rPr>
              <a:t>é</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a:solidFill>
                  <a:srgbClr val="00B0F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a:solidFill>
                <a:srgbClr val="00B0F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532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5428B-EE62-4395-A17C-4D2350232C69}"/>
              </a:ext>
            </a:extLst>
          </p:cNvPr>
          <p:cNvPicPr>
            <a:picLocks noChangeAspect="1"/>
          </p:cNvPicPr>
          <p:nvPr/>
        </p:nvPicPr>
        <p:blipFill>
          <a:blip r:embed="rId3"/>
          <a:stretch>
            <a:fillRect/>
          </a:stretch>
        </p:blipFill>
        <p:spPr>
          <a:xfrm>
            <a:off x="2184354" y="1740822"/>
            <a:ext cx="5624917" cy="2436307"/>
          </a:xfrm>
          <a:prstGeom prst="rect">
            <a:avLst/>
          </a:prstGeom>
        </p:spPr>
      </p:pic>
      <p:grpSp>
        <p:nvGrpSpPr>
          <p:cNvPr id="22" name="Group 5">
            <a:extLst>
              <a:ext uri="{FF2B5EF4-FFF2-40B4-BE49-F238E27FC236}">
                <a16:creationId xmlns:a16="http://schemas.microsoft.com/office/drawing/2014/main" id="{20F0CE83-67AC-45A3-851C-4D4D81DAA2E3}"/>
              </a:ext>
            </a:extLst>
          </p:cNvPr>
          <p:cNvGrpSpPr/>
          <p:nvPr/>
        </p:nvGrpSpPr>
        <p:grpSpPr>
          <a:xfrm>
            <a:off x="252526" y="219281"/>
            <a:ext cx="8587744" cy="678627"/>
            <a:chOff x="0" y="0"/>
            <a:chExt cx="3425798" cy="878184"/>
          </a:xfrm>
          <a:solidFill>
            <a:schemeClr val="accent2">
              <a:lumMod val="60000"/>
              <a:lumOff val="40000"/>
            </a:schemeClr>
          </a:solidFill>
        </p:grpSpPr>
        <p:sp>
          <p:nvSpPr>
            <p:cNvPr id="23" name="Freeform 6">
              <a:extLst>
                <a:ext uri="{FF2B5EF4-FFF2-40B4-BE49-F238E27FC236}">
                  <a16:creationId xmlns:a16="http://schemas.microsoft.com/office/drawing/2014/main" id="{EA57F76D-CEE9-444F-9F2E-91942FB382CC}"/>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24" name="TextBox 23">
            <a:extLst>
              <a:ext uri="{FF2B5EF4-FFF2-40B4-BE49-F238E27FC236}">
                <a16:creationId xmlns:a16="http://schemas.microsoft.com/office/drawing/2014/main" id="{AE76A112-F0E3-4C2C-AABD-A303FDA2A195}"/>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CA4249C-EF21-4F3A-A74E-C1B10E2D7A5A}"/>
              </a:ext>
            </a:extLst>
          </p:cNvPr>
          <p:cNvSpPr txBox="1"/>
          <p:nvPr/>
        </p:nvSpPr>
        <p:spPr>
          <a:xfrm>
            <a:off x="435564" y="937271"/>
            <a:ext cx="8324076" cy="958660"/>
          </a:xfrm>
          <a:prstGeom prst="rect">
            <a:avLst/>
          </a:prstGeom>
          <a:noFill/>
        </p:spPr>
        <p:txBody>
          <a:bodyPr wrap="square">
            <a:spAutoFit/>
          </a:bodyPr>
          <a:lstStyle/>
          <a:p>
            <a:pPr marL="0" marR="0">
              <a:lnSpc>
                <a:spcPct val="150000"/>
              </a:lnSpc>
              <a:spcBef>
                <a:spcPts val="0"/>
              </a:spcBef>
              <a:spcAft>
                <a:spcPts val="1000"/>
              </a:spcAft>
            </a:pPr>
            <a:r>
              <a:rPr lang="nl-NL" sz="2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Hươu cao 587 cm, voi thấp hơn hươu 265 cm. Hỏi voi cao bao nhiêu xăng-ti-mét? </a:t>
            </a:r>
            <a:endParaRPr lang="en-US" sz="2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D81F0C7-2FB7-4F44-ACD2-2A9898233586}"/>
              </a:ext>
            </a:extLst>
          </p:cNvPr>
          <p:cNvSpPr/>
          <p:nvPr/>
        </p:nvSpPr>
        <p:spPr>
          <a:xfrm>
            <a:off x="3742886" y="4339360"/>
            <a:ext cx="2227007" cy="529200"/>
          </a:xfrm>
          <a:prstGeom prst="rect">
            <a:avLst/>
          </a:prstGeom>
          <a:solidFill>
            <a:srgbClr val="00B0F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587 – 267 = …?...</a:t>
            </a:r>
          </a:p>
        </p:txBody>
      </p:sp>
      <p:pic>
        <p:nvPicPr>
          <p:cNvPr id="1026" name="Picture 2" descr="Con Hươu Cao Cổ Dễ Thương Hoạt - Miễn Phí vector hình ảnh trên Pixabay">
            <a:extLst>
              <a:ext uri="{FF2B5EF4-FFF2-40B4-BE49-F238E27FC236}">
                <a16:creationId xmlns:a16="http://schemas.microsoft.com/office/drawing/2014/main" id="{05EB4F5B-C778-442D-875A-2B2643684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26" y="2212137"/>
            <a:ext cx="1776998" cy="2946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vẽ một con hươu cao cổ mới nhất 2021 - Vẽ.vn">
            <a:extLst>
              <a:ext uri="{FF2B5EF4-FFF2-40B4-BE49-F238E27FC236}">
                <a16:creationId xmlns:a16="http://schemas.microsoft.com/office/drawing/2014/main" id="{FE541010-0D40-431B-94E0-096A89AFA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772" y="2000316"/>
            <a:ext cx="3001297" cy="3195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29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20971F-906E-470D-B7D9-E7869B56203C}"/>
              </a:ext>
            </a:extLst>
          </p:cNvPr>
          <p:cNvGrpSpPr/>
          <p:nvPr/>
        </p:nvGrpSpPr>
        <p:grpSpPr>
          <a:xfrm>
            <a:off x="252526" y="219281"/>
            <a:ext cx="8587744" cy="678627"/>
            <a:chOff x="0" y="0"/>
            <a:chExt cx="3425798" cy="878184"/>
          </a:xfrm>
          <a:solidFill>
            <a:schemeClr val="accent2">
              <a:lumMod val="60000"/>
              <a:lumOff val="40000"/>
            </a:schemeClr>
          </a:solidFill>
        </p:grpSpPr>
        <p:sp>
          <p:nvSpPr>
            <p:cNvPr id="7" name="Freeform 6">
              <a:extLst>
                <a:ext uri="{FF2B5EF4-FFF2-40B4-BE49-F238E27FC236}">
                  <a16:creationId xmlns:a16="http://schemas.microsoft.com/office/drawing/2014/main" id="{E054730A-CFC7-4E20-A22C-4AD1662B0FA8}"/>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8" name="TextBox 7">
            <a:extLst>
              <a:ext uri="{FF2B5EF4-FFF2-40B4-BE49-F238E27FC236}">
                <a16:creationId xmlns:a16="http://schemas.microsoft.com/office/drawing/2014/main" id="{A2ADF5C7-1C00-4F45-8A80-CCD8C8174D54}"/>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7C5F16-829C-41F0-8CDB-F666765D3CC3}"/>
              </a:ext>
            </a:extLst>
          </p:cNvPr>
          <p:cNvSpPr txBox="1"/>
          <p:nvPr/>
        </p:nvSpPr>
        <p:spPr>
          <a:xfrm>
            <a:off x="666750" y="1219509"/>
            <a:ext cx="4028667" cy="400110"/>
          </a:xfrm>
          <a:prstGeom prst="rect">
            <a:avLst/>
          </a:prstGeom>
          <a:noFill/>
        </p:spPr>
        <p:txBody>
          <a:bodyPr wrap="none" rtlCol="0">
            <a:spAutoFit/>
          </a:bodyPr>
          <a:lstStyle/>
          <a:p>
            <a:r>
              <a:rPr lang="nl-NL" sz="2000" b="1">
                <a:solidFill>
                  <a:srgbClr val="00B050"/>
                </a:solidFill>
                <a:latin typeface="Arial" panose="020B0604020202020204" pitchFamily="34" charset="0"/>
                <a:ea typeface="Arial" panose="020B0604020202020204" pitchFamily="34" charset="0"/>
                <a:cs typeface="Times New Roman" panose="02020603050405020304" pitchFamily="18" charset="0"/>
              </a:rPr>
              <a:t>T</a:t>
            </a:r>
            <a:r>
              <a:rPr lang="nl-NL" sz="20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hảo luận cách đặt tính và tính:</a:t>
            </a:r>
            <a:endParaRPr lang="en-US" sz="2000" b="1">
              <a:solidFill>
                <a:srgbClr val="00B050"/>
              </a:solidFill>
            </a:endParaRPr>
          </a:p>
        </p:txBody>
      </p:sp>
      <p:sp>
        <p:nvSpPr>
          <p:cNvPr id="10" name="Rectangle 9">
            <a:extLst>
              <a:ext uri="{FF2B5EF4-FFF2-40B4-BE49-F238E27FC236}">
                <a16:creationId xmlns:a16="http://schemas.microsoft.com/office/drawing/2014/main" id="{71E54055-EF20-4B8D-B9E0-1BBFC1DF64C5}"/>
              </a:ext>
            </a:extLst>
          </p:cNvPr>
          <p:cNvSpPr/>
          <p:nvPr/>
        </p:nvSpPr>
        <p:spPr>
          <a:xfrm>
            <a:off x="4756355" y="1181270"/>
            <a:ext cx="2278625" cy="476587"/>
          </a:xfrm>
          <a:prstGeom prst="rect">
            <a:avLst/>
          </a:prstGeom>
          <a:solidFill>
            <a:srgbClr val="92D050">
              <a:alpha val="69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Arial" panose="020B0604020202020204" pitchFamily="34" charset="0"/>
                <a:cs typeface="Arial" panose="020B0604020202020204" pitchFamily="34" charset="0"/>
              </a:rPr>
              <a:t>587 – 265 = …?...</a:t>
            </a:r>
          </a:p>
        </p:txBody>
      </p:sp>
      <p:grpSp>
        <p:nvGrpSpPr>
          <p:cNvPr id="15" name="Group 14">
            <a:extLst>
              <a:ext uri="{FF2B5EF4-FFF2-40B4-BE49-F238E27FC236}">
                <a16:creationId xmlns:a16="http://schemas.microsoft.com/office/drawing/2014/main" id="{19E9917F-A23E-4F31-8E87-5678835DD5FE}"/>
              </a:ext>
            </a:extLst>
          </p:cNvPr>
          <p:cNvGrpSpPr/>
          <p:nvPr/>
        </p:nvGrpSpPr>
        <p:grpSpPr>
          <a:xfrm>
            <a:off x="-56569" y="2941991"/>
            <a:ext cx="1938284" cy="1090462"/>
            <a:chOff x="1010405" y="2006273"/>
            <a:chExt cx="1361893" cy="1090462"/>
          </a:xfrm>
        </p:grpSpPr>
        <p:sp>
          <p:nvSpPr>
            <p:cNvPr id="16" name="TextBox 15">
              <a:extLst>
                <a:ext uri="{FF2B5EF4-FFF2-40B4-BE49-F238E27FC236}">
                  <a16:creationId xmlns:a16="http://schemas.microsoft.com/office/drawing/2014/main" id="{0C6F5292-DF30-4328-A16E-C9AA6088B08A}"/>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265</a:t>
              </a:r>
              <a:endParaRPr lang="vi-VN" sz="2000" b="1" dirty="0">
                <a:solidFill>
                  <a:srgbClr val="0070C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7B47DB6-C63B-4A80-8DB8-730F23D4F663}"/>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587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3AC08A9-A8F4-4E27-9E93-D36FA0F95D5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18" name="TextBox 17">
                  <a:extLst>
                    <a:ext uri="{FF2B5EF4-FFF2-40B4-BE49-F238E27FC236}">
                      <a16:creationId xmlns:a16="http://schemas.microsoft.com/office/drawing/2014/main" id="{F3AC08A9-A8F4-4E27-9E93-D36FA0F95D5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3"/>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0ED065B1-5D2B-4867-B487-017CB9945AF1}"/>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EC4D7C6-E345-46A9-B7BE-7440B6D69295}"/>
              </a:ext>
            </a:extLst>
          </p:cNvPr>
          <p:cNvSpPr txBox="1"/>
          <p:nvPr/>
        </p:nvSpPr>
        <p:spPr>
          <a:xfrm>
            <a:off x="3240358" y="1980335"/>
            <a:ext cx="4144297"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Hướng dẫn cách thực hiện</a:t>
            </a:r>
          </a:p>
        </p:txBody>
      </p:sp>
      <p:sp>
        <p:nvSpPr>
          <p:cNvPr id="20" name="TextBox 19">
            <a:extLst>
              <a:ext uri="{FF2B5EF4-FFF2-40B4-BE49-F238E27FC236}">
                <a16:creationId xmlns:a16="http://schemas.microsoft.com/office/drawing/2014/main" id="{829BC5AC-9DF3-475F-AECB-8AADC5B78EA8}"/>
              </a:ext>
            </a:extLst>
          </p:cNvPr>
          <p:cNvSpPr txBox="1"/>
          <p:nvPr/>
        </p:nvSpPr>
        <p:spPr>
          <a:xfrm>
            <a:off x="457124" y="4557980"/>
            <a:ext cx="1207564"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Đặt tính</a:t>
            </a:r>
          </a:p>
        </p:txBody>
      </p:sp>
      <p:grpSp>
        <p:nvGrpSpPr>
          <p:cNvPr id="24" name="Group 23">
            <a:extLst>
              <a:ext uri="{FF2B5EF4-FFF2-40B4-BE49-F238E27FC236}">
                <a16:creationId xmlns:a16="http://schemas.microsoft.com/office/drawing/2014/main" id="{B0495BAB-CADB-4783-B037-C123458333AE}"/>
              </a:ext>
            </a:extLst>
          </p:cNvPr>
          <p:cNvGrpSpPr/>
          <p:nvPr/>
        </p:nvGrpSpPr>
        <p:grpSpPr>
          <a:xfrm>
            <a:off x="1782741" y="2941216"/>
            <a:ext cx="1938284" cy="1090462"/>
            <a:chOff x="1010405" y="2006273"/>
            <a:chExt cx="1361893" cy="1090462"/>
          </a:xfrm>
        </p:grpSpPr>
        <p:sp>
          <p:nvSpPr>
            <p:cNvPr id="25" name="TextBox 24">
              <a:extLst>
                <a:ext uri="{FF2B5EF4-FFF2-40B4-BE49-F238E27FC236}">
                  <a16:creationId xmlns:a16="http://schemas.microsoft.com/office/drawing/2014/main" id="{9D72204E-3B2D-4FE8-8AC9-393F895D5441}"/>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5F9723A-3B7F-4E80-BA89-238ED870B205}"/>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9E30E5A-C832-43BE-B734-82BA45CAEA57}"/>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27" name="TextBox 26">
                  <a:extLst>
                    <a:ext uri="{FF2B5EF4-FFF2-40B4-BE49-F238E27FC236}">
                      <a16:creationId xmlns:a16="http://schemas.microsoft.com/office/drawing/2014/main" id="{39E30E5A-C832-43BE-B734-82BA45CAEA57}"/>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FCD6F689-3269-4A86-8778-594F81408A78}"/>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DEB5B3F-64AB-47CC-A500-BF926648EBA6}"/>
              </a:ext>
            </a:extLst>
          </p:cNvPr>
          <p:cNvSpPr txBox="1"/>
          <p:nvPr/>
        </p:nvSpPr>
        <p:spPr>
          <a:xfrm>
            <a:off x="2909645" y="414723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4" name="TextBox 33">
            <a:extLst>
              <a:ext uri="{FF2B5EF4-FFF2-40B4-BE49-F238E27FC236}">
                <a16:creationId xmlns:a16="http://schemas.microsoft.com/office/drawing/2014/main" id="{A39D502E-5954-41B2-855C-5B44DADACB2A}"/>
              </a:ext>
            </a:extLst>
          </p:cNvPr>
          <p:cNvSpPr txBox="1"/>
          <p:nvPr/>
        </p:nvSpPr>
        <p:spPr>
          <a:xfrm>
            <a:off x="1556410" y="4569830"/>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7 trừ 5 bằng 2, viết 2</a:t>
            </a:r>
          </a:p>
        </p:txBody>
      </p:sp>
      <p:grpSp>
        <p:nvGrpSpPr>
          <p:cNvPr id="35" name="Group 34">
            <a:extLst>
              <a:ext uri="{FF2B5EF4-FFF2-40B4-BE49-F238E27FC236}">
                <a16:creationId xmlns:a16="http://schemas.microsoft.com/office/drawing/2014/main" id="{0E163CD0-F6C6-48A4-9B6F-4AD8397CC8B8}"/>
              </a:ext>
            </a:extLst>
          </p:cNvPr>
          <p:cNvGrpSpPr/>
          <p:nvPr/>
        </p:nvGrpSpPr>
        <p:grpSpPr>
          <a:xfrm>
            <a:off x="4192108" y="2867801"/>
            <a:ext cx="1938284" cy="1090462"/>
            <a:chOff x="1010405" y="2006273"/>
            <a:chExt cx="1361893" cy="1090462"/>
          </a:xfrm>
        </p:grpSpPr>
        <p:sp>
          <p:nvSpPr>
            <p:cNvPr id="36" name="TextBox 35">
              <a:extLst>
                <a:ext uri="{FF2B5EF4-FFF2-40B4-BE49-F238E27FC236}">
                  <a16:creationId xmlns:a16="http://schemas.microsoft.com/office/drawing/2014/main" id="{8B44B8B2-F611-483C-8F6E-620A02403A65}"/>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5D16DDA-8023-4474-9B0B-47C179696330}"/>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C8344D4-178B-45E6-B82D-EA4E03E1FB73}"/>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8" name="TextBox 37">
                  <a:extLst>
                    <a:ext uri="{FF2B5EF4-FFF2-40B4-BE49-F238E27FC236}">
                      <a16:creationId xmlns:a16="http://schemas.microsoft.com/office/drawing/2014/main" id="{1C8344D4-178B-45E6-B82D-EA4E03E1FB73}"/>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5"/>
                  <a:stretch>
                    <a:fillRect/>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736AB52E-53A7-427B-BB0E-AD3E97A36993}"/>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A21A8B7-F081-442F-9CED-BD884B60679D}"/>
              </a:ext>
            </a:extLst>
          </p:cNvPr>
          <p:cNvSpPr txBox="1"/>
          <p:nvPr/>
        </p:nvSpPr>
        <p:spPr>
          <a:xfrm>
            <a:off x="5373208" y="408848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41" name="TextBox 40">
            <a:extLst>
              <a:ext uri="{FF2B5EF4-FFF2-40B4-BE49-F238E27FC236}">
                <a16:creationId xmlns:a16="http://schemas.microsoft.com/office/drawing/2014/main" id="{F4CA34A7-8CCE-471C-BE25-A6FCE55A3E09}"/>
              </a:ext>
            </a:extLst>
          </p:cNvPr>
          <p:cNvSpPr txBox="1"/>
          <p:nvPr/>
        </p:nvSpPr>
        <p:spPr>
          <a:xfrm>
            <a:off x="5101461" y="409808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1C69057C-B272-457F-8AE6-DA354408AD8D}"/>
              </a:ext>
            </a:extLst>
          </p:cNvPr>
          <p:cNvSpPr txBox="1"/>
          <p:nvPr/>
        </p:nvSpPr>
        <p:spPr>
          <a:xfrm>
            <a:off x="4063126" y="4560714"/>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8 trừ 6 bằng 2, viết 2</a:t>
            </a:r>
          </a:p>
        </p:txBody>
      </p:sp>
      <p:sp>
        <p:nvSpPr>
          <p:cNvPr id="43" name="TextBox 42">
            <a:extLst>
              <a:ext uri="{FF2B5EF4-FFF2-40B4-BE49-F238E27FC236}">
                <a16:creationId xmlns:a16="http://schemas.microsoft.com/office/drawing/2014/main" id="{476E55E8-08DE-4BE0-B263-DFF36B6B0DED}"/>
              </a:ext>
            </a:extLst>
          </p:cNvPr>
          <p:cNvSpPr txBox="1"/>
          <p:nvPr/>
        </p:nvSpPr>
        <p:spPr>
          <a:xfrm>
            <a:off x="6620023" y="4560218"/>
            <a:ext cx="2814861" cy="400110"/>
          </a:xfrm>
          <a:prstGeom prst="rect">
            <a:avLst/>
          </a:prstGeom>
          <a:noFill/>
        </p:spPr>
        <p:txBody>
          <a:bodyPr wrap="square" rtlCol="0">
            <a:spAutoFit/>
          </a:bodyPr>
          <a:lstStyle/>
          <a:p>
            <a:r>
              <a:rPr lang="en-US" sz="2000">
                <a:solidFill>
                  <a:srgbClr val="FF0000"/>
                </a:solidFill>
                <a:latin typeface="Arial" panose="020B0604020202020204" pitchFamily="34" charset="0"/>
                <a:cs typeface="Arial" panose="020B0604020202020204" pitchFamily="34" charset="0"/>
              </a:rPr>
              <a:t>5 trừ 2 bằng 3, viết 3</a:t>
            </a:r>
          </a:p>
        </p:txBody>
      </p:sp>
      <p:grpSp>
        <p:nvGrpSpPr>
          <p:cNvPr id="44" name="Group 43">
            <a:extLst>
              <a:ext uri="{FF2B5EF4-FFF2-40B4-BE49-F238E27FC236}">
                <a16:creationId xmlns:a16="http://schemas.microsoft.com/office/drawing/2014/main" id="{7FD492C4-A45A-4224-B4C5-0CC4B2AAC38A}"/>
              </a:ext>
            </a:extLst>
          </p:cNvPr>
          <p:cNvGrpSpPr/>
          <p:nvPr/>
        </p:nvGrpSpPr>
        <p:grpSpPr>
          <a:xfrm>
            <a:off x="6993353" y="2936694"/>
            <a:ext cx="1938284" cy="1090462"/>
            <a:chOff x="1010405" y="2006273"/>
            <a:chExt cx="1361893" cy="1090462"/>
          </a:xfrm>
        </p:grpSpPr>
        <p:sp>
          <p:nvSpPr>
            <p:cNvPr id="45" name="TextBox 44">
              <a:extLst>
                <a:ext uri="{FF2B5EF4-FFF2-40B4-BE49-F238E27FC236}">
                  <a16:creationId xmlns:a16="http://schemas.microsoft.com/office/drawing/2014/main" id="{C30D373F-BAC1-4559-8399-4EA56C561540}"/>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6F2C294-E4A2-4C6F-AA83-61F0C4739F49}"/>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6FEC8A3-6BD3-40BA-BCA7-BC8142EC278A}"/>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7" name="TextBox 46">
                  <a:extLst>
                    <a:ext uri="{FF2B5EF4-FFF2-40B4-BE49-F238E27FC236}">
                      <a16:creationId xmlns:a16="http://schemas.microsoft.com/office/drawing/2014/main" id="{56FEC8A3-6BD3-40BA-BCA7-BC8142EC278A}"/>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6"/>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B6E9C973-51AD-447F-B5C9-00718AE1CA04}"/>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661CBF7-F5D9-4DEA-A006-2A1DDB44A219}"/>
              </a:ext>
            </a:extLst>
          </p:cNvPr>
          <p:cNvSpPr txBox="1"/>
          <p:nvPr/>
        </p:nvSpPr>
        <p:spPr>
          <a:xfrm>
            <a:off x="8174453" y="4105676"/>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50" name="TextBox 49">
            <a:extLst>
              <a:ext uri="{FF2B5EF4-FFF2-40B4-BE49-F238E27FC236}">
                <a16:creationId xmlns:a16="http://schemas.microsoft.com/office/drawing/2014/main" id="{21F759E0-7FDE-4A95-997E-9CC117D6FFB0}"/>
              </a:ext>
            </a:extLst>
          </p:cNvPr>
          <p:cNvSpPr txBox="1"/>
          <p:nvPr/>
        </p:nvSpPr>
        <p:spPr>
          <a:xfrm>
            <a:off x="7902706" y="411528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2F837873-3D6E-4E36-8243-59B4CDC71ABF}"/>
              </a:ext>
            </a:extLst>
          </p:cNvPr>
          <p:cNvSpPr txBox="1"/>
          <p:nvPr/>
        </p:nvSpPr>
        <p:spPr>
          <a:xfrm>
            <a:off x="7690850" y="411967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3</a:t>
            </a:r>
          </a:p>
        </p:txBody>
      </p:sp>
      <p:sp>
        <p:nvSpPr>
          <p:cNvPr id="54" name="Rectangle 53">
            <a:extLst>
              <a:ext uri="{FF2B5EF4-FFF2-40B4-BE49-F238E27FC236}">
                <a16:creationId xmlns:a16="http://schemas.microsoft.com/office/drawing/2014/main" id="{9F12DE80-9285-4EA2-B1A0-A49972B57287}"/>
              </a:ext>
            </a:extLst>
          </p:cNvPr>
          <p:cNvSpPr/>
          <p:nvPr/>
        </p:nvSpPr>
        <p:spPr>
          <a:xfrm>
            <a:off x="457124" y="4560218"/>
            <a:ext cx="1060579"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CE272DF-4A72-415D-B6A9-1F508BE7AEDB}"/>
              </a:ext>
            </a:extLst>
          </p:cNvPr>
          <p:cNvSpPr/>
          <p:nvPr/>
        </p:nvSpPr>
        <p:spPr>
          <a:xfrm>
            <a:off x="1664688" y="4557980"/>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FBF8D73-CAEA-4556-AD62-2B58C132CA65}"/>
              </a:ext>
            </a:extLst>
          </p:cNvPr>
          <p:cNvSpPr/>
          <p:nvPr/>
        </p:nvSpPr>
        <p:spPr>
          <a:xfrm>
            <a:off x="4132642" y="4542264"/>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218AE0E-3877-4B07-BC84-043965607BBE}"/>
              </a:ext>
            </a:extLst>
          </p:cNvPr>
          <p:cNvSpPr/>
          <p:nvPr/>
        </p:nvSpPr>
        <p:spPr>
          <a:xfrm>
            <a:off x="6722840" y="4515392"/>
            <a:ext cx="2359731" cy="409722"/>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5B473D46-6EAF-4ECD-B140-72AC63368D42}"/>
              </a:ext>
            </a:extLst>
          </p:cNvPr>
          <p:cNvSpPr/>
          <p:nvPr/>
        </p:nvSpPr>
        <p:spPr>
          <a:xfrm>
            <a:off x="1524894" y="3331355"/>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570B8E22-3232-4ABE-97C9-3FFE1CDCAF3A}"/>
              </a:ext>
            </a:extLst>
          </p:cNvPr>
          <p:cNvSpPr/>
          <p:nvPr/>
        </p:nvSpPr>
        <p:spPr>
          <a:xfrm>
            <a:off x="3786328" y="3251021"/>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5C19B794-EC82-48E6-ABC2-C251CBE6CA4A}"/>
              </a:ext>
            </a:extLst>
          </p:cNvPr>
          <p:cNvSpPr/>
          <p:nvPr/>
        </p:nvSpPr>
        <p:spPr>
          <a:xfrm>
            <a:off x="6312876" y="3239391"/>
            <a:ext cx="491040" cy="374412"/>
          </a:xfrm>
          <a:prstGeom prst="rightArrow">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0396F9E6-4246-4749-BF28-74C7A2223DE4}"/>
              </a:ext>
            </a:extLst>
          </p:cNvPr>
          <p:cNvSpPr/>
          <p:nvPr/>
        </p:nvSpPr>
        <p:spPr>
          <a:xfrm>
            <a:off x="2940817" y="2963251"/>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F088069A-95F7-4A5A-8EA0-FEE5FDB734FB}"/>
              </a:ext>
            </a:extLst>
          </p:cNvPr>
          <p:cNvSpPr/>
          <p:nvPr/>
        </p:nvSpPr>
        <p:spPr>
          <a:xfrm>
            <a:off x="5113506" y="2881266"/>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469D7250-E081-4ED1-9CD0-BDEA9125700C}"/>
              </a:ext>
            </a:extLst>
          </p:cNvPr>
          <p:cNvSpPr/>
          <p:nvPr/>
        </p:nvSpPr>
        <p:spPr>
          <a:xfrm>
            <a:off x="7681181" y="2936694"/>
            <a:ext cx="281608" cy="152534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oạt Ảnh Khỉ Hoạt Hình Đáng Yêu - MTrend">
            <a:extLst>
              <a:ext uri="{FF2B5EF4-FFF2-40B4-BE49-F238E27FC236}">
                <a16:creationId xmlns:a16="http://schemas.microsoft.com/office/drawing/2014/main" id="{AD1F9902-0FB4-444D-ABE5-609C0F1FB2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086" y="1495186"/>
            <a:ext cx="2281576" cy="17492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 Khỉ Vượn Nâu Hoạt - Miễn Phí vector hình ảnh trên Pixabay">
            <a:extLst>
              <a:ext uri="{FF2B5EF4-FFF2-40B4-BE49-F238E27FC236}">
                <a16:creationId xmlns:a16="http://schemas.microsoft.com/office/drawing/2014/main" id="{496B1443-40F4-4D39-B1A0-AFFC790BB8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0801" y="1219509"/>
            <a:ext cx="1435750" cy="14954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6A3AE06A-BE0A-4610-8138-6266563F511E}"/>
              </a:ext>
            </a:extLst>
          </p:cNvPr>
          <p:cNvPicPr>
            <a:picLocks noChangeAspect="1"/>
          </p:cNvPicPr>
          <p:nvPr/>
        </p:nvPicPr>
        <p:blipFill>
          <a:blip r:embed="rId9"/>
          <a:stretch>
            <a:fillRect/>
          </a:stretch>
        </p:blipFill>
        <p:spPr>
          <a:xfrm>
            <a:off x="309117" y="4502588"/>
            <a:ext cx="8841303" cy="533022"/>
          </a:xfrm>
          <a:prstGeom prst="rect">
            <a:avLst/>
          </a:prstGeom>
        </p:spPr>
      </p:pic>
      <p:sp>
        <p:nvSpPr>
          <p:cNvPr id="69" name="Rectangle 68">
            <a:extLst>
              <a:ext uri="{FF2B5EF4-FFF2-40B4-BE49-F238E27FC236}">
                <a16:creationId xmlns:a16="http://schemas.microsoft.com/office/drawing/2014/main" id="{0D37C132-89B5-400A-B003-A85EDECF9995}"/>
              </a:ext>
            </a:extLst>
          </p:cNvPr>
          <p:cNvSpPr/>
          <p:nvPr/>
        </p:nvSpPr>
        <p:spPr>
          <a:xfrm>
            <a:off x="3615977" y="4579302"/>
            <a:ext cx="2876396" cy="437264"/>
          </a:xfrm>
          <a:prstGeom prst="rect">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Vậy 587 – 265 = 322</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80">
                                          <p:stCondLst>
                                            <p:cond delay="0"/>
                                          </p:stCondLst>
                                        </p:cTn>
                                        <p:tgtEl>
                                          <p:spTgt spid="58"/>
                                        </p:tgtEl>
                                      </p:cBhvr>
                                    </p:animEffect>
                                    <p:anim calcmode="lin" valueType="num">
                                      <p:cBhvr>
                                        <p:cTn id="3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0" dur="26">
                                          <p:stCondLst>
                                            <p:cond delay="650"/>
                                          </p:stCondLst>
                                        </p:cTn>
                                        <p:tgtEl>
                                          <p:spTgt spid="58"/>
                                        </p:tgtEl>
                                      </p:cBhvr>
                                      <p:to x="100000" y="60000"/>
                                    </p:animScale>
                                    <p:animScale>
                                      <p:cBhvr>
                                        <p:cTn id="41" dur="166" decel="50000">
                                          <p:stCondLst>
                                            <p:cond delay="676"/>
                                          </p:stCondLst>
                                        </p:cTn>
                                        <p:tgtEl>
                                          <p:spTgt spid="58"/>
                                        </p:tgtEl>
                                      </p:cBhvr>
                                      <p:to x="100000" y="100000"/>
                                    </p:animScale>
                                    <p:animScale>
                                      <p:cBhvr>
                                        <p:cTn id="42" dur="26">
                                          <p:stCondLst>
                                            <p:cond delay="1312"/>
                                          </p:stCondLst>
                                        </p:cTn>
                                        <p:tgtEl>
                                          <p:spTgt spid="58"/>
                                        </p:tgtEl>
                                      </p:cBhvr>
                                      <p:to x="100000" y="80000"/>
                                    </p:animScale>
                                    <p:animScale>
                                      <p:cBhvr>
                                        <p:cTn id="43" dur="166" decel="50000">
                                          <p:stCondLst>
                                            <p:cond delay="1338"/>
                                          </p:stCondLst>
                                        </p:cTn>
                                        <p:tgtEl>
                                          <p:spTgt spid="58"/>
                                        </p:tgtEl>
                                      </p:cBhvr>
                                      <p:to x="100000" y="100000"/>
                                    </p:animScale>
                                    <p:animScale>
                                      <p:cBhvr>
                                        <p:cTn id="44" dur="26">
                                          <p:stCondLst>
                                            <p:cond delay="1642"/>
                                          </p:stCondLst>
                                        </p:cTn>
                                        <p:tgtEl>
                                          <p:spTgt spid="58"/>
                                        </p:tgtEl>
                                      </p:cBhvr>
                                      <p:to x="100000" y="90000"/>
                                    </p:animScale>
                                    <p:animScale>
                                      <p:cBhvr>
                                        <p:cTn id="45" dur="166" decel="50000">
                                          <p:stCondLst>
                                            <p:cond delay="1668"/>
                                          </p:stCondLst>
                                        </p:cTn>
                                        <p:tgtEl>
                                          <p:spTgt spid="58"/>
                                        </p:tgtEl>
                                      </p:cBhvr>
                                      <p:to x="100000" y="100000"/>
                                    </p:animScale>
                                    <p:animScale>
                                      <p:cBhvr>
                                        <p:cTn id="46" dur="26">
                                          <p:stCondLst>
                                            <p:cond delay="1808"/>
                                          </p:stCondLst>
                                        </p:cTn>
                                        <p:tgtEl>
                                          <p:spTgt spid="58"/>
                                        </p:tgtEl>
                                      </p:cBhvr>
                                      <p:to x="100000" y="95000"/>
                                    </p:animScale>
                                    <p:animScale>
                                      <p:cBhvr>
                                        <p:cTn id="47" dur="166" decel="50000">
                                          <p:stCondLst>
                                            <p:cond delay="1834"/>
                                          </p:stCondLst>
                                        </p:cTn>
                                        <p:tgtEl>
                                          <p:spTgt spid="5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heel(1)">
                                      <p:cBhvr>
                                        <p:cTn id="72" dur="20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down)">
                                      <p:cBhvr>
                                        <p:cTn id="77" dur="580">
                                          <p:stCondLst>
                                            <p:cond delay="0"/>
                                          </p:stCondLst>
                                        </p:cTn>
                                        <p:tgtEl>
                                          <p:spTgt spid="59"/>
                                        </p:tgtEl>
                                      </p:cBhvr>
                                    </p:animEffect>
                                    <p:anim calcmode="lin" valueType="num">
                                      <p:cBhvr>
                                        <p:cTn id="78"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83" dur="26">
                                          <p:stCondLst>
                                            <p:cond delay="650"/>
                                          </p:stCondLst>
                                        </p:cTn>
                                        <p:tgtEl>
                                          <p:spTgt spid="59"/>
                                        </p:tgtEl>
                                      </p:cBhvr>
                                      <p:to x="100000" y="60000"/>
                                    </p:animScale>
                                    <p:animScale>
                                      <p:cBhvr>
                                        <p:cTn id="84" dur="166" decel="50000">
                                          <p:stCondLst>
                                            <p:cond delay="676"/>
                                          </p:stCondLst>
                                        </p:cTn>
                                        <p:tgtEl>
                                          <p:spTgt spid="59"/>
                                        </p:tgtEl>
                                      </p:cBhvr>
                                      <p:to x="100000" y="100000"/>
                                    </p:animScale>
                                    <p:animScale>
                                      <p:cBhvr>
                                        <p:cTn id="85" dur="26">
                                          <p:stCondLst>
                                            <p:cond delay="1312"/>
                                          </p:stCondLst>
                                        </p:cTn>
                                        <p:tgtEl>
                                          <p:spTgt spid="59"/>
                                        </p:tgtEl>
                                      </p:cBhvr>
                                      <p:to x="100000" y="80000"/>
                                    </p:animScale>
                                    <p:animScale>
                                      <p:cBhvr>
                                        <p:cTn id="86" dur="166" decel="50000">
                                          <p:stCondLst>
                                            <p:cond delay="1338"/>
                                          </p:stCondLst>
                                        </p:cTn>
                                        <p:tgtEl>
                                          <p:spTgt spid="59"/>
                                        </p:tgtEl>
                                      </p:cBhvr>
                                      <p:to x="100000" y="100000"/>
                                    </p:animScale>
                                    <p:animScale>
                                      <p:cBhvr>
                                        <p:cTn id="87" dur="26">
                                          <p:stCondLst>
                                            <p:cond delay="1642"/>
                                          </p:stCondLst>
                                        </p:cTn>
                                        <p:tgtEl>
                                          <p:spTgt spid="59"/>
                                        </p:tgtEl>
                                      </p:cBhvr>
                                      <p:to x="100000" y="90000"/>
                                    </p:animScale>
                                    <p:animScale>
                                      <p:cBhvr>
                                        <p:cTn id="88" dur="166" decel="50000">
                                          <p:stCondLst>
                                            <p:cond delay="1668"/>
                                          </p:stCondLst>
                                        </p:cTn>
                                        <p:tgtEl>
                                          <p:spTgt spid="59"/>
                                        </p:tgtEl>
                                      </p:cBhvr>
                                      <p:to x="100000" y="100000"/>
                                    </p:animScale>
                                    <p:animScale>
                                      <p:cBhvr>
                                        <p:cTn id="89" dur="26">
                                          <p:stCondLst>
                                            <p:cond delay="1808"/>
                                          </p:stCondLst>
                                        </p:cTn>
                                        <p:tgtEl>
                                          <p:spTgt spid="59"/>
                                        </p:tgtEl>
                                      </p:cBhvr>
                                      <p:to x="100000" y="95000"/>
                                    </p:animScale>
                                    <p:animScale>
                                      <p:cBhvr>
                                        <p:cTn id="90" dur="166" decel="50000">
                                          <p:stCondLst>
                                            <p:cond delay="1834"/>
                                          </p:stCondLst>
                                        </p:cTn>
                                        <p:tgtEl>
                                          <p:spTgt spid="59"/>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500" fill="hold"/>
                                        <p:tgtEl>
                                          <p:spTgt spid="40"/>
                                        </p:tgtEl>
                                        <p:attrNameLst>
                                          <p:attrName>ppt_x</p:attrName>
                                        </p:attrNameLst>
                                      </p:cBhvr>
                                      <p:tavLst>
                                        <p:tav tm="0">
                                          <p:val>
                                            <p:strVal val="#ppt_x"/>
                                          </p:val>
                                        </p:tav>
                                        <p:tav tm="100000">
                                          <p:val>
                                            <p:strVal val="#ppt_x"/>
                                          </p:val>
                                        </p:tav>
                                      </p:tavLst>
                                    </p:anim>
                                    <p:anim calcmode="lin" valueType="num">
                                      <p:cBhvr additive="base">
                                        <p:cTn id="96" dur="500" fill="hold"/>
                                        <p:tgtEl>
                                          <p:spTgt spid="40"/>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barn(inVertical)">
                                      <p:cBhvr>
                                        <p:cTn id="105" dur="500"/>
                                        <p:tgtEl>
                                          <p:spTgt spid="56"/>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barn(inVertical)">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fill="hold"/>
                                        <p:tgtEl>
                                          <p:spTgt spid="41"/>
                                        </p:tgtEl>
                                        <p:attrNameLst>
                                          <p:attrName>ppt_x</p:attrName>
                                        </p:attrNameLst>
                                      </p:cBhvr>
                                      <p:tavLst>
                                        <p:tav tm="0">
                                          <p:val>
                                            <p:strVal val="#ppt_x"/>
                                          </p:val>
                                        </p:tav>
                                        <p:tav tm="100000">
                                          <p:val>
                                            <p:strVal val="#ppt_x"/>
                                          </p:val>
                                        </p:tav>
                                      </p:tavLst>
                                    </p:anim>
                                    <p:anim calcmode="lin" valueType="num">
                                      <p:cBhvr additive="base">
                                        <p:cTn id="1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1" presetClass="entr" presetSubtype="1" fill="hold" grpId="0" nodeType="click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wheel(1)">
                                      <p:cBhvr>
                                        <p:cTn id="119" dur="20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wipe(down)">
                                      <p:cBhvr>
                                        <p:cTn id="124" dur="580">
                                          <p:stCondLst>
                                            <p:cond delay="0"/>
                                          </p:stCondLst>
                                        </p:cTn>
                                        <p:tgtEl>
                                          <p:spTgt spid="60"/>
                                        </p:tgtEl>
                                      </p:cBhvr>
                                    </p:animEffect>
                                    <p:anim calcmode="lin" valueType="num">
                                      <p:cBhvr>
                                        <p:cTn id="125"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130" dur="26">
                                          <p:stCondLst>
                                            <p:cond delay="650"/>
                                          </p:stCondLst>
                                        </p:cTn>
                                        <p:tgtEl>
                                          <p:spTgt spid="60"/>
                                        </p:tgtEl>
                                      </p:cBhvr>
                                      <p:to x="100000" y="60000"/>
                                    </p:animScale>
                                    <p:animScale>
                                      <p:cBhvr>
                                        <p:cTn id="131" dur="166" decel="50000">
                                          <p:stCondLst>
                                            <p:cond delay="676"/>
                                          </p:stCondLst>
                                        </p:cTn>
                                        <p:tgtEl>
                                          <p:spTgt spid="60"/>
                                        </p:tgtEl>
                                      </p:cBhvr>
                                      <p:to x="100000" y="100000"/>
                                    </p:animScale>
                                    <p:animScale>
                                      <p:cBhvr>
                                        <p:cTn id="132" dur="26">
                                          <p:stCondLst>
                                            <p:cond delay="1312"/>
                                          </p:stCondLst>
                                        </p:cTn>
                                        <p:tgtEl>
                                          <p:spTgt spid="60"/>
                                        </p:tgtEl>
                                      </p:cBhvr>
                                      <p:to x="100000" y="80000"/>
                                    </p:animScale>
                                    <p:animScale>
                                      <p:cBhvr>
                                        <p:cTn id="133" dur="166" decel="50000">
                                          <p:stCondLst>
                                            <p:cond delay="1338"/>
                                          </p:stCondLst>
                                        </p:cTn>
                                        <p:tgtEl>
                                          <p:spTgt spid="60"/>
                                        </p:tgtEl>
                                      </p:cBhvr>
                                      <p:to x="100000" y="100000"/>
                                    </p:animScale>
                                    <p:animScale>
                                      <p:cBhvr>
                                        <p:cTn id="134" dur="26">
                                          <p:stCondLst>
                                            <p:cond delay="1642"/>
                                          </p:stCondLst>
                                        </p:cTn>
                                        <p:tgtEl>
                                          <p:spTgt spid="60"/>
                                        </p:tgtEl>
                                      </p:cBhvr>
                                      <p:to x="100000" y="90000"/>
                                    </p:animScale>
                                    <p:animScale>
                                      <p:cBhvr>
                                        <p:cTn id="135" dur="166" decel="50000">
                                          <p:stCondLst>
                                            <p:cond delay="1668"/>
                                          </p:stCondLst>
                                        </p:cTn>
                                        <p:tgtEl>
                                          <p:spTgt spid="60"/>
                                        </p:tgtEl>
                                      </p:cBhvr>
                                      <p:to x="100000" y="100000"/>
                                    </p:animScale>
                                    <p:animScale>
                                      <p:cBhvr>
                                        <p:cTn id="136" dur="26">
                                          <p:stCondLst>
                                            <p:cond delay="1808"/>
                                          </p:stCondLst>
                                        </p:cTn>
                                        <p:tgtEl>
                                          <p:spTgt spid="60"/>
                                        </p:tgtEl>
                                      </p:cBhvr>
                                      <p:to x="100000" y="95000"/>
                                    </p:animScale>
                                    <p:animScale>
                                      <p:cBhvr>
                                        <p:cTn id="137" dur="166" decel="50000">
                                          <p:stCondLst>
                                            <p:cond delay="1834"/>
                                          </p:stCondLst>
                                        </p:cTn>
                                        <p:tgtEl>
                                          <p:spTgt spid="60"/>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fade">
                                      <p:cBhvr>
                                        <p:cTn id="142" dur="1000"/>
                                        <p:tgtEl>
                                          <p:spTgt spid="44"/>
                                        </p:tgtEl>
                                      </p:cBhvr>
                                    </p:animEffect>
                                    <p:anim calcmode="lin" valueType="num">
                                      <p:cBhvr>
                                        <p:cTn id="143" dur="1000" fill="hold"/>
                                        <p:tgtEl>
                                          <p:spTgt spid="44"/>
                                        </p:tgtEl>
                                        <p:attrNameLst>
                                          <p:attrName>ppt_x</p:attrName>
                                        </p:attrNameLst>
                                      </p:cBhvr>
                                      <p:tavLst>
                                        <p:tav tm="0">
                                          <p:val>
                                            <p:strVal val="#ppt_x"/>
                                          </p:val>
                                        </p:tav>
                                        <p:tav tm="100000">
                                          <p:val>
                                            <p:strVal val="#ppt_x"/>
                                          </p:val>
                                        </p:tav>
                                      </p:tavLst>
                                    </p:anim>
                                    <p:anim calcmode="lin" valueType="num">
                                      <p:cBhvr>
                                        <p:cTn id="144" dur="1000" fill="hold"/>
                                        <p:tgtEl>
                                          <p:spTgt spid="4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00"/>
                                        <p:tgtEl>
                                          <p:spTgt spid="50"/>
                                        </p:tgtEl>
                                      </p:cBhvr>
                                    </p:animEffect>
                                    <p:anim calcmode="lin" valueType="num">
                                      <p:cBhvr>
                                        <p:cTn id="148" dur="1000" fill="hold"/>
                                        <p:tgtEl>
                                          <p:spTgt spid="50"/>
                                        </p:tgtEl>
                                        <p:attrNameLst>
                                          <p:attrName>ppt_x</p:attrName>
                                        </p:attrNameLst>
                                      </p:cBhvr>
                                      <p:tavLst>
                                        <p:tav tm="0">
                                          <p:val>
                                            <p:strVal val="#ppt_x"/>
                                          </p:val>
                                        </p:tav>
                                        <p:tav tm="100000">
                                          <p:val>
                                            <p:strVal val="#ppt_x"/>
                                          </p:val>
                                        </p:tav>
                                      </p:tavLst>
                                    </p:anim>
                                    <p:anim calcmode="lin" valueType="num">
                                      <p:cBhvr>
                                        <p:cTn id="149" dur="1000" fill="hold"/>
                                        <p:tgtEl>
                                          <p:spTgt spid="5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9"/>
                                        </p:tgtEl>
                                        <p:attrNameLst>
                                          <p:attrName>style.visibility</p:attrName>
                                        </p:attrNameLst>
                                      </p:cBhvr>
                                      <p:to>
                                        <p:strVal val="visible"/>
                                      </p:to>
                                    </p:set>
                                    <p:animEffect transition="in" filter="fade">
                                      <p:cBhvr>
                                        <p:cTn id="152" dur="1000"/>
                                        <p:tgtEl>
                                          <p:spTgt spid="49"/>
                                        </p:tgtEl>
                                      </p:cBhvr>
                                    </p:animEffect>
                                    <p:anim calcmode="lin" valueType="num">
                                      <p:cBhvr>
                                        <p:cTn id="153" dur="1000" fill="hold"/>
                                        <p:tgtEl>
                                          <p:spTgt spid="49"/>
                                        </p:tgtEl>
                                        <p:attrNameLst>
                                          <p:attrName>ppt_x</p:attrName>
                                        </p:attrNameLst>
                                      </p:cBhvr>
                                      <p:tavLst>
                                        <p:tav tm="0">
                                          <p:val>
                                            <p:strVal val="#ppt_x"/>
                                          </p:val>
                                        </p:tav>
                                        <p:tav tm="100000">
                                          <p:val>
                                            <p:strVal val="#ppt_x"/>
                                          </p:val>
                                        </p:tav>
                                      </p:tavLst>
                                    </p:anim>
                                    <p:anim calcmode="lin" valueType="num">
                                      <p:cBhvr>
                                        <p:cTn id="1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57"/>
                                        </p:tgtEl>
                                        <p:attrNameLst>
                                          <p:attrName>style.visibility</p:attrName>
                                        </p:attrNameLst>
                                      </p:cBhvr>
                                      <p:to>
                                        <p:strVal val="visible"/>
                                      </p:to>
                                    </p:set>
                                    <p:animEffect transition="in" filter="barn(inVertical)">
                                      <p:cBhvr>
                                        <p:cTn id="159" dur="500"/>
                                        <p:tgtEl>
                                          <p:spTgt spid="57"/>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barn(inVertical)">
                                      <p:cBhvr>
                                        <p:cTn id="162" dur="500"/>
                                        <p:tgtEl>
                                          <p:spTgt spid="43"/>
                                        </p:tgtEl>
                                      </p:cBhvr>
                                    </p:animEffect>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53"/>
                                        </p:tgtEl>
                                        <p:attrNameLst>
                                          <p:attrName>style.visibility</p:attrName>
                                        </p:attrNameLst>
                                      </p:cBhvr>
                                      <p:to>
                                        <p:strVal val="visible"/>
                                      </p:to>
                                    </p:set>
                                    <p:anim calcmode="lin" valueType="num">
                                      <p:cBhvr additive="base">
                                        <p:cTn id="167" dur="500" fill="hold"/>
                                        <p:tgtEl>
                                          <p:spTgt spid="53"/>
                                        </p:tgtEl>
                                        <p:attrNameLst>
                                          <p:attrName>ppt_x</p:attrName>
                                        </p:attrNameLst>
                                      </p:cBhvr>
                                      <p:tavLst>
                                        <p:tav tm="0">
                                          <p:val>
                                            <p:strVal val="#ppt_x"/>
                                          </p:val>
                                        </p:tav>
                                        <p:tav tm="100000">
                                          <p:val>
                                            <p:strVal val="#ppt_x"/>
                                          </p:val>
                                        </p:tav>
                                      </p:tavLst>
                                    </p:anim>
                                    <p:anim calcmode="lin" valueType="num">
                                      <p:cBhvr additive="base">
                                        <p:cTn id="16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1" presetClass="entr" presetSubtype="1" fill="hold" grpId="0" nodeType="clickEffect">
                                  <p:stCondLst>
                                    <p:cond delay="0"/>
                                  </p:stCondLst>
                                  <p:childTnLst>
                                    <p:set>
                                      <p:cBhvr>
                                        <p:cTn id="172" dur="1" fill="hold">
                                          <p:stCondLst>
                                            <p:cond delay="0"/>
                                          </p:stCondLst>
                                        </p:cTn>
                                        <p:tgtEl>
                                          <p:spTgt spid="66"/>
                                        </p:tgtEl>
                                        <p:attrNameLst>
                                          <p:attrName>style.visibility</p:attrName>
                                        </p:attrNameLst>
                                      </p:cBhvr>
                                      <p:to>
                                        <p:strVal val="visible"/>
                                      </p:to>
                                    </p:set>
                                    <p:animEffect transition="in" filter="wheel(1)">
                                      <p:cBhvr>
                                        <p:cTn id="173" dur="2000"/>
                                        <p:tgtEl>
                                          <p:spTgt spid="66"/>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nodeType="clickEffect">
                                  <p:stCondLst>
                                    <p:cond delay="0"/>
                                  </p:stCondLst>
                                  <p:childTnLst>
                                    <p:set>
                                      <p:cBhvr>
                                        <p:cTn id="177" dur="1" fill="hold">
                                          <p:stCondLst>
                                            <p:cond delay="0"/>
                                          </p:stCondLst>
                                        </p:cTn>
                                        <p:tgtEl>
                                          <p:spTgt spid="68"/>
                                        </p:tgtEl>
                                        <p:attrNameLst>
                                          <p:attrName>style.visibility</p:attrName>
                                        </p:attrNameLst>
                                      </p:cBhvr>
                                      <p:to>
                                        <p:strVal val="visible"/>
                                      </p:to>
                                    </p:set>
                                    <p:animEffect transition="in" filter="barn(inVertical)">
                                      <p:cBhvr>
                                        <p:cTn id="178" dur="500"/>
                                        <p:tgtEl>
                                          <p:spTgt spid="68"/>
                                        </p:tgtEl>
                                      </p:cBhvr>
                                    </p:animEffect>
                                  </p:childTnLst>
                                </p:cTn>
                              </p:par>
                            </p:childTnLst>
                          </p:cTn>
                        </p:par>
                      </p:childTnLst>
                    </p:cTn>
                  </p:par>
                  <p:par>
                    <p:cTn id="179" fill="hold">
                      <p:stCondLst>
                        <p:cond delay="indefinite"/>
                      </p:stCondLst>
                      <p:childTnLst>
                        <p:par>
                          <p:cTn id="180" fill="hold">
                            <p:stCondLst>
                              <p:cond delay="0"/>
                            </p:stCondLst>
                            <p:childTnLst>
                              <p:par>
                                <p:cTn id="181" presetID="16" presetClass="entr" presetSubtype="21" fill="hold" grpId="0" nodeType="click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barn(inVertical)">
                                      <p:cBhvr>
                                        <p:cTn id="18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20" grpId="0"/>
      <p:bldP spid="21" grpId="0"/>
      <p:bldP spid="34" grpId="0"/>
      <p:bldP spid="40" grpId="0"/>
      <p:bldP spid="41" grpId="0"/>
      <p:bldP spid="42" grpId="0"/>
      <p:bldP spid="43" grpId="0"/>
      <p:bldP spid="49" grpId="0"/>
      <p:bldP spid="50" grpId="0"/>
      <p:bldP spid="53" grpId="0"/>
      <p:bldP spid="54" grpId="0" animBg="1"/>
      <p:bldP spid="55" grpId="0" animBg="1"/>
      <p:bldP spid="56" grpId="0" animBg="1"/>
      <p:bldP spid="57" grpId="0" animBg="1"/>
      <p:bldP spid="58" grpId="0" animBg="1"/>
      <p:bldP spid="59" grpId="0" animBg="1"/>
      <p:bldP spid="60" grpId="0" animBg="1"/>
      <p:bldP spid="64" grpId="0" animBg="1"/>
      <p:bldP spid="65" grpId="0" animBg="1"/>
      <p:bldP spid="66"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E8E3"/>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BE1E26BB-18E2-4DBD-B5BD-E533FB7232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73189">
            <a:off x="6131543" y="250734"/>
            <a:ext cx="3657600" cy="1074420"/>
          </a:xfrm>
          <a:prstGeom prst="rect">
            <a:avLst/>
          </a:prstGeom>
        </p:spPr>
      </p:pic>
      <p:pic>
        <p:nvPicPr>
          <p:cNvPr id="22" name="Picture 3">
            <a:extLst>
              <a:ext uri="{FF2B5EF4-FFF2-40B4-BE49-F238E27FC236}">
                <a16:creationId xmlns:a16="http://schemas.microsoft.com/office/drawing/2014/main" id="{7DCC7BCB-0117-4ACB-9F04-7B6D5C293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445281" y="552040"/>
            <a:ext cx="2214517" cy="9182920"/>
          </a:xfrm>
          <a:prstGeom prst="rect">
            <a:avLst/>
          </a:prstGeom>
        </p:spPr>
      </p:pic>
      <p:grpSp>
        <p:nvGrpSpPr>
          <p:cNvPr id="7" name="Group 6">
            <a:extLst>
              <a:ext uri="{FF2B5EF4-FFF2-40B4-BE49-F238E27FC236}">
                <a16:creationId xmlns:a16="http://schemas.microsoft.com/office/drawing/2014/main" id="{565190DE-B258-46CE-8FF1-BB79C8CF837A}"/>
              </a:ext>
            </a:extLst>
          </p:cNvPr>
          <p:cNvGrpSpPr/>
          <p:nvPr/>
        </p:nvGrpSpPr>
        <p:grpSpPr>
          <a:xfrm>
            <a:off x="252526" y="219281"/>
            <a:ext cx="8587744" cy="678627"/>
            <a:chOff x="0" y="0"/>
            <a:chExt cx="3425798" cy="878184"/>
          </a:xfrm>
          <a:solidFill>
            <a:schemeClr val="accent2">
              <a:lumMod val="60000"/>
              <a:lumOff val="40000"/>
            </a:schemeClr>
          </a:solidFill>
        </p:grpSpPr>
        <p:sp>
          <p:nvSpPr>
            <p:cNvPr id="8" name="Freeform 6">
              <a:extLst>
                <a:ext uri="{FF2B5EF4-FFF2-40B4-BE49-F238E27FC236}">
                  <a16:creationId xmlns:a16="http://schemas.microsoft.com/office/drawing/2014/main" id="{B1DE239F-7F51-4D3B-B081-427C2EA06B7E}"/>
                </a:ext>
              </a:extLst>
            </p:cNvPr>
            <p:cNvSpPr/>
            <p:nvPr/>
          </p:nvSpPr>
          <p:spPr>
            <a:xfrm>
              <a:off x="0" y="0"/>
              <a:ext cx="3425798" cy="878184"/>
            </a:xfrm>
            <a:custGeom>
              <a:avLst/>
              <a:gdLst/>
              <a:ahLst/>
              <a:cxnLst/>
              <a:rect l="l" t="t" r="r" b="b"/>
              <a:pathLst>
                <a:path w="3425798" h="878184">
                  <a:moveTo>
                    <a:pt x="3301338" y="878184"/>
                  </a:moveTo>
                  <a:lnTo>
                    <a:pt x="124460" y="878184"/>
                  </a:lnTo>
                  <a:cubicBezTo>
                    <a:pt x="55880" y="878184"/>
                    <a:pt x="0" y="822304"/>
                    <a:pt x="0" y="753724"/>
                  </a:cubicBezTo>
                  <a:lnTo>
                    <a:pt x="0" y="124460"/>
                  </a:lnTo>
                  <a:cubicBezTo>
                    <a:pt x="0" y="55880"/>
                    <a:pt x="55880" y="0"/>
                    <a:pt x="124460" y="0"/>
                  </a:cubicBezTo>
                  <a:lnTo>
                    <a:pt x="3301338" y="0"/>
                  </a:lnTo>
                  <a:cubicBezTo>
                    <a:pt x="3369918" y="0"/>
                    <a:pt x="3425798" y="55880"/>
                    <a:pt x="3425798" y="124460"/>
                  </a:cubicBezTo>
                  <a:lnTo>
                    <a:pt x="3425798" y="753724"/>
                  </a:lnTo>
                  <a:cubicBezTo>
                    <a:pt x="3425798" y="822304"/>
                    <a:pt x="3369918" y="878184"/>
                    <a:pt x="3301338" y="878184"/>
                  </a:cubicBezTo>
                  <a:close/>
                </a:path>
              </a:pathLst>
            </a:custGeom>
            <a:grpFill/>
          </p:spPr>
        </p:sp>
      </p:grpSp>
      <p:sp>
        <p:nvSpPr>
          <p:cNvPr id="9" name="TextBox 8">
            <a:extLst>
              <a:ext uri="{FF2B5EF4-FFF2-40B4-BE49-F238E27FC236}">
                <a16:creationId xmlns:a16="http://schemas.microsoft.com/office/drawing/2014/main" id="{579E3670-807E-4655-800A-4B56D5663DCC}"/>
              </a:ext>
            </a:extLst>
          </p:cNvPr>
          <p:cNvSpPr txBox="1"/>
          <p:nvPr/>
        </p:nvSpPr>
        <p:spPr>
          <a:xfrm>
            <a:off x="303730" y="274940"/>
            <a:ext cx="8587744" cy="554895"/>
          </a:xfrm>
          <a:prstGeom prst="rect">
            <a:avLst/>
          </a:prstGeom>
          <a:noFill/>
        </p:spPr>
        <p:txBody>
          <a:bodyPr wrap="square">
            <a:spAutoFit/>
          </a:bodyPr>
          <a:lstStyle/>
          <a:p>
            <a:pPr marL="0" marR="0">
              <a:lnSpc>
                <a:spcPct val="135000"/>
              </a:lnSpc>
              <a:spcBef>
                <a:spcPts val="600"/>
              </a:spcBef>
              <a:spcAft>
                <a:spcPts val="600"/>
              </a:spcAft>
            </a:pP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5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a:t>
            </a:r>
            <a:r>
              <a:rPr lang="en-US"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trừ </a:t>
            </a:r>
            <a:r>
              <a:rPr lang="vi-VN"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(không nhớ) trong phạm vi 10</a:t>
            </a:r>
            <a:r>
              <a:rPr lang="nl-NL" sz="2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15EC8E6-5DC0-48A7-9950-CF04E799B31E}"/>
              </a:ext>
            </a:extLst>
          </p:cNvPr>
          <p:cNvSpPr/>
          <p:nvPr/>
        </p:nvSpPr>
        <p:spPr>
          <a:xfrm>
            <a:off x="672415" y="1283777"/>
            <a:ext cx="7966533" cy="274414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27A9C9D-74CA-428D-9F03-4B5C3C08F1AE}"/>
              </a:ext>
            </a:extLst>
          </p:cNvPr>
          <p:cNvSpPr txBox="1"/>
          <p:nvPr/>
        </p:nvSpPr>
        <p:spPr>
          <a:xfrm>
            <a:off x="672415" y="1258492"/>
            <a:ext cx="8343206" cy="504305"/>
          </a:xfrm>
          <a:prstGeom prst="rect">
            <a:avLst/>
          </a:prstGeom>
          <a:noFill/>
        </p:spPr>
        <p:txBody>
          <a:bodyPr wrap="square">
            <a:spAutoFit/>
          </a:bodyPr>
          <a:lstStyle/>
          <a:p>
            <a:pPr>
              <a:lnSpc>
                <a:spcPct val="150000"/>
              </a:lnSpc>
            </a:pPr>
            <a:r>
              <a:rPr lang="nl-NL" sz="20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Các bước thực hiện phép trừ (không nhớ) trong phạm vi 1000</a:t>
            </a:r>
            <a:endParaRPr lang="en-US" sz="2000" b="1">
              <a:solidFill>
                <a:srgbClr val="00B050"/>
              </a:solidFill>
            </a:endParaRPr>
          </a:p>
        </p:txBody>
      </p:sp>
      <p:sp>
        <p:nvSpPr>
          <p:cNvPr id="26" name="TextBox 25">
            <a:extLst>
              <a:ext uri="{FF2B5EF4-FFF2-40B4-BE49-F238E27FC236}">
                <a16:creationId xmlns:a16="http://schemas.microsoft.com/office/drawing/2014/main" id="{F9A1ECAA-FBA6-4033-A9B4-99FD2B83884F}"/>
              </a:ext>
            </a:extLst>
          </p:cNvPr>
          <p:cNvSpPr txBox="1"/>
          <p:nvPr/>
        </p:nvSpPr>
        <p:spPr>
          <a:xfrm>
            <a:off x="934654" y="1808458"/>
            <a:ext cx="1845392" cy="1086901"/>
          </a:xfrm>
          <a:prstGeom prst="rect">
            <a:avLst/>
          </a:prstGeom>
          <a:noFill/>
        </p:spPr>
        <p:txBody>
          <a:bodyPr wrap="square">
            <a:spAutoFit/>
          </a:bodyPr>
          <a:lstStyle/>
          <a:p>
            <a:pPr marL="0" marR="0" algn="just">
              <a:lnSpc>
                <a:spcPct val="150000"/>
              </a:lnSpc>
              <a:spcBef>
                <a:spcPts val="0"/>
              </a:spcBef>
              <a:spcAft>
                <a:spcPts val="1000"/>
              </a:spcAft>
            </a:pPr>
            <a:r>
              <a:rPr lang="nl-NL" sz="2000" b="1">
                <a:solidFill>
                  <a:srgbClr val="0070C0"/>
                </a:solidFill>
                <a:latin typeface="Arial" panose="020B0604020202020204" pitchFamily="34" charset="0"/>
                <a:ea typeface="Arial" panose="020B0604020202020204" pitchFamily="34" charset="0"/>
                <a:cs typeface="Times New Roman" panose="02020603050405020304" pitchFamily="18" charset="0"/>
              </a:rPr>
              <a:t>1. </a:t>
            </a:r>
            <a:r>
              <a:rPr lang="nl-NL" sz="20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Đặt tính</a:t>
            </a:r>
            <a:endParaRPr lang="en-US" sz="20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20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5918E8F-4815-497A-A1C1-84C075416B93}"/>
              </a:ext>
            </a:extLst>
          </p:cNvPr>
          <p:cNvSpPr txBox="1"/>
          <p:nvPr/>
        </p:nvSpPr>
        <p:spPr>
          <a:xfrm>
            <a:off x="3340030" y="1801888"/>
            <a:ext cx="4937022" cy="2266711"/>
          </a:xfrm>
          <a:prstGeom prst="rect">
            <a:avLst/>
          </a:prstGeom>
          <a:noFill/>
        </p:spPr>
        <p:txBody>
          <a:bodyPr wrap="square">
            <a:spAutoFit/>
          </a:bodyPr>
          <a:lstStyle/>
          <a:p>
            <a:pPr marL="0" marR="0" algn="just">
              <a:lnSpc>
                <a:spcPct val="150000"/>
              </a:lnSpc>
              <a:spcBef>
                <a:spcPts val="0"/>
              </a:spcBef>
              <a:spcAft>
                <a:spcPts val="1000"/>
              </a:spcAft>
            </a:pPr>
            <a:r>
              <a:rPr lang="nl-NL" sz="2000" b="1">
                <a:solidFill>
                  <a:srgbClr val="0070C0"/>
                </a:solidFill>
                <a:latin typeface="Arial" panose="020B0604020202020204" pitchFamily="34" charset="0"/>
                <a:ea typeface="Arial" panose="020B0604020202020204" pitchFamily="34" charset="0"/>
                <a:cs typeface="Times New Roman" panose="02020603050405020304" pitchFamily="18" charset="0"/>
              </a:rPr>
              <a:t>2. </a:t>
            </a:r>
            <a:r>
              <a:rPr lang="nl-NL" sz="20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Thực hiện tính từ phải sang trái</a:t>
            </a:r>
            <a:r>
              <a:rPr lang="nl-NL" sz="2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a:t>
            </a:r>
            <a:endParaRPr lang="en-US" sz="20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lnSpc>
                <a:spcPct val="150000"/>
              </a:lnSpc>
              <a:spcBef>
                <a:spcPts val="0"/>
              </a:spcBef>
              <a:spcAft>
                <a:spcPts val="1000"/>
              </a:spcAft>
              <a:buFont typeface="Courier New" panose="02070309020205020404" pitchFamily="49" charset="0"/>
              <a:buChar char="o"/>
            </a:pPr>
            <a:r>
              <a:rPr lang="nl-NL" sz="2000">
                <a:solidFill>
                  <a:srgbClr val="0070C0"/>
                </a:solidFill>
                <a:latin typeface="Arial" panose="020B0604020202020204" pitchFamily="34" charset="0"/>
                <a:ea typeface="Arial" panose="020B0604020202020204" pitchFamily="34" charset="0"/>
                <a:cs typeface="Times New Roman" panose="02020603050405020304" pitchFamily="18" charset="0"/>
              </a:rPr>
              <a:t>Trừ đơn vị với đơn vị.</a:t>
            </a:r>
            <a:endParaRPr lang="en-US" sz="2000">
              <a:solidFill>
                <a:srgbClr val="0070C0"/>
              </a:solidFill>
              <a:latin typeface="Arial" panose="020B0604020202020204" pitchFamily="34" charset="0"/>
              <a:ea typeface="Arial" panose="020B0604020202020204" pitchFamily="34" charset="0"/>
              <a:cs typeface="Arial" panose="020B0604020202020204" pitchFamily="34" charset="0"/>
            </a:endParaRPr>
          </a:p>
          <a:p>
            <a:pPr marL="342900" marR="0" indent="-342900" algn="just">
              <a:lnSpc>
                <a:spcPct val="150000"/>
              </a:lnSpc>
              <a:spcBef>
                <a:spcPts val="0"/>
              </a:spcBef>
              <a:spcAft>
                <a:spcPts val="1000"/>
              </a:spcAft>
              <a:buFont typeface="Courier New" panose="02070309020205020404" pitchFamily="49" charset="0"/>
              <a:buChar char="o"/>
            </a:pPr>
            <a:r>
              <a:rPr lang="nl-NL" sz="2000">
                <a:solidFill>
                  <a:srgbClr val="0070C0"/>
                </a:solidFill>
                <a:latin typeface="Arial" panose="020B0604020202020204" pitchFamily="34" charset="0"/>
                <a:ea typeface="Arial" panose="020B0604020202020204" pitchFamily="34" charset="0"/>
                <a:cs typeface="Times New Roman" panose="02020603050405020304" pitchFamily="18" charset="0"/>
              </a:rPr>
              <a:t>Trừ chục với chục.</a:t>
            </a:r>
          </a:p>
          <a:p>
            <a:pPr marL="342900" marR="0" indent="-342900" algn="just">
              <a:lnSpc>
                <a:spcPct val="150000"/>
              </a:lnSpc>
              <a:spcBef>
                <a:spcPts val="0"/>
              </a:spcBef>
              <a:spcAft>
                <a:spcPts val="1000"/>
              </a:spcAft>
              <a:buFont typeface="Courier New" panose="02070309020205020404" pitchFamily="49" charset="0"/>
              <a:buChar char="o"/>
            </a:pPr>
            <a:r>
              <a:rPr lang="nl-NL" sz="2000">
                <a:solidFill>
                  <a:srgbClr val="0070C0"/>
                </a:solidFill>
                <a:latin typeface="Arial" panose="020B0604020202020204" pitchFamily="34" charset="0"/>
                <a:ea typeface="Arial" panose="020B0604020202020204" pitchFamily="34" charset="0"/>
                <a:cs typeface="Times New Roman" panose="02020603050405020304" pitchFamily="18" charset="0"/>
              </a:rPr>
              <a:t>Trừ trăm i </a:t>
            </a:r>
            <a:r>
              <a:rPr lang="nl-NL" sz="2000">
                <a:solidFill>
                  <a:srgbClr val="0070C0"/>
                </a:solidFill>
                <a:effectLst/>
                <a:latin typeface="Arial" panose="020B0604020202020204" pitchFamily="34" charset="0"/>
                <a:ea typeface="Arial" panose="020B0604020202020204" pitchFamily="34" charset="0"/>
                <a:cs typeface="Times New Roman" panose="02020603050405020304" pitchFamily="18" charset="0"/>
              </a:rPr>
              <a:t>trăm.</a:t>
            </a:r>
            <a:endParaRPr lang="en-US" sz="20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8" name="Picture 5">
            <a:extLst>
              <a:ext uri="{FF2B5EF4-FFF2-40B4-BE49-F238E27FC236}">
                <a16:creationId xmlns:a16="http://schemas.microsoft.com/office/drawing/2014/main" id="{B57BC523-1B96-477D-B467-E4DEA9D18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53640" y="2717355"/>
            <a:ext cx="1685308" cy="1434044"/>
          </a:xfrm>
          <a:prstGeom prst="rect">
            <a:avLst/>
          </a:prstGeom>
        </p:spPr>
      </p:pic>
      <p:grpSp>
        <p:nvGrpSpPr>
          <p:cNvPr id="29" name="Group 28">
            <a:extLst>
              <a:ext uri="{FF2B5EF4-FFF2-40B4-BE49-F238E27FC236}">
                <a16:creationId xmlns:a16="http://schemas.microsoft.com/office/drawing/2014/main" id="{2E8D6D67-E81F-461E-8308-85D8EC7D8D87}"/>
              </a:ext>
            </a:extLst>
          </p:cNvPr>
          <p:cNvGrpSpPr/>
          <p:nvPr/>
        </p:nvGrpSpPr>
        <p:grpSpPr>
          <a:xfrm>
            <a:off x="505052" y="2439930"/>
            <a:ext cx="1938284" cy="1090462"/>
            <a:chOff x="1010405" y="2006273"/>
            <a:chExt cx="1361893" cy="1090462"/>
          </a:xfrm>
        </p:grpSpPr>
        <p:sp>
          <p:nvSpPr>
            <p:cNvPr id="30" name="TextBox 29">
              <a:extLst>
                <a:ext uri="{FF2B5EF4-FFF2-40B4-BE49-F238E27FC236}">
                  <a16:creationId xmlns:a16="http://schemas.microsoft.com/office/drawing/2014/main" id="{B1E1C5EB-A227-4D60-B8F6-FF0F48CC956F}"/>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2 6 5</a:t>
              </a:r>
              <a:endParaRPr lang="vi-VN" sz="2000" b="1" dirty="0">
                <a:solidFill>
                  <a:srgbClr val="0070C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1233189-32F1-4115-AD9E-9F114BFB422C}"/>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5 8 7</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80A5C74-B85F-4B7E-8675-ED68E14A5A1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2" name="TextBox 31">
                  <a:extLst>
                    <a:ext uri="{FF2B5EF4-FFF2-40B4-BE49-F238E27FC236}">
                      <a16:creationId xmlns:a16="http://schemas.microsoft.com/office/drawing/2014/main" id="{980A5C74-B85F-4B7E-8675-ED68E14A5A1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8"/>
                  <a:stretch>
                    <a:fillRect/>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7690E00A-D3B5-41F5-91A0-F0A2A4FF7CB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EFBB57FE-8883-444F-B341-1344D0FCAF5D}"/>
              </a:ext>
            </a:extLst>
          </p:cNvPr>
          <p:cNvSpPr txBox="1"/>
          <p:nvPr/>
        </p:nvSpPr>
        <p:spPr>
          <a:xfrm>
            <a:off x="1602741" y="360891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5A6BFB44-12BA-4BDF-8434-1DD51268D6C8}"/>
              </a:ext>
            </a:extLst>
          </p:cNvPr>
          <p:cNvSpPr txBox="1"/>
          <p:nvPr/>
        </p:nvSpPr>
        <p:spPr>
          <a:xfrm>
            <a:off x="1414405" y="3618518"/>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id="{E0DEF40D-1B72-4F65-A999-3C50A92E3158}"/>
              </a:ext>
            </a:extLst>
          </p:cNvPr>
          <p:cNvSpPr txBox="1"/>
          <p:nvPr/>
        </p:nvSpPr>
        <p:spPr>
          <a:xfrm>
            <a:off x="1181100" y="3608912"/>
            <a:ext cx="336603" cy="400110"/>
          </a:xfrm>
          <a:prstGeom prst="rect">
            <a:avLst/>
          </a:prstGeom>
          <a:noFill/>
        </p:spPr>
        <p:txBody>
          <a:bodyPr wrap="square" rtlCol="0">
            <a:spAutoFit/>
          </a:bodyPr>
          <a:lstStyle/>
          <a:p>
            <a:r>
              <a:rPr lang="en-US" sz="2000" b="1">
                <a:solidFill>
                  <a:srgbClr val="D11927"/>
                </a:solidFill>
                <a:latin typeface="Arial" panose="020B0604020202020204" pitchFamily="34" charset="0"/>
                <a:cs typeface="Arial" panose="020B0604020202020204" pitchFamily="34" charset="0"/>
              </a:rPr>
              <a:t>3</a:t>
            </a:r>
          </a:p>
        </p:txBody>
      </p:sp>
      <p:sp>
        <p:nvSpPr>
          <p:cNvPr id="6" name="Rectangle 5">
            <a:extLst>
              <a:ext uri="{FF2B5EF4-FFF2-40B4-BE49-F238E27FC236}">
                <a16:creationId xmlns:a16="http://schemas.microsoft.com/office/drawing/2014/main" id="{BDC1A10C-CD1D-4EE2-A88E-07B69C1C5E7D}"/>
              </a:ext>
            </a:extLst>
          </p:cNvPr>
          <p:cNvSpPr/>
          <p:nvPr/>
        </p:nvSpPr>
        <p:spPr>
          <a:xfrm>
            <a:off x="1700982" y="2488013"/>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637C4A-2776-4B90-A229-A1F223F65EF2}"/>
              </a:ext>
            </a:extLst>
          </p:cNvPr>
          <p:cNvSpPr/>
          <p:nvPr/>
        </p:nvSpPr>
        <p:spPr>
          <a:xfrm>
            <a:off x="1492690" y="2483636"/>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5479218-5770-4F56-A54F-CB9767242668}"/>
              </a:ext>
            </a:extLst>
          </p:cNvPr>
          <p:cNvSpPr/>
          <p:nvPr/>
        </p:nvSpPr>
        <p:spPr>
          <a:xfrm>
            <a:off x="1278370" y="2483636"/>
            <a:ext cx="169461" cy="1486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3697E1B-789D-44F0-AB50-73663293F370}"/>
              </a:ext>
            </a:extLst>
          </p:cNvPr>
          <p:cNvCxnSpPr>
            <a:cxnSpLocks/>
          </p:cNvCxnSpPr>
          <p:nvPr/>
        </p:nvCxnSpPr>
        <p:spPr>
          <a:xfrm flipH="1">
            <a:off x="2780046" y="1817110"/>
            <a:ext cx="343716" cy="215105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Effect transition="in" filter="barn(inVertical)">
                                      <p:cBhvr>
                                        <p:cTn id="43" dur="500"/>
                                        <p:tgtEl>
                                          <p:spTgt spid="2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
                                            <p:txEl>
                                              <p:pRg st="1" end="1"/>
                                            </p:txEl>
                                          </p:spTgt>
                                        </p:tgtEl>
                                        <p:attrNameLst>
                                          <p:attrName>style.visibility</p:attrName>
                                        </p:attrNameLst>
                                      </p:cBhvr>
                                      <p:to>
                                        <p:strVal val="visible"/>
                                      </p:to>
                                    </p:set>
                                    <p:anim calcmode="lin" valueType="num">
                                      <p:cBhvr additive="base">
                                        <p:cTn id="48"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7">
                                            <p:txEl>
                                              <p:pRg st="2" end="2"/>
                                            </p:txEl>
                                          </p:spTgt>
                                        </p:tgtEl>
                                        <p:attrNameLst>
                                          <p:attrName>style.visibility</p:attrName>
                                        </p:attrNameLst>
                                      </p:cBhvr>
                                      <p:to>
                                        <p:strVal val="visible"/>
                                      </p:to>
                                    </p:set>
                                    <p:animEffect transition="in" filter="barn(inVertical)">
                                      <p:cBhvr>
                                        <p:cTn id="59" dur="500"/>
                                        <p:tgtEl>
                                          <p:spTgt spid="2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heel(1)">
                                      <p:cBhvr>
                                        <p:cTn id="64" dur="20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3" end="3"/>
                                            </p:txEl>
                                          </p:spTgt>
                                        </p:tgtEl>
                                        <p:attrNameLst>
                                          <p:attrName>style.visibility</p:attrName>
                                        </p:attrNameLst>
                                      </p:cBhvr>
                                      <p:to>
                                        <p:strVal val="visible"/>
                                      </p:to>
                                    </p:set>
                                    <p:animEffect transition="in" filter="barn(inVertical)">
                                      <p:cBhvr>
                                        <p:cTn id="69" dur="500"/>
                                        <p:tgtEl>
                                          <p:spTgt spid="2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heel(1)">
                                      <p:cBhvr>
                                        <p:cTn id="74" dur="2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34" grpId="0"/>
      <p:bldP spid="35" grpId="0"/>
      <p:bldP spid="36" grpId="0"/>
      <p:bldP spid="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FA5253CC-323E-486A-9D31-CC202D95B6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743" y="3375029"/>
            <a:ext cx="3291485" cy="2489185"/>
          </a:xfrm>
          <a:prstGeom prst="rect">
            <a:avLst/>
          </a:prstGeom>
        </p:spPr>
      </p:pic>
      <p:pic>
        <p:nvPicPr>
          <p:cNvPr id="21" name="Picture 23">
            <a:extLst>
              <a:ext uri="{FF2B5EF4-FFF2-40B4-BE49-F238E27FC236}">
                <a16:creationId xmlns:a16="http://schemas.microsoft.com/office/drawing/2014/main" id="{FA753622-B3EB-48B0-B016-A0EC97ED71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153" y="2220180"/>
            <a:ext cx="1797763" cy="2723886"/>
          </a:xfrm>
          <a:prstGeom prst="rect">
            <a:avLst/>
          </a:prstGeom>
        </p:spPr>
      </p:pic>
      <p:sp>
        <p:nvSpPr>
          <p:cNvPr id="2" name="TextBox 1">
            <a:extLst>
              <a:ext uri="{FF2B5EF4-FFF2-40B4-BE49-F238E27FC236}">
                <a16:creationId xmlns:a16="http://schemas.microsoft.com/office/drawing/2014/main" id="{02FED433-46F1-4AF5-99FC-3575ED24A5D2}"/>
              </a:ext>
            </a:extLst>
          </p:cNvPr>
          <p:cNvSpPr txBox="1"/>
          <p:nvPr/>
        </p:nvSpPr>
        <p:spPr>
          <a:xfrm>
            <a:off x="3716593" y="346586"/>
            <a:ext cx="2802194"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6" name="Rectangle: Rounded Corners 5">
            <a:extLst>
              <a:ext uri="{FF2B5EF4-FFF2-40B4-BE49-F238E27FC236}">
                <a16:creationId xmlns:a16="http://schemas.microsoft.com/office/drawing/2014/main" id="{649E90E8-B735-400B-9237-BC38FF8128A4}"/>
              </a:ext>
            </a:extLst>
          </p:cNvPr>
          <p:cNvSpPr/>
          <p:nvPr/>
        </p:nvSpPr>
        <p:spPr>
          <a:xfrm>
            <a:off x="494071" y="1052590"/>
            <a:ext cx="1991033" cy="494884"/>
          </a:xfrm>
          <a:prstGeom prst="roundRec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grpSp>
        <p:nvGrpSpPr>
          <p:cNvPr id="26" name="Group 25">
            <a:extLst>
              <a:ext uri="{FF2B5EF4-FFF2-40B4-BE49-F238E27FC236}">
                <a16:creationId xmlns:a16="http://schemas.microsoft.com/office/drawing/2014/main" id="{4874A12C-9773-46A8-9F61-A09D796F5E67}"/>
              </a:ext>
            </a:extLst>
          </p:cNvPr>
          <p:cNvGrpSpPr/>
          <p:nvPr/>
        </p:nvGrpSpPr>
        <p:grpSpPr>
          <a:xfrm>
            <a:off x="1821099" y="2007511"/>
            <a:ext cx="1938284" cy="1090462"/>
            <a:chOff x="1010405" y="2006273"/>
            <a:chExt cx="1361893" cy="1090462"/>
          </a:xfrm>
        </p:grpSpPr>
        <p:sp>
          <p:nvSpPr>
            <p:cNvPr id="27" name="TextBox 26">
              <a:extLst>
                <a:ext uri="{FF2B5EF4-FFF2-40B4-BE49-F238E27FC236}">
                  <a16:creationId xmlns:a16="http://schemas.microsoft.com/office/drawing/2014/main" id="{70B93A39-5440-4EB8-B797-4C1DFB362BD4}"/>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312</a:t>
              </a:r>
              <a:endParaRPr lang="vi-VN" sz="2000" b="1" dirty="0">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30B5CA1-F80D-4E05-9B34-D6E3E9E001DF}"/>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742</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DE36B8E-4FC0-405E-B3D7-65BBAECFD7AD}"/>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29" name="TextBox 28">
                  <a:extLst>
                    <a:ext uri="{FF2B5EF4-FFF2-40B4-BE49-F238E27FC236}">
                      <a16:creationId xmlns:a16="http://schemas.microsoft.com/office/drawing/2014/main" id="{BDE36B8E-4FC0-405E-B3D7-65BBAECFD7AD}"/>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6"/>
                  <a:stretch>
                    <a:fillRect/>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68792785-E138-42A8-B880-A3A86D54858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171121D6-8B28-4CE2-B14A-7F41320ADCC3}"/>
              </a:ext>
            </a:extLst>
          </p:cNvPr>
          <p:cNvSpPr/>
          <p:nvPr/>
        </p:nvSpPr>
        <p:spPr>
          <a:xfrm>
            <a:off x="2564914" y="334471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37A38B55-D509-465A-B14F-88C592FF5C42}"/>
              </a:ext>
            </a:extLst>
          </p:cNvPr>
          <p:cNvGrpSpPr/>
          <p:nvPr/>
        </p:nvGrpSpPr>
        <p:grpSpPr>
          <a:xfrm>
            <a:off x="5575296" y="2048584"/>
            <a:ext cx="1938284" cy="1090462"/>
            <a:chOff x="1010405" y="2006273"/>
            <a:chExt cx="1361893" cy="1090462"/>
          </a:xfrm>
        </p:grpSpPr>
        <p:sp>
          <p:nvSpPr>
            <p:cNvPr id="32" name="TextBox 31">
              <a:extLst>
                <a:ext uri="{FF2B5EF4-FFF2-40B4-BE49-F238E27FC236}">
                  <a16:creationId xmlns:a16="http://schemas.microsoft.com/office/drawing/2014/main" id="{F3E437B9-C717-4BC9-894A-A43589A6D3A7}"/>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258</a:t>
              </a:r>
              <a:endParaRPr lang="vi-VN" sz="2000" b="1" dirty="0">
                <a:solidFill>
                  <a:srgbClr val="0070C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0BB9C81-BA8E-4F49-8312-683A1D847D93}"/>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499</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A30E0CF-F1D6-4889-A12B-04E64EE5A84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34" name="TextBox 33">
                  <a:extLst>
                    <a:ext uri="{FF2B5EF4-FFF2-40B4-BE49-F238E27FC236}">
                      <a16:creationId xmlns:a16="http://schemas.microsoft.com/office/drawing/2014/main" id="{0A30E0CF-F1D6-4889-A12B-04E64EE5A84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7"/>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6F74A9AE-EBB1-457B-8018-955C9BEBD5E0}"/>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0CB7B8C-15A4-45C7-90A6-54D63C510C37}"/>
              </a:ext>
            </a:extLst>
          </p:cNvPr>
          <p:cNvSpPr/>
          <p:nvPr/>
        </p:nvSpPr>
        <p:spPr>
          <a:xfrm>
            <a:off x="4482271" y="339987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37" name="Group 36">
            <a:extLst>
              <a:ext uri="{FF2B5EF4-FFF2-40B4-BE49-F238E27FC236}">
                <a16:creationId xmlns:a16="http://schemas.microsoft.com/office/drawing/2014/main" id="{7459EF91-7EE3-42C4-9D89-2E21B5CCD427}"/>
              </a:ext>
            </a:extLst>
          </p:cNvPr>
          <p:cNvGrpSpPr/>
          <p:nvPr/>
        </p:nvGrpSpPr>
        <p:grpSpPr>
          <a:xfrm>
            <a:off x="3794903" y="2048584"/>
            <a:ext cx="1938284" cy="1090462"/>
            <a:chOff x="1010405" y="2006273"/>
            <a:chExt cx="1361893" cy="1090462"/>
          </a:xfrm>
        </p:grpSpPr>
        <p:sp>
          <p:nvSpPr>
            <p:cNvPr id="38" name="TextBox 37">
              <a:extLst>
                <a:ext uri="{FF2B5EF4-FFF2-40B4-BE49-F238E27FC236}">
                  <a16:creationId xmlns:a16="http://schemas.microsoft.com/office/drawing/2014/main" id="{07C713B0-C90C-40AF-8053-D5EFD9AED6E5}"/>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401</a:t>
              </a:r>
              <a:endParaRPr lang="vi-VN" sz="2000" b="1" dirty="0">
                <a:solidFill>
                  <a:srgbClr val="0070C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53F3EB0-19B2-43E8-9979-95C554C734B9}"/>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856</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D51426F-DC3E-4062-8461-FD90941A9F86}"/>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0" name="TextBox 39">
                  <a:extLst>
                    <a:ext uri="{FF2B5EF4-FFF2-40B4-BE49-F238E27FC236}">
                      <a16:creationId xmlns:a16="http://schemas.microsoft.com/office/drawing/2014/main" id="{CD51426F-DC3E-4062-8461-FD90941A9F86}"/>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8"/>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CDA4346C-1C91-410E-A52D-2C462BE4A4A8}"/>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C78965BF-E730-4543-95ED-B3BE38F4F1A9}"/>
              </a:ext>
            </a:extLst>
          </p:cNvPr>
          <p:cNvSpPr/>
          <p:nvPr/>
        </p:nvSpPr>
        <p:spPr>
          <a:xfrm>
            <a:off x="6333528" y="3376186"/>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grpSp>
        <p:nvGrpSpPr>
          <p:cNvPr id="43" name="Group 42">
            <a:extLst>
              <a:ext uri="{FF2B5EF4-FFF2-40B4-BE49-F238E27FC236}">
                <a16:creationId xmlns:a16="http://schemas.microsoft.com/office/drawing/2014/main" id="{B00425FD-BDAC-4E5F-90EF-7AB5136D3601}"/>
              </a:ext>
            </a:extLst>
          </p:cNvPr>
          <p:cNvGrpSpPr/>
          <p:nvPr/>
        </p:nvGrpSpPr>
        <p:grpSpPr>
          <a:xfrm>
            <a:off x="7238726" y="2125890"/>
            <a:ext cx="1938284" cy="1090462"/>
            <a:chOff x="1010405" y="2006273"/>
            <a:chExt cx="1361893" cy="1090462"/>
          </a:xfrm>
        </p:grpSpPr>
        <p:sp>
          <p:nvSpPr>
            <p:cNvPr id="44" name="TextBox 43">
              <a:extLst>
                <a:ext uri="{FF2B5EF4-FFF2-40B4-BE49-F238E27FC236}">
                  <a16:creationId xmlns:a16="http://schemas.microsoft.com/office/drawing/2014/main" id="{3BF46B96-CEA4-4144-B275-E0BF4EE2D79C}"/>
                </a:ext>
              </a:extLst>
            </p:cNvPr>
            <p:cNvSpPr txBox="1"/>
            <p:nvPr/>
          </p:nvSpPr>
          <p:spPr>
            <a:xfrm>
              <a:off x="1149488" y="2556801"/>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310</a:t>
              </a:r>
              <a:endParaRPr lang="vi-VN" sz="20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178D8C2-A372-45A8-B08E-C9471DE470D6}"/>
                </a:ext>
              </a:extLst>
            </p:cNvPr>
            <p:cNvSpPr txBox="1"/>
            <p:nvPr/>
          </p:nvSpPr>
          <p:spPr>
            <a:xfrm>
              <a:off x="1159617" y="2006273"/>
              <a:ext cx="1212681"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364</a:t>
              </a:r>
              <a:endParaRPr lang="vi-VN" sz="2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6C4138DA-6C44-43F0-B0EF-28652F474A1E}"/>
                    </a:ext>
                  </a:extLst>
                </p:cNvPr>
                <p:cNvSpPr txBox="1"/>
                <p:nvPr/>
              </p:nvSpPr>
              <p:spPr>
                <a:xfrm>
                  <a:off x="1010405" y="2206328"/>
                  <a:ext cx="755552"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2500" b="1" i="1" smtClean="0">
                            <a:solidFill>
                              <a:srgbClr val="0070C0"/>
                            </a:solidFill>
                            <a:latin typeface="Cambria Math" panose="02040503050406030204" pitchFamily="18" charset="0"/>
                          </a:rPr>
                          <m:t>−</m:t>
                        </m:r>
                      </m:oMath>
                    </m:oMathPara>
                  </a14:m>
                  <a:endParaRPr lang="vi-VN" sz="2500" b="1" dirty="0">
                    <a:solidFill>
                      <a:srgbClr val="0070C0"/>
                    </a:solidFill>
                  </a:endParaRPr>
                </a:p>
              </p:txBody>
            </p:sp>
          </mc:Choice>
          <mc:Fallback xmlns="">
            <p:sp>
              <p:nvSpPr>
                <p:cNvPr id="46" name="TextBox 45">
                  <a:extLst>
                    <a:ext uri="{FF2B5EF4-FFF2-40B4-BE49-F238E27FC236}">
                      <a16:creationId xmlns:a16="http://schemas.microsoft.com/office/drawing/2014/main" id="{6C4138DA-6C44-43F0-B0EF-28652F474A1E}"/>
                    </a:ext>
                  </a:extLst>
                </p:cNvPr>
                <p:cNvSpPr txBox="1">
                  <a:spLocks noRot="1" noChangeAspect="1" noMove="1" noResize="1" noEditPoints="1" noAdjustHandles="1" noChangeArrowheads="1" noChangeShapeType="1" noTextEdit="1"/>
                </p:cNvSpPr>
                <p:nvPr/>
              </p:nvSpPr>
              <p:spPr>
                <a:xfrm>
                  <a:off x="1010405" y="2206328"/>
                  <a:ext cx="755552" cy="477054"/>
                </a:xfrm>
                <a:prstGeom prst="rect">
                  <a:avLst/>
                </a:prstGeom>
                <a:blipFill>
                  <a:blip r:embed="rId9"/>
                  <a:stretch>
                    <a:fillRect/>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6321F99A-F1FF-4182-8766-2064C460BB36}"/>
                </a:ext>
              </a:extLst>
            </p:cNvPr>
            <p:cNvCxnSpPr>
              <a:cxnSpLocks/>
            </p:cNvCxnSpPr>
            <p:nvPr/>
          </p:nvCxnSpPr>
          <p:spPr>
            <a:xfrm>
              <a:off x="1434870" y="3096735"/>
              <a:ext cx="64191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6AE1DC21-41E1-4CA0-9B17-E81E927F4AFE}"/>
              </a:ext>
            </a:extLst>
          </p:cNvPr>
          <p:cNvSpPr/>
          <p:nvPr/>
        </p:nvSpPr>
        <p:spPr>
          <a:xfrm>
            <a:off x="7996958" y="3453492"/>
            <a:ext cx="634181"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Arial" panose="020B0604020202020204" pitchFamily="34" charset="0"/>
                <a:cs typeface="Arial" panose="020B0604020202020204" pitchFamily="34" charset="0"/>
              </a:rPr>
              <a:t>?</a:t>
            </a:r>
          </a:p>
        </p:txBody>
      </p:sp>
      <p:sp>
        <p:nvSpPr>
          <p:cNvPr id="49" name="Rectangle 48">
            <a:extLst>
              <a:ext uri="{FF2B5EF4-FFF2-40B4-BE49-F238E27FC236}">
                <a16:creationId xmlns:a16="http://schemas.microsoft.com/office/drawing/2014/main" id="{453EF9FA-908C-42E3-9204-7032802F834E}"/>
              </a:ext>
            </a:extLst>
          </p:cNvPr>
          <p:cNvSpPr/>
          <p:nvPr/>
        </p:nvSpPr>
        <p:spPr>
          <a:xfrm>
            <a:off x="2564914" y="3344712"/>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430</a:t>
            </a:r>
          </a:p>
        </p:txBody>
      </p:sp>
      <p:sp>
        <p:nvSpPr>
          <p:cNvPr id="50" name="Rectangle 49">
            <a:extLst>
              <a:ext uri="{FF2B5EF4-FFF2-40B4-BE49-F238E27FC236}">
                <a16:creationId xmlns:a16="http://schemas.microsoft.com/office/drawing/2014/main" id="{66CAD145-2143-4FA3-9448-F6CFE3A06B91}"/>
              </a:ext>
            </a:extLst>
          </p:cNvPr>
          <p:cNvSpPr/>
          <p:nvPr/>
        </p:nvSpPr>
        <p:spPr>
          <a:xfrm>
            <a:off x="4482271" y="3399871"/>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455</a:t>
            </a:r>
          </a:p>
        </p:txBody>
      </p:sp>
      <p:sp>
        <p:nvSpPr>
          <p:cNvPr id="51" name="Rectangle 50">
            <a:extLst>
              <a:ext uri="{FF2B5EF4-FFF2-40B4-BE49-F238E27FC236}">
                <a16:creationId xmlns:a16="http://schemas.microsoft.com/office/drawing/2014/main" id="{76EDC4A6-C1F2-4BF2-B840-D4B42751330D}"/>
              </a:ext>
            </a:extLst>
          </p:cNvPr>
          <p:cNvSpPr/>
          <p:nvPr/>
        </p:nvSpPr>
        <p:spPr>
          <a:xfrm>
            <a:off x="6304620" y="3376186"/>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241</a:t>
            </a:r>
          </a:p>
        </p:txBody>
      </p:sp>
      <p:sp>
        <p:nvSpPr>
          <p:cNvPr id="52" name="Rectangle 51">
            <a:extLst>
              <a:ext uri="{FF2B5EF4-FFF2-40B4-BE49-F238E27FC236}">
                <a16:creationId xmlns:a16="http://schemas.microsoft.com/office/drawing/2014/main" id="{8D9BE256-D764-4B87-98AD-38F62946EA42}"/>
              </a:ext>
            </a:extLst>
          </p:cNvPr>
          <p:cNvSpPr/>
          <p:nvPr/>
        </p:nvSpPr>
        <p:spPr>
          <a:xfrm>
            <a:off x="7987099" y="3453491"/>
            <a:ext cx="691995" cy="3645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  54</a:t>
            </a:r>
          </a:p>
        </p:txBody>
      </p:sp>
      <p:pic>
        <p:nvPicPr>
          <p:cNvPr id="53" name="图片 37896" descr="1-26">
            <a:extLst>
              <a:ext uri="{FF2B5EF4-FFF2-40B4-BE49-F238E27FC236}">
                <a16:creationId xmlns:a16="http://schemas.microsoft.com/office/drawing/2014/main" id="{887D721B-1EBC-48D8-8E2F-091C3D4880CC}"/>
              </a:ext>
            </a:extLst>
          </p:cNvPr>
          <p:cNvPicPr>
            <a:picLocks noChangeAspect="1"/>
          </p:cNvPicPr>
          <p:nvPr/>
        </p:nvPicPr>
        <p:blipFill>
          <a:blip r:embed="rId10"/>
          <a:stretch>
            <a:fillRect/>
          </a:stretch>
        </p:blipFill>
        <p:spPr>
          <a:xfrm rot="1260395">
            <a:off x="6797650" y="879863"/>
            <a:ext cx="2268783" cy="1697857"/>
          </a:xfrm>
          <a:prstGeom prst="rect">
            <a:avLst/>
          </a:prstGeom>
          <a:noFill/>
          <a:ln w="9525">
            <a:noFill/>
          </a:ln>
        </p:spPr>
      </p:pic>
      <p:pic>
        <p:nvPicPr>
          <p:cNvPr id="54" name="图片 37895" descr="1-27">
            <a:extLst>
              <a:ext uri="{FF2B5EF4-FFF2-40B4-BE49-F238E27FC236}">
                <a16:creationId xmlns:a16="http://schemas.microsoft.com/office/drawing/2014/main" id="{2DBDF16D-1E8C-4DCF-A972-3C2085FA7036}"/>
              </a:ext>
            </a:extLst>
          </p:cNvPr>
          <p:cNvPicPr>
            <a:picLocks noChangeAspect="1"/>
          </p:cNvPicPr>
          <p:nvPr/>
        </p:nvPicPr>
        <p:blipFill>
          <a:blip r:embed="rId11"/>
          <a:stretch>
            <a:fillRect/>
          </a:stretch>
        </p:blipFill>
        <p:spPr>
          <a:xfrm>
            <a:off x="6588651" y="-334010"/>
            <a:ext cx="2145008" cy="1906674"/>
          </a:xfrm>
          <a:prstGeom prst="rect">
            <a:avLst/>
          </a:prstGeom>
          <a:noFill/>
          <a:ln w="9525">
            <a:noFill/>
          </a:ln>
        </p:spPr>
      </p:pic>
      <p:pic>
        <p:nvPicPr>
          <p:cNvPr id="55" name="图片 4109" descr="封面2">
            <a:extLst>
              <a:ext uri="{FF2B5EF4-FFF2-40B4-BE49-F238E27FC236}">
                <a16:creationId xmlns:a16="http://schemas.microsoft.com/office/drawing/2014/main" id="{AED09468-8A74-414F-9BEB-41F63A8AABA1}"/>
              </a:ext>
            </a:extLst>
          </p:cNvPr>
          <p:cNvPicPr>
            <a:picLocks noChangeAspect="1"/>
          </p:cNvPicPr>
          <p:nvPr/>
        </p:nvPicPr>
        <p:blipFill>
          <a:blip r:embed="rId12"/>
          <a:stretch>
            <a:fillRect/>
          </a:stretch>
        </p:blipFill>
        <p:spPr>
          <a:xfrm>
            <a:off x="3916123" y="3817992"/>
            <a:ext cx="2185524" cy="1370717"/>
          </a:xfrm>
          <a:prstGeom prst="rect">
            <a:avLst/>
          </a:prstGeom>
          <a:noFill/>
          <a:ln w="9525">
            <a:noFill/>
          </a:ln>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80">
                                          <p:stCondLst>
                                            <p:cond delay="0"/>
                                          </p:stCondLst>
                                        </p:cTn>
                                        <p:tgtEl>
                                          <p:spTgt spid="49"/>
                                        </p:tgtEl>
                                      </p:cBhvr>
                                    </p:animEffect>
                                    <p:anim calcmode="lin" valueType="num">
                                      <p:cBhvr>
                                        <p:cTn id="5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1" dur="26">
                                          <p:stCondLst>
                                            <p:cond delay="650"/>
                                          </p:stCondLst>
                                        </p:cTn>
                                        <p:tgtEl>
                                          <p:spTgt spid="49"/>
                                        </p:tgtEl>
                                      </p:cBhvr>
                                      <p:to x="100000" y="60000"/>
                                    </p:animScale>
                                    <p:animScale>
                                      <p:cBhvr>
                                        <p:cTn id="62" dur="166" decel="50000">
                                          <p:stCondLst>
                                            <p:cond delay="676"/>
                                          </p:stCondLst>
                                        </p:cTn>
                                        <p:tgtEl>
                                          <p:spTgt spid="49"/>
                                        </p:tgtEl>
                                      </p:cBhvr>
                                      <p:to x="100000" y="100000"/>
                                    </p:animScale>
                                    <p:animScale>
                                      <p:cBhvr>
                                        <p:cTn id="63" dur="26">
                                          <p:stCondLst>
                                            <p:cond delay="1312"/>
                                          </p:stCondLst>
                                        </p:cTn>
                                        <p:tgtEl>
                                          <p:spTgt spid="49"/>
                                        </p:tgtEl>
                                      </p:cBhvr>
                                      <p:to x="100000" y="80000"/>
                                    </p:animScale>
                                    <p:animScale>
                                      <p:cBhvr>
                                        <p:cTn id="64" dur="166" decel="50000">
                                          <p:stCondLst>
                                            <p:cond delay="1338"/>
                                          </p:stCondLst>
                                        </p:cTn>
                                        <p:tgtEl>
                                          <p:spTgt spid="49"/>
                                        </p:tgtEl>
                                      </p:cBhvr>
                                      <p:to x="100000" y="100000"/>
                                    </p:animScale>
                                    <p:animScale>
                                      <p:cBhvr>
                                        <p:cTn id="65" dur="26">
                                          <p:stCondLst>
                                            <p:cond delay="1642"/>
                                          </p:stCondLst>
                                        </p:cTn>
                                        <p:tgtEl>
                                          <p:spTgt spid="49"/>
                                        </p:tgtEl>
                                      </p:cBhvr>
                                      <p:to x="100000" y="90000"/>
                                    </p:animScale>
                                    <p:animScale>
                                      <p:cBhvr>
                                        <p:cTn id="66" dur="166" decel="50000">
                                          <p:stCondLst>
                                            <p:cond delay="1668"/>
                                          </p:stCondLst>
                                        </p:cTn>
                                        <p:tgtEl>
                                          <p:spTgt spid="49"/>
                                        </p:tgtEl>
                                      </p:cBhvr>
                                      <p:to x="100000" y="100000"/>
                                    </p:animScale>
                                    <p:animScale>
                                      <p:cBhvr>
                                        <p:cTn id="67" dur="26">
                                          <p:stCondLst>
                                            <p:cond delay="1808"/>
                                          </p:stCondLst>
                                        </p:cTn>
                                        <p:tgtEl>
                                          <p:spTgt spid="49"/>
                                        </p:tgtEl>
                                      </p:cBhvr>
                                      <p:to x="100000" y="95000"/>
                                    </p:animScale>
                                    <p:animScale>
                                      <p:cBhvr>
                                        <p:cTn id="68" dur="166" decel="50000">
                                          <p:stCondLst>
                                            <p:cond delay="1834"/>
                                          </p:stCondLst>
                                        </p:cTn>
                                        <p:tgtEl>
                                          <p:spTgt spid="4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80">
                                          <p:stCondLst>
                                            <p:cond delay="0"/>
                                          </p:stCondLst>
                                        </p:cTn>
                                        <p:tgtEl>
                                          <p:spTgt spid="50"/>
                                        </p:tgtEl>
                                      </p:cBhvr>
                                    </p:animEffect>
                                    <p:anim calcmode="lin" valueType="num">
                                      <p:cBhvr>
                                        <p:cTn id="7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79" dur="26">
                                          <p:stCondLst>
                                            <p:cond delay="650"/>
                                          </p:stCondLst>
                                        </p:cTn>
                                        <p:tgtEl>
                                          <p:spTgt spid="50"/>
                                        </p:tgtEl>
                                      </p:cBhvr>
                                      <p:to x="100000" y="60000"/>
                                    </p:animScale>
                                    <p:animScale>
                                      <p:cBhvr>
                                        <p:cTn id="80" dur="166" decel="50000">
                                          <p:stCondLst>
                                            <p:cond delay="676"/>
                                          </p:stCondLst>
                                        </p:cTn>
                                        <p:tgtEl>
                                          <p:spTgt spid="50"/>
                                        </p:tgtEl>
                                      </p:cBhvr>
                                      <p:to x="100000" y="100000"/>
                                    </p:animScale>
                                    <p:animScale>
                                      <p:cBhvr>
                                        <p:cTn id="81" dur="26">
                                          <p:stCondLst>
                                            <p:cond delay="1312"/>
                                          </p:stCondLst>
                                        </p:cTn>
                                        <p:tgtEl>
                                          <p:spTgt spid="50"/>
                                        </p:tgtEl>
                                      </p:cBhvr>
                                      <p:to x="100000" y="80000"/>
                                    </p:animScale>
                                    <p:animScale>
                                      <p:cBhvr>
                                        <p:cTn id="82" dur="166" decel="50000">
                                          <p:stCondLst>
                                            <p:cond delay="1338"/>
                                          </p:stCondLst>
                                        </p:cTn>
                                        <p:tgtEl>
                                          <p:spTgt spid="50"/>
                                        </p:tgtEl>
                                      </p:cBhvr>
                                      <p:to x="100000" y="100000"/>
                                    </p:animScale>
                                    <p:animScale>
                                      <p:cBhvr>
                                        <p:cTn id="83" dur="26">
                                          <p:stCondLst>
                                            <p:cond delay="1642"/>
                                          </p:stCondLst>
                                        </p:cTn>
                                        <p:tgtEl>
                                          <p:spTgt spid="50"/>
                                        </p:tgtEl>
                                      </p:cBhvr>
                                      <p:to x="100000" y="90000"/>
                                    </p:animScale>
                                    <p:animScale>
                                      <p:cBhvr>
                                        <p:cTn id="84" dur="166" decel="50000">
                                          <p:stCondLst>
                                            <p:cond delay="1668"/>
                                          </p:stCondLst>
                                        </p:cTn>
                                        <p:tgtEl>
                                          <p:spTgt spid="50"/>
                                        </p:tgtEl>
                                      </p:cBhvr>
                                      <p:to x="100000" y="100000"/>
                                    </p:animScale>
                                    <p:animScale>
                                      <p:cBhvr>
                                        <p:cTn id="85" dur="26">
                                          <p:stCondLst>
                                            <p:cond delay="1808"/>
                                          </p:stCondLst>
                                        </p:cTn>
                                        <p:tgtEl>
                                          <p:spTgt spid="50"/>
                                        </p:tgtEl>
                                      </p:cBhvr>
                                      <p:to x="100000" y="95000"/>
                                    </p:animScale>
                                    <p:animScale>
                                      <p:cBhvr>
                                        <p:cTn id="86" dur="166" decel="50000">
                                          <p:stCondLst>
                                            <p:cond delay="1834"/>
                                          </p:stCondLst>
                                        </p:cTn>
                                        <p:tgtEl>
                                          <p:spTgt spid="5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down)">
                                      <p:cBhvr>
                                        <p:cTn id="91" dur="580">
                                          <p:stCondLst>
                                            <p:cond delay="0"/>
                                          </p:stCondLst>
                                        </p:cTn>
                                        <p:tgtEl>
                                          <p:spTgt spid="51"/>
                                        </p:tgtEl>
                                      </p:cBhvr>
                                    </p:animEffect>
                                    <p:anim calcmode="lin" valueType="num">
                                      <p:cBhvr>
                                        <p:cTn id="9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97" dur="26">
                                          <p:stCondLst>
                                            <p:cond delay="650"/>
                                          </p:stCondLst>
                                        </p:cTn>
                                        <p:tgtEl>
                                          <p:spTgt spid="51"/>
                                        </p:tgtEl>
                                      </p:cBhvr>
                                      <p:to x="100000" y="60000"/>
                                    </p:animScale>
                                    <p:animScale>
                                      <p:cBhvr>
                                        <p:cTn id="98" dur="166" decel="50000">
                                          <p:stCondLst>
                                            <p:cond delay="676"/>
                                          </p:stCondLst>
                                        </p:cTn>
                                        <p:tgtEl>
                                          <p:spTgt spid="51"/>
                                        </p:tgtEl>
                                      </p:cBhvr>
                                      <p:to x="100000" y="100000"/>
                                    </p:animScale>
                                    <p:animScale>
                                      <p:cBhvr>
                                        <p:cTn id="99" dur="26">
                                          <p:stCondLst>
                                            <p:cond delay="1312"/>
                                          </p:stCondLst>
                                        </p:cTn>
                                        <p:tgtEl>
                                          <p:spTgt spid="51"/>
                                        </p:tgtEl>
                                      </p:cBhvr>
                                      <p:to x="100000" y="80000"/>
                                    </p:animScale>
                                    <p:animScale>
                                      <p:cBhvr>
                                        <p:cTn id="100" dur="166" decel="50000">
                                          <p:stCondLst>
                                            <p:cond delay="1338"/>
                                          </p:stCondLst>
                                        </p:cTn>
                                        <p:tgtEl>
                                          <p:spTgt spid="51"/>
                                        </p:tgtEl>
                                      </p:cBhvr>
                                      <p:to x="100000" y="100000"/>
                                    </p:animScale>
                                    <p:animScale>
                                      <p:cBhvr>
                                        <p:cTn id="101" dur="26">
                                          <p:stCondLst>
                                            <p:cond delay="1642"/>
                                          </p:stCondLst>
                                        </p:cTn>
                                        <p:tgtEl>
                                          <p:spTgt spid="51"/>
                                        </p:tgtEl>
                                      </p:cBhvr>
                                      <p:to x="100000" y="90000"/>
                                    </p:animScale>
                                    <p:animScale>
                                      <p:cBhvr>
                                        <p:cTn id="102" dur="166" decel="50000">
                                          <p:stCondLst>
                                            <p:cond delay="1668"/>
                                          </p:stCondLst>
                                        </p:cTn>
                                        <p:tgtEl>
                                          <p:spTgt spid="51"/>
                                        </p:tgtEl>
                                      </p:cBhvr>
                                      <p:to x="100000" y="100000"/>
                                    </p:animScale>
                                    <p:animScale>
                                      <p:cBhvr>
                                        <p:cTn id="103" dur="26">
                                          <p:stCondLst>
                                            <p:cond delay="1808"/>
                                          </p:stCondLst>
                                        </p:cTn>
                                        <p:tgtEl>
                                          <p:spTgt spid="51"/>
                                        </p:tgtEl>
                                      </p:cBhvr>
                                      <p:to x="100000" y="95000"/>
                                    </p:animScale>
                                    <p:animScale>
                                      <p:cBhvr>
                                        <p:cTn id="104" dur="166" decel="50000">
                                          <p:stCondLst>
                                            <p:cond delay="1834"/>
                                          </p:stCondLst>
                                        </p:cTn>
                                        <p:tgtEl>
                                          <p:spTgt spid="51"/>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down)">
                                      <p:cBhvr>
                                        <p:cTn id="109" dur="580">
                                          <p:stCondLst>
                                            <p:cond delay="0"/>
                                          </p:stCondLst>
                                        </p:cTn>
                                        <p:tgtEl>
                                          <p:spTgt spid="52"/>
                                        </p:tgtEl>
                                      </p:cBhvr>
                                    </p:animEffect>
                                    <p:anim calcmode="lin" valueType="num">
                                      <p:cBhvr>
                                        <p:cTn id="110"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15" dur="26">
                                          <p:stCondLst>
                                            <p:cond delay="650"/>
                                          </p:stCondLst>
                                        </p:cTn>
                                        <p:tgtEl>
                                          <p:spTgt spid="52"/>
                                        </p:tgtEl>
                                      </p:cBhvr>
                                      <p:to x="100000" y="60000"/>
                                    </p:animScale>
                                    <p:animScale>
                                      <p:cBhvr>
                                        <p:cTn id="116" dur="166" decel="50000">
                                          <p:stCondLst>
                                            <p:cond delay="676"/>
                                          </p:stCondLst>
                                        </p:cTn>
                                        <p:tgtEl>
                                          <p:spTgt spid="52"/>
                                        </p:tgtEl>
                                      </p:cBhvr>
                                      <p:to x="100000" y="100000"/>
                                    </p:animScale>
                                    <p:animScale>
                                      <p:cBhvr>
                                        <p:cTn id="117" dur="26">
                                          <p:stCondLst>
                                            <p:cond delay="1312"/>
                                          </p:stCondLst>
                                        </p:cTn>
                                        <p:tgtEl>
                                          <p:spTgt spid="52"/>
                                        </p:tgtEl>
                                      </p:cBhvr>
                                      <p:to x="100000" y="80000"/>
                                    </p:animScale>
                                    <p:animScale>
                                      <p:cBhvr>
                                        <p:cTn id="118" dur="166" decel="50000">
                                          <p:stCondLst>
                                            <p:cond delay="1338"/>
                                          </p:stCondLst>
                                        </p:cTn>
                                        <p:tgtEl>
                                          <p:spTgt spid="52"/>
                                        </p:tgtEl>
                                      </p:cBhvr>
                                      <p:to x="100000" y="100000"/>
                                    </p:animScale>
                                    <p:animScale>
                                      <p:cBhvr>
                                        <p:cTn id="119" dur="26">
                                          <p:stCondLst>
                                            <p:cond delay="1642"/>
                                          </p:stCondLst>
                                        </p:cTn>
                                        <p:tgtEl>
                                          <p:spTgt spid="52"/>
                                        </p:tgtEl>
                                      </p:cBhvr>
                                      <p:to x="100000" y="90000"/>
                                    </p:animScale>
                                    <p:animScale>
                                      <p:cBhvr>
                                        <p:cTn id="120" dur="166" decel="50000">
                                          <p:stCondLst>
                                            <p:cond delay="1668"/>
                                          </p:stCondLst>
                                        </p:cTn>
                                        <p:tgtEl>
                                          <p:spTgt spid="52"/>
                                        </p:tgtEl>
                                      </p:cBhvr>
                                      <p:to x="100000" y="100000"/>
                                    </p:animScale>
                                    <p:animScale>
                                      <p:cBhvr>
                                        <p:cTn id="121" dur="26">
                                          <p:stCondLst>
                                            <p:cond delay="1808"/>
                                          </p:stCondLst>
                                        </p:cTn>
                                        <p:tgtEl>
                                          <p:spTgt spid="52"/>
                                        </p:tgtEl>
                                      </p:cBhvr>
                                      <p:to x="100000" y="95000"/>
                                    </p:animScale>
                                    <p:animScale>
                                      <p:cBhvr>
                                        <p:cTn id="122" dur="166" decel="50000">
                                          <p:stCondLst>
                                            <p:cond delay="1834"/>
                                          </p:stCondLst>
                                        </p:cTn>
                                        <p:tgtEl>
                                          <p:spTgt spid="52"/>
                                        </p:tgtEl>
                                      </p:cBhvr>
                                      <p:to x="100000" y="100000"/>
                                    </p:animScale>
                                  </p:childTnLst>
                                </p:cTn>
                              </p:par>
                            </p:childTnLst>
                          </p:cTn>
                        </p:par>
                        <p:par>
                          <p:cTn id="123" fill="hold">
                            <p:stCondLst>
                              <p:cond delay="2000"/>
                            </p:stCondLst>
                            <p:childTnLst>
                              <p:par>
                                <p:cTn id="124" presetID="16" presetClass="entr" presetSubtype="37" fill="hold" nodeType="after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barn(outVertical)">
                                      <p:cBhvr>
                                        <p:cTn id="126" dur="500"/>
                                        <p:tgtEl>
                                          <p:spTgt spid="53"/>
                                        </p:tgtEl>
                                      </p:cBhvr>
                                    </p:animEffect>
                                  </p:childTnLst>
                                </p:cTn>
                              </p:par>
                            </p:childTnLst>
                          </p:cTn>
                        </p:par>
                        <p:par>
                          <p:cTn id="127" fill="hold">
                            <p:stCondLst>
                              <p:cond delay="2500"/>
                            </p:stCondLst>
                            <p:childTnLst>
                              <p:par>
                                <p:cTn id="128" presetID="47" presetClass="entr" presetSubtype="0"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1000"/>
                                        <p:tgtEl>
                                          <p:spTgt spid="54"/>
                                        </p:tgtEl>
                                      </p:cBhvr>
                                    </p:animEffect>
                                    <p:anim calcmode="lin" valueType="num">
                                      <p:cBhvr>
                                        <p:cTn id="131" dur="1000" fill="hold"/>
                                        <p:tgtEl>
                                          <p:spTgt spid="54"/>
                                        </p:tgtEl>
                                        <p:attrNameLst>
                                          <p:attrName>ppt_x</p:attrName>
                                        </p:attrNameLst>
                                      </p:cBhvr>
                                      <p:tavLst>
                                        <p:tav tm="0">
                                          <p:val>
                                            <p:strVal val="#ppt_x"/>
                                          </p:val>
                                        </p:tav>
                                        <p:tav tm="100000">
                                          <p:val>
                                            <p:strVal val="#ppt_x"/>
                                          </p:val>
                                        </p:tav>
                                      </p:tavLst>
                                    </p:anim>
                                    <p:anim calcmode="lin" valueType="num">
                                      <p:cBhvr>
                                        <p:cTn id="132" dur="1000" fill="hold"/>
                                        <p:tgtEl>
                                          <p:spTgt spid="54"/>
                                        </p:tgtEl>
                                        <p:attrNameLst>
                                          <p:attrName>ppt_y</p:attrName>
                                        </p:attrNameLst>
                                      </p:cBhvr>
                                      <p:tavLst>
                                        <p:tav tm="0">
                                          <p:val>
                                            <p:strVal val="#ppt_y-.1"/>
                                          </p:val>
                                        </p:tav>
                                        <p:tav tm="100000">
                                          <p:val>
                                            <p:strVal val="#ppt_y"/>
                                          </p:val>
                                        </p:tav>
                                      </p:tavLst>
                                    </p:anim>
                                  </p:childTnLst>
                                </p:cTn>
                              </p:par>
                            </p:childTnLst>
                          </p:cTn>
                        </p:par>
                        <p:par>
                          <p:cTn id="133" fill="hold">
                            <p:stCondLst>
                              <p:cond delay="3500"/>
                            </p:stCondLst>
                            <p:childTnLst>
                              <p:par>
                                <p:cTn id="134" presetID="47" presetClass="entr" presetSubtype="0" fill="hold" nodeType="after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1000"/>
                                        <p:tgtEl>
                                          <p:spTgt spid="55"/>
                                        </p:tgtEl>
                                      </p:cBhvr>
                                    </p:animEffect>
                                    <p:anim calcmode="lin" valueType="num">
                                      <p:cBhvr>
                                        <p:cTn id="137" dur="1000" fill="hold"/>
                                        <p:tgtEl>
                                          <p:spTgt spid="55"/>
                                        </p:tgtEl>
                                        <p:attrNameLst>
                                          <p:attrName>ppt_x</p:attrName>
                                        </p:attrNameLst>
                                      </p:cBhvr>
                                      <p:tavLst>
                                        <p:tav tm="0">
                                          <p:val>
                                            <p:strVal val="#ppt_x"/>
                                          </p:val>
                                        </p:tav>
                                        <p:tav tm="100000">
                                          <p:val>
                                            <p:strVal val="#ppt_x"/>
                                          </p:val>
                                        </p:tav>
                                      </p:tavLst>
                                    </p:anim>
                                    <p:anim calcmode="lin" valueType="num">
                                      <p:cBhvr>
                                        <p:cTn id="1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42"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6696807" y="-644061"/>
            <a:ext cx="2773994" cy="309511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1327" b="46420"/>
          <a:stretch>
            <a:fillRect/>
          </a:stretch>
        </p:blipFill>
        <p:spPr>
          <a:xfrm flipV="1">
            <a:off x="-2247900" y="-19050"/>
            <a:ext cx="7501486" cy="592992"/>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H="1">
            <a:off x="2906919" y="-3094651"/>
            <a:ext cx="3330163" cy="4345039"/>
          </a:xfrm>
          <a:prstGeom prst="rect">
            <a:avLst/>
          </a:prstGeom>
        </p:spPr>
      </p:pic>
      <p:sp>
        <p:nvSpPr>
          <p:cNvPr id="11" name="TextBox 11"/>
          <p:cNvSpPr txBox="1"/>
          <p:nvPr/>
        </p:nvSpPr>
        <p:spPr>
          <a:xfrm>
            <a:off x="2534452" y="65234"/>
            <a:ext cx="4210068" cy="438518"/>
          </a:xfrm>
          <a:prstGeom prst="rect">
            <a:avLst/>
          </a:prstGeom>
        </p:spPr>
        <p:txBody>
          <a:bodyPr wrap="square" lIns="0" tIns="0" rIns="0" bIns="0" rtlCol="0" anchor="t">
            <a:spAutoFit/>
          </a:bodyPr>
          <a:lstStyle/>
          <a:p>
            <a:pPr algn="ctr">
              <a:lnSpc>
                <a:spcPts val="3750"/>
              </a:lnSpc>
            </a:pPr>
            <a:r>
              <a:rPr lang="en-US" sz="2500" b="1" err="1">
                <a:solidFill>
                  <a:srgbClr val="FFFFFF"/>
                </a:solidFill>
                <a:latin typeface="Arial" panose="020B0604020202020204" pitchFamily="34" charset="0"/>
                <a:cs typeface="Arial" panose="020B0604020202020204" pitchFamily="34" charset="0"/>
              </a:rPr>
              <a:t>Bài</a:t>
            </a:r>
            <a:r>
              <a:rPr lang="en-US" sz="2500" b="1">
                <a:solidFill>
                  <a:srgbClr val="FFFFFF"/>
                </a:solidFill>
                <a:latin typeface="Arial" panose="020B0604020202020204" pitchFamily="34" charset="0"/>
                <a:cs typeface="Arial" panose="020B0604020202020204" pitchFamily="34" charset="0"/>
              </a:rPr>
              <a:t> </a:t>
            </a:r>
            <a:r>
              <a:rPr lang="vi-VN" sz="2500" b="1">
                <a:solidFill>
                  <a:srgbClr val="FFFFFF"/>
                </a:solidFill>
                <a:latin typeface="Arial" panose="020B0604020202020204" pitchFamily="34" charset="0"/>
                <a:cs typeface="Arial" panose="020B0604020202020204" pitchFamily="34" charset="0"/>
              </a:rPr>
              <a:t>2</a:t>
            </a:r>
            <a:r>
              <a:rPr lang="vi-VN" sz="2500" b="1" dirty="0">
                <a:solidFill>
                  <a:srgbClr val="FFFFFF"/>
                </a:solidFill>
                <a:latin typeface="Arial" panose="020B0604020202020204" pitchFamily="34" charset="0"/>
                <a:cs typeface="Arial" panose="020B0604020202020204" pitchFamily="34" charset="0"/>
              </a:rPr>
              <a:t>: Đặt tính rồi tính</a:t>
            </a:r>
            <a:endParaRPr lang="en-US" sz="2500" b="1" dirty="0">
              <a:solidFill>
                <a:srgbClr val="FFFFFF"/>
              </a:solidFill>
              <a:latin typeface="Arial" panose="020B0604020202020204" pitchFamily="34" charset="0"/>
              <a:cs typeface="Arial" panose="020B0604020202020204" pitchFamily="34" charset="0"/>
            </a:endParaRPr>
          </a:p>
        </p:txBody>
      </p:sp>
      <p:pic>
        <p:nvPicPr>
          <p:cNvPr id="1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86672" y="-1338696"/>
            <a:ext cx="3078844" cy="4985981"/>
          </a:xfrm>
          <a:prstGeom prst="rect">
            <a:avLst/>
          </a:prstGeom>
        </p:spPr>
      </p:pic>
      <p:sp>
        <p:nvSpPr>
          <p:cNvPr id="6" name="TextBox 5">
            <a:extLst>
              <a:ext uri="{FF2B5EF4-FFF2-40B4-BE49-F238E27FC236}">
                <a16:creationId xmlns:a16="http://schemas.microsoft.com/office/drawing/2014/main" id="{311C2154-FA9C-469C-8735-329F12F27D78}"/>
              </a:ext>
            </a:extLst>
          </p:cNvPr>
          <p:cNvSpPr txBox="1"/>
          <p:nvPr/>
        </p:nvSpPr>
        <p:spPr>
          <a:xfrm>
            <a:off x="441756"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625 - 110</a:t>
            </a:r>
          </a:p>
        </p:txBody>
      </p:sp>
      <p:sp>
        <p:nvSpPr>
          <p:cNvPr id="38" name="TextBox 37">
            <a:extLst>
              <a:ext uri="{FF2B5EF4-FFF2-40B4-BE49-F238E27FC236}">
                <a16:creationId xmlns:a16="http://schemas.microsoft.com/office/drawing/2014/main" id="{7C61B7D6-54FA-4C1F-B889-21F690F3B6F4}"/>
              </a:ext>
            </a:extLst>
          </p:cNvPr>
          <p:cNvSpPr txBox="1"/>
          <p:nvPr/>
        </p:nvSpPr>
        <p:spPr>
          <a:xfrm>
            <a:off x="2659567"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856 - 224</a:t>
            </a:r>
          </a:p>
        </p:txBody>
      </p:sp>
      <p:sp>
        <p:nvSpPr>
          <p:cNvPr id="39" name="TextBox 38">
            <a:extLst>
              <a:ext uri="{FF2B5EF4-FFF2-40B4-BE49-F238E27FC236}">
                <a16:creationId xmlns:a16="http://schemas.microsoft.com/office/drawing/2014/main" id="{766F083A-A17F-4087-A3D3-FF74452299B5}"/>
              </a:ext>
            </a:extLst>
          </p:cNvPr>
          <p:cNvSpPr txBox="1"/>
          <p:nvPr/>
        </p:nvSpPr>
        <p:spPr>
          <a:xfrm>
            <a:off x="4678187" y="1360395"/>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743 - 543</a:t>
            </a:r>
          </a:p>
        </p:txBody>
      </p:sp>
      <p:sp>
        <p:nvSpPr>
          <p:cNvPr id="40" name="TextBox 39">
            <a:extLst>
              <a:ext uri="{FF2B5EF4-FFF2-40B4-BE49-F238E27FC236}">
                <a16:creationId xmlns:a16="http://schemas.microsoft.com/office/drawing/2014/main" id="{3EC7BD86-2088-4414-969A-821DB3A1262A}"/>
              </a:ext>
            </a:extLst>
          </p:cNvPr>
          <p:cNvSpPr txBox="1"/>
          <p:nvPr/>
        </p:nvSpPr>
        <p:spPr>
          <a:xfrm>
            <a:off x="6642209" y="1346111"/>
            <a:ext cx="1964022" cy="477054"/>
          </a:xfrm>
          <a:prstGeom prst="rect">
            <a:avLst/>
          </a:prstGeom>
          <a:noFill/>
        </p:spPr>
        <p:txBody>
          <a:bodyPr wrap="square" rtlCol="0">
            <a:spAutoFit/>
          </a:bodyPr>
          <a:lstStyle/>
          <a:p>
            <a:r>
              <a:rPr lang="en-US" sz="2500" b="1">
                <a:solidFill>
                  <a:srgbClr val="FFFF00"/>
                </a:solidFill>
                <a:latin typeface="Arial" panose="020B0604020202020204" pitchFamily="34" charset="0"/>
                <a:cs typeface="Arial" panose="020B0604020202020204" pitchFamily="34" charset="0"/>
              </a:rPr>
              <a:t>946 - 932</a:t>
            </a:r>
          </a:p>
        </p:txBody>
      </p:sp>
      <p:grpSp>
        <p:nvGrpSpPr>
          <p:cNvPr id="41" name="Group 40">
            <a:extLst>
              <a:ext uri="{FF2B5EF4-FFF2-40B4-BE49-F238E27FC236}">
                <a16:creationId xmlns:a16="http://schemas.microsoft.com/office/drawing/2014/main" id="{ACAD679C-BA66-4024-A40E-73B6B7FB1D0B}"/>
              </a:ext>
            </a:extLst>
          </p:cNvPr>
          <p:cNvGrpSpPr/>
          <p:nvPr/>
        </p:nvGrpSpPr>
        <p:grpSpPr>
          <a:xfrm>
            <a:off x="2769996" y="2668384"/>
            <a:ext cx="1275535" cy="1162050"/>
            <a:chOff x="-133350" y="9525"/>
            <a:chExt cx="1275535" cy="1162050"/>
          </a:xfrm>
        </p:grpSpPr>
        <p:sp>
          <p:nvSpPr>
            <p:cNvPr id="54" name="Text Box 781">
              <a:extLst>
                <a:ext uri="{FF2B5EF4-FFF2-40B4-BE49-F238E27FC236}">
                  <a16:creationId xmlns:a16="http://schemas.microsoft.com/office/drawing/2014/main" id="{B5070FCB-BE6F-42C2-8F08-7EC01239C74E}"/>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856</a:t>
              </a:r>
            </a:p>
            <a:p>
              <a:pPr marL="0" marR="0" algn="just">
                <a:lnSpc>
                  <a:spcPct val="115000"/>
                </a:lnSpc>
                <a:spcBef>
                  <a:spcPts val="0"/>
                </a:spcBef>
                <a:spcAft>
                  <a:spcPts val="1000"/>
                </a:spcAft>
              </a:pPr>
              <a:r>
                <a:rPr lang="en-GB" sz="2500" b="1">
                  <a:solidFill>
                    <a:srgbClr val="0070C0"/>
                  </a:solidFill>
                  <a:latin typeface="Arial" panose="020B0604020202020204" pitchFamily="34" charset="0"/>
                  <a:ea typeface="Arial" panose="020B0604020202020204" pitchFamily="34" charset="0"/>
                  <a:cs typeface="Arial" panose="020B0604020202020204" pitchFamily="34" charset="0"/>
                </a:rPr>
                <a:t>224</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641</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5" name="Text Box 782">
              <a:extLst>
                <a:ext uri="{FF2B5EF4-FFF2-40B4-BE49-F238E27FC236}">
                  <a16:creationId xmlns:a16="http://schemas.microsoft.com/office/drawing/2014/main" id="{9A2A3091-3546-47DF-99B3-E0D975A84B48}"/>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49EC3D5F-C6A8-4876-A93C-4AF844C05E09}"/>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827B15EC-2029-4106-8003-A06B34B7CDCC}"/>
              </a:ext>
            </a:extLst>
          </p:cNvPr>
          <p:cNvGrpSpPr/>
          <p:nvPr/>
        </p:nvGrpSpPr>
        <p:grpSpPr>
          <a:xfrm>
            <a:off x="767472" y="2637635"/>
            <a:ext cx="1275535" cy="1162050"/>
            <a:chOff x="-133350" y="9525"/>
            <a:chExt cx="1275535" cy="1162050"/>
          </a:xfrm>
        </p:grpSpPr>
        <p:sp>
          <p:nvSpPr>
            <p:cNvPr id="58" name="Text Box 781">
              <a:extLst>
                <a:ext uri="{FF2B5EF4-FFF2-40B4-BE49-F238E27FC236}">
                  <a16:creationId xmlns:a16="http://schemas.microsoft.com/office/drawing/2014/main" id="{346E4BD4-74DC-49BB-A51E-71D8CFE23D76}"/>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625</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70C0"/>
                  </a:solidFill>
                  <a:effectLst/>
                  <a:latin typeface="Arial" panose="020B0604020202020204" pitchFamily="34" charset="0"/>
                  <a:ea typeface="Arial" panose="020B0604020202020204" pitchFamily="34" charset="0"/>
                  <a:cs typeface="Arial" panose="020B0604020202020204" pitchFamily="34" charset="0"/>
                </a:rPr>
                <a:t>110</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515</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9" name="Text Box 782">
              <a:extLst>
                <a:ext uri="{FF2B5EF4-FFF2-40B4-BE49-F238E27FC236}">
                  <a16:creationId xmlns:a16="http://schemas.microsoft.com/office/drawing/2014/main" id="{0DB191C2-3294-4F57-89C8-B170FF09E4A0}"/>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0" name="Straight Connector 59">
              <a:extLst>
                <a:ext uri="{FF2B5EF4-FFF2-40B4-BE49-F238E27FC236}">
                  <a16:creationId xmlns:a16="http://schemas.microsoft.com/office/drawing/2014/main" id="{0E2A2C81-642A-48B0-B757-7B8887C5CA84}"/>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61" name="Group 60">
            <a:extLst>
              <a:ext uri="{FF2B5EF4-FFF2-40B4-BE49-F238E27FC236}">
                <a16:creationId xmlns:a16="http://schemas.microsoft.com/office/drawing/2014/main" id="{D289C062-6399-43B9-B605-9F2ACDE6223A}"/>
              </a:ext>
            </a:extLst>
          </p:cNvPr>
          <p:cNvGrpSpPr/>
          <p:nvPr/>
        </p:nvGrpSpPr>
        <p:grpSpPr>
          <a:xfrm>
            <a:off x="6954311" y="2712385"/>
            <a:ext cx="1275535" cy="1162050"/>
            <a:chOff x="-133350" y="9525"/>
            <a:chExt cx="1275535" cy="1162050"/>
          </a:xfrm>
        </p:grpSpPr>
        <p:sp>
          <p:nvSpPr>
            <p:cNvPr id="62" name="Text Box 781">
              <a:extLst>
                <a:ext uri="{FF2B5EF4-FFF2-40B4-BE49-F238E27FC236}">
                  <a16:creationId xmlns:a16="http://schemas.microsoft.com/office/drawing/2014/main" id="{29A37A8D-A389-4025-9755-F88C9DB45FF3}"/>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946</a:t>
              </a:r>
            </a:p>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932</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  14</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3" name="Text Box 782">
              <a:extLst>
                <a:ext uri="{FF2B5EF4-FFF2-40B4-BE49-F238E27FC236}">
                  <a16:creationId xmlns:a16="http://schemas.microsoft.com/office/drawing/2014/main" id="{06B05DA6-224D-4DF6-B493-6E4D0E160EE1}"/>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4" name="Straight Connector 63">
              <a:extLst>
                <a:ext uri="{FF2B5EF4-FFF2-40B4-BE49-F238E27FC236}">
                  <a16:creationId xmlns:a16="http://schemas.microsoft.com/office/drawing/2014/main" id="{46CEA255-1023-46B0-8616-869594766DB7}"/>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grpSp>
        <p:nvGrpSpPr>
          <p:cNvPr id="65" name="Group 64">
            <a:extLst>
              <a:ext uri="{FF2B5EF4-FFF2-40B4-BE49-F238E27FC236}">
                <a16:creationId xmlns:a16="http://schemas.microsoft.com/office/drawing/2014/main" id="{65ACBF47-DAE5-41B4-B418-AF619B1BD6DC}"/>
              </a:ext>
            </a:extLst>
          </p:cNvPr>
          <p:cNvGrpSpPr/>
          <p:nvPr/>
        </p:nvGrpSpPr>
        <p:grpSpPr>
          <a:xfrm>
            <a:off x="4949721" y="2820784"/>
            <a:ext cx="1275535" cy="1162050"/>
            <a:chOff x="-133350" y="9525"/>
            <a:chExt cx="1275535" cy="1162050"/>
          </a:xfrm>
        </p:grpSpPr>
        <p:sp>
          <p:nvSpPr>
            <p:cNvPr id="66" name="Text Box 781">
              <a:extLst>
                <a:ext uri="{FF2B5EF4-FFF2-40B4-BE49-F238E27FC236}">
                  <a16:creationId xmlns:a16="http://schemas.microsoft.com/office/drawing/2014/main" id="{72CEF100-F7E1-446D-87A0-03AB7279E95C}"/>
                </a:ext>
              </a:extLst>
            </p:cNvPr>
            <p:cNvSpPr txBox="1"/>
            <p:nvPr/>
          </p:nvSpPr>
          <p:spPr>
            <a:xfrm>
              <a:off x="115966" y="9525"/>
              <a:ext cx="1026219"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rPr>
                <a:t>743</a:t>
              </a:r>
            </a:p>
            <a:p>
              <a:pPr marL="0" marR="0" algn="just">
                <a:lnSpc>
                  <a:spcPct val="115000"/>
                </a:lnSpc>
                <a:spcBef>
                  <a:spcPts val="0"/>
                </a:spcBef>
                <a:spcAft>
                  <a:spcPts val="1000"/>
                </a:spcAft>
              </a:pPr>
              <a:r>
                <a:rPr lang="en-US" sz="2500" b="1">
                  <a:solidFill>
                    <a:srgbClr val="0070C0"/>
                  </a:solidFill>
                  <a:latin typeface="Arial" panose="020B0604020202020204" pitchFamily="34" charset="0"/>
                  <a:ea typeface="Arial" panose="020B0604020202020204" pitchFamily="34" charset="0"/>
                  <a:cs typeface="Arial" panose="020B0604020202020204" pitchFamily="34" charset="0"/>
                </a:rPr>
                <a:t>543</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2500" b="1">
                  <a:solidFill>
                    <a:srgbClr val="00B050"/>
                  </a:solidFill>
                  <a:effectLst/>
                  <a:latin typeface="Arial" panose="020B0604020202020204" pitchFamily="34" charset="0"/>
                  <a:ea typeface="Arial" panose="020B0604020202020204" pitchFamily="34" charset="0"/>
                  <a:cs typeface="Arial" panose="020B0604020202020204" pitchFamily="34" charset="0"/>
                </a:rPr>
                <a:t>200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7" name="Text Box 782">
              <a:extLst>
                <a:ext uri="{FF2B5EF4-FFF2-40B4-BE49-F238E27FC236}">
                  <a16:creationId xmlns:a16="http://schemas.microsoft.com/office/drawing/2014/main" id="{EA56FEEA-5559-4095-8D38-3CE395326917}"/>
                </a:ext>
              </a:extLst>
            </p:cNvPr>
            <p:cNvSpPr txBox="1"/>
            <p:nvPr/>
          </p:nvSpPr>
          <p:spPr>
            <a:xfrm>
              <a:off x="-133350" y="314321"/>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2500">
                  <a:solidFill>
                    <a:srgbClr val="0070C0"/>
                  </a:solidFill>
                  <a:effectLst/>
                  <a:latin typeface="Arial" panose="020B0604020202020204" pitchFamily="34" charset="0"/>
                  <a:ea typeface="Arial" panose="020B0604020202020204" pitchFamily="34" charset="0"/>
                  <a:cs typeface="Arial" panose="020B0604020202020204" pitchFamily="34" charset="0"/>
                </a:rPr>
                <a:t>-</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8" name="Straight Connector 67">
              <a:extLst>
                <a:ext uri="{FF2B5EF4-FFF2-40B4-BE49-F238E27FC236}">
                  <a16:creationId xmlns:a16="http://schemas.microsoft.com/office/drawing/2014/main" id="{63212F93-D7B5-4D98-8EB3-ED0D368247AA}"/>
                </a:ext>
              </a:extLst>
            </p:cNvPr>
            <p:cNvCxnSpPr>
              <a:cxnSpLocks/>
            </p:cNvCxnSpPr>
            <p:nvPr/>
          </p:nvCxnSpPr>
          <p:spPr>
            <a:xfrm>
              <a:off x="0" y="1105373"/>
              <a:ext cx="900033" cy="0"/>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grpSp>
      <p:cxnSp>
        <p:nvCxnSpPr>
          <p:cNvPr id="12" name="Straight Connector 11">
            <a:extLst>
              <a:ext uri="{FF2B5EF4-FFF2-40B4-BE49-F238E27FC236}">
                <a16:creationId xmlns:a16="http://schemas.microsoft.com/office/drawing/2014/main" id="{47160015-470C-4C1C-9D6D-D320541425B8}"/>
              </a:ext>
            </a:extLst>
          </p:cNvPr>
          <p:cNvCxnSpPr/>
          <p:nvPr/>
        </p:nvCxnSpPr>
        <p:spPr>
          <a:xfrm>
            <a:off x="384188" y="2191537"/>
            <a:ext cx="822204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69" name="Google Shape;2136;p46">
            <a:extLst>
              <a:ext uri="{FF2B5EF4-FFF2-40B4-BE49-F238E27FC236}">
                <a16:creationId xmlns:a16="http://schemas.microsoft.com/office/drawing/2014/main" id="{396CA54C-57E5-4902-9517-6400D35822CB}"/>
              </a:ext>
            </a:extLst>
          </p:cNvPr>
          <p:cNvGrpSpPr/>
          <p:nvPr/>
        </p:nvGrpSpPr>
        <p:grpSpPr>
          <a:xfrm>
            <a:off x="224052" y="1874926"/>
            <a:ext cx="730532" cy="915107"/>
            <a:chOff x="1723075" y="238225"/>
            <a:chExt cx="4165900" cy="5218450"/>
          </a:xfrm>
        </p:grpSpPr>
        <p:sp>
          <p:nvSpPr>
            <p:cNvPr id="70" name="Google Shape;2137;p46">
              <a:extLst>
                <a:ext uri="{FF2B5EF4-FFF2-40B4-BE49-F238E27FC236}">
                  <a16:creationId xmlns:a16="http://schemas.microsoft.com/office/drawing/2014/main" id="{346CE168-3158-465C-AC1D-D41A8FA34815}"/>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1" name="Google Shape;2138;p46">
              <a:extLst>
                <a:ext uri="{FF2B5EF4-FFF2-40B4-BE49-F238E27FC236}">
                  <a16:creationId xmlns:a16="http://schemas.microsoft.com/office/drawing/2014/main" id="{BA95E2E4-4DF4-47E0-AE95-4995A23CF42E}"/>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72" name="Google Shape;2139;p46">
              <a:extLst>
                <a:ext uri="{FF2B5EF4-FFF2-40B4-BE49-F238E27FC236}">
                  <a16:creationId xmlns:a16="http://schemas.microsoft.com/office/drawing/2014/main" id="{C6A77B4D-30C0-45DA-9CED-4B3565CE2D0D}"/>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73" name="Google Shape;2140;p46">
              <a:extLst>
                <a:ext uri="{FF2B5EF4-FFF2-40B4-BE49-F238E27FC236}">
                  <a16:creationId xmlns:a16="http://schemas.microsoft.com/office/drawing/2014/main" id="{53C72089-1459-4942-B226-2CFED53B1741}"/>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74" name="Google Shape;2141;p46">
              <a:extLst>
                <a:ext uri="{FF2B5EF4-FFF2-40B4-BE49-F238E27FC236}">
                  <a16:creationId xmlns:a16="http://schemas.microsoft.com/office/drawing/2014/main" id="{8ABE6B86-28EC-474C-8538-382EFC73BC45}"/>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5" name="Google Shape;2142;p46">
              <a:extLst>
                <a:ext uri="{FF2B5EF4-FFF2-40B4-BE49-F238E27FC236}">
                  <a16:creationId xmlns:a16="http://schemas.microsoft.com/office/drawing/2014/main" id="{93C2D4D6-9880-4AC6-8422-5464374C78C2}"/>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6" name="Google Shape;2143;p46">
              <a:extLst>
                <a:ext uri="{FF2B5EF4-FFF2-40B4-BE49-F238E27FC236}">
                  <a16:creationId xmlns:a16="http://schemas.microsoft.com/office/drawing/2014/main" id="{C5C1BB3B-5FF2-4991-9D56-DBF3E2EF45B7}"/>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77" name="Google Shape;2144;p46">
              <a:extLst>
                <a:ext uri="{FF2B5EF4-FFF2-40B4-BE49-F238E27FC236}">
                  <a16:creationId xmlns:a16="http://schemas.microsoft.com/office/drawing/2014/main" id="{4145CE6B-20F7-44AF-91CF-A3A135F5D887}"/>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78" name="Google Shape;2145;p46">
              <a:extLst>
                <a:ext uri="{FF2B5EF4-FFF2-40B4-BE49-F238E27FC236}">
                  <a16:creationId xmlns:a16="http://schemas.microsoft.com/office/drawing/2014/main" id="{C9797CB2-EC56-468A-9480-3BA255841185}"/>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79" name="Google Shape;2146;p46">
              <a:extLst>
                <a:ext uri="{FF2B5EF4-FFF2-40B4-BE49-F238E27FC236}">
                  <a16:creationId xmlns:a16="http://schemas.microsoft.com/office/drawing/2014/main" id="{CB370993-3310-4CC9-8729-7D8F28FB7B6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80" name="Google Shape;2147;p46">
              <a:extLst>
                <a:ext uri="{FF2B5EF4-FFF2-40B4-BE49-F238E27FC236}">
                  <a16:creationId xmlns:a16="http://schemas.microsoft.com/office/drawing/2014/main" id="{49292F95-29BC-4E98-8FD7-78373302C86D}"/>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81" name="Google Shape;2148;p46">
              <a:extLst>
                <a:ext uri="{FF2B5EF4-FFF2-40B4-BE49-F238E27FC236}">
                  <a16:creationId xmlns:a16="http://schemas.microsoft.com/office/drawing/2014/main" id="{2C238310-55C1-4E3C-A177-BEA38B85E2CC}"/>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2" name="Google Shape;2149;p46">
              <a:extLst>
                <a:ext uri="{FF2B5EF4-FFF2-40B4-BE49-F238E27FC236}">
                  <a16:creationId xmlns:a16="http://schemas.microsoft.com/office/drawing/2014/main" id="{D243B30B-7E54-4A65-A462-44D499C5BD57}"/>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3" name="Google Shape;2150;p46">
              <a:extLst>
                <a:ext uri="{FF2B5EF4-FFF2-40B4-BE49-F238E27FC236}">
                  <a16:creationId xmlns:a16="http://schemas.microsoft.com/office/drawing/2014/main" id="{13F00EE3-231B-4DB8-8A2A-07D28B471750}"/>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4" name="Google Shape;2151;p46">
              <a:extLst>
                <a:ext uri="{FF2B5EF4-FFF2-40B4-BE49-F238E27FC236}">
                  <a16:creationId xmlns:a16="http://schemas.microsoft.com/office/drawing/2014/main" id="{1CA8A648-423F-4CB2-9B1B-60A82777AC15}"/>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5" name="Google Shape;2152;p46">
              <a:extLst>
                <a:ext uri="{FF2B5EF4-FFF2-40B4-BE49-F238E27FC236}">
                  <a16:creationId xmlns:a16="http://schemas.microsoft.com/office/drawing/2014/main" id="{6A08DECC-9725-4134-AFB7-974ACDB96D3E}"/>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6" name="Google Shape;2153;p46">
              <a:extLst>
                <a:ext uri="{FF2B5EF4-FFF2-40B4-BE49-F238E27FC236}">
                  <a16:creationId xmlns:a16="http://schemas.microsoft.com/office/drawing/2014/main" id="{24AC2D46-5B8A-4AB6-ACE1-2F0840339C19}"/>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7" name="Google Shape;2154;p46">
              <a:extLst>
                <a:ext uri="{FF2B5EF4-FFF2-40B4-BE49-F238E27FC236}">
                  <a16:creationId xmlns:a16="http://schemas.microsoft.com/office/drawing/2014/main" id="{20B5CD71-F8CE-47B1-92A7-684507A2D513}"/>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88" name="Google Shape;2160;p46">
            <a:extLst>
              <a:ext uri="{FF2B5EF4-FFF2-40B4-BE49-F238E27FC236}">
                <a16:creationId xmlns:a16="http://schemas.microsoft.com/office/drawing/2014/main" id="{4483FC29-12B1-45A1-93E7-11B5B4B7E483}"/>
              </a:ext>
            </a:extLst>
          </p:cNvPr>
          <p:cNvGrpSpPr/>
          <p:nvPr/>
        </p:nvGrpSpPr>
        <p:grpSpPr>
          <a:xfrm>
            <a:off x="6254846" y="1861707"/>
            <a:ext cx="777606" cy="812556"/>
            <a:chOff x="3587575" y="-42425"/>
            <a:chExt cx="5003475" cy="5228350"/>
          </a:xfrm>
        </p:grpSpPr>
        <p:grpSp>
          <p:nvGrpSpPr>
            <p:cNvPr id="89" name="Google Shape;2161;p46">
              <a:extLst>
                <a:ext uri="{FF2B5EF4-FFF2-40B4-BE49-F238E27FC236}">
                  <a16:creationId xmlns:a16="http://schemas.microsoft.com/office/drawing/2014/main" id="{F1333387-98E1-46D3-AC9E-E96956A8BB30}"/>
                </a:ext>
              </a:extLst>
            </p:cNvPr>
            <p:cNvGrpSpPr/>
            <p:nvPr/>
          </p:nvGrpSpPr>
          <p:grpSpPr>
            <a:xfrm>
              <a:off x="3587575" y="-42425"/>
              <a:ext cx="5003475" cy="5228350"/>
              <a:chOff x="1302750" y="238125"/>
              <a:chExt cx="5003475" cy="5228350"/>
            </a:xfrm>
          </p:grpSpPr>
          <p:sp>
            <p:nvSpPr>
              <p:cNvPr id="93" name="Google Shape;2162;p46">
                <a:extLst>
                  <a:ext uri="{FF2B5EF4-FFF2-40B4-BE49-F238E27FC236}">
                    <a16:creationId xmlns:a16="http://schemas.microsoft.com/office/drawing/2014/main" id="{903DBA29-8170-461D-B0C4-DE8F7335350C}"/>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4" name="Google Shape;2163;p46">
                <a:extLst>
                  <a:ext uri="{FF2B5EF4-FFF2-40B4-BE49-F238E27FC236}">
                    <a16:creationId xmlns:a16="http://schemas.microsoft.com/office/drawing/2014/main" id="{B9CEA319-E74D-47C4-8921-24F6811EF63B}"/>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95" name="Google Shape;2164;p46">
                <a:extLst>
                  <a:ext uri="{FF2B5EF4-FFF2-40B4-BE49-F238E27FC236}">
                    <a16:creationId xmlns:a16="http://schemas.microsoft.com/office/drawing/2014/main" id="{23121B5B-230D-4A37-99E9-531CAC4380A6}"/>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96" name="Google Shape;2165;p46">
                <a:extLst>
                  <a:ext uri="{FF2B5EF4-FFF2-40B4-BE49-F238E27FC236}">
                    <a16:creationId xmlns:a16="http://schemas.microsoft.com/office/drawing/2014/main" id="{D15414E9-230A-4A81-BD13-34DA5494F59E}"/>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97" name="Google Shape;2166;p46">
                <a:extLst>
                  <a:ext uri="{FF2B5EF4-FFF2-40B4-BE49-F238E27FC236}">
                    <a16:creationId xmlns:a16="http://schemas.microsoft.com/office/drawing/2014/main" id="{F307E6BB-F1D0-4AB3-94B0-F59A2409445C}"/>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98" name="Google Shape;2167;p46">
                <a:extLst>
                  <a:ext uri="{FF2B5EF4-FFF2-40B4-BE49-F238E27FC236}">
                    <a16:creationId xmlns:a16="http://schemas.microsoft.com/office/drawing/2014/main" id="{BEC359B8-AEB9-4288-A842-DAD61491E087}"/>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99" name="Google Shape;2168;p46">
                <a:extLst>
                  <a:ext uri="{FF2B5EF4-FFF2-40B4-BE49-F238E27FC236}">
                    <a16:creationId xmlns:a16="http://schemas.microsoft.com/office/drawing/2014/main" id="{768E3516-54B9-49A0-A162-EB9FF372D77C}"/>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100" name="Google Shape;2169;p46">
                <a:extLst>
                  <a:ext uri="{FF2B5EF4-FFF2-40B4-BE49-F238E27FC236}">
                    <a16:creationId xmlns:a16="http://schemas.microsoft.com/office/drawing/2014/main" id="{1D1DE8DC-C763-4BC7-B235-1090B5B1191A}"/>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01" name="Google Shape;2170;p46">
                <a:extLst>
                  <a:ext uri="{FF2B5EF4-FFF2-40B4-BE49-F238E27FC236}">
                    <a16:creationId xmlns:a16="http://schemas.microsoft.com/office/drawing/2014/main" id="{8E73A791-9749-49A0-8138-96BB963C65FC}"/>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102" name="Google Shape;2171;p46">
                <a:extLst>
                  <a:ext uri="{FF2B5EF4-FFF2-40B4-BE49-F238E27FC236}">
                    <a16:creationId xmlns:a16="http://schemas.microsoft.com/office/drawing/2014/main" id="{F9924224-5E09-414C-A9E2-C1ED0CB2194B}"/>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3" name="Google Shape;2172;p46">
                <a:extLst>
                  <a:ext uri="{FF2B5EF4-FFF2-40B4-BE49-F238E27FC236}">
                    <a16:creationId xmlns:a16="http://schemas.microsoft.com/office/drawing/2014/main" id="{F24C4EA4-078B-4122-83B5-030D2597FE1D}"/>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4" name="Google Shape;2173;p46">
                <a:extLst>
                  <a:ext uri="{FF2B5EF4-FFF2-40B4-BE49-F238E27FC236}">
                    <a16:creationId xmlns:a16="http://schemas.microsoft.com/office/drawing/2014/main" id="{E3F2008D-3981-415B-9A70-DE14C17D0EA5}"/>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105" name="Google Shape;2174;p46">
                <a:extLst>
                  <a:ext uri="{FF2B5EF4-FFF2-40B4-BE49-F238E27FC236}">
                    <a16:creationId xmlns:a16="http://schemas.microsoft.com/office/drawing/2014/main" id="{E96C04D2-B46D-4E7F-979E-B678398CFE3A}"/>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175;p46">
                <a:extLst>
                  <a:ext uri="{FF2B5EF4-FFF2-40B4-BE49-F238E27FC236}">
                    <a16:creationId xmlns:a16="http://schemas.microsoft.com/office/drawing/2014/main" id="{05295556-0E92-424F-AA12-FEFB9A38344B}"/>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176;p46">
                <a:extLst>
                  <a:ext uri="{FF2B5EF4-FFF2-40B4-BE49-F238E27FC236}">
                    <a16:creationId xmlns:a16="http://schemas.microsoft.com/office/drawing/2014/main" id="{CD6F3EC8-1542-42C7-8F66-011D885180D8}"/>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177;p46">
                <a:extLst>
                  <a:ext uri="{FF2B5EF4-FFF2-40B4-BE49-F238E27FC236}">
                    <a16:creationId xmlns:a16="http://schemas.microsoft.com/office/drawing/2014/main" id="{DDAF9BD1-EE99-4121-9C1F-D3E1233EAAB9}"/>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178;p46">
                <a:extLst>
                  <a:ext uri="{FF2B5EF4-FFF2-40B4-BE49-F238E27FC236}">
                    <a16:creationId xmlns:a16="http://schemas.microsoft.com/office/drawing/2014/main" id="{D89F3A28-DF15-485B-A62D-AE5FAC45E4F4}"/>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179;p46">
                <a:extLst>
                  <a:ext uri="{FF2B5EF4-FFF2-40B4-BE49-F238E27FC236}">
                    <a16:creationId xmlns:a16="http://schemas.microsoft.com/office/drawing/2014/main" id="{0A0BBBA6-CB2F-4D7A-8386-B199CD699C15}"/>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180;p46">
                <a:extLst>
                  <a:ext uri="{FF2B5EF4-FFF2-40B4-BE49-F238E27FC236}">
                    <a16:creationId xmlns:a16="http://schemas.microsoft.com/office/drawing/2014/main" id="{43C0DD2D-6CC7-4A5F-BEA9-C7278B15E273}"/>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90" name="Google Shape;2181;p46">
              <a:extLst>
                <a:ext uri="{FF2B5EF4-FFF2-40B4-BE49-F238E27FC236}">
                  <a16:creationId xmlns:a16="http://schemas.microsoft.com/office/drawing/2014/main" id="{CDC9D9A8-4019-4049-BBF6-1EB7952F87CB}"/>
                </a:ext>
              </a:extLst>
            </p:cNvPr>
            <p:cNvGrpSpPr/>
            <p:nvPr/>
          </p:nvGrpSpPr>
          <p:grpSpPr>
            <a:xfrm>
              <a:off x="4430586" y="2419727"/>
              <a:ext cx="3317443" cy="515264"/>
              <a:chOff x="2691775" y="2748425"/>
              <a:chExt cx="2276275" cy="353550"/>
            </a:xfrm>
          </p:grpSpPr>
          <p:sp>
            <p:nvSpPr>
              <p:cNvPr id="91" name="Google Shape;2182;p46">
                <a:extLst>
                  <a:ext uri="{FF2B5EF4-FFF2-40B4-BE49-F238E27FC236}">
                    <a16:creationId xmlns:a16="http://schemas.microsoft.com/office/drawing/2014/main" id="{2DE317AE-0F21-4CCA-B314-031076005498}"/>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92" name="Google Shape;2183;p46">
                <a:extLst>
                  <a:ext uri="{FF2B5EF4-FFF2-40B4-BE49-F238E27FC236}">
                    <a16:creationId xmlns:a16="http://schemas.microsoft.com/office/drawing/2014/main" id="{0AE8451B-0AEA-4FBE-9F74-C2E44CECA904}"/>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grpSp>
        <p:nvGrpSpPr>
          <p:cNvPr id="112" name="Google Shape;2345;p49">
            <a:extLst>
              <a:ext uri="{FF2B5EF4-FFF2-40B4-BE49-F238E27FC236}">
                <a16:creationId xmlns:a16="http://schemas.microsoft.com/office/drawing/2014/main" id="{9A1C63D4-66FE-4B9C-9ED5-F896634C8F16}"/>
              </a:ext>
            </a:extLst>
          </p:cNvPr>
          <p:cNvGrpSpPr/>
          <p:nvPr/>
        </p:nvGrpSpPr>
        <p:grpSpPr>
          <a:xfrm>
            <a:off x="3921373" y="1837449"/>
            <a:ext cx="839537" cy="825561"/>
            <a:chOff x="4727200" y="3532975"/>
            <a:chExt cx="519225" cy="559175"/>
          </a:xfrm>
        </p:grpSpPr>
        <p:sp>
          <p:nvSpPr>
            <p:cNvPr id="113" name="Google Shape;2346;p49">
              <a:extLst>
                <a:ext uri="{FF2B5EF4-FFF2-40B4-BE49-F238E27FC236}">
                  <a16:creationId xmlns:a16="http://schemas.microsoft.com/office/drawing/2014/main" id="{2DAC51CF-DD93-404C-A705-4F4A7AF72D12}"/>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114" name="Google Shape;2347;p49">
              <a:extLst>
                <a:ext uri="{FF2B5EF4-FFF2-40B4-BE49-F238E27FC236}">
                  <a16:creationId xmlns:a16="http://schemas.microsoft.com/office/drawing/2014/main" id="{BA9F8DB4-0108-4DA7-8543-D7E75ACD3A34}"/>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115" name="Google Shape;2348;p49">
              <a:extLst>
                <a:ext uri="{FF2B5EF4-FFF2-40B4-BE49-F238E27FC236}">
                  <a16:creationId xmlns:a16="http://schemas.microsoft.com/office/drawing/2014/main" id="{FC31D5BA-C9B6-4F1A-9E45-BFEAD7F3E6DF}"/>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116" name="Google Shape;2349;p49">
              <a:extLst>
                <a:ext uri="{FF2B5EF4-FFF2-40B4-BE49-F238E27FC236}">
                  <a16:creationId xmlns:a16="http://schemas.microsoft.com/office/drawing/2014/main" id="{11147BF4-D09B-4379-A039-214363B5450E}"/>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117" name="Google Shape;2350;p49">
              <a:extLst>
                <a:ext uri="{FF2B5EF4-FFF2-40B4-BE49-F238E27FC236}">
                  <a16:creationId xmlns:a16="http://schemas.microsoft.com/office/drawing/2014/main" id="{466D16BC-F24E-4466-9803-95D5003AE498}"/>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118" name="Google Shape;2351;p49">
              <a:extLst>
                <a:ext uri="{FF2B5EF4-FFF2-40B4-BE49-F238E27FC236}">
                  <a16:creationId xmlns:a16="http://schemas.microsoft.com/office/drawing/2014/main" id="{59C73EAB-DF26-4E25-9774-1D3E34759741}"/>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52;p49">
              <a:extLst>
                <a:ext uri="{FF2B5EF4-FFF2-40B4-BE49-F238E27FC236}">
                  <a16:creationId xmlns:a16="http://schemas.microsoft.com/office/drawing/2014/main" id="{5D16C3CB-2477-4F91-B1A7-BBBF58756688}"/>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53;p49">
              <a:extLst>
                <a:ext uri="{FF2B5EF4-FFF2-40B4-BE49-F238E27FC236}">
                  <a16:creationId xmlns:a16="http://schemas.microsoft.com/office/drawing/2014/main" id="{A05F4B84-0BE0-438B-8F77-11B97E0F95CF}"/>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1" name="Google Shape;2354;p49">
              <a:extLst>
                <a:ext uri="{FF2B5EF4-FFF2-40B4-BE49-F238E27FC236}">
                  <a16:creationId xmlns:a16="http://schemas.microsoft.com/office/drawing/2014/main" id="{869577EA-AB11-4590-8B16-E643B1150510}"/>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2" name="Google Shape;2355;p49">
              <a:extLst>
                <a:ext uri="{FF2B5EF4-FFF2-40B4-BE49-F238E27FC236}">
                  <a16:creationId xmlns:a16="http://schemas.microsoft.com/office/drawing/2014/main" id="{D1147001-9391-4852-9D61-0AA1BA69ABB4}"/>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123" name="Google Shape;2356;p49">
              <a:extLst>
                <a:ext uri="{FF2B5EF4-FFF2-40B4-BE49-F238E27FC236}">
                  <a16:creationId xmlns:a16="http://schemas.microsoft.com/office/drawing/2014/main" id="{D30AC72C-E525-4309-A8B2-C4AE7966432B}"/>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124" name="Google Shape;2357;p49">
              <a:extLst>
                <a:ext uri="{FF2B5EF4-FFF2-40B4-BE49-F238E27FC236}">
                  <a16:creationId xmlns:a16="http://schemas.microsoft.com/office/drawing/2014/main" id="{B568D7C4-C0F6-419D-B699-A313C857237A}"/>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5" name="Google Shape;2358;p49">
              <a:extLst>
                <a:ext uri="{FF2B5EF4-FFF2-40B4-BE49-F238E27FC236}">
                  <a16:creationId xmlns:a16="http://schemas.microsoft.com/office/drawing/2014/main" id="{918A4E02-1CED-4341-BB79-E21EDE5EDF09}"/>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6" name="Google Shape;2359;p49">
              <a:extLst>
                <a:ext uri="{FF2B5EF4-FFF2-40B4-BE49-F238E27FC236}">
                  <a16:creationId xmlns:a16="http://schemas.microsoft.com/office/drawing/2014/main" id="{C02CDBEC-C027-4228-B590-4DAFEEB32B64}"/>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7" name="Google Shape;2360;p49">
              <a:extLst>
                <a:ext uri="{FF2B5EF4-FFF2-40B4-BE49-F238E27FC236}">
                  <a16:creationId xmlns:a16="http://schemas.microsoft.com/office/drawing/2014/main" id="{9A95E602-BED9-4A97-B1D7-0CAD5E0B52C8}"/>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8" name="Google Shape;2361;p49">
              <a:extLst>
                <a:ext uri="{FF2B5EF4-FFF2-40B4-BE49-F238E27FC236}">
                  <a16:creationId xmlns:a16="http://schemas.microsoft.com/office/drawing/2014/main" id="{D6F2A168-24B8-4A86-ACE9-1621B150538E}"/>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9" name="Google Shape;2362;p49">
              <a:extLst>
                <a:ext uri="{FF2B5EF4-FFF2-40B4-BE49-F238E27FC236}">
                  <a16:creationId xmlns:a16="http://schemas.microsoft.com/office/drawing/2014/main" id="{1032BABB-5FFA-4202-8371-89C9B8AB1ABE}"/>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0" name="Google Shape;2363;p49">
              <a:extLst>
                <a:ext uri="{FF2B5EF4-FFF2-40B4-BE49-F238E27FC236}">
                  <a16:creationId xmlns:a16="http://schemas.microsoft.com/office/drawing/2014/main" id="{5B34E5C8-A902-4406-8CA8-B94ED66FBAA8}"/>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1" name="Google Shape;2364;p49">
              <a:extLst>
                <a:ext uri="{FF2B5EF4-FFF2-40B4-BE49-F238E27FC236}">
                  <a16:creationId xmlns:a16="http://schemas.microsoft.com/office/drawing/2014/main" id="{1B8BC8B2-B902-4E53-96D1-C7B15068035B}"/>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2" name="Google Shape;2365;p49">
              <a:extLst>
                <a:ext uri="{FF2B5EF4-FFF2-40B4-BE49-F238E27FC236}">
                  <a16:creationId xmlns:a16="http://schemas.microsoft.com/office/drawing/2014/main" id="{BC9DACB7-92A5-423D-A052-EE168EAC122C}"/>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3" name="Google Shape;2366;p49">
              <a:extLst>
                <a:ext uri="{FF2B5EF4-FFF2-40B4-BE49-F238E27FC236}">
                  <a16:creationId xmlns:a16="http://schemas.microsoft.com/office/drawing/2014/main" id="{EBC01716-0934-4FBC-965D-B155059F8E9B}"/>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4" name="Google Shape;2367;p49">
              <a:extLst>
                <a:ext uri="{FF2B5EF4-FFF2-40B4-BE49-F238E27FC236}">
                  <a16:creationId xmlns:a16="http://schemas.microsoft.com/office/drawing/2014/main" id="{D0893081-FBB3-47C1-8777-A104F9CE351A}"/>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5" name="Google Shape;2368;p49">
              <a:extLst>
                <a:ext uri="{FF2B5EF4-FFF2-40B4-BE49-F238E27FC236}">
                  <a16:creationId xmlns:a16="http://schemas.microsoft.com/office/drawing/2014/main" id="{3E3FB53D-77CD-451F-BD3C-5E0096375F3C}"/>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6" name="Google Shape;2369;p49">
              <a:extLst>
                <a:ext uri="{FF2B5EF4-FFF2-40B4-BE49-F238E27FC236}">
                  <a16:creationId xmlns:a16="http://schemas.microsoft.com/office/drawing/2014/main" id="{5A13C2B4-13CB-46A8-8CB9-5E6A9FB7F462}"/>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7" name="Google Shape;2370;p49">
              <a:extLst>
                <a:ext uri="{FF2B5EF4-FFF2-40B4-BE49-F238E27FC236}">
                  <a16:creationId xmlns:a16="http://schemas.microsoft.com/office/drawing/2014/main" id="{38688494-293E-4211-B8D8-0DCB6EF67208}"/>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8" name="Google Shape;2371;p49">
              <a:extLst>
                <a:ext uri="{FF2B5EF4-FFF2-40B4-BE49-F238E27FC236}">
                  <a16:creationId xmlns:a16="http://schemas.microsoft.com/office/drawing/2014/main" id="{04FE9D51-AA92-40F7-B659-CEC0E0E9C0C3}"/>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39" name="Google Shape;2372;p49">
              <a:extLst>
                <a:ext uri="{FF2B5EF4-FFF2-40B4-BE49-F238E27FC236}">
                  <a16:creationId xmlns:a16="http://schemas.microsoft.com/office/drawing/2014/main" id="{82F59D19-FC22-4C0F-BED6-36844F7771BF}"/>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0" name="Google Shape;2373;p49">
              <a:extLst>
                <a:ext uri="{FF2B5EF4-FFF2-40B4-BE49-F238E27FC236}">
                  <a16:creationId xmlns:a16="http://schemas.microsoft.com/office/drawing/2014/main" id="{EEFA54DF-45F7-4118-AFF8-3D4F5D065719}"/>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1" name="Google Shape;2374;p49">
              <a:extLst>
                <a:ext uri="{FF2B5EF4-FFF2-40B4-BE49-F238E27FC236}">
                  <a16:creationId xmlns:a16="http://schemas.microsoft.com/office/drawing/2014/main" id="{BC291298-2794-4F10-8B43-DFCED2DC1721}"/>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2" name="Google Shape;2375;p49">
              <a:extLst>
                <a:ext uri="{FF2B5EF4-FFF2-40B4-BE49-F238E27FC236}">
                  <a16:creationId xmlns:a16="http://schemas.microsoft.com/office/drawing/2014/main" id="{89B3C895-C7F7-4226-B788-9CD53BAEC10A}"/>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3" name="Google Shape;2376;p49">
              <a:extLst>
                <a:ext uri="{FF2B5EF4-FFF2-40B4-BE49-F238E27FC236}">
                  <a16:creationId xmlns:a16="http://schemas.microsoft.com/office/drawing/2014/main" id="{6B5F9886-AC7B-4A1E-B2FC-4C03A91836F6}"/>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4" name="Google Shape;2377;p49">
              <a:extLst>
                <a:ext uri="{FF2B5EF4-FFF2-40B4-BE49-F238E27FC236}">
                  <a16:creationId xmlns:a16="http://schemas.microsoft.com/office/drawing/2014/main" id="{597BB1A2-5F41-44F0-BD25-C88439F70A3A}"/>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5" name="Google Shape;2378;p49">
              <a:extLst>
                <a:ext uri="{FF2B5EF4-FFF2-40B4-BE49-F238E27FC236}">
                  <a16:creationId xmlns:a16="http://schemas.microsoft.com/office/drawing/2014/main" id="{1AC844A4-A90C-4716-AE9B-379AA9D248E2}"/>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6" name="Google Shape;2379;p49">
              <a:extLst>
                <a:ext uri="{FF2B5EF4-FFF2-40B4-BE49-F238E27FC236}">
                  <a16:creationId xmlns:a16="http://schemas.microsoft.com/office/drawing/2014/main" id="{29B2ACB0-DAC4-40F6-A73A-47D68E9E0338}"/>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7" name="Google Shape;2380;p49">
              <a:extLst>
                <a:ext uri="{FF2B5EF4-FFF2-40B4-BE49-F238E27FC236}">
                  <a16:creationId xmlns:a16="http://schemas.microsoft.com/office/drawing/2014/main" id="{C6926AF8-F117-469E-BAD0-A5A0533659AA}"/>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8" name="Google Shape;2381;p49">
              <a:extLst>
                <a:ext uri="{FF2B5EF4-FFF2-40B4-BE49-F238E27FC236}">
                  <a16:creationId xmlns:a16="http://schemas.microsoft.com/office/drawing/2014/main" id="{AFDAA88F-91C9-4A84-A97F-0FB1E6BADF6B}"/>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49" name="Google Shape;2382;p49">
              <a:extLst>
                <a:ext uri="{FF2B5EF4-FFF2-40B4-BE49-F238E27FC236}">
                  <a16:creationId xmlns:a16="http://schemas.microsoft.com/office/drawing/2014/main" id="{1788DE92-2705-4B2D-884C-3ADE28197E0B}"/>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0" name="Google Shape;2383;p49">
              <a:extLst>
                <a:ext uri="{FF2B5EF4-FFF2-40B4-BE49-F238E27FC236}">
                  <a16:creationId xmlns:a16="http://schemas.microsoft.com/office/drawing/2014/main" id="{4E352422-AA49-4F0A-B4EE-299479596533}"/>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1" name="Google Shape;2384;p49">
              <a:extLst>
                <a:ext uri="{FF2B5EF4-FFF2-40B4-BE49-F238E27FC236}">
                  <a16:creationId xmlns:a16="http://schemas.microsoft.com/office/drawing/2014/main" id="{7D694FB5-C2F7-4156-8C71-A4F511955A24}"/>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2" name="Google Shape;2385;p49">
              <a:extLst>
                <a:ext uri="{FF2B5EF4-FFF2-40B4-BE49-F238E27FC236}">
                  <a16:creationId xmlns:a16="http://schemas.microsoft.com/office/drawing/2014/main" id="{4F51FD55-2E5A-416B-B241-7F53059B3823}"/>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53" name="Google Shape;2386;p49">
              <a:extLst>
                <a:ext uri="{FF2B5EF4-FFF2-40B4-BE49-F238E27FC236}">
                  <a16:creationId xmlns:a16="http://schemas.microsoft.com/office/drawing/2014/main" id="{0DF32481-B047-4DD9-88F4-3728038BF19B}"/>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3489654413"/>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barn(inVertical)">
                                      <p:cBhvr>
                                        <p:cTn id="39" dur="500"/>
                                        <p:tgtEl>
                                          <p:spTgt spid="112"/>
                                        </p:tgtEl>
                                      </p:cBhvr>
                                    </p:animEffect>
                                  </p:childTnLst>
                                </p:cTn>
                              </p:par>
                              <p:par>
                                <p:cTn id="40" presetID="16" presetClass="entr" presetSubtype="21"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barn(inVertical)">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38" grpId="0"/>
      <p:bldP spid="39" grpId="0"/>
      <p:bldP spid="40" grpId="0"/>
    </p:bldLst>
  </p:timing>
</p:sld>
</file>

<file path=ppt/theme/theme1.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TotalTime>
  <Words>922</Words>
  <Application>Microsoft Office PowerPoint</Application>
  <PresentationFormat>On-screen Show (16:9)</PresentationFormat>
  <Paragraphs>263</Paragraphs>
  <Slides>18</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Arial</vt:lpstr>
      <vt:lpstr>Calibri</vt:lpstr>
      <vt:lpstr>Calibri Light</vt:lpstr>
      <vt:lpstr>Cambria Math</vt:lpstr>
      <vt:lpstr>Courier New</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huynhthi ngocdiem</cp:lastModifiedBy>
  <cp:revision>26</cp:revision>
  <dcterms:created xsi:type="dcterms:W3CDTF">2017-03-04T06:55:00Z</dcterms:created>
  <dcterms:modified xsi:type="dcterms:W3CDTF">2021-11-11T16:06:19Z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