
<file path=[Content_Types].xml><?xml version="1.0" encoding="utf-8"?>
<Types xmlns="http://schemas.openxmlformats.org/package/2006/content-types">
  <Default Extension="gif" ContentType="image/gif"/>
  <Default Extension="jpe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2"/>
  </p:notesMasterIdLst>
  <p:sldIdLst>
    <p:sldId id="256" r:id="rId2"/>
    <p:sldId id="258" r:id="rId3"/>
    <p:sldId id="276" r:id="rId4"/>
    <p:sldId id="286" r:id="rId5"/>
    <p:sldId id="293" r:id="rId6"/>
    <p:sldId id="257" r:id="rId7"/>
    <p:sldId id="288" r:id="rId8"/>
    <p:sldId id="289" r:id="rId9"/>
    <p:sldId id="291" r:id="rId10"/>
    <p:sldId id="277" r:id="rId11"/>
    <p:sldId id="274" r:id="rId12"/>
    <p:sldId id="280" r:id="rId13"/>
    <p:sldId id="290" r:id="rId14"/>
    <p:sldId id="282" r:id="rId15"/>
    <p:sldId id="294" r:id="rId16"/>
    <p:sldId id="314" r:id="rId17"/>
    <p:sldId id="315" r:id="rId18"/>
    <p:sldId id="316" r:id="rId19"/>
    <p:sldId id="317" r:id="rId20"/>
    <p:sldId id="318" r:id="rId21"/>
    <p:sldId id="319" r:id="rId22"/>
    <p:sldId id="320" r:id="rId23"/>
    <p:sldId id="321" r:id="rId24"/>
    <p:sldId id="322" r:id="rId25"/>
    <p:sldId id="323" r:id="rId26"/>
    <p:sldId id="324" r:id="rId27"/>
    <p:sldId id="325" r:id="rId28"/>
    <p:sldId id="326" r:id="rId29"/>
    <p:sldId id="285" r:id="rId30"/>
    <p:sldId id="270" r:id="rId31"/>
  </p:sldIdLst>
  <p:sldSz cx="16778288" cy="9475788"/>
  <p:notesSz cx="6858000" cy="9144000"/>
  <p:custDataLst>
    <p:tags r:id="rId33"/>
  </p:custDataLst>
  <p:defaultTextStyle>
    <a:defPPr>
      <a:defRPr lang="zh-CN"/>
    </a:defPPr>
    <a:lvl1pPr marL="0" lvl="0" indent="0" algn="l" defTabSz="914400" eaLnBrk="1" fontAlgn="base" latinLnBrk="0" hangingPunct="1">
      <a:lnSpc>
        <a:spcPct val="100000"/>
      </a:lnSpc>
      <a:spcBef>
        <a:spcPct val="0"/>
      </a:spcBef>
      <a:spcAft>
        <a:spcPct val="0"/>
      </a:spcAft>
      <a:buNone/>
      <a:defRPr sz="3000" b="0" i="0" u="none" kern="1200" baseline="0">
        <a:solidFill>
          <a:schemeClr val="tx1"/>
        </a:solidFill>
        <a:latin typeface="Arial" panose="020B0604020202020204" pitchFamily="34" charset="0"/>
        <a:ea typeface="SimSun" panose="02010600030101010101" pitchFamily="2" charset="-122"/>
      </a:defRPr>
    </a:lvl1pPr>
    <a:lvl2pPr marL="457200" lvl="1" indent="0" algn="l" defTabSz="914400" eaLnBrk="1" fontAlgn="base" latinLnBrk="0" hangingPunct="1">
      <a:lnSpc>
        <a:spcPct val="100000"/>
      </a:lnSpc>
      <a:spcBef>
        <a:spcPct val="0"/>
      </a:spcBef>
      <a:spcAft>
        <a:spcPct val="0"/>
      </a:spcAft>
      <a:buNone/>
      <a:defRPr sz="3000" b="0" i="0" u="none" kern="1200" baseline="0">
        <a:solidFill>
          <a:schemeClr val="tx1"/>
        </a:solidFill>
        <a:latin typeface="Arial" panose="020B0604020202020204" pitchFamily="34" charset="0"/>
        <a:ea typeface="SimSun" panose="02010600030101010101" pitchFamily="2" charset="-122"/>
      </a:defRPr>
    </a:lvl2pPr>
    <a:lvl3pPr marL="914400" lvl="2" indent="0" algn="l" defTabSz="914400" eaLnBrk="1" fontAlgn="base" latinLnBrk="0" hangingPunct="1">
      <a:lnSpc>
        <a:spcPct val="100000"/>
      </a:lnSpc>
      <a:spcBef>
        <a:spcPct val="0"/>
      </a:spcBef>
      <a:spcAft>
        <a:spcPct val="0"/>
      </a:spcAft>
      <a:buNone/>
      <a:defRPr sz="3000" b="0" i="0" u="none" kern="1200" baseline="0">
        <a:solidFill>
          <a:schemeClr val="tx1"/>
        </a:solidFill>
        <a:latin typeface="Arial" panose="020B0604020202020204" pitchFamily="34" charset="0"/>
        <a:ea typeface="SimSun" panose="02010600030101010101" pitchFamily="2" charset="-122"/>
      </a:defRPr>
    </a:lvl3pPr>
    <a:lvl4pPr marL="1371600" lvl="3" indent="0" algn="l" defTabSz="914400" eaLnBrk="1" fontAlgn="base" latinLnBrk="0" hangingPunct="1">
      <a:lnSpc>
        <a:spcPct val="100000"/>
      </a:lnSpc>
      <a:spcBef>
        <a:spcPct val="0"/>
      </a:spcBef>
      <a:spcAft>
        <a:spcPct val="0"/>
      </a:spcAft>
      <a:buNone/>
      <a:defRPr sz="3000" b="0" i="0" u="none" kern="1200" baseline="0">
        <a:solidFill>
          <a:schemeClr val="tx1"/>
        </a:solidFill>
        <a:latin typeface="Arial" panose="020B0604020202020204" pitchFamily="34" charset="0"/>
        <a:ea typeface="SimSun" panose="02010600030101010101" pitchFamily="2" charset="-122"/>
      </a:defRPr>
    </a:lvl4pPr>
    <a:lvl5pPr marL="1828800" lvl="4" indent="0" algn="l" defTabSz="914400" eaLnBrk="1" fontAlgn="base" latinLnBrk="0" hangingPunct="1">
      <a:lnSpc>
        <a:spcPct val="100000"/>
      </a:lnSpc>
      <a:spcBef>
        <a:spcPct val="0"/>
      </a:spcBef>
      <a:spcAft>
        <a:spcPct val="0"/>
      </a:spcAft>
      <a:buNone/>
      <a:defRPr sz="3000" b="0" i="0" u="none" kern="1200" baseline="0">
        <a:solidFill>
          <a:schemeClr val="tx1"/>
        </a:solidFill>
        <a:latin typeface="Arial" panose="020B0604020202020204" pitchFamily="34" charset="0"/>
        <a:ea typeface="SimSun" panose="02010600030101010101" pitchFamily="2" charset="-122"/>
      </a:defRPr>
    </a:lvl5pPr>
    <a:lvl6pPr marL="2286000" lvl="5" indent="0" algn="l" defTabSz="914400" eaLnBrk="1" fontAlgn="base" latinLnBrk="0" hangingPunct="1">
      <a:lnSpc>
        <a:spcPct val="100000"/>
      </a:lnSpc>
      <a:spcBef>
        <a:spcPct val="0"/>
      </a:spcBef>
      <a:spcAft>
        <a:spcPct val="0"/>
      </a:spcAft>
      <a:buNone/>
      <a:defRPr sz="3000" b="0" i="0" u="none" kern="1200" baseline="0">
        <a:solidFill>
          <a:schemeClr val="tx1"/>
        </a:solidFill>
        <a:latin typeface="Arial" panose="020B0604020202020204" pitchFamily="34" charset="0"/>
        <a:ea typeface="SimSun" panose="02010600030101010101" pitchFamily="2" charset="-122"/>
      </a:defRPr>
    </a:lvl6pPr>
    <a:lvl7pPr marL="2743200" lvl="6" indent="0" algn="l" defTabSz="914400" eaLnBrk="1" fontAlgn="base" latinLnBrk="0" hangingPunct="1">
      <a:lnSpc>
        <a:spcPct val="100000"/>
      </a:lnSpc>
      <a:spcBef>
        <a:spcPct val="0"/>
      </a:spcBef>
      <a:spcAft>
        <a:spcPct val="0"/>
      </a:spcAft>
      <a:buNone/>
      <a:defRPr sz="3000" b="0" i="0" u="none" kern="1200" baseline="0">
        <a:solidFill>
          <a:schemeClr val="tx1"/>
        </a:solidFill>
        <a:latin typeface="Arial" panose="020B0604020202020204" pitchFamily="34" charset="0"/>
        <a:ea typeface="SimSun" panose="02010600030101010101" pitchFamily="2" charset="-122"/>
      </a:defRPr>
    </a:lvl7pPr>
    <a:lvl8pPr marL="3200400" lvl="7" indent="0" algn="l" defTabSz="914400" eaLnBrk="1" fontAlgn="base" latinLnBrk="0" hangingPunct="1">
      <a:lnSpc>
        <a:spcPct val="100000"/>
      </a:lnSpc>
      <a:spcBef>
        <a:spcPct val="0"/>
      </a:spcBef>
      <a:spcAft>
        <a:spcPct val="0"/>
      </a:spcAft>
      <a:buNone/>
      <a:defRPr sz="3000" b="0" i="0" u="none" kern="1200" baseline="0">
        <a:solidFill>
          <a:schemeClr val="tx1"/>
        </a:solidFill>
        <a:latin typeface="Arial" panose="020B0604020202020204" pitchFamily="34" charset="0"/>
        <a:ea typeface="SimSun" panose="02010600030101010101" pitchFamily="2" charset="-122"/>
      </a:defRPr>
    </a:lvl8pPr>
    <a:lvl9pPr marL="3657600" lvl="8" indent="0" algn="l" defTabSz="914400" eaLnBrk="1" fontAlgn="base" latinLnBrk="0" hangingPunct="1">
      <a:lnSpc>
        <a:spcPct val="100000"/>
      </a:lnSpc>
      <a:spcBef>
        <a:spcPct val="0"/>
      </a:spcBef>
      <a:spcAft>
        <a:spcPct val="0"/>
      </a:spcAft>
      <a:buNone/>
      <a:defRPr sz="3000" b="0" i="0" u="none" kern="1200" baseline="0">
        <a:solidFill>
          <a:schemeClr val="tx1"/>
        </a:solidFill>
        <a:latin typeface="Arial" panose="020B0604020202020204" pitchFamily="34" charset="0"/>
        <a:ea typeface="SimSun" panose="02010600030101010101" pitchFamily="2" charset="-122"/>
      </a:defRPr>
    </a:lvl9pPr>
  </p:defaultTextStyle>
  <p:extLst>
    <p:ext uri="{EFAFB233-063F-42B5-8137-9DF3F51BA10A}">
      <p15:sldGuideLst xmlns:p15="http://schemas.microsoft.com/office/powerpoint/2012/main">
        <p15:guide id="1" orient="horz" pos="2984">
          <p15:clr>
            <a:srgbClr val="A4A3A4"/>
          </p15:clr>
        </p15:guide>
        <p15:guide id="2" pos="5284">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3399FF"/>
    <a:srgbClr val="FFEFAB"/>
    <a:srgbClr val="FFEB71"/>
    <a:srgbClr val="D8F3FC"/>
    <a:srgbClr val="663300"/>
    <a:srgbClr val="FFD937"/>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054"/>
    <p:restoredTop sz="95025"/>
  </p:normalViewPr>
  <p:slideViewPr>
    <p:cSldViewPr showGuides="1">
      <p:cViewPr varScale="1">
        <p:scale>
          <a:sx n="49" d="100"/>
          <a:sy n="49" d="100"/>
        </p:scale>
        <p:origin x="954" y="54"/>
      </p:cViewPr>
      <p:guideLst>
        <p:guide orient="horz" pos="2984"/>
        <p:guide pos="5284"/>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gs" Target="tags/tag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386" name="页眉占位符 16385"/>
          <p:cNvSpPr>
            <a:spLocks noGrp="1"/>
          </p:cNvSpPr>
          <p:nvPr>
            <p:ph type="hdr" sz="quarter"/>
          </p:nvPr>
        </p:nvSpPr>
        <p:spPr>
          <a:xfrm>
            <a:off x="0" y="0"/>
            <a:ext cx="2971800" cy="457200"/>
          </a:xfrm>
          <a:prstGeom prst="rect">
            <a:avLst/>
          </a:prstGeom>
          <a:noFill/>
          <a:ln w="9525">
            <a:noFill/>
          </a:ln>
        </p:spPr>
        <p:txBody>
          <a:bodyPr/>
          <a:lstStyle/>
          <a:p>
            <a:pPr lvl="0"/>
            <a:endParaRPr lang="zh-CN" sz="1200" dirty="0"/>
          </a:p>
        </p:txBody>
      </p:sp>
      <p:sp>
        <p:nvSpPr>
          <p:cNvPr id="16387" name="日期占位符 16386"/>
          <p:cNvSpPr>
            <a:spLocks noGrp="1"/>
          </p:cNvSpPr>
          <p:nvPr>
            <p:ph type="dt" idx="1"/>
          </p:nvPr>
        </p:nvSpPr>
        <p:spPr>
          <a:xfrm>
            <a:off x="3884613" y="0"/>
            <a:ext cx="2971800" cy="457200"/>
          </a:xfrm>
          <a:prstGeom prst="rect">
            <a:avLst/>
          </a:prstGeom>
          <a:noFill/>
          <a:ln w="9525">
            <a:noFill/>
          </a:ln>
        </p:spPr>
        <p:txBody>
          <a:bodyPr/>
          <a:lstStyle/>
          <a:p>
            <a:pPr lvl="0" algn="r"/>
            <a:endParaRPr lang="zh-CN" altLang="en-US" sz="1200" dirty="0"/>
          </a:p>
        </p:txBody>
      </p:sp>
      <p:sp>
        <p:nvSpPr>
          <p:cNvPr id="16388" name="幻灯片图像占位符 16387"/>
          <p:cNvSpPr>
            <a:spLocks noGrp="1" noRot="1" noChangeAspect="1" noTextEdit="1"/>
          </p:cNvSpPr>
          <p:nvPr>
            <p:ph type="sldImg" idx="2"/>
          </p:nvPr>
        </p:nvSpPr>
        <p:spPr>
          <a:xfrm>
            <a:off x="393700" y="685800"/>
            <a:ext cx="6070600" cy="3429000"/>
          </a:xfrm>
          <a:prstGeom prst="rect">
            <a:avLst/>
          </a:prstGeom>
          <a:ln w="9525" cap="flat" cmpd="sng">
            <a:solidFill>
              <a:srgbClr val="000000"/>
            </a:solidFill>
            <a:prstDash val="solid"/>
            <a:miter/>
            <a:headEnd type="none" w="med" len="med"/>
            <a:tailEnd type="none" w="med" len="med"/>
          </a:ln>
        </p:spPr>
      </p:sp>
      <p:sp>
        <p:nvSpPr>
          <p:cNvPr id="16389" name="文本占位符 16388"/>
          <p:cNvSpPr>
            <a:spLocks noGrp="1"/>
          </p:cNvSpPr>
          <p:nvPr>
            <p:ph type="body" sz="quarter" idx="3"/>
          </p:nvPr>
        </p:nvSpPr>
        <p:spPr>
          <a:xfrm>
            <a:off x="685800" y="4343400"/>
            <a:ext cx="5486400" cy="4114800"/>
          </a:xfrm>
          <a:prstGeom prst="rect">
            <a:avLst/>
          </a:prstGeom>
          <a:noFill/>
          <a:ln w="9525">
            <a:noFill/>
          </a:ln>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16390" name="页脚占位符 16389"/>
          <p:cNvSpPr>
            <a:spLocks noGrp="1"/>
          </p:cNvSpPr>
          <p:nvPr>
            <p:ph type="ftr" sz="quarter" idx="4"/>
          </p:nvPr>
        </p:nvSpPr>
        <p:spPr>
          <a:xfrm>
            <a:off x="0" y="8685213"/>
            <a:ext cx="2971800" cy="457200"/>
          </a:xfrm>
          <a:prstGeom prst="rect">
            <a:avLst/>
          </a:prstGeom>
          <a:noFill/>
          <a:ln w="9525">
            <a:noFill/>
          </a:ln>
        </p:spPr>
        <p:txBody>
          <a:bodyPr anchor="b"/>
          <a:lstStyle/>
          <a:p>
            <a:pPr lvl="0"/>
            <a:endParaRPr lang="zh-CN" sz="1200" dirty="0"/>
          </a:p>
        </p:txBody>
      </p:sp>
      <p:sp>
        <p:nvSpPr>
          <p:cNvPr id="16391" name="灯片编号占位符 16390"/>
          <p:cNvSpPr>
            <a:spLocks noGrp="1"/>
          </p:cNvSpPr>
          <p:nvPr>
            <p:ph type="sldNum" sz="quarter" idx="5"/>
          </p:nvPr>
        </p:nvSpPr>
        <p:spPr>
          <a:xfrm>
            <a:off x="3884613" y="8685213"/>
            <a:ext cx="2971800" cy="457200"/>
          </a:xfrm>
          <a:prstGeom prst="rect">
            <a:avLst/>
          </a:prstGeom>
          <a:noFill/>
          <a:ln w="9525">
            <a:noFill/>
          </a:ln>
        </p:spPr>
        <p:txBody>
          <a:bodyPr anchor="b"/>
          <a:lstStyle/>
          <a:p>
            <a:pPr lvl="0" algn="r"/>
            <a:fld id="{9A0DB2DC-4C9A-4742-B13C-FB6460FD3503}" type="slidenum">
              <a:rPr lang="en-US" altLang="zh-CN" sz="1200" dirty="0"/>
              <a:t>‹#›</a:t>
            </a:fld>
            <a:endParaRPr lang="zh-CN" sz="1200" dirty="0"/>
          </a:p>
        </p:txBody>
      </p:sp>
    </p:spTree>
  </p:cSld>
  <p:clrMap bg1="lt1" tx1="dk1" bg2="lt2" tx2="dk2" accent1="accent1" accent2="accent2" accent3="accent3" accent4="accent4" accent5="accent5" accent6="accent6" hlink="hlink" folHlink="folHlink"/>
  <p:hf hdr="0" ftr="0" dt="0"/>
  <p:notesStyle>
    <a:lvl1pPr marL="0" lvl="0" indent="0" algn="l" defTabSz="914400" eaLnBrk="1" fontAlgn="base" latinLnBrk="0" hangingPunct="1">
      <a:lnSpc>
        <a:spcPct val="100000"/>
      </a:lnSpc>
      <a:spcBef>
        <a:spcPct val="30000"/>
      </a:spcBef>
      <a:spcAft>
        <a:spcPct val="0"/>
      </a:spcAft>
      <a:buNone/>
      <a:defRPr sz="1200" b="0" i="0" u="none" kern="1200" baseline="0">
        <a:solidFill>
          <a:schemeClr val="tx1"/>
        </a:solidFill>
        <a:latin typeface="Arial" panose="020B0604020202020204" pitchFamily="34" charset="0"/>
        <a:ea typeface="SimSun" panose="02010600030101010101" pitchFamily="2" charset="-122"/>
      </a:defRPr>
    </a:lvl1pPr>
    <a:lvl2pPr marL="457200" lvl="1" indent="0" algn="l" defTabSz="914400" eaLnBrk="1" fontAlgn="base" latinLnBrk="0" hangingPunct="1">
      <a:lnSpc>
        <a:spcPct val="100000"/>
      </a:lnSpc>
      <a:spcBef>
        <a:spcPct val="30000"/>
      </a:spcBef>
      <a:spcAft>
        <a:spcPct val="0"/>
      </a:spcAft>
      <a:buNone/>
      <a:defRPr sz="1200" b="0" i="0" u="none" kern="1200" baseline="0">
        <a:solidFill>
          <a:schemeClr val="tx1"/>
        </a:solidFill>
        <a:latin typeface="Arial" panose="020B0604020202020204" pitchFamily="34" charset="0"/>
        <a:ea typeface="SimSun" panose="02010600030101010101" pitchFamily="2" charset="-122"/>
      </a:defRPr>
    </a:lvl2pPr>
    <a:lvl3pPr marL="914400" lvl="2" indent="0" algn="l" defTabSz="914400" eaLnBrk="1" fontAlgn="base" latinLnBrk="0" hangingPunct="1">
      <a:lnSpc>
        <a:spcPct val="100000"/>
      </a:lnSpc>
      <a:spcBef>
        <a:spcPct val="30000"/>
      </a:spcBef>
      <a:spcAft>
        <a:spcPct val="0"/>
      </a:spcAft>
      <a:buNone/>
      <a:defRPr sz="1200" b="0" i="0" u="none" kern="1200" baseline="0">
        <a:solidFill>
          <a:schemeClr val="tx1"/>
        </a:solidFill>
        <a:latin typeface="Arial" panose="020B0604020202020204" pitchFamily="34" charset="0"/>
        <a:ea typeface="SimSun" panose="02010600030101010101" pitchFamily="2" charset="-122"/>
      </a:defRPr>
    </a:lvl3pPr>
    <a:lvl4pPr marL="1371600" lvl="3" indent="0" algn="l" defTabSz="914400" eaLnBrk="1" fontAlgn="base" latinLnBrk="0" hangingPunct="1">
      <a:lnSpc>
        <a:spcPct val="100000"/>
      </a:lnSpc>
      <a:spcBef>
        <a:spcPct val="30000"/>
      </a:spcBef>
      <a:spcAft>
        <a:spcPct val="0"/>
      </a:spcAft>
      <a:buNone/>
      <a:defRPr sz="1200" b="0" i="0" u="none" kern="1200" baseline="0">
        <a:solidFill>
          <a:schemeClr val="tx1"/>
        </a:solidFill>
        <a:latin typeface="Arial" panose="020B0604020202020204" pitchFamily="34" charset="0"/>
        <a:ea typeface="SimSun" panose="02010600030101010101" pitchFamily="2" charset="-122"/>
      </a:defRPr>
    </a:lvl4pPr>
    <a:lvl5pPr marL="1828800" lvl="4" indent="0" algn="l" defTabSz="914400" eaLnBrk="1" fontAlgn="base" latinLnBrk="0" hangingPunct="1">
      <a:lnSpc>
        <a:spcPct val="100000"/>
      </a:lnSpc>
      <a:spcBef>
        <a:spcPct val="30000"/>
      </a:spcBef>
      <a:spcAft>
        <a:spcPct val="0"/>
      </a:spcAft>
      <a:buNone/>
      <a:defRPr sz="1200" b="0" i="0" u="none" kern="1200" baseline="0">
        <a:solidFill>
          <a:schemeClr val="tx1"/>
        </a:solidFill>
        <a:latin typeface="Arial" panose="020B0604020202020204" pitchFamily="34" charset="0"/>
        <a:ea typeface="SimSun" panose="02010600030101010101" pitchFamily="2" charset="-122"/>
      </a:defRPr>
    </a:lvl5pPr>
    <a:lvl6pPr marL="2286000" lvl="5" indent="0" algn="l" defTabSz="914400" eaLnBrk="1" fontAlgn="base" latinLnBrk="0" hangingPunct="1">
      <a:lnSpc>
        <a:spcPct val="100000"/>
      </a:lnSpc>
      <a:spcBef>
        <a:spcPct val="30000"/>
      </a:spcBef>
      <a:spcAft>
        <a:spcPct val="0"/>
      </a:spcAft>
      <a:buNone/>
      <a:defRPr sz="1200" b="0" i="0" u="none" kern="1200" baseline="0">
        <a:solidFill>
          <a:schemeClr val="tx1"/>
        </a:solidFill>
        <a:latin typeface="Arial" panose="020B0604020202020204" pitchFamily="34" charset="0"/>
        <a:ea typeface="SimSun" panose="02010600030101010101" pitchFamily="2" charset="-122"/>
      </a:defRPr>
    </a:lvl6pPr>
    <a:lvl7pPr marL="2743200" lvl="6" indent="0" algn="l" defTabSz="914400" eaLnBrk="1" fontAlgn="base" latinLnBrk="0" hangingPunct="1">
      <a:lnSpc>
        <a:spcPct val="100000"/>
      </a:lnSpc>
      <a:spcBef>
        <a:spcPct val="30000"/>
      </a:spcBef>
      <a:spcAft>
        <a:spcPct val="0"/>
      </a:spcAft>
      <a:buNone/>
      <a:defRPr sz="1200" b="0" i="0" u="none" kern="1200" baseline="0">
        <a:solidFill>
          <a:schemeClr val="tx1"/>
        </a:solidFill>
        <a:latin typeface="Arial" panose="020B0604020202020204" pitchFamily="34" charset="0"/>
        <a:ea typeface="SimSun" panose="02010600030101010101" pitchFamily="2" charset="-122"/>
      </a:defRPr>
    </a:lvl7pPr>
    <a:lvl8pPr marL="3200400" lvl="7" indent="0" algn="l" defTabSz="914400" eaLnBrk="1" fontAlgn="base" latinLnBrk="0" hangingPunct="1">
      <a:lnSpc>
        <a:spcPct val="100000"/>
      </a:lnSpc>
      <a:spcBef>
        <a:spcPct val="30000"/>
      </a:spcBef>
      <a:spcAft>
        <a:spcPct val="0"/>
      </a:spcAft>
      <a:buNone/>
      <a:defRPr sz="1200" b="0" i="0" u="none" kern="1200" baseline="0">
        <a:solidFill>
          <a:schemeClr val="tx1"/>
        </a:solidFill>
        <a:latin typeface="Arial" panose="020B0604020202020204" pitchFamily="34" charset="0"/>
        <a:ea typeface="SimSun" panose="02010600030101010101" pitchFamily="2" charset="-122"/>
      </a:defRPr>
    </a:lvl8pPr>
    <a:lvl9pPr marL="3657600" lvl="8" indent="0" algn="l" defTabSz="914400" eaLnBrk="1" fontAlgn="base" latinLnBrk="0" hangingPunct="1">
      <a:lnSpc>
        <a:spcPct val="100000"/>
      </a:lnSpc>
      <a:spcBef>
        <a:spcPct val="30000"/>
      </a:spcBef>
      <a:spcAft>
        <a:spcPct val="0"/>
      </a:spcAft>
      <a:buNone/>
      <a:defRPr sz="1200" b="0" i="0" u="none" kern="1200" baseline="0">
        <a:solidFill>
          <a:schemeClr val="tx1"/>
        </a:solidFill>
        <a:latin typeface="Arial" panose="020B0604020202020204" pitchFamily="34" charset="0"/>
        <a:ea typeface="SimSun" panose="02010600030101010101" pitchFamily="2" charset="-122"/>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幻灯片图像占位符 17409"/>
          <p:cNvSpPr>
            <a:spLocks noGrp="1" noRot="1" noChangeAspect="1" noTextEdit="1"/>
          </p:cNvSpPr>
          <p:nvPr>
            <p:ph type="sldImg"/>
          </p:nvPr>
        </p:nvSpPr>
        <p:spPr/>
      </p:sp>
      <p:sp>
        <p:nvSpPr>
          <p:cNvPr id="17411" name="文本占位符 17410"/>
          <p:cNvSpPr>
            <a:spLocks noGrp="1"/>
          </p:cNvSpPr>
          <p:nvPr>
            <p:ph type="body" idx="1"/>
          </p:nvPr>
        </p:nvSpPr>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1</a:t>
            </a:fld>
            <a:endParaRPr lang="zh-CN" sz="1200"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幻灯片图像占位符 55297"/>
          <p:cNvSpPr>
            <a:spLocks noGrp="1" noRot="1" noChangeAspect="1" noTextEdit="1"/>
          </p:cNvSpPr>
          <p:nvPr>
            <p:ph type="sldImg"/>
          </p:nvPr>
        </p:nvSpPr>
        <p:spPr/>
      </p:sp>
      <p:sp>
        <p:nvSpPr>
          <p:cNvPr id="55299" name="文本占位符 55298"/>
          <p:cNvSpPr>
            <a:spLocks noGrp="1"/>
          </p:cNvSpPr>
          <p:nvPr>
            <p:ph type="body" idx="1"/>
          </p:nvPr>
        </p:nvSpPr>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10</a:t>
            </a:fld>
            <a:endParaRPr lang="zh-CN" sz="1200"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幻灯片图像占位符 60417"/>
          <p:cNvSpPr>
            <a:spLocks noGrp="1" noRot="1" noChangeAspect="1" noTextEdit="1"/>
          </p:cNvSpPr>
          <p:nvPr>
            <p:ph type="sldImg"/>
          </p:nvPr>
        </p:nvSpPr>
        <p:spPr/>
      </p:sp>
      <p:sp>
        <p:nvSpPr>
          <p:cNvPr id="60419" name="文本占位符 60418"/>
          <p:cNvSpPr>
            <a:spLocks noGrp="1"/>
          </p:cNvSpPr>
          <p:nvPr>
            <p:ph type="body" idx="1"/>
          </p:nvPr>
        </p:nvSpPr>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11</a:t>
            </a:fld>
            <a:endParaRPr lang="zh-CN" sz="1200"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幻灯片图像占位符 58369"/>
          <p:cNvSpPr>
            <a:spLocks noGrp="1" noRot="1" noChangeAspect="1" noTextEdit="1"/>
          </p:cNvSpPr>
          <p:nvPr>
            <p:ph type="sldImg"/>
          </p:nvPr>
        </p:nvSpPr>
        <p:spPr/>
      </p:sp>
      <p:sp>
        <p:nvSpPr>
          <p:cNvPr id="58371" name="文本占位符 58370"/>
          <p:cNvSpPr>
            <a:spLocks noGrp="1"/>
          </p:cNvSpPr>
          <p:nvPr>
            <p:ph type="body" idx="1"/>
          </p:nvPr>
        </p:nvSpPr>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12</a:t>
            </a:fld>
            <a:endParaRPr lang="zh-CN" sz="1200"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幻灯片图像占位符 83969"/>
          <p:cNvSpPr>
            <a:spLocks noGrp="1" noRot="1" noChangeAspect="1" noTextEdit="1"/>
          </p:cNvSpPr>
          <p:nvPr>
            <p:ph type="sldImg"/>
          </p:nvPr>
        </p:nvSpPr>
        <p:spPr/>
      </p:sp>
      <p:sp>
        <p:nvSpPr>
          <p:cNvPr id="83971" name="文本占位符 83970"/>
          <p:cNvSpPr>
            <a:spLocks noGrp="1"/>
          </p:cNvSpPr>
          <p:nvPr>
            <p:ph type="body" idx="1"/>
          </p:nvPr>
        </p:nvSpPr>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13</a:t>
            </a:fld>
            <a:endParaRPr lang="zh-CN" sz="1200"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幻灯片图像占位符 62465"/>
          <p:cNvSpPr>
            <a:spLocks noGrp="1" noRot="1" noChangeAspect="1" noTextEdit="1"/>
          </p:cNvSpPr>
          <p:nvPr>
            <p:ph type="sldImg"/>
          </p:nvPr>
        </p:nvSpPr>
        <p:spPr/>
      </p:sp>
      <p:sp>
        <p:nvSpPr>
          <p:cNvPr id="62467" name="文本占位符 62466"/>
          <p:cNvSpPr>
            <a:spLocks noGrp="1"/>
          </p:cNvSpPr>
          <p:nvPr>
            <p:ph type="body" idx="1"/>
          </p:nvPr>
        </p:nvSpPr>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14</a:t>
            </a:fld>
            <a:endParaRPr lang="zh-CN" sz="1200"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幻灯片图像占位符 55297"/>
          <p:cNvSpPr>
            <a:spLocks noGrp="1" noRot="1" noChangeAspect="1" noTextEdit="1"/>
          </p:cNvSpPr>
          <p:nvPr>
            <p:ph type="sldImg"/>
          </p:nvPr>
        </p:nvSpPr>
        <p:spPr/>
      </p:sp>
      <p:sp>
        <p:nvSpPr>
          <p:cNvPr id="55299" name="文本占位符 55298"/>
          <p:cNvSpPr>
            <a:spLocks noGrp="1"/>
          </p:cNvSpPr>
          <p:nvPr>
            <p:ph type="body" idx="1"/>
          </p:nvPr>
        </p:nvSpPr>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15</a:t>
            </a:fld>
            <a:endParaRPr lang="zh-CN" sz="1200" dirty="0"/>
          </a:p>
        </p:txBody>
      </p:sp>
    </p:spTree>
    <p:extLst>
      <p:ext uri="{BB962C8B-B14F-4D97-AF65-F5344CB8AC3E}">
        <p14:creationId xmlns:p14="http://schemas.microsoft.com/office/powerpoint/2010/main" val="274421455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幻灯片图像占位符 68609"/>
          <p:cNvSpPr>
            <a:spLocks noGrp="1" noRot="1" noChangeAspect="1" noTextEdit="1"/>
          </p:cNvSpPr>
          <p:nvPr>
            <p:ph type="sldImg"/>
          </p:nvPr>
        </p:nvSpPr>
        <p:spPr/>
      </p:sp>
      <p:sp>
        <p:nvSpPr>
          <p:cNvPr id="68611" name="文本占位符 68610"/>
          <p:cNvSpPr>
            <a:spLocks noGrp="1"/>
          </p:cNvSpPr>
          <p:nvPr>
            <p:ph type="body" idx="1"/>
          </p:nvPr>
        </p:nvSpPr>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29</a:t>
            </a:fld>
            <a:endParaRPr lang="zh-CN" sz="1200"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幻灯片图像占位符 50177"/>
          <p:cNvSpPr>
            <a:spLocks noGrp="1" noRot="1" noChangeAspect="1" noTextEdit="1"/>
          </p:cNvSpPr>
          <p:nvPr>
            <p:ph type="sldImg"/>
          </p:nvPr>
        </p:nvSpPr>
        <p:spPr/>
      </p:sp>
      <p:sp>
        <p:nvSpPr>
          <p:cNvPr id="50179" name="文本占位符 50178"/>
          <p:cNvSpPr>
            <a:spLocks noGrp="1"/>
          </p:cNvSpPr>
          <p:nvPr>
            <p:ph type="body" idx="1"/>
          </p:nvPr>
        </p:nvSpPr>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30</a:t>
            </a:fld>
            <a:endParaRPr lang="zh-CN" sz="1200"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幻灯片图像占位符 19457"/>
          <p:cNvSpPr>
            <a:spLocks noGrp="1" noRot="1" noChangeAspect="1" noTextEdit="1"/>
          </p:cNvSpPr>
          <p:nvPr>
            <p:ph type="sldImg"/>
          </p:nvPr>
        </p:nvSpPr>
        <p:spPr/>
      </p:sp>
      <p:sp>
        <p:nvSpPr>
          <p:cNvPr id="19459" name="文本占位符 19458"/>
          <p:cNvSpPr>
            <a:spLocks noGrp="1"/>
          </p:cNvSpPr>
          <p:nvPr>
            <p:ph type="body" idx="1"/>
          </p:nvPr>
        </p:nvSpPr>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2</a:t>
            </a:fld>
            <a:endParaRPr lang="zh-CN" sz="1200"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幻灯片图像占位符 56321"/>
          <p:cNvSpPr>
            <a:spLocks noGrp="1" noRot="1" noChangeAspect="1" noTextEdit="1"/>
          </p:cNvSpPr>
          <p:nvPr>
            <p:ph type="sldImg"/>
          </p:nvPr>
        </p:nvSpPr>
        <p:spPr/>
      </p:sp>
      <p:sp>
        <p:nvSpPr>
          <p:cNvPr id="56323" name="文本占位符 56322"/>
          <p:cNvSpPr>
            <a:spLocks noGrp="1"/>
          </p:cNvSpPr>
          <p:nvPr>
            <p:ph type="body" idx="1"/>
          </p:nvPr>
        </p:nvSpPr>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3</a:t>
            </a:fld>
            <a:endParaRPr lang="zh-CN" sz="1200"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幻灯片图像占位符 79873"/>
          <p:cNvSpPr>
            <a:spLocks noGrp="1" noRot="1" noChangeAspect="1" noTextEdit="1"/>
          </p:cNvSpPr>
          <p:nvPr>
            <p:ph type="sldImg"/>
          </p:nvPr>
        </p:nvSpPr>
        <p:spPr/>
      </p:sp>
      <p:sp>
        <p:nvSpPr>
          <p:cNvPr id="79875" name="文本占位符 79874"/>
          <p:cNvSpPr>
            <a:spLocks noGrp="1"/>
          </p:cNvSpPr>
          <p:nvPr>
            <p:ph type="body" idx="1"/>
          </p:nvPr>
        </p:nvSpPr>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4</a:t>
            </a:fld>
            <a:endParaRPr lang="zh-CN" sz="1200"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幻灯片图像占位符 50177"/>
          <p:cNvSpPr>
            <a:spLocks noGrp="1" noRot="1" noChangeAspect="1" noTextEdit="1"/>
          </p:cNvSpPr>
          <p:nvPr>
            <p:ph type="sldImg"/>
          </p:nvPr>
        </p:nvSpPr>
        <p:spPr/>
      </p:sp>
      <p:sp>
        <p:nvSpPr>
          <p:cNvPr id="50179" name="文本占位符 50178"/>
          <p:cNvSpPr>
            <a:spLocks noGrp="1"/>
          </p:cNvSpPr>
          <p:nvPr>
            <p:ph type="body" idx="1"/>
          </p:nvPr>
        </p:nvSpPr>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5</a:t>
            </a:fld>
            <a:endParaRPr lang="zh-CN" sz="1200" dirty="0"/>
          </a:p>
        </p:txBody>
      </p:sp>
    </p:spTree>
    <p:extLst>
      <p:ext uri="{BB962C8B-B14F-4D97-AF65-F5344CB8AC3E}">
        <p14:creationId xmlns:p14="http://schemas.microsoft.com/office/powerpoint/2010/main" val="26247336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幻灯片图像占位符 18433"/>
          <p:cNvSpPr>
            <a:spLocks noGrp="1" noRot="1" noChangeAspect="1" noTextEdit="1"/>
          </p:cNvSpPr>
          <p:nvPr>
            <p:ph type="sldImg"/>
          </p:nvPr>
        </p:nvSpPr>
        <p:spPr/>
      </p:sp>
      <p:sp>
        <p:nvSpPr>
          <p:cNvPr id="18435" name="文本占位符 18434"/>
          <p:cNvSpPr>
            <a:spLocks noGrp="1"/>
          </p:cNvSpPr>
          <p:nvPr>
            <p:ph type="body" idx="1"/>
          </p:nvPr>
        </p:nvSpPr>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6</a:t>
            </a:fld>
            <a:endParaRPr lang="zh-CN" sz="1200"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幻灯片图像占位符 81921"/>
          <p:cNvSpPr>
            <a:spLocks noGrp="1" noRot="1" noChangeAspect="1" noTextEdit="1"/>
          </p:cNvSpPr>
          <p:nvPr>
            <p:ph type="sldImg"/>
          </p:nvPr>
        </p:nvSpPr>
        <p:spPr/>
      </p:sp>
      <p:sp>
        <p:nvSpPr>
          <p:cNvPr id="81923" name="文本占位符 81922"/>
          <p:cNvSpPr>
            <a:spLocks noGrp="1"/>
          </p:cNvSpPr>
          <p:nvPr>
            <p:ph type="body" idx="1"/>
          </p:nvPr>
        </p:nvSpPr>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7</a:t>
            </a:fld>
            <a:endParaRPr lang="zh-CN" sz="1200"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幻灯片图像占位符 82945"/>
          <p:cNvSpPr>
            <a:spLocks noGrp="1" noRot="1" noChangeAspect="1" noTextEdit="1"/>
          </p:cNvSpPr>
          <p:nvPr>
            <p:ph type="sldImg"/>
          </p:nvPr>
        </p:nvSpPr>
        <p:spPr/>
      </p:sp>
      <p:sp>
        <p:nvSpPr>
          <p:cNvPr id="82947" name="文本占位符 82946"/>
          <p:cNvSpPr>
            <a:spLocks noGrp="1"/>
          </p:cNvSpPr>
          <p:nvPr>
            <p:ph type="body" idx="1"/>
          </p:nvPr>
        </p:nvSpPr>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8</a:t>
            </a:fld>
            <a:endParaRPr lang="zh-CN" sz="1200"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幻灯片图像占位符 84993"/>
          <p:cNvSpPr>
            <a:spLocks noGrp="1" noRot="1" noChangeAspect="1" noTextEdit="1"/>
          </p:cNvSpPr>
          <p:nvPr>
            <p:ph type="sldImg"/>
          </p:nvPr>
        </p:nvSpPr>
        <p:spPr/>
      </p:sp>
      <p:sp>
        <p:nvSpPr>
          <p:cNvPr id="84995" name="文本占位符 84994"/>
          <p:cNvSpPr>
            <a:spLocks noGrp="1"/>
          </p:cNvSpPr>
          <p:nvPr>
            <p:ph type="body" idx="1"/>
          </p:nvPr>
        </p:nvSpPr>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9</a:t>
            </a:fld>
            <a:endParaRPr lang="zh-CN" sz="1200"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2097326" y="1550835"/>
            <a:ext cx="12583954" cy="3299088"/>
          </a:xfrm>
          <a:prstGeom prst="rect">
            <a:avLst/>
          </a:prstGeom>
        </p:spPr>
        <p:txBody>
          <a:bodyPr anchor="b"/>
          <a:lstStyle>
            <a:lvl1pPr algn="ctr">
              <a:defRPr sz="8255"/>
            </a:lvl1pPr>
          </a:lstStyle>
          <a:p>
            <a:r>
              <a:rPr lang="zh-CN" altLang="en-US"/>
              <a:t>单击此处编辑母版标题样式</a:t>
            </a:r>
          </a:p>
        </p:txBody>
      </p:sp>
      <p:sp>
        <p:nvSpPr>
          <p:cNvPr id="3" name="副标题 2"/>
          <p:cNvSpPr>
            <a:spLocks noGrp="1"/>
          </p:cNvSpPr>
          <p:nvPr>
            <p:ph type="subTitle" idx="1"/>
          </p:nvPr>
        </p:nvSpPr>
        <p:spPr>
          <a:xfrm>
            <a:off x="2097326" y="4977149"/>
            <a:ext cx="12583954" cy="2287864"/>
          </a:xfrm>
          <a:prstGeom prst="rect">
            <a:avLst/>
          </a:prstGeom>
        </p:spPr>
        <p:txBody>
          <a:bodyPr/>
          <a:lstStyle>
            <a:lvl1pPr marL="0" indent="0" algn="ctr">
              <a:buNone/>
              <a:defRPr sz="3305"/>
            </a:lvl1pPr>
            <a:lvl2pPr marL="629285" indent="0" algn="ctr">
              <a:buNone/>
              <a:defRPr sz="2750"/>
            </a:lvl2pPr>
            <a:lvl3pPr marL="1258570" indent="0" algn="ctr">
              <a:buNone/>
              <a:defRPr sz="2475"/>
            </a:lvl3pPr>
            <a:lvl4pPr marL="1887855" indent="0" algn="ctr">
              <a:buNone/>
              <a:defRPr sz="2200"/>
            </a:lvl4pPr>
            <a:lvl5pPr marL="2516505" indent="0" algn="ctr">
              <a:buNone/>
              <a:defRPr sz="2200"/>
            </a:lvl5pPr>
            <a:lvl6pPr marL="3145790" indent="0" algn="ctr">
              <a:buNone/>
              <a:defRPr sz="2200"/>
            </a:lvl6pPr>
            <a:lvl7pPr marL="3775075" indent="0" algn="ctr">
              <a:buNone/>
              <a:defRPr sz="2200"/>
            </a:lvl7pPr>
            <a:lvl8pPr marL="4404360" indent="0" algn="ctr">
              <a:buNone/>
              <a:defRPr sz="2200"/>
            </a:lvl8pPr>
            <a:lvl9pPr marL="5033645" indent="0" algn="ctr">
              <a:buNone/>
              <a:defRPr sz="2200"/>
            </a:lvl9pPr>
          </a:lstStyle>
          <a:p>
            <a:r>
              <a:rPr lang="zh-CN" altLang="en-US"/>
              <a:t>单击此处编辑母版副标题样式</a:t>
            </a:r>
          </a:p>
        </p:txBody>
      </p:sp>
    </p:spTree>
  </p:cSld>
  <p:clrMapOvr>
    <a:masterClrMapping/>
  </p:clrMapOvr>
  <p:transition spd="slow" advClick="0">
    <p:comb/>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955"/>
            <a:ext cx="8229600" cy="1143000"/>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457200" y="1600200"/>
            <a:ext cx="8229600" cy="4526280"/>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cSld>
  <p:clrMapOvr>
    <a:masterClrMapping/>
  </p:clrMapOvr>
  <p:transition spd="slow" advClick="0">
    <p:comb/>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12007189" y="504515"/>
            <a:ext cx="3617887" cy="8030561"/>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1153529" y="504515"/>
            <a:ext cx="10643928" cy="8030561"/>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cSld>
  <p:clrMapOvr>
    <a:masterClrMapping/>
  </p:clrMapOvr>
  <p:transition spd="slow" advClick="0">
    <p:comb/>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woObj" preserve="1">
  <p:cSld name="标题，一项大型内容和两项小型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1153529" y="2522574"/>
            <a:ext cx="7130907" cy="6012502"/>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quarter" idx="2"/>
          </p:nvPr>
        </p:nvSpPr>
        <p:spPr>
          <a:xfrm>
            <a:off x="8494169" y="2522574"/>
            <a:ext cx="7130907" cy="289986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内容占位符 4"/>
          <p:cNvSpPr>
            <a:spLocks noGrp="1"/>
          </p:cNvSpPr>
          <p:nvPr>
            <p:ph sz="quarter" idx="3"/>
          </p:nvPr>
        </p:nvSpPr>
        <p:spPr>
          <a:xfrm>
            <a:off x="8494169" y="5633018"/>
            <a:ext cx="7130907" cy="290205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cSld>
  <p:clrMapOvr>
    <a:masterClrMapping/>
  </p:clrMapOvr>
  <p:transition spd="slow" advClick="0">
    <p:comb/>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955"/>
            <a:ext cx="8229600" cy="1143000"/>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457200" y="1600200"/>
            <a:ext cx="8229600" cy="4526280"/>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cSld>
  <p:clrMapOvr>
    <a:masterClrMapping/>
  </p:clrMapOvr>
  <p:transition spd="slow" advClick="0">
    <p:comb/>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1144790" y="2362446"/>
            <a:ext cx="14471547" cy="3941796"/>
          </a:xfrm>
          <a:prstGeom prst="rect">
            <a:avLst/>
          </a:prstGeom>
        </p:spPr>
        <p:txBody>
          <a:bodyPr anchor="b"/>
          <a:lstStyle>
            <a:lvl1pPr>
              <a:defRPr sz="8255"/>
            </a:lvl1pPr>
          </a:lstStyle>
          <a:p>
            <a:r>
              <a:rPr lang="zh-CN" altLang="en-US"/>
              <a:t>单击此处编辑母版标题样式</a:t>
            </a:r>
          </a:p>
        </p:txBody>
      </p:sp>
      <p:sp>
        <p:nvSpPr>
          <p:cNvPr id="3" name="文本占位符 2"/>
          <p:cNvSpPr>
            <a:spLocks noGrp="1"/>
          </p:cNvSpPr>
          <p:nvPr>
            <p:ph type="body" idx="1"/>
          </p:nvPr>
        </p:nvSpPr>
        <p:spPr>
          <a:xfrm>
            <a:off x="1144790" y="6341533"/>
            <a:ext cx="14471547" cy="2072897"/>
          </a:xfrm>
          <a:prstGeom prst="rect">
            <a:avLst/>
          </a:prstGeom>
        </p:spPr>
        <p:txBody>
          <a:bodyPr/>
          <a:lstStyle>
            <a:lvl1pPr marL="0" indent="0">
              <a:buNone/>
              <a:defRPr sz="3305">
                <a:solidFill>
                  <a:schemeClr val="tx1">
                    <a:tint val="75000"/>
                  </a:schemeClr>
                </a:solidFill>
              </a:defRPr>
            </a:lvl1pPr>
            <a:lvl2pPr marL="629285" indent="0">
              <a:buNone/>
              <a:defRPr sz="2750">
                <a:solidFill>
                  <a:schemeClr val="tx1">
                    <a:tint val="75000"/>
                  </a:schemeClr>
                </a:solidFill>
              </a:defRPr>
            </a:lvl2pPr>
            <a:lvl3pPr marL="1258570" indent="0">
              <a:buNone/>
              <a:defRPr sz="2475">
                <a:solidFill>
                  <a:schemeClr val="tx1">
                    <a:tint val="75000"/>
                  </a:schemeClr>
                </a:solidFill>
              </a:defRPr>
            </a:lvl3pPr>
            <a:lvl4pPr marL="1887855" indent="0">
              <a:buNone/>
              <a:defRPr sz="2200">
                <a:solidFill>
                  <a:schemeClr val="tx1">
                    <a:tint val="75000"/>
                  </a:schemeClr>
                </a:solidFill>
              </a:defRPr>
            </a:lvl4pPr>
            <a:lvl5pPr marL="2516505" indent="0">
              <a:buNone/>
              <a:defRPr sz="2200">
                <a:solidFill>
                  <a:schemeClr val="tx1">
                    <a:tint val="75000"/>
                  </a:schemeClr>
                </a:solidFill>
              </a:defRPr>
            </a:lvl5pPr>
            <a:lvl6pPr marL="3145790" indent="0">
              <a:buNone/>
              <a:defRPr sz="2200">
                <a:solidFill>
                  <a:schemeClr val="tx1">
                    <a:tint val="75000"/>
                  </a:schemeClr>
                </a:solidFill>
              </a:defRPr>
            </a:lvl6pPr>
            <a:lvl7pPr marL="3775075" indent="0">
              <a:buNone/>
              <a:defRPr sz="2200">
                <a:solidFill>
                  <a:schemeClr val="tx1">
                    <a:tint val="75000"/>
                  </a:schemeClr>
                </a:solidFill>
              </a:defRPr>
            </a:lvl7pPr>
            <a:lvl8pPr marL="4404360" indent="0">
              <a:buNone/>
              <a:defRPr sz="2200">
                <a:solidFill>
                  <a:schemeClr val="tx1">
                    <a:tint val="75000"/>
                  </a:schemeClr>
                </a:solidFill>
              </a:defRPr>
            </a:lvl8pPr>
            <a:lvl9pPr marL="5033645" indent="0">
              <a:buNone/>
              <a:defRPr sz="2200">
                <a:solidFill>
                  <a:schemeClr val="tx1">
                    <a:tint val="75000"/>
                  </a:schemeClr>
                </a:solidFill>
              </a:defRPr>
            </a:lvl9pPr>
          </a:lstStyle>
          <a:p>
            <a:pPr lvl="0"/>
            <a:r>
              <a:rPr lang="zh-CN" altLang="en-US"/>
              <a:t>单击此处编辑母版文本样式</a:t>
            </a:r>
          </a:p>
        </p:txBody>
      </p:sp>
    </p:spTree>
  </p:cSld>
  <p:clrMapOvr>
    <a:masterClrMapping/>
  </p:clrMapOvr>
  <p:transition spd="slow" advClick="0">
    <p:comb/>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955"/>
            <a:ext cx="8229600" cy="1143000"/>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1153529" y="2522574"/>
            <a:ext cx="7130907" cy="6012502"/>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8494169" y="2522574"/>
            <a:ext cx="7130907" cy="6012502"/>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cSld>
  <p:clrMapOvr>
    <a:masterClrMapping/>
  </p:clrMapOvr>
  <p:transition spd="slow" advClick="0">
    <p:comb/>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1155714" y="504515"/>
            <a:ext cx="14471547" cy="1831609"/>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1633236" y="2457373"/>
            <a:ext cx="6707002" cy="1138448"/>
          </a:xfrm>
          <a:prstGeom prst="rect">
            <a:avLst/>
          </a:prstGeom>
        </p:spPr>
        <p:txBody>
          <a:bodyPr anchor="ctr" anchorCtr="0"/>
          <a:lstStyle>
            <a:lvl1pPr marL="0" indent="0">
              <a:buNone/>
              <a:defRPr sz="3855"/>
            </a:lvl1pPr>
            <a:lvl2pPr marL="629285" indent="0">
              <a:buNone/>
              <a:defRPr sz="3305"/>
            </a:lvl2pPr>
            <a:lvl3pPr marL="1258570" indent="0">
              <a:buNone/>
              <a:defRPr sz="2750"/>
            </a:lvl3pPr>
            <a:lvl4pPr marL="1887855" indent="0">
              <a:buNone/>
              <a:defRPr sz="2475"/>
            </a:lvl4pPr>
            <a:lvl5pPr marL="2516505" indent="0">
              <a:buNone/>
              <a:defRPr sz="2475"/>
            </a:lvl5pPr>
            <a:lvl6pPr marL="3145790" indent="0">
              <a:buNone/>
              <a:defRPr sz="2475"/>
            </a:lvl6pPr>
            <a:lvl7pPr marL="3775075" indent="0">
              <a:buNone/>
              <a:defRPr sz="2475"/>
            </a:lvl7pPr>
            <a:lvl8pPr marL="4404360" indent="0">
              <a:buNone/>
              <a:defRPr sz="2475"/>
            </a:lvl8pPr>
            <a:lvl9pPr marL="5033645" indent="0">
              <a:buNone/>
              <a:defRPr sz="2475"/>
            </a:lvl9pPr>
          </a:lstStyle>
          <a:p>
            <a:pPr lvl="0"/>
            <a:r>
              <a:rPr lang="zh-CN" altLang="en-US"/>
              <a:t>单击此处编辑母版文本样式</a:t>
            </a:r>
          </a:p>
        </p:txBody>
      </p:sp>
      <p:sp>
        <p:nvSpPr>
          <p:cNvPr id="4" name="内容占位符 3"/>
          <p:cNvSpPr>
            <a:spLocks noGrp="1"/>
          </p:cNvSpPr>
          <p:nvPr>
            <p:ph sz="half" idx="2"/>
          </p:nvPr>
        </p:nvSpPr>
        <p:spPr>
          <a:xfrm>
            <a:off x="1633236" y="3682912"/>
            <a:ext cx="6707002" cy="4869712"/>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8610785" y="2457373"/>
            <a:ext cx="6740034" cy="1138448"/>
          </a:xfrm>
          <a:prstGeom prst="rect">
            <a:avLst/>
          </a:prstGeom>
        </p:spPr>
        <p:txBody>
          <a:bodyPr anchor="ctr" anchorCtr="0"/>
          <a:lstStyle>
            <a:lvl1pPr marL="0" indent="0">
              <a:buNone/>
              <a:defRPr sz="3855"/>
            </a:lvl1pPr>
            <a:lvl2pPr marL="629285" indent="0">
              <a:buNone/>
              <a:defRPr sz="3305"/>
            </a:lvl2pPr>
            <a:lvl3pPr marL="1258570" indent="0">
              <a:buNone/>
              <a:defRPr sz="2750"/>
            </a:lvl3pPr>
            <a:lvl4pPr marL="1887855" indent="0">
              <a:buNone/>
              <a:defRPr sz="2475"/>
            </a:lvl4pPr>
            <a:lvl5pPr marL="2516505" indent="0">
              <a:buNone/>
              <a:defRPr sz="2475"/>
            </a:lvl5pPr>
            <a:lvl6pPr marL="3145790" indent="0">
              <a:buNone/>
              <a:defRPr sz="2475"/>
            </a:lvl6pPr>
            <a:lvl7pPr marL="3775075" indent="0">
              <a:buNone/>
              <a:defRPr sz="2475"/>
            </a:lvl7pPr>
            <a:lvl8pPr marL="4404360" indent="0">
              <a:buNone/>
              <a:defRPr sz="2475"/>
            </a:lvl8pPr>
            <a:lvl9pPr marL="5033645" indent="0">
              <a:buNone/>
              <a:defRPr sz="2475"/>
            </a:lvl9pPr>
          </a:lstStyle>
          <a:p>
            <a:pPr lvl="0"/>
            <a:r>
              <a:rPr lang="zh-CN" altLang="en-US"/>
              <a:t>单击此处编辑母版文本样式</a:t>
            </a:r>
          </a:p>
        </p:txBody>
      </p:sp>
      <p:sp>
        <p:nvSpPr>
          <p:cNvPr id="6" name="内容占位符 5"/>
          <p:cNvSpPr>
            <a:spLocks noGrp="1"/>
          </p:cNvSpPr>
          <p:nvPr>
            <p:ph sz="quarter" idx="4"/>
          </p:nvPr>
        </p:nvSpPr>
        <p:spPr>
          <a:xfrm>
            <a:off x="8610785" y="3682912"/>
            <a:ext cx="6740034" cy="4869712"/>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cSld>
  <p:clrMapOvr>
    <a:masterClrMapping/>
  </p:clrMapOvr>
  <p:transition spd="slow" advClick="0">
    <p:comb/>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955"/>
            <a:ext cx="8229600" cy="1143000"/>
          </a:xfrm>
          <a:prstGeom prst="rect">
            <a:avLst/>
          </a:prstGeom>
        </p:spPr>
        <p:txBody>
          <a:bodyPr/>
          <a:lstStyle/>
          <a:p>
            <a:r>
              <a:rPr lang="zh-CN" altLang="en-US"/>
              <a:t>单击此处编辑母版标题样式</a:t>
            </a:r>
          </a:p>
        </p:txBody>
      </p:sp>
    </p:spTree>
  </p:cSld>
  <p:clrMapOvr>
    <a:masterClrMapping/>
  </p:clrMapOvr>
  <p:transition spd="slow" advClick="0">
    <p:comb/>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cSld>
  <p:clrMapOvr>
    <a:masterClrMapping/>
  </p:clrMapOvr>
  <p:transition spd="slow" advClick="0">
    <p:comb/>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1155714" y="631740"/>
            <a:ext cx="5411536" cy="2211091"/>
          </a:xfrm>
          <a:prstGeom prst="rect">
            <a:avLst/>
          </a:prstGeom>
        </p:spPr>
        <p:txBody>
          <a:bodyPr anchor="b"/>
          <a:lstStyle>
            <a:lvl1pPr>
              <a:defRPr sz="4405"/>
            </a:lvl1pPr>
          </a:lstStyle>
          <a:p>
            <a:r>
              <a:rPr lang="zh-CN" altLang="en-US"/>
              <a:t>单击此处编辑母版标题样式</a:t>
            </a:r>
          </a:p>
        </p:txBody>
      </p:sp>
      <p:sp>
        <p:nvSpPr>
          <p:cNvPr id="3" name="内容占位符 2"/>
          <p:cNvSpPr>
            <a:spLocks noGrp="1"/>
          </p:cNvSpPr>
          <p:nvPr>
            <p:ph idx="1"/>
          </p:nvPr>
        </p:nvSpPr>
        <p:spPr>
          <a:xfrm>
            <a:off x="7133093" y="1364384"/>
            <a:ext cx="8494169" cy="6734176"/>
          </a:xfrm>
          <a:prstGeom prst="rect">
            <a:avLst/>
          </a:prstGeom>
        </p:spPr>
        <p:txBody>
          <a:bodyPr/>
          <a:lstStyle>
            <a:lvl1pPr>
              <a:defRPr sz="4405"/>
            </a:lvl1pPr>
            <a:lvl2pPr>
              <a:defRPr sz="3855"/>
            </a:lvl2pPr>
            <a:lvl3pPr>
              <a:defRPr sz="3305"/>
            </a:lvl3pPr>
            <a:lvl4pPr>
              <a:defRPr sz="2750"/>
            </a:lvl4pPr>
            <a:lvl5pPr>
              <a:defRPr sz="2750"/>
            </a:lvl5pPr>
            <a:lvl6pPr>
              <a:defRPr sz="2750"/>
            </a:lvl6pPr>
            <a:lvl7pPr>
              <a:defRPr sz="2750"/>
            </a:lvl7pPr>
            <a:lvl8pPr>
              <a:defRPr sz="2750"/>
            </a:lvl8pPr>
            <a:lvl9pPr>
              <a:defRPr sz="275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1155714" y="2842832"/>
            <a:ext cx="5411536" cy="5266697"/>
          </a:xfrm>
          <a:prstGeom prst="rect">
            <a:avLst/>
          </a:prstGeom>
        </p:spPr>
        <p:txBody>
          <a:bodyPr/>
          <a:lstStyle>
            <a:lvl1pPr marL="0" indent="0">
              <a:buNone/>
              <a:defRPr sz="2200"/>
            </a:lvl1pPr>
            <a:lvl2pPr marL="629285" indent="0">
              <a:buNone/>
              <a:defRPr sz="1925"/>
            </a:lvl2pPr>
            <a:lvl3pPr marL="1258570" indent="0">
              <a:buNone/>
              <a:defRPr sz="1650"/>
            </a:lvl3pPr>
            <a:lvl4pPr marL="1887855" indent="0">
              <a:buNone/>
              <a:defRPr sz="1375"/>
            </a:lvl4pPr>
            <a:lvl5pPr marL="2516505" indent="0">
              <a:buNone/>
              <a:defRPr sz="1375"/>
            </a:lvl5pPr>
            <a:lvl6pPr marL="3145790" indent="0">
              <a:buNone/>
              <a:defRPr sz="1375"/>
            </a:lvl6pPr>
            <a:lvl7pPr marL="3775075" indent="0">
              <a:buNone/>
              <a:defRPr sz="1375"/>
            </a:lvl7pPr>
            <a:lvl8pPr marL="4404360" indent="0">
              <a:buNone/>
              <a:defRPr sz="1375"/>
            </a:lvl8pPr>
            <a:lvl9pPr marL="5033645" indent="0">
              <a:buNone/>
              <a:defRPr sz="1375"/>
            </a:lvl9pPr>
          </a:lstStyle>
          <a:p>
            <a:pPr lvl="0"/>
            <a:r>
              <a:rPr lang="zh-CN" altLang="en-US"/>
              <a:t>单击此处编辑母版文本样式</a:t>
            </a:r>
          </a:p>
        </p:txBody>
      </p:sp>
    </p:spTree>
  </p:cSld>
  <p:clrMapOvr>
    <a:masterClrMapping/>
  </p:clrMapOvr>
  <p:transition spd="slow" advClick="0">
    <p:comb/>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155714" y="631740"/>
            <a:ext cx="5732345" cy="2211091"/>
          </a:xfrm>
          <a:prstGeom prst="rect">
            <a:avLst/>
          </a:prstGeom>
        </p:spPr>
        <p:txBody>
          <a:bodyPr anchor="b"/>
          <a:lstStyle>
            <a:lvl1pPr>
              <a:defRPr sz="4405"/>
            </a:lvl1pPr>
          </a:lstStyle>
          <a:p>
            <a:r>
              <a:rPr lang="zh-CN" altLang="en-US"/>
              <a:t>单击此处编辑母版标题样式</a:t>
            </a:r>
          </a:p>
        </p:txBody>
      </p:sp>
      <p:sp>
        <p:nvSpPr>
          <p:cNvPr id="3" name="图片占位符 2"/>
          <p:cNvSpPr>
            <a:spLocks noGrp="1"/>
          </p:cNvSpPr>
          <p:nvPr>
            <p:ph type="pic" idx="1"/>
          </p:nvPr>
        </p:nvSpPr>
        <p:spPr>
          <a:xfrm>
            <a:off x="7133093" y="631742"/>
            <a:ext cx="8494169" cy="7466820"/>
          </a:xfrm>
          <a:prstGeom prst="rect">
            <a:avLst/>
          </a:prstGeom>
        </p:spPr>
        <p:txBody>
          <a:bodyPr/>
          <a:lstStyle>
            <a:lvl1pPr marL="0" indent="0">
              <a:buNone/>
              <a:defRPr sz="4405"/>
            </a:lvl1pPr>
            <a:lvl2pPr marL="629285" indent="0">
              <a:buNone/>
              <a:defRPr sz="3855"/>
            </a:lvl2pPr>
            <a:lvl3pPr marL="1258570" indent="0">
              <a:buNone/>
              <a:defRPr sz="3305"/>
            </a:lvl3pPr>
            <a:lvl4pPr marL="1887855" indent="0">
              <a:buNone/>
              <a:defRPr sz="2750"/>
            </a:lvl4pPr>
            <a:lvl5pPr marL="2516505" indent="0">
              <a:buNone/>
              <a:defRPr sz="2750"/>
            </a:lvl5pPr>
            <a:lvl6pPr marL="3145790" indent="0">
              <a:buNone/>
              <a:defRPr sz="2750"/>
            </a:lvl6pPr>
            <a:lvl7pPr marL="3775075" indent="0">
              <a:buNone/>
              <a:defRPr sz="2750"/>
            </a:lvl7pPr>
            <a:lvl8pPr marL="4404360" indent="0">
              <a:buNone/>
              <a:defRPr sz="2750"/>
            </a:lvl8pPr>
            <a:lvl9pPr marL="5033645" indent="0">
              <a:buNone/>
              <a:defRPr sz="2750"/>
            </a:lvl9pPr>
          </a:lstStyle>
          <a:p>
            <a:endParaRPr lang="zh-CN" altLang="en-US"/>
          </a:p>
        </p:txBody>
      </p:sp>
      <p:sp>
        <p:nvSpPr>
          <p:cNvPr id="4" name="文本占位符 3"/>
          <p:cNvSpPr>
            <a:spLocks noGrp="1"/>
          </p:cNvSpPr>
          <p:nvPr>
            <p:ph type="body" sz="half" idx="2"/>
          </p:nvPr>
        </p:nvSpPr>
        <p:spPr>
          <a:xfrm>
            <a:off x="1155714" y="2842832"/>
            <a:ext cx="5732345" cy="5266697"/>
          </a:xfrm>
          <a:prstGeom prst="rect">
            <a:avLst/>
          </a:prstGeom>
        </p:spPr>
        <p:txBody>
          <a:bodyPr/>
          <a:lstStyle>
            <a:lvl1pPr marL="0" indent="0">
              <a:buNone/>
              <a:defRPr sz="2750"/>
            </a:lvl1pPr>
            <a:lvl2pPr marL="629285" indent="0">
              <a:buNone/>
              <a:defRPr sz="2475"/>
            </a:lvl2pPr>
            <a:lvl3pPr marL="1258570" indent="0">
              <a:buNone/>
              <a:defRPr sz="2200"/>
            </a:lvl3pPr>
            <a:lvl4pPr marL="1887855" indent="0">
              <a:buNone/>
              <a:defRPr sz="1925"/>
            </a:lvl4pPr>
            <a:lvl5pPr marL="2516505" indent="0">
              <a:buNone/>
              <a:defRPr sz="1925"/>
            </a:lvl5pPr>
            <a:lvl6pPr marL="3145790" indent="0">
              <a:buNone/>
              <a:defRPr sz="1925"/>
            </a:lvl6pPr>
            <a:lvl7pPr marL="3775075" indent="0">
              <a:buNone/>
              <a:defRPr sz="1925"/>
            </a:lvl7pPr>
            <a:lvl8pPr marL="4404360" indent="0">
              <a:buNone/>
              <a:defRPr sz="1925"/>
            </a:lvl8pPr>
            <a:lvl9pPr marL="5033645" indent="0">
              <a:buNone/>
              <a:defRPr sz="1925"/>
            </a:lvl9pPr>
          </a:lstStyle>
          <a:p>
            <a:pPr lvl="0"/>
            <a:r>
              <a:rPr lang="zh-CN" altLang="en-US"/>
              <a:t>单击此处编辑母版文本样式</a:t>
            </a:r>
          </a:p>
        </p:txBody>
      </p:sp>
    </p:spTree>
  </p:cSld>
  <p:clrMapOvr>
    <a:masterClrMapping/>
  </p:clrMapOvr>
  <p:transition spd="slow" advClick="0">
    <p:comb/>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1034" name="图片 1033" descr="PPT素材-02"/>
          <p:cNvPicPr>
            <a:picLocks noChangeAspect="1"/>
          </p:cNvPicPr>
          <p:nvPr userDrawn="1"/>
        </p:nvPicPr>
        <p:blipFill>
          <a:blip r:embed="rId14"/>
          <a:stretch>
            <a:fillRect/>
          </a:stretch>
        </p:blipFill>
        <p:spPr>
          <a:xfrm>
            <a:off x="1588" y="1588"/>
            <a:ext cx="16775112" cy="9472612"/>
          </a:xfrm>
          <a:prstGeom prst="rect">
            <a:avLst/>
          </a:prstGeom>
          <a:noFill/>
          <a:ln w="9525">
            <a:noFill/>
          </a:ln>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ransition spd="slow" advClick="0">
    <p:comb/>
  </p:transition>
  <p:hf sldNum="0" hdr="0"/>
  <p:txStyles>
    <p:titleStyle>
      <a:lvl1pPr marL="0" lvl="0" indent="0" algn="ctr" defTabSz="1500505" eaLnBrk="1" fontAlgn="base" latinLnBrk="0" hangingPunct="1">
        <a:lnSpc>
          <a:spcPct val="100000"/>
        </a:lnSpc>
        <a:spcBef>
          <a:spcPct val="0"/>
        </a:spcBef>
        <a:spcAft>
          <a:spcPct val="0"/>
        </a:spcAft>
        <a:buClr>
          <a:srgbClr val="000000"/>
        </a:buClr>
        <a:buNone/>
        <a:defRPr sz="7200" b="0" i="0" u="none" kern="1200" baseline="0">
          <a:solidFill>
            <a:schemeClr val="tx2"/>
          </a:solidFill>
          <a:latin typeface="+mj-lt"/>
          <a:ea typeface="+mj-ea"/>
          <a:cs typeface="+mj-cs"/>
        </a:defRPr>
      </a:lvl1pPr>
    </p:titleStyle>
    <p:bodyStyle>
      <a:lvl1pPr marL="561975" lvl="0" indent="-561975" algn="l" defTabSz="1500505" eaLnBrk="1" fontAlgn="base" latinLnBrk="0" hangingPunct="1">
        <a:lnSpc>
          <a:spcPct val="100000"/>
        </a:lnSpc>
        <a:spcBef>
          <a:spcPct val="20000"/>
        </a:spcBef>
        <a:spcAft>
          <a:spcPct val="0"/>
        </a:spcAft>
        <a:buChar char="•"/>
        <a:defRPr sz="5200" b="0" i="0" u="none" kern="1200" baseline="0">
          <a:solidFill>
            <a:schemeClr val="tx1"/>
          </a:solidFill>
          <a:latin typeface="+mn-lt"/>
          <a:ea typeface="+mn-ea"/>
          <a:cs typeface="+mn-cs"/>
        </a:defRPr>
      </a:lvl1pPr>
      <a:lvl2pPr marL="1219200" lvl="1" indent="-469900" algn="l" defTabSz="1500505" eaLnBrk="1" fontAlgn="base" latinLnBrk="0" hangingPunct="1">
        <a:lnSpc>
          <a:spcPct val="100000"/>
        </a:lnSpc>
        <a:spcBef>
          <a:spcPct val="20000"/>
        </a:spcBef>
        <a:spcAft>
          <a:spcPct val="0"/>
        </a:spcAft>
        <a:buChar char="–"/>
        <a:defRPr sz="4600" b="0" i="0" u="none" kern="1200" baseline="0">
          <a:solidFill>
            <a:schemeClr val="tx1"/>
          </a:solidFill>
          <a:latin typeface="+mn-lt"/>
          <a:ea typeface="+mn-ea"/>
          <a:cs typeface="+mn-cs"/>
        </a:defRPr>
      </a:lvl2pPr>
      <a:lvl3pPr marL="1875155" lvl="2" indent="-374650" algn="l" defTabSz="1500505" eaLnBrk="1" fontAlgn="base" latinLnBrk="0" hangingPunct="1">
        <a:lnSpc>
          <a:spcPct val="100000"/>
        </a:lnSpc>
        <a:spcBef>
          <a:spcPct val="20000"/>
        </a:spcBef>
        <a:spcAft>
          <a:spcPct val="0"/>
        </a:spcAft>
        <a:buChar char="•"/>
        <a:defRPr sz="3900" b="0" i="0" u="none" kern="1200" baseline="0">
          <a:solidFill>
            <a:schemeClr val="tx1"/>
          </a:solidFill>
          <a:latin typeface="+mn-lt"/>
          <a:ea typeface="+mn-ea"/>
          <a:cs typeface="+mn-cs"/>
        </a:defRPr>
      </a:lvl3pPr>
      <a:lvl4pPr marL="2625725" lvl="3" indent="-375920" algn="l" defTabSz="1500505" eaLnBrk="1" fontAlgn="base" latinLnBrk="0" hangingPunct="1">
        <a:lnSpc>
          <a:spcPct val="100000"/>
        </a:lnSpc>
        <a:spcBef>
          <a:spcPct val="20000"/>
        </a:spcBef>
        <a:spcAft>
          <a:spcPct val="0"/>
        </a:spcAft>
        <a:buChar char="–"/>
        <a:defRPr sz="3300" b="0" i="0" u="none" kern="1200" baseline="0">
          <a:solidFill>
            <a:schemeClr val="tx1"/>
          </a:solidFill>
          <a:latin typeface="+mn-lt"/>
          <a:ea typeface="+mn-ea"/>
          <a:cs typeface="+mn-cs"/>
        </a:defRPr>
      </a:lvl4pPr>
      <a:lvl5pPr marL="3375025" lvl="4" indent="-374650" algn="l" defTabSz="1500505" eaLnBrk="1" fontAlgn="base" latinLnBrk="0" hangingPunct="1">
        <a:lnSpc>
          <a:spcPct val="100000"/>
        </a:lnSpc>
        <a:spcBef>
          <a:spcPct val="20000"/>
        </a:spcBef>
        <a:spcAft>
          <a:spcPct val="0"/>
        </a:spcAft>
        <a:buChar char="»"/>
        <a:defRPr sz="3300" b="0" i="0" u="none" kern="1200" baseline="0">
          <a:solidFill>
            <a:schemeClr val="tx1"/>
          </a:solidFill>
          <a:latin typeface="+mn-lt"/>
          <a:ea typeface="+mn-ea"/>
          <a:cs typeface="+mn-cs"/>
        </a:defRPr>
      </a:lvl5pPr>
      <a:lvl6pPr marL="2514600" lvl="5" indent="-228600" algn="l" defTabSz="1500505" eaLnBrk="1" fontAlgn="base" latinLnBrk="0" hangingPunct="1">
        <a:lnSpc>
          <a:spcPct val="100000"/>
        </a:lnSpc>
        <a:spcBef>
          <a:spcPct val="20000"/>
        </a:spcBef>
        <a:spcAft>
          <a:spcPct val="0"/>
        </a:spcAft>
        <a:buChar char="»"/>
        <a:defRPr sz="3300" b="0" i="0" u="none" kern="1200" baseline="0">
          <a:solidFill>
            <a:schemeClr val="tx1"/>
          </a:solidFill>
          <a:latin typeface="+mn-lt"/>
          <a:ea typeface="+mn-ea"/>
          <a:cs typeface="+mn-cs"/>
        </a:defRPr>
      </a:lvl6pPr>
      <a:lvl7pPr marL="2971800" lvl="6" indent="-228600" algn="l" defTabSz="1500505" eaLnBrk="1" fontAlgn="base" latinLnBrk="0" hangingPunct="1">
        <a:lnSpc>
          <a:spcPct val="100000"/>
        </a:lnSpc>
        <a:spcBef>
          <a:spcPct val="20000"/>
        </a:spcBef>
        <a:spcAft>
          <a:spcPct val="0"/>
        </a:spcAft>
        <a:buChar char="»"/>
        <a:defRPr sz="3300" b="0" i="0" u="none" kern="1200" baseline="0">
          <a:solidFill>
            <a:schemeClr val="tx1"/>
          </a:solidFill>
          <a:latin typeface="+mn-lt"/>
          <a:ea typeface="+mn-ea"/>
          <a:cs typeface="+mn-cs"/>
        </a:defRPr>
      </a:lvl7pPr>
      <a:lvl8pPr marL="3429000" lvl="7" indent="-228600" algn="l" defTabSz="1500505" eaLnBrk="1" fontAlgn="base" latinLnBrk="0" hangingPunct="1">
        <a:lnSpc>
          <a:spcPct val="100000"/>
        </a:lnSpc>
        <a:spcBef>
          <a:spcPct val="20000"/>
        </a:spcBef>
        <a:spcAft>
          <a:spcPct val="0"/>
        </a:spcAft>
        <a:buChar char="»"/>
        <a:defRPr sz="3300" b="0" i="0" u="none" kern="1200" baseline="0">
          <a:solidFill>
            <a:schemeClr val="tx1"/>
          </a:solidFill>
          <a:latin typeface="+mn-lt"/>
          <a:ea typeface="+mn-ea"/>
          <a:cs typeface="+mn-cs"/>
        </a:defRPr>
      </a:lvl8pPr>
      <a:lvl9pPr marL="3886200" lvl="8" indent="-228600" algn="l" defTabSz="1500505" eaLnBrk="1" fontAlgn="base" latinLnBrk="0" hangingPunct="1">
        <a:lnSpc>
          <a:spcPct val="100000"/>
        </a:lnSpc>
        <a:spcBef>
          <a:spcPct val="20000"/>
        </a:spcBef>
        <a:spcAft>
          <a:spcPct val="0"/>
        </a:spcAft>
        <a:buChar char="»"/>
        <a:defRPr sz="3300" b="0" i="0" u="none" kern="1200" baseline="0">
          <a:solidFill>
            <a:schemeClr val="tx1"/>
          </a:solidFill>
          <a:latin typeface="+mn-lt"/>
          <a:ea typeface="+mn-ea"/>
          <a:cs typeface="+mn-cs"/>
        </a:defRPr>
      </a:lvl9pPr>
    </p:bodyStyle>
    <p:otherStyle>
      <a:lvl1pPr marL="0" lvl="0"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1pPr>
      <a:lvl2pPr marL="457200" lvl="1" indent="0" algn="l" defTabSz="914400" eaLnBrk="1" fontAlgn="base" latinLnBrk="0" hangingPunct="1">
        <a:lnSpc>
          <a:spcPct val="100000"/>
        </a:lnSpc>
        <a:spcBef>
          <a:spcPct val="0"/>
        </a:spcBef>
        <a:spcAft>
          <a:spcPct val="0"/>
        </a:spcAft>
        <a:buNone/>
        <a:defRPr sz="3000" b="0" i="0" u="none" kern="1200" baseline="0">
          <a:solidFill>
            <a:schemeClr val="tx1"/>
          </a:solidFill>
          <a:latin typeface="+mn-lt"/>
          <a:ea typeface="+mn-ea"/>
          <a:cs typeface="+mn-cs"/>
        </a:defRPr>
      </a:lvl2pPr>
      <a:lvl3pPr marL="914400" lvl="2" indent="0" algn="l" defTabSz="914400" eaLnBrk="1" fontAlgn="base" latinLnBrk="0" hangingPunct="1">
        <a:lnSpc>
          <a:spcPct val="100000"/>
        </a:lnSpc>
        <a:spcBef>
          <a:spcPct val="0"/>
        </a:spcBef>
        <a:spcAft>
          <a:spcPct val="0"/>
        </a:spcAft>
        <a:buNone/>
        <a:defRPr sz="3000" b="0" i="0" u="none" kern="1200" baseline="0">
          <a:solidFill>
            <a:schemeClr val="tx1"/>
          </a:solidFill>
          <a:latin typeface="+mn-lt"/>
          <a:ea typeface="+mn-ea"/>
          <a:cs typeface="+mn-cs"/>
        </a:defRPr>
      </a:lvl3pPr>
      <a:lvl4pPr marL="1371600" lvl="3" indent="0" algn="l" defTabSz="914400" eaLnBrk="1" fontAlgn="base" latinLnBrk="0" hangingPunct="1">
        <a:lnSpc>
          <a:spcPct val="100000"/>
        </a:lnSpc>
        <a:spcBef>
          <a:spcPct val="0"/>
        </a:spcBef>
        <a:spcAft>
          <a:spcPct val="0"/>
        </a:spcAft>
        <a:buNone/>
        <a:defRPr sz="3000" b="0" i="0" u="none" kern="1200" baseline="0">
          <a:solidFill>
            <a:schemeClr val="tx1"/>
          </a:solidFill>
          <a:latin typeface="+mn-lt"/>
          <a:ea typeface="+mn-ea"/>
          <a:cs typeface="+mn-cs"/>
        </a:defRPr>
      </a:lvl4pPr>
      <a:lvl5pPr marL="1828800" lvl="4" indent="0" algn="l" defTabSz="914400" eaLnBrk="1" fontAlgn="base" latinLnBrk="0" hangingPunct="1">
        <a:lnSpc>
          <a:spcPct val="100000"/>
        </a:lnSpc>
        <a:spcBef>
          <a:spcPct val="0"/>
        </a:spcBef>
        <a:spcAft>
          <a:spcPct val="0"/>
        </a:spcAft>
        <a:buNone/>
        <a:defRPr sz="3000" b="0" i="0" u="none" kern="1200" baseline="0">
          <a:solidFill>
            <a:schemeClr val="tx1"/>
          </a:solidFill>
          <a:latin typeface="+mn-lt"/>
          <a:ea typeface="+mn-ea"/>
          <a:cs typeface="+mn-cs"/>
        </a:defRPr>
      </a:lvl5pPr>
      <a:lvl6pPr marL="2286000" lvl="5" indent="0" algn="l" defTabSz="914400" eaLnBrk="1" fontAlgn="base" latinLnBrk="0" hangingPunct="1">
        <a:lnSpc>
          <a:spcPct val="100000"/>
        </a:lnSpc>
        <a:spcBef>
          <a:spcPct val="0"/>
        </a:spcBef>
        <a:spcAft>
          <a:spcPct val="0"/>
        </a:spcAft>
        <a:buNone/>
        <a:defRPr sz="3000" b="0" i="0" u="none" kern="1200" baseline="0">
          <a:solidFill>
            <a:schemeClr val="tx1"/>
          </a:solidFill>
          <a:latin typeface="+mn-lt"/>
          <a:ea typeface="+mn-ea"/>
          <a:cs typeface="+mn-cs"/>
        </a:defRPr>
      </a:lvl6pPr>
      <a:lvl7pPr marL="2743200" lvl="6" indent="0" algn="l" defTabSz="914400" eaLnBrk="1" fontAlgn="base" latinLnBrk="0" hangingPunct="1">
        <a:lnSpc>
          <a:spcPct val="100000"/>
        </a:lnSpc>
        <a:spcBef>
          <a:spcPct val="0"/>
        </a:spcBef>
        <a:spcAft>
          <a:spcPct val="0"/>
        </a:spcAft>
        <a:buNone/>
        <a:defRPr sz="3000" b="0" i="0" u="none" kern="1200" baseline="0">
          <a:solidFill>
            <a:schemeClr val="tx1"/>
          </a:solidFill>
          <a:latin typeface="+mn-lt"/>
          <a:ea typeface="+mn-ea"/>
          <a:cs typeface="+mn-cs"/>
        </a:defRPr>
      </a:lvl7pPr>
      <a:lvl8pPr marL="3200400" lvl="7" indent="0" algn="l" defTabSz="914400" eaLnBrk="1" fontAlgn="base" latinLnBrk="0" hangingPunct="1">
        <a:lnSpc>
          <a:spcPct val="100000"/>
        </a:lnSpc>
        <a:spcBef>
          <a:spcPct val="0"/>
        </a:spcBef>
        <a:spcAft>
          <a:spcPct val="0"/>
        </a:spcAft>
        <a:buNone/>
        <a:defRPr sz="3000" b="0" i="0" u="none" kern="1200" baseline="0">
          <a:solidFill>
            <a:schemeClr val="tx1"/>
          </a:solidFill>
          <a:latin typeface="+mn-lt"/>
          <a:ea typeface="+mn-ea"/>
          <a:cs typeface="+mn-cs"/>
        </a:defRPr>
      </a:lvl8pPr>
      <a:lvl9pPr marL="3657600" lvl="8" indent="0" algn="l" defTabSz="914400" eaLnBrk="1" fontAlgn="base" latinLnBrk="0" hangingPunct="1">
        <a:lnSpc>
          <a:spcPct val="100000"/>
        </a:lnSpc>
        <a:spcBef>
          <a:spcPct val="0"/>
        </a:spcBef>
        <a:spcAft>
          <a:spcPct val="0"/>
        </a:spcAft>
        <a:buNone/>
        <a:defRPr sz="3000" b="0" i="0" u="none" kern="1200" baseline="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31.gif"/><Relationship Id="rId4" Type="http://schemas.openxmlformats.org/officeDocument/2006/relationships/image" Target="../media/image30.gif"/></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37.png"/></Relationships>
</file>

<file path=ppt/slides/_rels/slide1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14.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46.svg"/><Relationship Id="rId5" Type="http://schemas.openxmlformats.org/officeDocument/2006/relationships/image" Target="../media/image45.png"/><Relationship Id="rId4" Type="http://schemas.openxmlformats.org/officeDocument/2006/relationships/image" Target="../media/image44.png"/></Relationships>
</file>

<file path=ppt/slides/_rels/slide1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2.png"/></Relationships>
</file>

<file path=ppt/slides/_rels/slide17.xml.rels><?xml version="1.0" encoding="UTF-8" standalone="yes"?>
<Relationships xmlns="http://schemas.openxmlformats.org/package/2006/relationships"><Relationship Id="rId3" Type="http://schemas.openxmlformats.org/officeDocument/2006/relationships/slide" Target="slide19.xml"/><Relationship Id="rId2" Type="http://schemas.openxmlformats.org/officeDocument/2006/relationships/image" Target="../media/image53.png"/><Relationship Id="rId1" Type="http://schemas.openxmlformats.org/officeDocument/2006/relationships/slideLayout" Target="../slideLayouts/slideLayout2.xml"/><Relationship Id="rId5" Type="http://schemas.openxmlformats.org/officeDocument/2006/relationships/slide" Target="slide20.xml"/><Relationship Id="rId4" Type="http://schemas.openxmlformats.org/officeDocument/2006/relationships/slide" Target="slide18.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slide" Target="slide17.xml"/><Relationship Id="rId4" Type="http://schemas.openxmlformats.org/officeDocument/2006/relationships/image" Target="../media/image54.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slide" Target="slide17.xml"/><Relationship Id="rId4" Type="http://schemas.openxmlformats.org/officeDocument/2006/relationships/image" Target="../media/image55.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slide" Target="slide23.xml"/><Relationship Id="rId5" Type="http://schemas.openxmlformats.org/officeDocument/2006/relationships/slide" Target="slide22.xml"/><Relationship Id="rId4" Type="http://schemas.openxmlformats.org/officeDocument/2006/relationships/slide" Target="slide21.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slide" Target="slide20.xml"/><Relationship Id="rId4" Type="http://schemas.openxmlformats.org/officeDocument/2006/relationships/image" Target="../media/image54.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slide" Target="slide20.xml"/><Relationship Id="rId4" Type="http://schemas.openxmlformats.org/officeDocument/2006/relationships/image" Target="../media/image55.png"/></Relationships>
</file>

<file path=ppt/slides/_rels/slide2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slide" Target="slide26.xml"/><Relationship Id="rId5" Type="http://schemas.openxmlformats.org/officeDocument/2006/relationships/slide" Target="slide24.xml"/><Relationship Id="rId4" Type="http://schemas.openxmlformats.org/officeDocument/2006/relationships/slide" Target="slide25.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slide" Target="slide23.xml"/><Relationship Id="rId4" Type="http://schemas.openxmlformats.org/officeDocument/2006/relationships/image" Target="../media/image54.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slide" Target="slide23.xml"/><Relationship Id="rId4" Type="http://schemas.openxmlformats.org/officeDocument/2006/relationships/image" Target="../media/image55.png"/></Relationships>
</file>

<file path=ppt/slides/_rels/slide2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audio" Target="../media/audio1.wav"/><Relationship Id="rId1" Type="http://schemas.openxmlformats.org/officeDocument/2006/relationships/slideLayout" Target="../slideLayouts/slideLayout2.xml"/><Relationship Id="rId5" Type="http://schemas.openxmlformats.org/officeDocument/2006/relationships/slide" Target="slide28.xml"/><Relationship Id="rId4" Type="http://schemas.openxmlformats.org/officeDocument/2006/relationships/slide" Target="slide27.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slide" Target="slide26.xml"/><Relationship Id="rId4" Type="http://schemas.openxmlformats.org/officeDocument/2006/relationships/image" Target="../media/image54.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slide" Target="slide26.xml"/><Relationship Id="rId4" Type="http://schemas.openxmlformats.org/officeDocument/2006/relationships/image" Target="../media/image55.png"/></Relationships>
</file>

<file path=ppt/slides/_rels/slide2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12.xml"/><Relationship Id="rId5" Type="http://schemas.openxmlformats.org/officeDocument/2006/relationships/image" Target="../media/image12.png"/><Relationship Id="rId4" Type="http://schemas.openxmlformats.org/officeDocument/2006/relationships/image" Target="../media/image11.png"/></Relationships>
</file>

<file path=ppt/slides/_rels/slide30.xml.rels><?xml version="1.0" encoding="UTF-8" standalone="yes"?>
<Relationships xmlns="http://schemas.openxmlformats.org/package/2006/relationships"><Relationship Id="rId3" Type="http://schemas.openxmlformats.org/officeDocument/2006/relationships/image" Target="../media/image58.png"/><Relationship Id="rId7" Type="http://schemas.openxmlformats.org/officeDocument/2006/relationships/image" Target="../media/image59.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5.png"/><Relationship Id="rId4" Type="http://schemas.openxmlformats.org/officeDocument/2006/relationships/image" Target="../media/image17.pn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3.gif"/><Relationship Id="rId5" Type="http://schemas.openxmlformats.org/officeDocument/2006/relationships/image" Target="../media/image22.png"/><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85" name="图片 2084" descr="封面"/>
          <p:cNvPicPr>
            <a:picLocks noChangeAspect="1"/>
          </p:cNvPicPr>
          <p:nvPr/>
        </p:nvPicPr>
        <p:blipFill>
          <a:blip r:embed="rId3"/>
          <a:stretch>
            <a:fillRect/>
          </a:stretch>
        </p:blipFill>
        <p:spPr>
          <a:xfrm>
            <a:off x="12700" y="6350"/>
            <a:ext cx="16751300" cy="9461500"/>
          </a:xfrm>
          <a:prstGeom prst="rect">
            <a:avLst/>
          </a:prstGeom>
          <a:noFill/>
          <a:ln w="9525">
            <a:noFill/>
          </a:ln>
        </p:spPr>
      </p:pic>
      <p:pic>
        <p:nvPicPr>
          <p:cNvPr id="2084" name="图片 2083" descr="3"/>
          <p:cNvPicPr>
            <a:picLocks noChangeAspect="1"/>
          </p:cNvPicPr>
          <p:nvPr/>
        </p:nvPicPr>
        <p:blipFill>
          <a:blip r:embed="rId4"/>
          <a:stretch>
            <a:fillRect/>
          </a:stretch>
        </p:blipFill>
        <p:spPr>
          <a:xfrm>
            <a:off x="468313" y="1125538"/>
            <a:ext cx="15986125" cy="15925800"/>
          </a:xfrm>
          <a:prstGeom prst="rect">
            <a:avLst/>
          </a:prstGeom>
          <a:noFill/>
          <a:ln w="9525">
            <a:noFill/>
          </a:ln>
        </p:spPr>
      </p:pic>
      <p:sp>
        <p:nvSpPr>
          <p:cNvPr id="2055" name="文本框 2054"/>
          <p:cNvSpPr txBox="1"/>
          <p:nvPr/>
        </p:nvSpPr>
        <p:spPr>
          <a:xfrm>
            <a:off x="6516936" y="6610102"/>
            <a:ext cx="8806793" cy="1476375"/>
          </a:xfrm>
          <a:prstGeom prst="rect">
            <a:avLst/>
          </a:prstGeom>
          <a:noFill/>
          <a:ln w="9525">
            <a:noFill/>
          </a:ln>
        </p:spPr>
        <p:txBody>
          <a:bodyPr wrap="square">
            <a:spAutoFit/>
          </a:bodyPr>
          <a:lstStyle/>
          <a:p>
            <a:pPr lvl="0" defTabSz="1500505">
              <a:spcBef>
                <a:spcPct val="50000"/>
              </a:spcBef>
            </a:pPr>
            <a:endParaRPr lang="en-US" altLang="zh-CN" sz="3600" dirty="0">
              <a:latin typeface="SimHei" panose="02010609060101010101" pitchFamily="2" charset="-122"/>
              <a:ea typeface="SimHei" panose="02010609060101010101" pitchFamily="2" charset="-122"/>
            </a:endParaRPr>
          </a:p>
          <a:p>
            <a:pPr lvl="0" defTabSz="1500505">
              <a:spcBef>
                <a:spcPct val="50000"/>
              </a:spcBef>
            </a:pPr>
            <a:endParaRPr lang="zh-CN" altLang="en-US" sz="3600" dirty="0">
              <a:latin typeface="SimHei" panose="02010609060101010101" pitchFamily="2" charset="-122"/>
              <a:ea typeface="SimHei" panose="02010609060101010101" pitchFamily="2" charset="-122"/>
            </a:endParaRPr>
          </a:p>
        </p:txBody>
      </p:sp>
      <p:pic>
        <p:nvPicPr>
          <p:cNvPr id="2078" name="图片 2077" descr="2"/>
          <p:cNvPicPr>
            <a:picLocks noChangeAspect="1"/>
          </p:cNvPicPr>
          <p:nvPr/>
        </p:nvPicPr>
        <p:blipFill>
          <a:blip r:embed="rId5"/>
          <a:stretch>
            <a:fillRect/>
          </a:stretch>
        </p:blipFill>
        <p:spPr>
          <a:xfrm>
            <a:off x="828675" y="488950"/>
            <a:ext cx="3086100" cy="1031875"/>
          </a:xfrm>
          <a:prstGeom prst="rect">
            <a:avLst/>
          </a:prstGeom>
          <a:noFill/>
          <a:ln w="9525">
            <a:noFill/>
          </a:ln>
        </p:spPr>
      </p:pic>
      <p:pic>
        <p:nvPicPr>
          <p:cNvPr id="2088" name="图片 2087" descr="1-16"/>
          <p:cNvPicPr>
            <a:picLocks noChangeAspect="1"/>
          </p:cNvPicPr>
          <p:nvPr/>
        </p:nvPicPr>
        <p:blipFill>
          <a:blip r:embed="rId6"/>
          <a:stretch>
            <a:fillRect/>
          </a:stretch>
        </p:blipFill>
        <p:spPr>
          <a:xfrm>
            <a:off x="12925425" y="417513"/>
            <a:ext cx="3457575" cy="1609725"/>
          </a:xfrm>
          <a:prstGeom prst="rect">
            <a:avLst/>
          </a:prstGeom>
          <a:noFill/>
          <a:ln w="9525">
            <a:noFill/>
          </a:ln>
        </p:spPr>
      </p:pic>
      <p:sp>
        <p:nvSpPr>
          <p:cNvPr id="8" name="TextBox 7">
            <a:extLst>
              <a:ext uri="{FF2B5EF4-FFF2-40B4-BE49-F238E27FC236}">
                <a16:creationId xmlns:a16="http://schemas.microsoft.com/office/drawing/2014/main" id="{360BC8D1-AAC3-4581-9669-694E12443DE0}"/>
              </a:ext>
            </a:extLst>
          </p:cNvPr>
          <p:cNvSpPr txBox="1"/>
          <p:nvPr/>
        </p:nvSpPr>
        <p:spPr>
          <a:xfrm>
            <a:off x="3132560" y="5020828"/>
            <a:ext cx="11377264" cy="2165721"/>
          </a:xfrm>
          <a:prstGeom prst="rect">
            <a:avLst/>
          </a:prstGeom>
        </p:spPr>
        <p:txBody>
          <a:bodyPr wrap="square" lIns="0" tIns="0" rIns="0" bIns="0" rtlCol="0" anchor="t">
            <a:spAutoFit/>
          </a:bodyPr>
          <a:lstStyle/>
          <a:p>
            <a:pPr algn="ctr">
              <a:lnSpc>
                <a:spcPct val="150000"/>
              </a:lnSpc>
            </a:pPr>
            <a:r>
              <a:rPr lang="vi-VN" sz="5000" b="1">
                <a:solidFill>
                  <a:schemeClr val="bg1"/>
                </a:solidFill>
              </a:rPr>
              <a:t>CHÀO MỪNG CÁC EM </a:t>
            </a:r>
            <a:endParaRPr lang="en-US" sz="5000" b="1">
              <a:solidFill>
                <a:schemeClr val="bg1"/>
              </a:solidFill>
            </a:endParaRPr>
          </a:p>
          <a:p>
            <a:pPr algn="ctr">
              <a:lnSpc>
                <a:spcPct val="150000"/>
              </a:lnSpc>
            </a:pPr>
            <a:r>
              <a:rPr lang="vi-VN" sz="5000" b="1">
                <a:solidFill>
                  <a:schemeClr val="bg1"/>
                </a:solidFill>
              </a:rPr>
              <a:t>CÙNG ĐẾN VỚI TIẾT HỌC HÔM NAY!</a:t>
            </a:r>
            <a:endParaRPr lang="en-US" sz="5000" b="1" dirty="0">
              <a:solidFill>
                <a:schemeClr val="bg1"/>
              </a:solidFill>
            </a:endParaRPr>
          </a:p>
        </p:txBody>
      </p:sp>
    </p:spTree>
  </p:cSld>
  <p:clrMapOvr>
    <a:masterClrMapping/>
  </p:clrMapOvr>
  <p:transition spd="slow" advClick="0">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withEffect">
                                  <p:stCondLst>
                                    <p:cond delay="0"/>
                                  </p:stCondLst>
                                  <p:childTnLst>
                                    <p:animRot by="-21600000">
                                      <p:cBhvr>
                                        <p:cTn id="6" dur="5000" fill="hold"/>
                                        <p:tgtEl>
                                          <p:spTgt spid="2084"/>
                                        </p:tgtEl>
                                        <p:attrNameLst>
                                          <p:attrName>r</p:attrName>
                                        </p:attrNameLst>
                                      </p:cBhvr>
                                    </p:animRot>
                                  </p:childTnLst>
                                </p:cTn>
                              </p:par>
                              <p:par>
                                <p:cTn id="7" presetID="2" presetClass="entr" presetSubtype="2" fill="hold" nodeType="withEffect">
                                  <p:stCondLst>
                                    <p:cond delay="0"/>
                                  </p:stCondLst>
                                  <p:childTnLst>
                                    <p:set>
                                      <p:cBhvr>
                                        <p:cTn id="8" dur="1" fill="hold">
                                          <p:stCondLst>
                                            <p:cond delay="0"/>
                                          </p:stCondLst>
                                        </p:cTn>
                                        <p:tgtEl>
                                          <p:spTgt spid="2078"/>
                                        </p:tgtEl>
                                        <p:attrNameLst>
                                          <p:attrName>style.visibility</p:attrName>
                                        </p:attrNameLst>
                                      </p:cBhvr>
                                      <p:to>
                                        <p:strVal val="visible"/>
                                      </p:to>
                                    </p:set>
                                    <p:anim calcmode="lin" valueType="num">
                                      <p:cBhvr additive="base">
                                        <p:cTn id="9" dur="500" fill="hold"/>
                                        <p:tgtEl>
                                          <p:spTgt spid="2078"/>
                                        </p:tgtEl>
                                        <p:attrNameLst>
                                          <p:attrName>ppt_x</p:attrName>
                                        </p:attrNameLst>
                                      </p:cBhvr>
                                      <p:tavLst>
                                        <p:tav tm="0">
                                          <p:val>
                                            <p:strVal val="1+#ppt_w/2"/>
                                          </p:val>
                                        </p:tav>
                                        <p:tav tm="100000">
                                          <p:val>
                                            <p:strVal val="#ppt_x"/>
                                          </p:val>
                                        </p:tav>
                                      </p:tavLst>
                                    </p:anim>
                                    <p:anim calcmode="lin" valueType="num">
                                      <p:cBhvr additive="base">
                                        <p:cTn id="10" dur="500" fill="hold"/>
                                        <p:tgtEl>
                                          <p:spTgt spid="2078"/>
                                        </p:tgtEl>
                                        <p:attrNameLst>
                                          <p:attrName>ppt_y</p:attrName>
                                        </p:attrNameLst>
                                      </p:cBhvr>
                                      <p:tavLst>
                                        <p:tav tm="0">
                                          <p:val>
                                            <p:strVal val="#ppt_y"/>
                                          </p:val>
                                        </p:tav>
                                        <p:tav tm="100000">
                                          <p:val>
                                            <p:strVal val="#ppt_y"/>
                                          </p:val>
                                        </p:tav>
                                      </p:tavLst>
                                    </p:anim>
                                  </p:childTnLst>
                                </p:cTn>
                              </p:par>
                              <p:par>
                                <p:cTn id="11" presetID="22" presetClass="entr" presetSubtype="8" fill="hold" grpId="0" nodeType="withEffect">
                                  <p:stCondLst>
                                    <p:cond delay="0"/>
                                  </p:stCondLst>
                                  <p:childTnLst>
                                    <p:set>
                                      <p:cBhvr>
                                        <p:cTn id="12" dur="1" fill="hold">
                                          <p:stCondLst>
                                            <p:cond delay="0"/>
                                          </p:stCondLst>
                                        </p:cTn>
                                        <p:tgtEl>
                                          <p:spTgt spid="2055"/>
                                        </p:tgtEl>
                                        <p:attrNameLst>
                                          <p:attrName>style.visibility</p:attrName>
                                        </p:attrNameLst>
                                      </p:cBhvr>
                                      <p:to>
                                        <p:strVal val="visible"/>
                                      </p:to>
                                    </p:set>
                                    <p:animEffect transition="in" filter="wipe(left)">
                                      <p:cBhvr>
                                        <p:cTn id="13" dur="500"/>
                                        <p:tgtEl>
                                          <p:spTgt spid="2055"/>
                                        </p:tgtEl>
                                      </p:cBhvr>
                                    </p:animEffect>
                                  </p:childTnLst>
                                </p:cTn>
                              </p:par>
                              <p:par>
                                <p:cTn id="14" presetID="47" presetClass="entr" presetSubtype="0" fill="hold" nodeType="withEffect">
                                  <p:stCondLst>
                                    <p:cond delay="0"/>
                                  </p:stCondLst>
                                  <p:childTnLst>
                                    <p:set>
                                      <p:cBhvr>
                                        <p:cTn id="15" dur="1" fill="hold">
                                          <p:stCondLst>
                                            <p:cond delay="0"/>
                                          </p:stCondLst>
                                        </p:cTn>
                                        <p:tgtEl>
                                          <p:spTgt spid="2088"/>
                                        </p:tgtEl>
                                        <p:attrNameLst>
                                          <p:attrName>style.visibility</p:attrName>
                                        </p:attrNameLst>
                                      </p:cBhvr>
                                      <p:to>
                                        <p:strVal val="visible"/>
                                      </p:to>
                                    </p:set>
                                    <p:animEffect transition="in" filter="fade">
                                      <p:cBhvr>
                                        <p:cTn id="16" dur="1000"/>
                                        <p:tgtEl>
                                          <p:spTgt spid="2088"/>
                                        </p:tgtEl>
                                      </p:cBhvr>
                                    </p:animEffect>
                                    <p:anim calcmode="lin" valueType="num">
                                      <p:cBhvr>
                                        <p:cTn id="17" dur="1000" fill="hold"/>
                                        <p:tgtEl>
                                          <p:spTgt spid="2088"/>
                                        </p:tgtEl>
                                        <p:attrNameLst>
                                          <p:attrName>ppt_x</p:attrName>
                                        </p:attrNameLst>
                                      </p:cBhvr>
                                      <p:tavLst>
                                        <p:tav tm="0">
                                          <p:val>
                                            <p:strVal val="#ppt_x"/>
                                          </p:val>
                                        </p:tav>
                                        <p:tav tm="100000">
                                          <p:val>
                                            <p:strVal val="#ppt_x"/>
                                          </p:val>
                                        </p:tav>
                                      </p:tavLst>
                                    </p:anim>
                                    <p:anim calcmode="lin" valueType="num">
                                      <p:cBhvr>
                                        <p:cTn id="18" dur="1000" fill="hold"/>
                                        <p:tgtEl>
                                          <p:spTgt spid="2088"/>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p:cTn id="23" dur="1000" fill="hold"/>
                                        <p:tgtEl>
                                          <p:spTgt spid="8"/>
                                        </p:tgtEl>
                                        <p:attrNameLst>
                                          <p:attrName>ppt_w</p:attrName>
                                        </p:attrNameLst>
                                      </p:cBhvr>
                                      <p:tavLst>
                                        <p:tav tm="0">
                                          <p:val>
                                            <p:fltVal val="0"/>
                                          </p:val>
                                        </p:tav>
                                        <p:tav tm="100000">
                                          <p:val>
                                            <p:strVal val="#ppt_w"/>
                                          </p:val>
                                        </p:tav>
                                      </p:tavLst>
                                    </p:anim>
                                    <p:anim calcmode="lin" valueType="num">
                                      <p:cBhvr>
                                        <p:cTn id="24" dur="1000" fill="hold"/>
                                        <p:tgtEl>
                                          <p:spTgt spid="8"/>
                                        </p:tgtEl>
                                        <p:attrNameLst>
                                          <p:attrName>ppt_h</p:attrName>
                                        </p:attrNameLst>
                                      </p:cBhvr>
                                      <p:tavLst>
                                        <p:tav tm="0">
                                          <p:val>
                                            <p:fltVal val="0"/>
                                          </p:val>
                                        </p:tav>
                                        <p:tav tm="100000">
                                          <p:val>
                                            <p:strVal val="#ppt_h"/>
                                          </p:val>
                                        </p:tav>
                                      </p:tavLst>
                                    </p:anim>
                                    <p:anim calcmode="lin" valueType="num">
                                      <p:cBhvr>
                                        <p:cTn id="25" dur="1000" fill="hold"/>
                                        <p:tgtEl>
                                          <p:spTgt spid="8"/>
                                        </p:tgtEl>
                                        <p:attrNameLst>
                                          <p:attrName>style.rotation</p:attrName>
                                        </p:attrNameLst>
                                      </p:cBhvr>
                                      <p:tavLst>
                                        <p:tav tm="0">
                                          <p:val>
                                            <p:fltVal val="90"/>
                                          </p:val>
                                        </p:tav>
                                        <p:tav tm="100000">
                                          <p:val>
                                            <p:fltVal val="0"/>
                                          </p:val>
                                        </p:tav>
                                      </p:tavLst>
                                    </p:anim>
                                    <p:animEffect transition="in" filter="fade">
                                      <p:cBhvr>
                                        <p:cTn id="26"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5" grpId="0"/>
      <p:bldP spid="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31C16F0-2491-45B7-82C8-F2A62DBC0ECB}"/>
              </a:ext>
            </a:extLst>
          </p:cNvPr>
          <p:cNvSpPr/>
          <p:nvPr/>
        </p:nvSpPr>
        <p:spPr>
          <a:xfrm>
            <a:off x="1620392" y="1569542"/>
            <a:ext cx="4968552" cy="864096"/>
          </a:xfrm>
          <a:prstGeom prst="rect">
            <a:avLst/>
          </a:prstGeom>
          <a:solidFill>
            <a:srgbClr val="00B05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b="1"/>
              <a:t>Bài 3. </a:t>
            </a:r>
            <a:r>
              <a:rPr lang="en-US" sz="3500"/>
              <a:t>Tính (theo mẫu)</a:t>
            </a:r>
          </a:p>
        </p:txBody>
      </p:sp>
      <p:sp>
        <p:nvSpPr>
          <p:cNvPr id="6" name="TextBox 5">
            <a:extLst>
              <a:ext uri="{FF2B5EF4-FFF2-40B4-BE49-F238E27FC236}">
                <a16:creationId xmlns:a16="http://schemas.microsoft.com/office/drawing/2014/main" id="{DA74E898-24DA-417C-A193-1A1B9ADB202F}"/>
              </a:ext>
            </a:extLst>
          </p:cNvPr>
          <p:cNvSpPr txBox="1"/>
          <p:nvPr/>
        </p:nvSpPr>
        <p:spPr>
          <a:xfrm>
            <a:off x="7165008" y="633438"/>
            <a:ext cx="3960440" cy="784830"/>
          </a:xfrm>
          <a:prstGeom prst="rect">
            <a:avLst/>
          </a:prstGeom>
          <a:noFill/>
        </p:spPr>
        <p:txBody>
          <a:bodyPr wrap="square" rtlCol="0">
            <a:spAutoFit/>
          </a:bodyPr>
          <a:lstStyle/>
          <a:p>
            <a:r>
              <a:rPr lang="en-US" sz="4500" b="1">
                <a:solidFill>
                  <a:srgbClr val="FF0066"/>
                </a:solidFill>
              </a:rPr>
              <a:t>LUYỆN TẬP</a:t>
            </a:r>
          </a:p>
        </p:txBody>
      </p:sp>
      <p:sp>
        <p:nvSpPr>
          <p:cNvPr id="16" name="Rectangle: Rounded Corners 15">
            <a:extLst>
              <a:ext uri="{FF2B5EF4-FFF2-40B4-BE49-F238E27FC236}">
                <a16:creationId xmlns:a16="http://schemas.microsoft.com/office/drawing/2014/main" id="{AE5EB26D-F643-4170-9657-D817632F3676}"/>
              </a:ext>
            </a:extLst>
          </p:cNvPr>
          <p:cNvSpPr/>
          <p:nvPr/>
        </p:nvSpPr>
        <p:spPr>
          <a:xfrm>
            <a:off x="1710662" y="2721670"/>
            <a:ext cx="13249472" cy="3816424"/>
          </a:xfrm>
          <a:prstGeom prst="roundRect">
            <a:avLst/>
          </a:prstGeom>
          <a:solidFill>
            <a:schemeClr val="bg1"/>
          </a:solidFill>
          <a:ln w="1905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A3F64DCC-DD72-483E-80FC-3EA010947312}"/>
              </a:ext>
            </a:extLst>
          </p:cNvPr>
          <p:cNvSpPr txBox="1"/>
          <p:nvPr/>
        </p:nvSpPr>
        <p:spPr>
          <a:xfrm>
            <a:off x="2063222" y="3602662"/>
            <a:ext cx="1224136" cy="630942"/>
          </a:xfrm>
          <a:prstGeom prst="rect">
            <a:avLst/>
          </a:prstGeom>
          <a:noFill/>
        </p:spPr>
        <p:txBody>
          <a:bodyPr wrap="square" rtlCol="0">
            <a:spAutoFit/>
          </a:bodyPr>
          <a:lstStyle/>
          <a:p>
            <a:r>
              <a:rPr lang="en-US" sz="3500" b="1">
                <a:solidFill>
                  <a:srgbClr val="FF0066"/>
                </a:solidFill>
              </a:rPr>
              <a:t>Mẫu:</a:t>
            </a:r>
          </a:p>
        </p:txBody>
      </p:sp>
      <p:sp>
        <p:nvSpPr>
          <p:cNvPr id="23" name="TextBox 22">
            <a:extLst>
              <a:ext uri="{FF2B5EF4-FFF2-40B4-BE49-F238E27FC236}">
                <a16:creationId xmlns:a16="http://schemas.microsoft.com/office/drawing/2014/main" id="{C58D149C-702B-4BB6-930B-C01BD520783B}"/>
              </a:ext>
            </a:extLst>
          </p:cNvPr>
          <p:cNvSpPr txBox="1"/>
          <p:nvPr/>
        </p:nvSpPr>
        <p:spPr>
          <a:xfrm>
            <a:off x="6387859" y="2988310"/>
            <a:ext cx="8410872" cy="2416239"/>
          </a:xfrm>
          <a:prstGeom prst="rect">
            <a:avLst/>
          </a:prstGeom>
          <a:noFill/>
        </p:spPr>
        <p:txBody>
          <a:bodyPr wrap="square" rtlCol="0">
            <a:spAutoFit/>
          </a:bodyPr>
          <a:lstStyle/>
          <a:p>
            <a:pPr marL="457200" indent="-457200">
              <a:lnSpc>
                <a:spcPct val="150000"/>
              </a:lnSpc>
              <a:buFont typeface="Courier New" panose="02070309020205020404" pitchFamily="49" charset="0"/>
              <a:buChar char="o"/>
            </a:pPr>
            <a:r>
              <a:rPr lang="en-US" sz="3500">
                <a:solidFill>
                  <a:srgbClr val="0070C0"/>
                </a:solidFill>
              </a:rPr>
              <a:t>7 cộng 5 bằng 12, viết 2 nhớ 1</a:t>
            </a:r>
          </a:p>
          <a:p>
            <a:pPr marL="457200" indent="-457200">
              <a:lnSpc>
                <a:spcPct val="150000"/>
              </a:lnSpc>
              <a:buFont typeface="Courier New" panose="02070309020205020404" pitchFamily="49" charset="0"/>
              <a:buChar char="o"/>
            </a:pPr>
            <a:r>
              <a:rPr lang="en-US" sz="3500">
                <a:solidFill>
                  <a:srgbClr val="0070C0"/>
                </a:solidFill>
              </a:rPr>
              <a:t>6 cộng 2 bằng 8, thêm 1 bằng 9, viết 9</a:t>
            </a:r>
          </a:p>
          <a:p>
            <a:pPr marL="457200" indent="-457200">
              <a:lnSpc>
                <a:spcPct val="150000"/>
              </a:lnSpc>
              <a:buFont typeface="Courier New" panose="02070309020205020404" pitchFamily="49" charset="0"/>
              <a:buChar char="o"/>
            </a:pPr>
            <a:r>
              <a:rPr lang="en-US" sz="3500">
                <a:solidFill>
                  <a:srgbClr val="0070C0"/>
                </a:solidFill>
              </a:rPr>
              <a:t>Hạ 3, viết 3</a:t>
            </a:r>
          </a:p>
        </p:txBody>
      </p:sp>
      <p:sp>
        <p:nvSpPr>
          <p:cNvPr id="24" name="Rectangle: Rounded Corners 23">
            <a:extLst>
              <a:ext uri="{FF2B5EF4-FFF2-40B4-BE49-F238E27FC236}">
                <a16:creationId xmlns:a16="http://schemas.microsoft.com/office/drawing/2014/main" id="{4DC7AA15-85A8-42D7-9223-008A2EDC3049}"/>
              </a:ext>
            </a:extLst>
          </p:cNvPr>
          <p:cNvSpPr/>
          <p:nvPr/>
        </p:nvSpPr>
        <p:spPr>
          <a:xfrm>
            <a:off x="7408767" y="5656069"/>
            <a:ext cx="4464496" cy="792088"/>
          </a:xfrm>
          <a:prstGeom prst="roundRect">
            <a:avLst/>
          </a:prstGeom>
          <a:gradFill flip="none" rotWithShape="1">
            <a:gsLst>
              <a:gs pos="0">
                <a:srgbClr val="FF0066">
                  <a:tint val="66000"/>
                  <a:satMod val="160000"/>
                </a:srgbClr>
              </a:gs>
              <a:gs pos="50000">
                <a:srgbClr val="FF0066">
                  <a:tint val="44500"/>
                  <a:satMod val="160000"/>
                </a:srgbClr>
              </a:gs>
              <a:gs pos="100000">
                <a:srgbClr val="FF0066">
                  <a:tint val="23500"/>
                  <a:satMod val="160000"/>
                </a:srgbClr>
              </a:gs>
            </a:gsLst>
            <a:lin ang="54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a:solidFill>
                  <a:srgbClr val="0070C0"/>
                </a:solidFill>
              </a:rPr>
              <a:t>Vậy 367 + 25 = 392</a:t>
            </a:r>
          </a:p>
        </p:txBody>
      </p:sp>
      <p:sp>
        <p:nvSpPr>
          <p:cNvPr id="25" name="Rectangle: Rounded Corners 24">
            <a:extLst>
              <a:ext uri="{FF2B5EF4-FFF2-40B4-BE49-F238E27FC236}">
                <a16:creationId xmlns:a16="http://schemas.microsoft.com/office/drawing/2014/main" id="{D072F829-808E-486D-863C-A6CE615DFB21}"/>
              </a:ext>
            </a:extLst>
          </p:cNvPr>
          <p:cNvSpPr/>
          <p:nvPr/>
        </p:nvSpPr>
        <p:spPr>
          <a:xfrm>
            <a:off x="3708624" y="3602662"/>
            <a:ext cx="1729089" cy="2150548"/>
          </a:xfrm>
          <a:prstGeom prst="roundRect">
            <a:avLst/>
          </a:prstGeom>
          <a:solidFill>
            <a:srgbClr val="FFEFA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6" name="Group 25">
            <a:extLst>
              <a:ext uri="{FF2B5EF4-FFF2-40B4-BE49-F238E27FC236}">
                <a16:creationId xmlns:a16="http://schemas.microsoft.com/office/drawing/2014/main" id="{4F7CB308-290F-4175-917A-0FBF18A41B7D}"/>
              </a:ext>
            </a:extLst>
          </p:cNvPr>
          <p:cNvGrpSpPr/>
          <p:nvPr/>
        </p:nvGrpSpPr>
        <p:grpSpPr>
          <a:xfrm>
            <a:off x="3654878" y="3602662"/>
            <a:ext cx="1973677" cy="1445260"/>
            <a:chOff x="4237" y="9525"/>
            <a:chExt cx="614888" cy="1445260"/>
          </a:xfrm>
        </p:grpSpPr>
        <p:sp>
          <p:nvSpPr>
            <p:cNvPr id="27" name="Text Box 529">
              <a:extLst>
                <a:ext uri="{FF2B5EF4-FFF2-40B4-BE49-F238E27FC236}">
                  <a16:creationId xmlns:a16="http://schemas.microsoft.com/office/drawing/2014/main" id="{6AF1DF4E-BEF0-48D1-A2EB-35B3386AD0CF}"/>
                </a:ext>
              </a:extLst>
            </p:cNvPr>
            <p:cNvSpPr txBox="1"/>
            <p:nvPr/>
          </p:nvSpPr>
          <p:spPr>
            <a:xfrm>
              <a:off x="152400" y="9525"/>
              <a:ext cx="466725" cy="116205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just">
                <a:lnSpc>
                  <a:spcPct val="115000"/>
                </a:lnSpc>
                <a:spcBef>
                  <a:spcPts val="0"/>
                </a:spcBef>
                <a:spcAft>
                  <a:spcPts val="1000"/>
                </a:spcAft>
              </a:pPr>
              <a:r>
                <a:rPr lang="en-US" sz="3500" b="1">
                  <a:solidFill>
                    <a:srgbClr val="3399FF"/>
                  </a:solidFill>
                  <a:effectLst/>
                  <a:latin typeface="+mj-lt"/>
                  <a:ea typeface="Arial" panose="020B0604020202020204" pitchFamily="34" charset="0"/>
                  <a:cs typeface="Arial" panose="020B0604020202020204" pitchFamily="34" charset="0"/>
                </a:rPr>
                <a:t>367</a:t>
              </a:r>
            </a:p>
            <a:p>
              <a:pPr marL="0" marR="0" algn="just">
                <a:lnSpc>
                  <a:spcPct val="115000"/>
                </a:lnSpc>
                <a:spcBef>
                  <a:spcPts val="0"/>
                </a:spcBef>
                <a:spcAft>
                  <a:spcPts val="1000"/>
                </a:spcAft>
              </a:pPr>
              <a:r>
                <a:rPr lang="en-US" sz="3500" b="1">
                  <a:solidFill>
                    <a:srgbClr val="3399FF"/>
                  </a:solidFill>
                  <a:effectLst/>
                  <a:latin typeface="+mj-lt"/>
                  <a:ea typeface="Arial" panose="020B0604020202020204" pitchFamily="34" charset="0"/>
                  <a:cs typeface="Arial" panose="020B0604020202020204" pitchFamily="34" charset="0"/>
                </a:rPr>
                <a:t>  25</a:t>
              </a:r>
            </a:p>
            <a:p>
              <a:pPr marL="0" marR="0" algn="just">
                <a:lnSpc>
                  <a:spcPct val="115000"/>
                </a:lnSpc>
                <a:spcBef>
                  <a:spcPts val="0"/>
                </a:spcBef>
                <a:spcAft>
                  <a:spcPts val="1000"/>
                </a:spcAft>
              </a:pPr>
              <a:r>
                <a:rPr lang="en-GB" sz="3500" b="1">
                  <a:solidFill>
                    <a:srgbClr val="3399FF"/>
                  </a:solidFill>
                  <a:effectLst/>
                  <a:latin typeface="+mj-lt"/>
                  <a:ea typeface="Arial" panose="020B0604020202020204" pitchFamily="34" charset="0"/>
                  <a:cs typeface="Arial" panose="020B0604020202020204" pitchFamily="34" charset="0"/>
                </a:rPr>
                <a:t>392</a:t>
              </a:r>
              <a:endParaRPr lang="en-US" sz="3500" b="1">
                <a:solidFill>
                  <a:srgbClr val="3399FF"/>
                </a:solidFill>
                <a:effectLst/>
                <a:latin typeface="+mj-lt"/>
                <a:ea typeface="Arial" panose="020B0604020202020204" pitchFamily="34" charset="0"/>
                <a:cs typeface="Arial" panose="020B0604020202020204" pitchFamily="34" charset="0"/>
              </a:endParaRPr>
            </a:p>
          </p:txBody>
        </p:sp>
        <p:sp>
          <p:nvSpPr>
            <p:cNvPr id="28" name="Text Box 530">
              <a:extLst>
                <a:ext uri="{FF2B5EF4-FFF2-40B4-BE49-F238E27FC236}">
                  <a16:creationId xmlns:a16="http://schemas.microsoft.com/office/drawing/2014/main" id="{288EB1BC-D573-4869-B9E4-1EFEAA43C059}"/>
                </a:ext>
              </a:extLst>
            </p:cNvPr>
            <p:cNvSpPr txBox="1"/>
            <p:nvPr/>
          </p:nvSpPr>
          <p:spPr>
            <a:xfrm>
              <a:off x="4237" y="419100"/>
              <a:ext cx="266700" cy="34290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just">
                <a:lnSpc>
                  <a:spcPct val="115000"/>
                </a:lnSpc>
                <a:spcBef>
                  <a:spcPts val="0"/>
                </a:spcBef>
                <a:spcAft>
                  <a:spcPts val="1000"/>
                </a:spcAft>
              </a:pPr>
              <a:r>
                <a:rPr lang="en-GB" sz="3500">
                  <a:solidFill>
                    <a:srgbClr val="3399FF"/>
                  </a:solidFill>
                  <a:effectLst/>
                  <a:latin typeface="+mj-lt"/>
                  <a:ea typeface="Arial" panose="020B0604020202020204" pitchFamily="34" charset="0"/>
                  <a:cs typeface="Arial" panose="020B0604020202020204" pitchFamily="34" charset="0"/>
                </a:rPr>
                <a:t>+</a:t>
              </a:r>
              <a:endParaRPr lang="en-US" sz="3500">
                <a:solidFill>
                  <a:srgbClr val="3399FF"/>
                </a:solidFill>
                <a:effectLst/>
                <a:latin typeface="+mj-lt"/>
                <a:ea typeface="Arial" panose="020B0604020202020204" pitchFamily="34" charset="0"/>
                <a:cs typeface="Arial" panose="020B0604020202020204" pitchFamily="34" charset="0"/>
              </a:endParaRPr>
            </a:p>
          </p:txBody>
        </p:sp>
        <p:cxnSp>
          <p:nvCxnSpPr>
            <p:cNvPr id="29" name="Straight Connector 28">
              <a:extLst>
                <a:ext uri="{FF2B5EF4-FFF2-40B4-BE49-F238E27FC236}">
                  <a16:creationId xmlns:a16="http://schemas.microsoft.com/office/drawing/2014/main" id="{797F8EB3-A631-40E1-99C8-69CC090CBB98}"/>
                </a:ext>
              </a:extLst>
            </p:cNvPr>
            <p:cNvCxnSpPr/>
            <p:nvPr/>
          </p:nvCxnSpPr>
          <p:spPr>
            <a:xfrm>
              <a:off x="66675" y="1454785"/>
              <a:ext cx="476250" cy="0"/>
            </a:xfrm>
            <a:prstGeom prst="line">
              <a:avLst/>
            </a:prstGeom>
            <a:ln w="28575">
              <a:solidFill>
                <a:srgbClr val="0070C0"/>
              </a:solidFill>
            </a:ln>
          </p:spPr>
          <p:style>
            <a:lnRef idx="1">
              <a:schemeClr val="dk1"/>
            </a:lnRef>
            <a:fillRef idx="0">
              <a:schemeClr val="dk1"/>
            </a:fillRef>
            <a:effectRef idx="0">
              <a:schemeClr val="dk1"/>
            </a:effectRef>
            <a:fontRef idx="minor">
              <a:schemeClr val="tx1"/>
            </a:fontRef>
          </p:style>
        </p:cxnSp>
      </p:grpSp>
      <p:grpSp>
        <p:nvGrpSpPr>
          <p:cNvPr id="31" name="Group 30">
            <a:extLst>
              <a:ext uri="{FF2B5EF4-FFF2-40B4-BE49-F238E27FC236}">
                <a16:creationId xmlns:a16="http://schemas.microsoft.com/office/drawing/2014/main" id="{227AB713-4CAA-4DC9-9B54-B3DD09DB24E8}"/>
              </a:ext>
            </a:extLst>
          </p:cNvPr>
          <p:cNvGrpSpPr/>
          <p:nvPr/>
        </p:nvGrpSpPr>
        <p:grpSpPr>
          <a:xfrm>
            <a:off x="2825848" y="6658924"/>
            <a:ext cx="1973678" cy="1445260"/>
            <a:chOff x="4237" y="9525"/>
            <a:chExt cx="614888" cy="1445260"/>
          </a:xfrm>
        </p:grpSpPr>
        <p:sp>
          <p:nvSpPr>
            <p:cNvPr id="32" name="Text Box 529">
              <a:extLst>
                <a:ext uri="{FF2B5EF4-FFF2-40B4-BE49-F238E27FC236}">
                  <a16:creationId xmlns:a16="http://schemas.microsoft.com/office/drawing/2014/main" id="{7AD3E78C-E6B9-4A75-93E2-B5408079A41D}"/>
                </a:ext>
              </a:extLst>
            </p:cNvPr>
            <p:cNvSpPr txBox="1"/>
            <p:nvPr/>
          </p:nvSpPr>
          <p:spPr>
            <a:xfrm>
              <a:off x="152400" y="9525"/>
              <a:ext cx="466725" cy="116205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just">
                <a:lnSpc>
                  <a:spcPct val="115000"/>
                </a:lnSpc>
                <a:spcBef>
                  <a:spcPts val="0"/>
                </a:spcBef>
                <a:spcAft>
                  <a:spcPts val="1000"/>
                </a:spcAft>
              </a:pPr>
              <a:r>
                <a:rPr lang="en-US" sz="3500" b="1">
                  <a:solidFill>
                    <a:srgbClr val="C00000"/>
                  </a:solidFill>
                  <a:latin typeface="+mj-lt"/>
                  <a:ea typeface="Arial" panose="020B0604020202020204" pitchFamily="34" charset="0"/>
                  <a:cs typeface="Arial" panose="020B0604020202020204" pitchFamily="34" charset="0"/>
                </a:rPr>
                <a:t>635</a:t>
              </a:r>
              <a:endParaRPr lang="en-US" sz="3500" b="1">
                <a:solidFill>
                  <a:srgbClr val="C00000"/>
                </a:solidFill>
                <a:effectLst/>
                <a:latin typeface="+mj-lt"/>
                <a:ea typeface="Arial" panose="020B0604020202020204" pitchFamily="34" charset="0"/>
                <a:cs typeface="Arial" panose="020B0604020202020204" pitchFamily="34" charset="0"/>
              </a:endParaRPr>
            </a:p>
            <a:p>
              <a:pPr marL="0" marR="0" algn="just">
                <a:lnSpc>
                  <a:spcPct val="115000"/>
                </a:lnSpc>
                <a:spcBef>
                  <a:spcPts val="0"/>
                </a:spcBef>
                <a:spcAft>
                  <a:spcPts val="1000"/>
                </a:spcAft>
              </a:pPr>
              <a:r>
                <a:rPr lang="en-US" sz="3500" b="1">
                  <a:solidFill>
                    <a:srgbClr val="C00000"/>
                  </a:solidFill>
                  <a:effectLst/>
                  <a:latin typeface="+mj-lt"/>
                  <a:ea typeface="Arial" panose="020B0604020202020204" pitchFamily="34" charset="0"/>
                  <a:cs typeface="Arial" panose="020B0604020202020204" pitchFamily="34" charset="0"/>
                </a:rPr>
                <a:t>  27</a:t>
              </a:r>
            </a:p>
          </p:txBody>
        </p:sp>
        <p:sp>
          <p:nvSpPr>
            <p:cNvPr id="33" name="Text Box 530">
              <a:extLst>
                <a:ext uri="{FF2B5EF4-FFF2-40B4-BE49-F238E27FC236}">
                  <a16:creationId xmlns:a16="http://schemas.microsoft.com/office/drawing/2014/main" id="{250A4E3A-9DFD-436C-8457-378F22A58499}"/>
                </a:ext>
              </a:extLst>
            </p:cNvPr>
            <p:cNvSpPr txBox="1"/>
            <p:nvPr/>
          </p:nvSpPr>
          <p:spPr>
            <a:xfrm>
              <a:off x="4237" y="419100"/>
              <a:ext cx="266700" cy="34290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just">
                <a:lnSpc>
                  <a:spcPct val="115000"/>
                </a:lnSpc>
                <a:spcBef>
                  <a:spcPts val="0"/>
                </a:spcBef>
                <a:spcAft>
                  <a:spcPts val="1000"/>
                </a:spcAft>
              </a:pPr>
              <a:r>
                <a:rPr lang="en-GB" sz="3500">
                  <a:solidFill>
                    <a:srgbClr val="C00000"/>
                  </a:solidFill>
                  <a:effectLst/>
                  <a:latin typeface="+mj-lt"/>
                  <a:ea typeface="Arial" panose="020B0604020202020204" pitchFamily="34" charset="0"/>
                  <a:cs typeface="Arial" panose="020B0604020202020204" pitchFamily="34" charset="0"/>
                </a:rPr>
                <a:t>+</a:t>
              </a:r>
              <a:endParaRPr lang="en-US" sz="3500">
                <a:solidFill>
                  <a:srgbClr val="C00000"/>
                </a:solidFill>
                <a:effectLst/>
                <a:latin typeface="+mj-lt"/>
                <a:ea typeface="Arial" panose="020B0604020202020204" pitchFamily="34" charset="0"/>
                <a:cs typeface="Arial" panose="020B0604020202020204" pitchFamily="34" charset="0"/>
              </a:endParaRPr>
            </a:p>
          </p:txBody>
        </p:sp>
        <p:cxnSp>
          <p:nvCxnSpPr>
            <p:cNvPr id="34" name="Straight Connector 33">
              <a:extLst>
                <a:ext uri="{FF2B5EF4-FFF2-40B4-BE49-F238E27FC236}">
                  <a16:creationId xmlns:a16="http://schemas.microsoft.com/office/drawing/2014/main" id="{4535E23F-DA6F-45E7-912F-72EEADD9D7EB}"/>
                </a:ext>
              </a:extLst>
            </p:cNvPr>
            <p:cNvCxnSpPr/>
            <p:nvPr/>
          </p:nvCxnSpPr>
          <p:spPr>
            <a:xfrm>
              <a:off x="66675" y="1454785"/>
              <a:ext cx="476250" cy="0"/>
            </a:xfrm>
            <a:prstGeom prst="line">
              <a:avLst/>
            </a:prstGeom>
            <a:ln w="28575">
              <a:solidFill>
                <a:srgbClr val="0070C0"/>
              </a:solidFill>
            </a:ln>
          </p:spPr>
          <p:style>
            <a:lnRef idx="1">
              <a:schemeClr val="dk1"/>
            </a:lnRef>
            <a:fillRef idx="0">
              <a:schemeClr val="dk1"/>
            </a:fillRef>
            <a:effectRef idx="0">
              <a:schemeClr val="dk1"/>
            </a:effectRef>
            <a:fontRef idx="minor">
              <a:schemeClr val="tx1"/>
            </a:fontRef>
          </p:style>
        </p:cxnSp>
      </p:grpSp>
      <p:sp>
        <p:nvSpPr>
          <p:cNvPr id="21" name="Rectangle 20">
            <a:extLst>
              <a:ext uri="{FF2B5EF4-FFF2-40B4-BE49-F238E27FC236}">
                <a16:creationId xmlns:a16="http://schemas.microsoft.com/office/drawing/2014/main" id="{267A6D94-C865-4A80-8A11-CFD051ECC0C7}"/>
              </a:ext>
            </a:extLst>
          </p:cNvPr>
          <p:cNvSpPr/>
          <p:nvPr/>
        </p:nvSpPr>
        <p:spPr>
          <a:xfrm>
            <a:off x="3167795" y="8245533"/>
            <a:ext cx="1301061" cy="648070"/>
          </a:xfrm>
          <a:prstGeom prst="rect">
            <a:avLst/>
          </a:prstGeom>
          <a:solidFill>
            <a:schemeClr val="bg1"/>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a:solidFill>
                  <a:srgbClr val="C00000"/>
                </a:solidFill>
              </a:rPr>
              <a:t>?</a:t>
            </a:r>
          </a:p>
        </p:txBody>
      </p:sp>
      <p:grpSp>
        <p:nvGrpSpPr>
          <p:cNvPr id="36" name="Group 35">
            <a:extLst>
              <a:ext uri="{FF2B5EF4-FFF2-40B4-BE49-F238E27FC236}">
                <a16:creationId xmlns:a16="http://schemas.microsoft.com/office/drawing/2014/main" id="{33A41483-E013-456B-8397-8A8613475AE4}"/>
              </a:ext>
            </a:extLst>
          </p:cNvPr>
          <p:cNvGrpSpPr/>
          <p:nvPr/>
        </p:nvGrpSpPr>
        <p:grpSpPr>
          <a:xfrm>
            <a:off x="6361720" y="6688769"/>
            <a:ext cx="1973678" cy="1445260"/>
            <a:chOff x="4237" y="9525"/>
            <a:chExt cx="614888" cy="1445260"/>
          </a:xfrm>
        </p:grpSpPr>
        <p:sp>
          <p:nvSpPr>
            <p:cNvPr id="37" name="Text Box 529">
              <a:extLst>
                <a:ext uri="{FF2B5EF4-FFF2-40B4-BE49-F238E27FC236}">
                  <a16:creationId xmlns:a16="http://schemas.microsoft.com/office/drawing/2014/main" id="{98C10169-A5EE-4643-9E0B-6FFB67BDCA58}"/>
                </a:ext>
              </a:extLst>
            </p:cNvPr>
            <p:cNvSpPr txBox="1"/>
            <p:nvPr/>
          </p:nvSpPr>
          <p:spPr>
            <a:xfrm>
              <a:off x="152400" y="9525"/>
              <a:ext cx="466725" cy="116205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just">
                <a:lnSpc>
                  <a:spcPct val="115000"/>
                </a:lnSpc>
                <a:spcBef>
                  <a:spcPts val="0"/>
                </a:spcBef>
                <a:spcAft>
                  <a:spcPts val="1000"/>
                </a:spcAft>
              </a:pPr>
              <a:r>
                <a:rPr lang="en-US" sz="3500" b="1">
                  <a:solidFill>
                    <a:srgbClr val="C00000"/>
                  </a:solidFill>
                  <a:latin typeface="+mj-lt"/>
                  <a:ea typeface="Arial" panose="020B0604020202020204" pitchFamily="34" charset="0"/>
                  <a:cs typeface="Arial" panose="020B0604020202020204" pitchFamily="34" charset="0"/>
                </a:rPr>
                <a:t>367</a:t>
              </a:r>
              <a:endParaRPr lang="en-US" sz="3500" b="1">
                <a:solidFill>
                  <a:srgbClr val="C00000"/>
                </a:solidFill>
                <a:effectLst/>
                <a:latin typeface="+mj-lt"/>
                <a:ea typeface="Arial" panose="020B0604020202020204" pitchFamily="34" charset="0"/>
                <a:cs typeface="Arial" panose="020B0604020202020204" pitchFamily="34" charset="0"/>
              </a:endParaRPr>
            </a:p>
            <a:p>
              <a:pPr marL="0" marR="0" algn="just">
                <a:lnSpc>
                  <a:spcPct val="115000"/>
                </a:lnSpc>
                <a:spcBef>
                  <a:spcPts val="0"/>
                </a:spcBef>
                <a:spcAft>
                  <a:spcPts val="1000"/>
                </a:spcAft>
              </a:pPr>
              <a:r>
                <a:rPr lang="en-US" sz="3500" b="1">
                  <a:solidFill>
                    <a:srgbClr val="C00000"/>
                  </a:solidFill>
                  <a:effectLst/>
                  <a:latin typeface="+mj-lt"/>
                  <a:ea typeface="Arial" panose="020B0604020202020204" pitchFamily="34" charset="0"/>
                  <a:cs typeface="Arial" panose="020B0604020202020204" pitchFamily="34" charset="0"/>
                </a:rPr>
                <a:t>  52</a:t>
              </a:r>
            </a:p>
          </p:txBody>
        </p:sp>
        <p:sp>
          <p:nvSpPr>
            <p:cNvPr id="38" name="Text Box 530">
              <a:extLst>
                <a:ext uri="{FF2B5EF4-FFF2-40B4-BE49-F238E27FC236}">
                  <a16:creationId xmlns:a16="http://schemas.microsoft.com/office/drawing/2014/main" id="{FFA39243-606B-489B-9E3C-EA4A583335F2}"/>
                </a:ext>
              </a:extLst>
            </p:cNvPr>
            <p:cNvSpPr txBox="1"/>
            <p:nvPr/>
          </p:nvSpPr>
          <p:spPr>
            <a:xfrm>
              <a:off x="4237" y="419100"/>
              <a:ext cx="266700" cy="34290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just">
                <a:lnSpc>
                  <a:spcPct val="115000"/>
                </a:lnSpc>
                <a:spcBef>
                  <a:spcPts val="0"/>
                </a:spcBef>
                <a:spcAft>
                  <a:spcPts val="1000"/>
                </a:spcAft>
              </a:pPr>
              <a:r>
                <a:rPr lang="en-GB" sz="3500">
                  <a:solidFill>
                    <a:srgbClr val="C00000"/>
                  </a:solidFill>
                  <a:effectLst/>
                  <a:latin typeface="+mj-lt"/>
                  <a:ea typeface="Arial" panose="020B0604020202020204" pitchFamily="34" charset="0"/>
                  <a:cs typeface="Arial" panose="020B0604020202020204" pitchFamily="34" charset="0"/>
                </a:rPr>
                <a:t>+</a:t>
              </a:r>
              <a:endParaRPr lang="en-US" sz="3500">
                <a:solidFill>
                  <a:srgbClr val="C00000"/>
                </a:solidFill>
                <a:effectLst/>
                <a:latin typeface="+mj-lt"/>
                <a:ea typeface="Arial" panose="020B0604020202020204" pitchFamily="34" charset="0"/>
                <a:cs typeface="Arial" panose="020B0604020202020204" pitchFamily="34" charset="0"/>
              </a:endParaRPr>
            </a:p>
          </p:txBody>
        </p:sp>
        <p:cxnSp>
          <p:nvCxnSpPr>
            <p:cNvPr id="39" name="Straight Connector 38">
              <a:extLst>
                <a:ext uri="{FF2B5EF4-FFF2-40B4-BE49-F238E27FC236}">
                  <a16:creationId xmlns:a16="http://schemas.microsoft.com/office/drawing/2014/main" id="{3186C165-3A2E-4646-9CA4-9C32CD2B4BF1}"/>
                </a:ext>
              </a:extLst>
            </p:cNvPr>
            <p:cNvCxnSpPr/>
            <p:nvPr/>
          </p:nvCxnSpPr>
          <p:spPr>
            <a:xfrm>
              <a:off x="66675" y="1454785"/>
              <a:ext cx="476250" cy="0"/>
            </a:xfrm>
            <a:prstGeom prst="line">
              <a:avLst/>
            </a:prstGeom>
            <a:ln w="28575">
              <a:solidFill>
                <a:srgbClr val="0070C0"/>
              </a:solidFill>
            </a:ln>
          </p:spPr>
          <p:style>
            <a:lnRef idx="1">
              <a:schemeClr val="dk1"/>
            </a:lnRef>
            <a:fillRef idx="0">
              <a:schemeClr val="dk1"/>
            </a:fillRef>
            <a:effectRef idx="0">
              <a:schemeClr val="dk1"/>
            </a:effectRef>
            <a:fontRef idx="minor">
              <a:schemeClr val="tx1"/>
            </a:fontRef>
          </p:style>
        </p:cxnSp>
      </p:grpSp>
      <p:sp>
        <p:nvSpPr>
          <p:cNvPr id="40" name="Rectangle 39">
            <a:extLst>
              <a:ext uri="{FF2B5EF4-FFF2-40B4-BE49-F238E27FC236}">
                <a16:creationId xmlns:a16="http://schemas.microsoft.com/office/drawing/2014/main" id="{77C1EEB1-8BB2-482B-9914-2C67B910B857}"/>
              </a:ext>
            </a:extLst>
          </p:cNvPr>
          <p:cNvSpPr/>
          <p:nvPr/>
        </p:nvSpPr>
        <p:spPr>
          <a:xfrm>
            <a:off x="6649752" y="8297229"/>
            <a:ext cx="1301061" cy="648070"/>
          </a:xfrm>
          <a:prstGeom prst="rect">
            <a:avLst/>
          </a:prstGeom>
          <a:solidFill>
            <a:schemeClr val="bg1"/>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a:solidFill>
                  <a:srgbClr val="C00000"/>
                </a:solidFill>
              </a:rPr>
              <a:t>?</a:t>
            </a:r>
          </a:p>
        </p:txBody>
      </p:sp>
      <p:grpSp>
        <p:nvGrpSpPr>
          <p:cNvPr id="41" name="Group 40">
            <a:extLst>
              <a:ext uri="{FF2B5EF4-FFF2-40B4-BE49-F238E27FC236}">
                <a16:creationId xmlns:a16="http://schemas.microsoft.com/office/drawing/2014/main" id="{E51B5B88-7AEE-4419-B56B-D39509A9FECD}"/>
              </a:ext>
            </a:extLst>
          </p:cNvPr>
          <p:cNvGrpSpPr/>
          <p:nvPr/>
        </p:nvGrpSpPr>
        <p:grpSpPr>
          <a:xfrm>
            <a:off x="9689829" y="6688769"/>
            <a:ext cx="1973678" cy="1445260"/>
            <a:chOff x="4237" y="9525"/>
            <a:chExt cx="614888" cy="1445260"/>
          </a:xfrm>
        </p:grpSpPr>
        <p:sp>
          <p:nvSpPr>
            <p:cNvPr id="42" name="Text Box 529">
              <a:extLst>
                <a:ext uri="{FF2B5EF4-FFF2-40B4-BE49-F238E27FC236}">
                  <a16:creationId xmlns:a16="http://schemas.microsoft.com/office/drawing/2014/main" id="{99058BE3-5A03-480D-844C-E22F3FD9BF6D}"/>
                </a:ext>
              </a:extLst>
            </p:cNvPr>
            <p:cNvSpPr txBox="1"/>
            <p:nvPr/>
          </p:nvSpPr>
          <p:spPr>
            <a:xfrm>
              <a:off x="152400" y="9525"/>
              <a:ext cx="466725" cy="116205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just">
                <a:lnSpc>
                  <a:spcPct val="115000"/>
                </a:lnSpc>
                <a:spcBef>
                  <a:spcPts val="0"/>
                </a:spcBef>
                <a:spcAft>
                  <a:spcPts val="1000"/>
                </a:spcAft>
              </a:pPr>
              <a:r>
                <a:rPr lang="en-US" sz="3500" b="1">
                  <a:solidFill>
                    <a:srgbClr val="C00000"/>
                  </a:solidFill>
                  <a:latin typeface="+mj-lt"/>
                  <a:ea typeface="Arial" panose="020B0604020202020204" pitchFamily="34" charset="0"/>
                  <a:cs typeface="Arial" panose="020B0604020202020204" pitchFamily="34" charset="0"/>
                </a:rPr>
                <a:t>116</a:t>
              </a:r>
              <a:endParaRPr lang="en-US" sz="3500" b="1">
                <a:solidFill>
                  <a:srgbClr val="C00000"/>
                </a:solidFill>
                <a:effectLst/>
                <a:latin typeface="+mj-lt"/>
                <a:ea typeface="Arial" panose="020B0604020202020204" pitchFamily="34" charset="0"/>
                <a:cs typeface="Arial" panose="020B0604020202020204" pitchFamily="34" charset="0"/>
              </a:endParaRPr>
            </a:p>
            <a:p>
              <a:pPr marL="0" marR="0" algn="just">
                <a:lnSpc>
                  <a:spcPct val="115000"/>
                </a:lnSpc>
                <a:spcBef>
                  <a:spcPts val="0"/>
                </a:spcBef>
                <a:spcAft>
                  <a:spcPts val="1000"/>
                </a:spcAft>
              </a:pPr>
              <a:r>
                <a:rPr lang="en-US" sz="3500" b="1">
                  <a:solidFill>
                    <a:srgbClr val="C00000"/>
                  </a:solidFill>
                  <a:effectLst/>
                  <a:latin typeface="+mj-lt"/>
                  <a:ea typeface="Arial" panose="020B0604020202020204" pitchFamily="34" charset="0"/>
                  <a:cs typeface="Arial" panose="020B0604020202020204" pitchFamily="34" charset="0"/>
                </a:rPr>
                <a:t>  48</a:t>
              </a:r>
            </a:p>
          </p:txBody>
        </p:sp>
        <p:sp>
          <p:nvSpPr>
            <p:cNvPr id="43" name="Text Box 530">
              <a:extLst>
                <a:ext uri="{FF2B5EF4-FFF2-40B4-BE49-F238E27FC236}">
                  <a16:creationId xmlns:a16="http://schemas.microsoft.com/office/drawing/2014/main" id="{9ABDABB7-8705-4055-9A54-D564D935F4EA}"/>
                </a:ext>
              </a:extLst>
            </p:cNvPr>
            <p:cNvSpPr txBox="1"/>
            <p:nvPr/>
          </p:nvSpPr>
          <p:spPr>
            <a:xfrm>
              <a:off x="4237" y="419100"/>
              <a:ext cx="266700" cy="34290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just">
                <a:lnSpc>
                  <a:spcPct val="115000"/>
                </a:lnSpc>
                <a:spcBef>
                  <a:spcPts val="0"/>
                </a:spcBef>
                <a:spcAft>
                  <a:spcPts val="1000"/>
                </a:spcAft>
              </a:pPr>
              <a:r>
                <a:rPr lang="en-GB" sz="3500">
                  <a:solidFill>
                    <a:srgbClr val="C00000"/>
                  </a:solidFill>
                  <a:effectLst/>
                  <a:latin typeface="+mj-lt"/>
                  <a:ea typeface="Arial" panose="020B0604020202020204" pitchFamily="34" charset="0"/>
                  <a:cs typeface="Arial" panose="020B0604020202020204" pitchFamily="34" charset="0"/>
                </a:rPr>
                <a:t>+</a:t>
              </a:r>
              <a:endParaRPr lang="en-US" sz="3500">
                <a:solidFill>
                  <a:srgbClr val="C00000"/>
                </a:solidFill>
                <a:effectLst/>
                <a:latin typeface="+mj-lt"/>
                <a:ea typeface="Arial" panose="020B0604020202020204" pitchFamily="34" charset="0"/>
                <a:cs typeface="Arial" panose="020B0604020202020204" pitchFamily="34" charset="0"/>
              </a:endParaRPr>
            </a:p>
          </p:txBody>
        </p:sp>
        <p:cxnSp>
          <p:nvCxnSpPr>
            <p:cNvPr id="44" name="Straight Connector 43">
              <a:extLst>
                <a:ext uri="{FF2B5EF4-FFF2-40B4-BE49-F238E27FC236}">
                  <a16:creationId xmlns:a16="http://schemas.microsoft.com/office/drawing/2014/main" id="{E586C033-C50C-4E53-90F5-7EEFC4288372}"/>
                </a:ext>
              </a:extLst>
            </p:cNvPr>
            <p:cNvCxnSpPr/>
            <p:nvPr/>
          </p:nvCxnSpPr>
          <p:spPr>
            <a:xfrm>
              <a:off x="66675" y="1454785"/>
              <a:ext cx="476250" cy="0"/>
            </a:xfrm>
            <a:prstGeom prst="line">
              <a:avLst/>
            </a:prstGeom>
            <a:ln w="28575">
              <a:solidFill>
                <a:srgbClr val="0070C0"/>
              </a:solidFill>
            </a:ln>
          </p:spPr>
          <p:style>
            <a:lnRef idx="1">
              <a:schemeClr val="dk1"/>
            </a:lnRef>
            <a:fillRef idx="0">
              <a:schemeClr val="dk1"/>
            </a:fillRef>
            <a:effectRef idx="0">
              <a:schemeClr val="dk1"/>
            </a:effectRef>
            <a:fontRef idx="minor">
              <a:schemeClr val="tx1"/>
            </a:fontRef>
          </p:style>
        </p:cxnSp>
      </p:grpSp>
      <p:sp>
        <p:nvSpPr>
          <p:cNvPr id="45" name="Rectangle 44">
            <a:extLst>
              <a:ext uri="{FF2B5EF4-FFF2-40B4-BE49-F238E27FC236}">
                <a16:creationId xmlns:a16="http://schemas.microsoft.com/office/drawing/2014/main" id="{8C254103-EEE4-46AC-A61C-F57104623DD2}"/>
              </a:ext>
            </a:extLst>
          </p:cNvPr>
          <p:cNvSpPr/>
          <p:nvPr/>
        </p:nvSpPr>
        <p:spPr>
          <a:xfrm>
            <a:off x="9977861" y="8297229"/>
            <a:ext cx="1301061" cy="648070"/>
          </a:xfrm>
          <a:prstGeom prst="rect">
            <a:avLst/>
          </a:prstGeom>
          <a:solidFill>
            <a:schemeClr val="bg1"/>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a:solidFill>
                  <a:srgbClr val="C00000"/>
                </a:solidFill>
              </a:rPr>
              <a:t>?</a:t>
            </a:r>
          </a:p>
        </p:txBody>
      </p:sp>
      <p:grpSp>
        <p:nvGrpSpPr>
          <p:cNvPr id="46" name="Group 45">
            <a:extLst>
              <a:ext uri="{FF2B5EF4-FFF2-40B4-BE49-F238E27FC236}">
                <a16:creationId xmlns:a16="http://schemas.microsoft.com/office/drawing/2014/main" id="{C6E9CE60-6D53-4815-877D-8DB9F7BF802F}"/>
              </a:ext>
            </a:extLst>
          </p:cNvPr>
          <p:cNvGrpSpPr/>
          <p:nvPr/>
        </p:nvGrpSpPr>
        <p:grpSpPr>
          <a:xfrm>
            <a:off x="12820897" y="6637073"/>
            <a:ext cx="1973678" cy="1445260"/>
            <a:chOff x="4237" y="9525"/>
            <a:chExt cx="614888" cy="1445260"/>
          </a:xfrm>
        </p:grpSpPr>
        <p:sp>
          <p:nvSpPr>
            <p:cNvPr id="47" name="Text Box 529">
              <a:extLst>
                <a:ext uri="{FF2B5EF4-FFF2-40B4-BE49-F238E27FC236}">
                  <a16:creationId xmlns:a16="http://schemas.microsoft.com/office/drawing/2014/main" id="{1B7104A2-DBA1-4317-AE91-B028D37C6E92}"/>
                </a:ext>
              </a:extLst>
            </p:cNvPr>
            <p:cNvSpPr txBox="1"/>
            <p:nvPr/>
          </p:nvSpPr>
          <p:spPr>
            <a:xfrm>
              <a:off x="152400" y="9525"/>
              <a:ext cx="466725" cy="116205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just">
                <a:lnSpc>
                  <a:spcPct val="115000"/>
                </a:lnSpc>
                <a:spcBef>
                  <a:spcPts val="0"/>
                </a:spcBef>
                <a:spcAft>
                  <a:spcPts val="1000"/>
                </a:spcAft>
              </a:pPr>
              <a:r>
                <a:rPr lang="en-US" sz="3500" b="1">
                  <a:solidFill>
                    <a:srgbClr val="C00000"/>
                  </a:solidFill>
                  <a:latin typeface="+mj-lt"/>
                  <a:ea typeface="Arial" panose="020B0604020202020204" pitchFamily="34" charset="0"/>
                  <a:cs typeface="Arial" panose="020B0604020202020204" pitchFamily="34" charset="0"/>
                </a:rPr>
                <a:t>292</a:t>
              </a:r>
              <a:endParaRPr lang="en-US" sz="3500" b="1">
                <a:solidFill>
                  <a:srgbClr val="C00000"/>
                </a:solidFill>
                <a:effectLst/>
                <a:latin typeface="+mj-lt"/>
                <a:ea typeface="Arial" panose="020B0604020202020204" pitchFamily="34" charset="0"/>
                <a:cs typeface="Arial" panose="020B0604020202020204" pitchFamily="34" charset="0"/>
              </a:endParaRPr>
            </a:p>
            <a:p>
              <a:pPr marL="0" marR="0" algn="just">
                <a:lnSpc>
                  <a:spcPct val="115000"/>
                </a:lnSpc>
                <a:spcBef>
                  <a:spcPts val="0"/>
                </a:spcBef>
                <a:spcAft>
                  <a:spcPts val="1000"/>
                </a:spcAft>
              </a:pPr>
              <a:r>
                <a:rPr lang="en-US" sz="3500" b="1">
                  <a:solidFill>
                    <a:srgbClr val="C00000"/>
                  </a:solidFill>
                  <a:effectLst/>
                  <a:latin typeface="+mj-lt"/>
                  <a:ea typeface="Arial" panose="020B0604020202020204" pitchFamily="34" charset="0"/>
                  <a:cs typeface="Arial" panose="020B0604020202020204" pitchFamily="34" charset="0"/>
                </a:rPr>
                <a:t>  85</a:t>
              </a:r>
            </a:p>
          </p:txBody>
        </p:sp>
        <p:sp>
          <p:nvSpPr>
            <p:cNvPr id="48" name="Text Box 530">
              <a:extLst>
                <a:ext uri="{FF2B5EF4-FFF2-40B4-BE49-F238E27FC236}">
                  <a16:creationId xmlns:a16="http://schemas.microsoft.com/office/drawing/2014/main" id="{4EB0F20D-3B0D-4F88-853E-75E688CC417B}"/>
                </a:ext>
              </a:extLst>
            </p:cNvPr>
            <p:cNvSpPr txBox="1"/>
            <p:nvPr/>
          </p:nvSpPr>
          <p:spPr>
            <a:xfrm>
              <a:off x="4237" y="419100"/>
              <a:ext cx="266700" cy="34290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just">
                <a:lnSpc>
                  <a:spcPct val="115000"/>
                </a:lnSpc>
                <a:spcBef>
                  <a:spcPts val="0"/>
                </a:spcBef>
                <a:spcAft>
                  <a:spcPts val="1000"/>
                </a:spcAft>
              </a:pPr>
              <a:r>
                <a:rPr lang="en-GB" sz="3500">
                  <a:solidFill>
                    <a:srgbClr val="C00000"/>
                  </a:solidFill>
                  <a:effectLst/>
                  <a:latin typeface="+mj-lt"/>
                  <a:ea typeface="Arial" panose="020B0604020202020204" pitchFamily="34" charset="0"/>
                  <a:cs typeface="Arial" panose="020B0604020202020204" pitchFamily="34" charset="0"/>
                </a:rPr>
                <a:t>+</a:t>
              </a:r>
              <a:endParaRPr lang="en-US" sz="3500">
                <a:solidFill>
                  <a:srgbClr val="C00000"/>
                </a:solidFill>
                <a:effectLst/>
                <a:latin typeface="+mj-lt"/>
                <a:ea typeface="Arial" panose="020B0604020202020204" pitchFamily="34" charset="0"/>
                <a:cs typeface="Arial" panose="020B0604020202020204" pitchFamily="34" charset="0"/>
              </a:endParaRPr>
            </a:p>
          </p:txBody>
        </p:sp>
        <p:cxnSp>
          <p:nvCxnSpPr>
            <p:cNvPr id="49" name="Straight Connector 48">
              <a:extLst>
                <a:ext uri="{FF2B5EF4-FFF2-40B4-BE49-F238E27FC236}">
                  <a16:creationId xmlns:a16="http://schemas.microsoft.com/office/drawing/2014/main" id="{2A89C43F-0DC5-4FC8-A883-63F39B409574}"/>
                </a:ext>
              </a:extLst>
            </p:cNvPr>
            <p:cNvCxnSpPr/>
            <p:nvPr/>
          </p:nvCxnSpPr>
          <p:spPr>
            <a:xfrm>
              <a:off x="66675" y="1454785"/>
              <a:ext cx="476250" cy="0"/>
            </a:xfrm>
            <a:prstGeom prst="line">
              <a:avLst/>
            </a:prstGeom>
            <a:ln w="28575">
              <a:solidFill>
                <a:srgbClr val="0070C0"/>
              </a:solidFill>
            </a:ln>
          </p:spPr>
          <p:style>
            <a:lnRef idx="1">
              <a:schemeClr val="dk1"/>
            </a:lnRef>
            <a:fillRef idx="0">
              <a:schemeClr val="dk1"/>
            </a:fillRef>
            <a:effectRef idx="0">
              <a:schemeClr val="dk1"/>
            </a:effectRef>
            <a:fontRef idx="minor">
              <a:schemeClr val="tx1"/>
            </a:fontRef>
          </p:style>
        </p:cxnSp>
      </p:grpSp>
      <p:sp>
        <p:nvSpPr>
          <p:cNvPr id="50" name="Rectangle 49">
            <a:extLst>
              <a:ext uri="{FF2B5EF4-FFF2-40B4-BE49-F238E27FC236}">
                <a16:creationId xmlns:a16="http://schemas.microsoft.com/office/drawing/2014/main" id="{264D5078-BE04-4727-8494-132C2FA1D419}"/>
              </a:ext>
            </a:extLst>
          </p:cNvPr>
          <p:cNvSpPr/>
          <p:nvPr/>
        </p:nvSpPr>
        <p:spPr>
          <a:xfrm>
            <a:off x="13177570" y="8245533"/>
            <a:ext cx="1301061" cy="648070"/>
          </a:xfrm>
          <a:prstGeom prst="rect">
            <a:avLst/>
          </a:prstGeom>
          <a:solidFill>
            <a:schemeClr val="bg1"/>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a:solidFill>
                  <a:srgbClr val="C00000"/>
                </a:solidFill>
              </a:rPr>
              <a:t>?</a:t>
            </a:r>
          </a:p>
        </p:txBody>
      </p:sp>
      <p:pic>
        <p:nvPicPr>
          <p:cNvPr id="51" name="Picture 2" descr="Cậu Bé, Học Bài, Học Tập, Giáo Dục, Tải hình PNG 182 - Free.Vector6.com">
            <a:extLst>
              <a:ext uri="{FF2B5EF4-FFF2-40B4-BE49-F238E27FC236}">
                <a16:creationId xmlns:a16="http://schemas.microsoft.com/office/drawing/2014/main" id="{14CB5893-A3B1-4240-B568-6AF1647020A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216627" y="22958"/>
            <a:ext cx="5155895" cy="4210646"/>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6" descr="Fir Tree Sticker by Kew Gardens for iOS &amp;amp; Android | GIPHY in 2021 | Good  morning beautiful gif, Flower pictures, Flowers gif">
            <a:extLst>
              <a:ext uri="{FF2B5EF4-FFF2-40B4-BE49-F238E27FC236}">
                <a16:creationId xmlns:a16="http://schemas.microsoft.com/office/drawing/2014/main" id="{14562300-11DC-4C4A-9C1F-6471113A60DA}"/>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399448" y="5408115"/>
            <a:ext cx="3474471" cy="4067673"/>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4" descr="Moving Graphics Free | Free Download Clip Art | Free Clip Art | on ... -  ClipArt Best - ClipArt Best">
            <a:extLst>
              <a:ext uri="{FF2B5EF4-FFF2-40B4-BE49-F238E27FC236}">
                <a16:creationId xmlns:a16="http://schemas.microsoft.com/office/drawing/2014/main" id="{E76A8C4E-ADEE-4657-8606-B08E3BA03EAA}"/>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4300365" y="5196779"/>
            <a:ext cx="2743837" cy="421064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advClick="0">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down)">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circle(in)">
                                      <p:cBhvr>
                                        <p:cTn id="12" dur="20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2">
                                            <p:txEl>
                                              <p:pRg st="0" end="0"/>
                                            </p:txEl>
                                          </p:spTgt>
                                        </p:tgtEl>
                                        <p:attrNameLst>
                                          <p:attrName>style.visibility</p:attrName>
                                        </p:attrNameLst>
                                      </p:cBhvr>
                                      <p:to>
                                        <p:strVal val="visible"/>
                                      </p:to>
                                    </p:set>
                                    <p:anim calcmode="lin" valueType="num">
                                      <p:cBhvr additive="base">
                                        <p:cTn id="17" dur="500" fill="hold"/>
                                        <p:tgtEl>
                                          <p:spTgt spid="22">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22">
                                            <p:txEl>
                                              <p:pRg st="0" end="0"/>
                                            </p:txEl>
                                          </p:spTgt>
                                        </p:tgtEl>
                                        <p:attrNameLst>
                                          <p:attrName>ppt_y</p:attrName>
                                        </p:attrNameLst>
                                      </p:cBhvr>
                                      <p:tavLst>
                                        <p:tav tm="0">
                                          <p:val>
                                            <p:strVal val="1+#ppt_h/2"/>
                                          </p:val>
                                        </p:tav>
                                        <p:tav tm="100000">
                                          <p:val>
                                            <p:strVal val="#ppt_y"/>
                                          </p:val>
                                        </p:tav>
                                      </p:tavLst>
                                    </p:anim>
                                  </p:childTnLst>
                                </p:cTn>
                              </p:par>
                              <p:par>
                                <p:cTn id="19" presetID="22" presetClass="entr" presetSubtype="4" fill="hold" grpId="0" nodeType="with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wipe(down)">
                                      <p:cBhvr>
                                        <p:cTn id="21" dur="500"/>
                                        <p:tgtEl>
                                          <p:spTgt spid="25"/>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23">
                                            <p:txEl>
                                              <p:pRg st="0" end="0"/>
                                            </p:txEl>
                                          </p:spTgt>
                                        </p:tgtEl>
                                        <p:attrNameLst>
                                          <p:attrName>style.visibility</p:attrName>
                                        </p:attrNameLst>
                                      </p:cBhvr>
                                      <p:to>
                                        <p:strVal val="visible"/>
                                      </p:to>
                                    </p:set>
                                    <p:animEffect transition="in" filter="barn(inVertical)">
                                      <p:cBhvr>
                                        <p:cTn id="26" dur="500"/>
                                        <p:tgtEl>
                                          <p:spTgt spid="23">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23">
                                            <p:txEl>
                                              <p:pRg st="1" end="1"/>
                                            </p:txEl>
                                          </p:spTgt>
                                        </p:tgtEl>
                                        <p:attrNameLst>
                                          <p:attrName>style.visibility</p:attrName>
                                        </p:attrNameLst>
                                      </p:cBhvr>
                                      <p:to>
                                        <p:strVal val="visible"/>
                                      </p:to>
                                    </p:set>
                                    <p:animEffect transition="in" filter="barn(inVertical)">
                                      <p:cBhvr>
                                        <p:cTn id="31" dur="500"/>
                                        <p:tgtEl>
                                          <p:spTgt spid="23">
                                            <p:txEl>
                                              <p:pRg st="1" end="1"/>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23">
                                            <p:txEl>
                                              <p:pRg st="2" end="2"/>
                                            </p:txEl>
                                          </p:spTgt>
                                        </p:tgtEl>
                                        <p:attrNameLst>
                                          <p:attrName>style.visibility</p:attrName>
                                        </p:attrNameLst>
                                      </p:cBhvr>
                                      <p:to>
                                        <p:strVal val="visible"/>
                                      </p:to>
                                    </p:set>
                                    <p:animEffect transition="in" filter="barn(inVertical)">
                                      <p:cBhvr>
                                        <p:cTn id="36" dur="500"/>
                                        <p:tgtEl>
                                          <p:spTgt spid="23">
                                            <p:txEl>
                                              <p:pRg st="2" end="2"/>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24"/>
                                        </p:tgtEl>
                                        <p:attrNameLst>
                                          <p:attrName>style.visibility</p:attrName>
                                        </p:attrNameLst>
                                      </p:cBhvr>
                                      <p:to>
                                        <p:strVal val="visible"/>
                                      </p:to>
                                    </p:set>
                                    <p:animEffect transition="in" filter="barn(inVertical)">
                                      <p:cBhvr>
                                        <p:cTn id="41" dur="500"/>
                                        <p:tgtEl>
                                          <p:spTgt spid="24"/>
                                        </p:tgtEl>
                                      </p:cBhvr>
                                    </p:animEffect>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nodeType="clickEffect">
                                  <p:stCondLst>
                                    <p:cond delay="0"/>
                                  </p:stCondLst>
                                  <p:childTnLst>
                                    <p:set>
                                      <p:cBhvr>
                                        <p:cTn id="45" dur="1" fill="hold">
                                          <p:stCondLst>
                                            <p:cond delay="0"/>
                                          </p:stCondLst>
                                        </p:cTn>
                                        <p:tgtEl>
                                          <p:spTgt spid="31"/>
                                        </p:tgtEl>
                                        <p:attrNameLst>
                                          <p:attrName>style.visibility</p:attrName>
                                        </p:attrNameLst>
                                      </p:cBhvr>
                                      <p:to>
                                        <p:strVal val="visible"/>
                                      </p:to>
                                    </p:set>
                                    <p:anim calcmode="lin" valueType="num">
                                      <p:cBhvr additive="base">
                                        <p:cTn id="46" dur="500" fill="hold"/>
                                        <p:tgtEl>
                                          <p:spTgt spid="31"/>
                                        </p:tgtEl>
                                        <p:attrNameLst>
                                          <p:attrName>ppt_x</p:attrName>
                                        </p:attrNameLst>
                                      </p:cBhvr>
                                      <p:tavLst>
                                        <p:tav tm="0">
                                          <p:val>
                                            <p:strVal val="#ppt_x"/>
                                          </p:val>
                                        </p:tav>
                                        <p:tav tm="100000">
                                          <p:val>
                                            <p:strVal val="#ppt_x"/>
                                          </p:val>
                                        </p:tav>
                                      </p:tavLst>
                                    </p:anim>
                                    <p:anim calcmode="lin" valueType="num">
                                      <p:cBhvr additive="base">
                                        <p:cTn id="47" dur="500" fill="hold"/>
                                        <p:tgtEl>
                                          <p:spTgt spid="31"/>
                                        </p:tgtEl>
                                        <p:attrNameLst>
                                          <p:attrName>ppt_y</p:attrName>
                                        </p:attrNameLst>
                                      </p:cBhvr>
                                      <p:tavLst>
                                        <p:tav tm="0">
                                          <p:val>
                                            <p:strVal val="1+#ppt_h/2"/>
                                          </p:val>
                                        </p:tav>
                                        <p:tav tm="100000">
                                          <p:val>
                                            <p:strVal val="#ppt_y"/>
                                          </p:val>
                                        </p:tav>
                                      </p:tavLst>
                                    </p:anim>
                                  </p:childTnLst>
                                </p:cTn>
                              </p:par>
                              <p:par>
                                <p:cTn id="48" presetID="2" presetClass="entr" presetSubtype="4" fill="hold" grpId="0" nodeType="withEffect">
                                  <p:stCondLst>
                                    <p:cond delay="0"/>
                                  </p:stCondLst>
                                  <p:childTnLst>
                                    <p:set>
                                      <p:cBhvr>
                                        <p:cTn id="49" dur="1" fill="hold">
                                          <p:stCondLst>
                                            <p:cond delay="0"/>
                                          </p:stCondLst>
                                        </p:cTn>
                                        <p:tgtEl>
                                          <p:spTgt spid="21"/>
                                        </p:tgtEl>
                                        <p:attrNameLst>
                                          <p:attrName>style.visibility</p:attrName>
                                        </p:attrNameLst>
                                      </p:cBhvr>
                                      <p:to>
                                        <p:strVal val="visible"/>
                                      </p:to>
                                    </p:set>
                                    <p:anim calcmode="lin" valueType="num">
                                      <p:cBhvr additive="base">
                                        <p:cTn id="50" dur="500" fill="hold"/>
                                        <p:tgtEl>
                                          <p:spTgt spid="21"/>
                                        </p:tgtEl>
                                        <p:attrNameLst>
                                          <p:attrName>ppt_x</p:attrName>
                                        </p:attrNameLst>
                                      </p:cBhvr>
                                      <p:tavLst>
                                        <p:tav tm="0">
                                          <p:val>
                                            <p:strVal val="#ppt_x"/>
                                          </p:val>
                                        </p:tav>
                                        <p:tav tm="100000">
                                          <p:val>
                                            <p:strVal val="#ppt_x"/>
                                          </p:val>
                                        </p:tav>
                                      </p:tavLst>
                                    </p:anim>
                                    <p:anim calcmode="lin" valueType="num">
                                      <p:cBhvr additive="base">
                                        <p:cTn id="51" dur="500" fill="hold"/>
                                        <p:tgtEl>
                                          <p:spTgt spid="21"/>
                                        </p:tgtEl>
                                        <p:attrNameLst>
                                          <p:attrName>ppt_y</p:attrName>
                                        </p:attrNameLst>
                                      </p:cBhvr>
                                      <p:tavLst>
                                        <p:tav tm="0">
                                          <p:val>
                                            <p:strVal val="1+#ppt_h/2"/>
                                          </p:val>
                                        </p:tav>
                                        <p:tav tm="100000">
                                          <p:val>
                                            <p:strVal val="#ppt_y"/>
                                          </p:val>
                                        </p:tav>
                                      </p:tavLst>
                                    </p:anim>
                                  </p:childTnLst>
                                </p:cTn>
                              </p:par>
                              <p:par>
                                <p:cTn id="52" presetID="2" presetClass="entr" presetSubtype="4" fill="hold" nodeType="withEffect">
                                  <p:stCondLst>
                                    <p:cond delay="0"/>
                                  </p:stCondLst>
                                  <p:childTnLst>
                                    <p:set>
                                      <p:cBhvr>
                                        <p:cTn id="53" dur="1" fill="hold">
                                          <p:stCondLst>
                                            <p:cond delay="0"/>
                                          </p:stCondLst>
                                        </p:cTn>
                                        <p:tgtEl>
                                          <p:spTgt spid="36"/>
                                        </p:tgtEl>
                                        <p:attrNameLst>
                                          <p:attrName>style.visibility</p:attrName>
                                        </p:attrNameLst>
                                      </p:cBhvr>
                                      <p:to>
                                        <p:strVal val="visible"/>
                                      </p:to>
                                    </p:set>
                                    <p:anim calcmode="lin" valueType="num">
                                      <p:cBhvr additive="base">
                                        <p:cTn id="54" dur="500" fill="hold"/>
                                        <p:tgtEl>
                                          <p:spTgt spid="36"/>
                                        </p:tgtEl>
                                        <p:attrNameLst>
                                          <p:attrName>ppt_x</p:attrName>
                                        </p:attrNameLst>
                                      </p:cBhvr>
                                      <p:tavLst>
                                        <p:tav tm="0">
                                          <p:val>
                                            <p:strVal val="#ppt_x"/>
                                          </p:val>
                                        </p:tav>
                                        <p:tav tm="100000">
                                          <p:val>
                                            <p:strVal val="#ppt_x"/>
                                          </p:val>
                                        </p:tav>
                                      </p:tavLst>
                                    </p:anim>
                                    <p:anim calcmode="lin" valueType="num">
                                      <p:cBhvr additive="base">
                                        <p:cTn id="55" dur="500" fill="hold"/>
                                        <p:tgtEl>
                                          <p:spTgt spid="36"/>
                                        </p:tgtEl>
                                        <p:attrNameLst>
                                          <p:attrName>ppt_y</p:attrName>
                                        </p:attrNameLst>
                                      </p:cBhvr>
                                      <p:tavLst>
                                        <p:tav tm="0">
                                          <p:val>
                                            <p:strVal val="1+#ppt_h/2"/>
                                          </p:val>
                                        </p:tav>
                                        <p:tav tm="100000">
                                          <p:val>
                                            <p:strVal val="#ppt_y"/>
                                          </p:val>
                                        </p:tav>
                                      </p:tavLst>
                                    </p:anim>
                                  </p:childTnLst>
                                </p:cTn>
                              </p:par>
                              <p:par>
                                <p:cTn id="56" presetID="2" presetClass="entr" presetSubtype="4" fill="hold" grpId="0" nodeType="withEffect">
                                  <p:stCondLst>
                                    <p:cond delay="0"/>
                                  </p:stCondLst>
                                  <p:childTnLst>
                                    <p:set>
                                      <p:cBhvr>
                                        <p:cTn id="57" dur="1" fill="hold">
                                          <p:stCondLst>
                                            <p:cond delay="0"/>
                                          </p:stCondLst>
                                        </p:cTn>
                                        <p:tgtEl>
                                          <p:spTgt spid="40"/>
                                        </p:tgtEl>
                                        <p:attrNameLst>
                                          <p:attrName>style.visibility</p:attrName>
                                        </p:attrNameLst>
                                      </p:cBhvr>
                                      <p:to>
                                        <p:strVal val="visible"/>
                                      </p:to>
                                    </p:set>
                                    <p:anim calcmode="lin" valueType="num">
                                      <p:cBhvr additive="base">
                                        <p:cTn id="58" dur="500" fill="hold"/>
                                        <p:tgtEl>
                                          <p:spTgt spid="40"/>
                                        </p:tgtEl>
                                        <p:attrNameLst>
                                          <p:attrName>ppt_x</p:attrName>
                                        </p:attrNameLst>
                                      </p:cBhvr>
                                      <p:tavLst>
                                        <p:tav tm="0">
                                          <p:val>
                                            <p:strVal val="#ppt_x"/>
                                          </p:val>
                                        </p:tav>
                                        <p:tav tm="100000">
                                          <p:val>
                                            <p:strVal val="#ppt_x"/>
                                          </p:val>
                                        </p:tav>
                                      </p:tavLst>
                                    </p:anim>
                                    <p:anim calcmode="lin" valueType="num">
                                      <p:cBhvr additive="base">
                                        <p:cTn id="59" dur="500" fill="hold"/>
                                        <p:tgtEl>
                                          <p:spTgt spid="40"/>
                                        </p:tgtEl>
                                        <p:attrNameLst>
                                          <p:attrName>ppt_y</p:attrName>
                                        </p:attrNameLst>
                                      </p:cBhvr>
                                      <p:tavLst>
                                        <p:tav tm="0">
                                          <p:val>
                                            <p:strVal val="1+#ppt_h/2"/>
                                          </p:val>
                                        </p:tav>
                                        <p:tav tm="100000">
                                          <p:val>
                                            <p:strVal val="#ppt_y"/>
                                          </p:val>
                                        </p:tav>
                                      </p:tavLst>
                                    </p:anim>
                                  </p:childTnLst>
                                </p:cTn>
                              </p:par>
                              <p:par>
                                <p:cTn id="60" presetID="2" presetClass="entr" presetSubtype="4" fill="hold" nodeType="withEffect">
                                  <p:stCondLst>
                                    <p:cond delay="0"/>
                                  </p:stCondLst>
                                  <p:childTnLst>
                                    <p:set>
                                      <p:cBhvr>
                                        <p:cTn id="61" dur="1" fill="hold">
                                          <p:stCondLst>
                                            <p:cond delay="0"/>
                                          </p:stCondLst>
                                        </p:cTn>
                                        <p:tgtEl>
                                          <p:spTgt spid="41"/>
                                        </p:tgtEl>
                                        <p:attrNameLst>
                                          <p:attrName>style.visibility</p:attrName>
                                        </p:attrNameLst>
                                      </p:cBhvr>
                                      <p:to>
                                        <p:strVal val="visible"/>
                                      </p:to>
                                    </p:set>
                                    <p:anim calcmode="lin" valueType="num">
                                      <p:cBhvr additive="base">
                                        <p:cTn id="62" dur="500" fill="hold"/>
                                        <p:tgtEl>
                                          <p:spTgt spid="41"/>
                                        </p:tgtEl>
                                        <p:attrNameLst>
                                          <p:attrName>ppt_x</p:attrName>
                                        </p:attrNameLst>
                                      </p:cBhvr>
                                      <p:tavLst>
                                        <p:tav tm="0">
                                          <p:val>
                                            <p:strVal val="#ppt_x"/>
                                          </p:val>
                                        </p:tav>
                                        <p:tav tm="100000">
                                          <p:val>
                                            <p:strVal val="#ppt_x"/>
                                          </p:val>
                                        </p:tav>
                                      </p:tavLst>
                                    </p:anim>
                                    <p:anim calcmode="lin" valueType="num">
                                      <p:cBhvr additive="base">
                                        <p:cTn id="63" dur="500" fill="hold"/>
                                        <p:tgtEl>
                                          <p:spTgt spid="41"/>
                                        </p:tgtEl>
                                        <p:attrNameLst>
                                          <p:attrName>ppt_y</p:attrName>
                                        </p:attrNameLst>
                                      </p:cBhvr>
                                      <p:tavLst>
                                        <p:tav tm="0">
                                          <p:val>
                                            <p:strVal val="1+#ppt_h/2"/>
                                          </p:val>
                                        </p:tav>
                                        <p:tav tm="100000">
                                          <p:val>
                                            <p:strVal val="#ppt_y"/>
                                          </p:val>
                                        </p:tav>
                                      </p:tavLst>
                                    </p:anim>
                                  </p:childTnLst>
                                </p:cTn>
                              </p:par>
                              <p:par>
                                <p:cTn id="64" presetID="2" presetClass="entr" presetSubtype="4" fill="hold" grpId="0" nodeType="withEffect">
                                  <p:stCondLst>
                                    <p:cond delay="0"/>
                                  </p:stCondLst>
                                  <p:childTnLst>
                                    <p:set>
                                      <p:cBhvr>
                                        <p:cTn id="65" dur="1" fill="hold">
                                          <p:stCondLst>
                                            <p:cond delay="0"/>
                                          </p:stCondLst>
                                        </p:cTn>
                                        <p:tgtEl>
                                          <p:spTgt spid="45"/>
                                        </p:tgtEl>
                                        <p:attrNameLst>
                                          <p:attrName>style.visibility</p:attrName>
                                        </p:attrNameLst>
                                      </p:cBhvr>
                                      <p:to>
                                        <p:strVal val="visible"/>
                                      </p:to>
                                    </p:set>
                                    <p:anim calcmode="lin" valueType="num">
                                      <p:cBhvr additive="base">
                                        <p:cTn id="66" dur="500" fill="hold"/>
                                        <p:tgtEl>
                                          <p:spTgt spid="45"/>
                                        </p:tgtEl>
                                        <p:attrNameLst>
                                          <p:attrName>ppt_x</p:attrName>
                                        </p:attrNameLst>
                                      </p:cBhvr>
                                      <p:tavLst>
                                        <p:tav tm="0">
                                          <p:val>
                                            <p:strVal val="#ppt_x"/>
                                          </p:val>
                                        </p:tav>
                                        <p:tav tm="100000">
                                          <p:val>
                                            <p:strVal val="#ppt_x"/>
                                          </p:val>
                                        </p:tav>
                                      </p:tavLst>
                                    </p:anim>
                                    <p:anim calcmode="lin" valueType="num">
                                      <p:cBhvr additive="base">
                                        <p:cTn id="67" dur="500" fill="hold"/>
                                        <p:tgtEl>
                                          <p:spTgt spid="45"/>
                                        </p:tgtEl>
                                        <p:attrNameLst>
                                          <p:attrName>ppt_y</p:attrName>
                                        </p:attrNameLst>
                                      </p:cBhvr>
                                      <p:tavLst>
                                        <p:tav tm="0">
                                          <p:val>
                                            <p:strVal val="1+#ppt_h/2"/>
                                          </p:val>
                                        </p:tav>
                                        <p:tav tm="100000">
                                          <p:val>
                                            <p:strVal val="#ppt_y"/>
                                          </p:val>
                                        </p:tav>
                                      </p:tavLst>
                                    </p:anim>
                                  </p:childTnLst>
                                </p:cTn>
                              </p:par>
                              <p:par>
                                <p:cTn id="68" presetID="2" presetClass="entr" presetSubtype="4" fill="hold" nodeType="withEffect">
                                  <p:stCondLst>
                                    <p:cond delay="0"/>
                                  </p:stCondLst>
                                  <p:childTnLst>
                                    <p:set>
                                      <p:cBhvr>
                                        <p:cTn id="69" dur="1" fill="hold">
                                          <p:stCondLst>
                                            <p:cond delay="0"/>
                                          </p:stCondLst>
                                        </p:cTn>
                                        <p:tgtEl>
                                          <p:spTgt spid="46"/>
                                        </p:tgtEl>
                                        <p:attrNameLst>
                                          <p:attrName>style.visibility</p:attrName>
                                        </p:attrNameLst>
                                      </p:cBhvr>
                                      <p:to>
                                        <p:strVal val="visible"/>
                                      </p:to>
                                    </p:set>
                                    <p:anim calcmode="lin" valueType="num">
                                      <p:cBhvr additive="base">
                                        <p:cTn id="70" dur="500" fill="hold"/>
                                        <p:tgtEl>
                                          <p:spTgt spid="46"/>
                                        </p:tgtEl>
                                        <p:attrNameLst>
                                          <p:attrName>ppt_x</p:attrName>
                                        </p:attrNameLst>
                                      </p:cBhvr>
                                      <p:tavLst>
                                        <p:tav tm="0">
                                          <p:val>
                                            <p:strVal val="#ppt_x"/>
                                          </p:val>
                                        </p:tav>
                                        <p:tav tm="100000">
                                          <p:val>
                                            <p:strVal val="#ppt_x"/>
                                          </p:val>
                                        </p:tav>
                                      </p:tavLst>
                                    </p:anim>
                                    <p:anim calcmode="lin" valueType="num">
                                      <p:cBhvr additive="base">
                                        <p:cTn id="71" dur="500" fill="hold"/>
                                        <p:tgtEl>
                                          <p:spTgt spid="46"/>
                                        </p:tgtEl>
                                        <p:attrNameLst>
                                          <p:attrName>ppt_y</p:attrName>
                                        </p:attrNameLst>
                                      </p:cBhvr>
                                      <p:tavLst>
                                        <p:tav tm="0">
                                          <p:val>
                                            <p:strVal val="1+#ppt_h/2"/>
                                          </p:val>
                                        </p:tav>
                                        <p:tav tm="100000">
                                          <p:val>
                                            <p:strVal val="#ppt_y"/>
                                          </p:val>
                                        </p:tav>
                                      </p:tavLst>
                                    </p:anim>
                                  </p:childTnLst>
                                </p:cTn>
                              </p:par>
                              <p:par>
                                <p:cTn id="72" presetID="2" presetClass="entr" presetSubtype="4" fill="hold" grpId="0" nodeType="withEffect">
                                  <p:stCondLst>
                                    <p:cond delay="0"/>
                                  </p:stCondLst>
                                  <p:childTnLst>
                                    <p:set>
                                      <p:cBhvr>
                                        <p:cTn id="73" dur="1" fill="hold">
                                          <p:stCondLst>
                                            <p:cond delay="0"/>
                                          </p:stCondLst>
                                        </p:cTn>
                                        <p:tgtEl>
                                          <p:spTgt spid="50"/>
                                        </p:tgtEl>
                                        <p:attrNameLst>
                                          <p:attrName>style.visibility</p:attrName>
                                        </p:attrNameLst>
                                      </p:cBhvr>
                                      <p:to>
                                        <p:strVal val="visible"/>
                                      </p:to>
                                    </p:set>
                                    <p:anim calcmode="lin" valueType="num">
                                      <p:cBhvr additive="base">
                                        <p:cTn id="74" dur="500" fill="hold"/>
                                        <p:tgtEl>
                                          <p:spTgt spid="50"/>
                                        </p:tgtEl>
                                        <p:attrNameLst>
                                          <p:attrName>ppt_x</p:attrName>
                                        </p:attrNameLst>
                                      </p:cBhvr>
                                      <p:tavLst>
                                        <p:tav tm="0">
                                          <p:val>
                                            <p:strVal val="#ppt_x"/>
                                          </p:val>
                                        </p:tav>
                                        <p:tav tm="100000">
                                          <p:val>
                                            <p:strVal val="#ppt_x"/>
                                          </p:val>
                                        </p:tav>
                                      </p:tavLst>
                                    </p:anim>
                                    <p:anim calcmode="lin" valueType="num">
                                      <p:cBhvr additive="base">
                                        <p:cTn id="75" dur="500" fill="hold"/>
                                        <p:tgtEl>
                                          <p:spTgt spid="5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4" grpId="0" animBg="1"/>
      <p:bldP spid="25" grpId="0" animBg="1"/>
      <p:bldP spid="21" grpId="0" animBg="1"/>
      <p:bldP spid="40" grpId="0" animBg="1"/>
      <p:bldP spid="45" grpId="0" animBg="1"/>
      <p:bldP spid="5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42" name="图片 39941" descr="1-47"/>
          <p:cNvPicPr>
            <a:picLocks noChangeAspect="1"/>
          </p:cNvPicPr>
          <p:nvPr/>
        </p:nvPicPr>
        <p:blipFill>
          <a:blip r:embed="rId3"/>
          <a:stretch>
            <a:fillRect/>
          </a:stretch>
        </p:blipFill>
        <p:spPr>
          <a:xfrm>
            <a:off x="-36512" y="870504"/>
            <a:ext cx="16792575" cy="8692595"/>
          </a:xfrm>
          <a:prstGeom prst="rect">
            <a:avLst/>
          </a:prstGeom>
          <a:noFill/>
          <a:ln w="9525">
            <a:noFill/>
          </a:ln>
        </p:spPr>
      </p:pic>
      <p:sp>
        <p:nvSpPr>
          <p:cNvPr id="6" name="Rectangle 5">
            <a:extLst>
              <a:ext uri="{FF2B5EF4-FFF2-40B4-BE49-F238E27FC236}">
                <a16:creationId xmlns:a16="http://schemas.microsoft.com/office/drawing/2014/main" id="{0D61E600-CA4F-40E3-BEE4-5898599DDB6D}"/>
              </a:ext>
            </a:extLst>
          </p:cNvPr>
          <p:cNvSpPr/>
          <p:nvPr/>
        </p:nvSpPr>
        <p:spPr>
          <a:xfrm>
            <a:off x="1620392" y="1569542"/>
            <a:ext cx="4968552" cy="864096"/>
          </a:xfrm>
          <a:prstGeom prst="rect">
            <a:avLst/>
          </a:prstGeom>
          <a:solidFill>
            <a:srgbClr val="00B05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b="1"/>
              <a:t>Bài 3. </a:t>
            </a:r>
            <a:r>
              <a:rPr lang="en-US" sz="3500"/>
              <a:t>Tính (theo mẫu)</a:t>
            </a:r>
          </a:p>
        </p:txBody>
      </p:sp>
      <p:sp>
        <p:nvSpPr>
          <p:cNvPr id="7" name="TextBox 6">
            <a:extLst>
              <a:ext uri="{FF2B5EF4-FFF2-40B4-BE49-F238E27FC236}">
                <a16:creationId xmlns:a16="http://schemas.microsoft.com/office/drawing/2014/main" id="{B384A791-5E69-4853-8A11-915C511F8C79}"/>
              </a:ext>
            </a:extLst>
          </p:cNvPr>
          <p:cNvSpPr txBox="1"/>
          <p:nvPr/>
        </p:nvSpPr>
        <p:spPr>
          <a:xfrm>
            <a:off x="7459735" y="476203"/>
            <a:ext cx="3960440" cy="784830"/>
          </a:xfrm>
          <a:prstGeom prst="rect">
            <a:avLst/>
          </a:prstGeom>
          <a:noFill/>
        </p:spPr>
        <p:txBody>
          <a:bodyPr wrap="square" rtlCol="0">
            <a:spAutoFit/>
          </a:bodyPr>
          <a:lstStyle/>
          <a:p>
            <a:r>
              <a:rPr lang="en-US" sz="4500" b="1">
                <a:solidFill>
                  <a:srgbClr val="FF0066"/>
                </a:solidFill>
              </a:rPr>
              <a:t>LUYỆN TẬP</a:t>
            </a:r>
          </a:p>
        </p:txBody>
      </p:sp>
      <p:sp>
        <p:nvSpPr>
          <p:cNvPr id="8" name="Rectangle: Rounded Corners 7">
            <a:extLst>
              <a:ext uri="{FF2B5EF4-FFF2-40B4-BE49-F238E27FC236}">
                <a16:creationId xmlns:a16="http://schemas.microsoft.com/office/drawing/2014/main" id="{90354423-6339-4C4D-83DA-58FB6EFCE8BB}"/>
              </a:ext>
            </a:extLst>
          </p:cNvPr>
          <p:cNvSpPr/>
          <p:nvPr/>
        </p:nvSpPr>
        <p:spPr>
          <a:xfrm>
            <a:off x="2772520" y="2721670"/>
            <a:ext cx="11759143" cy="3816424"/>
          </a:xfrm>
          <a:prstGeom prst="roundRect">
            <a:avLst/>
          </a:prstGeom>
          <a:solidFill>
            <a:schemeClr val="bg1"/>
          </a:solidFill>
          <a:ln w="1905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5">
            <a:extLst>
              <a:ext uri="{FF2B5EF4-FFF2-40B4-BE49-F238E27FC236}">
                <a16:creationId xmlns:a16="http://schemas.microsoft.com/office/drawing/2014/main" id="{EECFDBA3-EA36-4AFF-8B4B-13E9926777C4}"/>
              </a:ext>
            </a:extLst>
          </p:cNvPr>
          <p:cNvGrpSpPr/>
          <p:nvPr/>
        </p:nvGrpSpPr>
        <p:grpSpPr>
          <a:xfrm>
            <a:off x="3031534" y="3247900"/>
            <a:ext cx="1973678" cy="1445260"/>
            <a:chOff x="4237" y="9525"/>
            <a:chExt cx="614888" cy="1445260"/>
          </a:xfrm>
        </p:grpSpPr>
        <p:sp>
          <p:nvSpPr>
            <p:cNvPr id="17" name="Text Box 529">
              <a:extLst>
                <a:ext uri="{FF2B5EF4-FFF2-40B4-BE49-F238E27FC236}">
                  <a16:creationId xmlns:a16="http://schemas.microsoft.com/office/drawing/2014/main" id="{DF178C56-7B0C-43D1-9304-ABEAD30817FD}"/>
                </a:ext>
              </a:extLst>
            </p:cNvPr>
            <p:cNvSpPr txBox="1"/>
            <p:nvPr/>
          </p:nvSpPr>
          <p:spPr>
            <a:xfrm>
              <a:off x="152400" y="9525"/>
              <a:ext cx="466725" cy="116205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just">
                <a:lnSpc>
                  <a:spcPct val="115000"/>
                </a:lnSpc>
                <a:spcBef>
                  <a:spcPts val="0"/>
                </a:spcBef>
                <a:spcAft>
                  <a:spcPts val="1000"/>
                </a:spcAft>
              </a:pPr>
              <a:r>
                <a:rPr lang="en-US" sz="3500" b="1">
                  <a:solidFill>
                    <a:srgbClr val="C00000"/>
                  </a:solidFill>
                  <a:latin typeface="+mj-lt"/>
                  <a:ea typeface="Arial" panose="020B0604020202020204" pitchFamily="34" charset="0"/>
                  <a:cs typeface="Arial" panose="020B0604020202020204" pitchFamily="34" charset="0"/>
                </a:rPr>
                <a:t>635</a:t>
              </a:r>
              <a:endParaRPr lang="en-US" sz="3500" b="1">
                <a:solidFill>
                  <a:srgbClr val="C00000"/>
                </a:solidFill>
                <a:effectLst/>
                <a:latin typeface="+mj-lt"/>
                <a:ea typeface="Arial" panose="020B0604020202020204" pitchFamily="34" charset="0"/>
                <a:cs typeface="Arial" panose="020B0604020202020204" pitchFamily="34" charset="0"/>
              </a:endParaRPr>
            </a:p>
            <a:p>
              <a:pPr marL="0" marR="0" algn="just">
                <a:lnSpc>
                  <a:spcPct val="115000"/>
                </a:lnSpc>
                <a:spcBef>
                  <a:spcPts val="0"/>
                </a:spcBef>
                <a:spcAft>
                  <a:spcPts val="1000"/>
                </a:spcAft>
              </a:pPr>
              <a:r>
                <a:rPr lang="en-US" sz="3500" b="1">
                  <a:solidFill>
                    <a:srgbClr val="C00000"/>
                  </a:solidFill>
                  <a:effectLst/>
                  <a:latin typeface="+mj-lt"/>
                  <a:ea typeface="Arial" panose="020B0604020202020204" pitchFamily="34" charset="0"/>
                  <a:cs typeface="Arial" panose="020B0604020202020204" pitchFamily="34" charset="0"/>
                </a:rPr>
                <a:t>  27</a:t>
              </a:r>
            </a:p>
          </p:txBody>
        </p:sp>
        <p:sp>
          <p:nvSpPr>
            <p:cNvPr id="18" name="Text Box 530">
              <a:extLst>
                <a:ext uri="{FF2B5EF4-FFF2-40B4-BE49-F238E27FC236}">
                  <a16:creationId xmlns:a16="http://schemas.microsoft.com/office/drawing/2014/main" id="{939DDB7B-587C-45B9-9B39-EE3CCD15CE1D}"/>
                </a:ext>
              </a:extLst>
            </p:cNvPr>
            <p:cNvSpPr txBox="1"/>
            <p:nvPr/>
          </p:nvSpPr>
          <p:spPr>
            <a:xfrm>
              <a:off x="4237" y="419100"/>
              <a:ext cx="266700" cy="34290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just">
                <a:lnSpc>
                  <a:spcPct val="115000"/>
                </a:lnSpc>
                <a:spcBef>
                  <a:spcPts val="0"/>
                </a:spcBef>
                <a:spcAft>
                  <a:spcPts val="1000"/>
                </a:spcAft>
              </a:pPr>
              <a:r>
                <a:rPr lang="en-GB" sz="3500">
                  <a:solidFill>
                    <a:srgbClr val="C00000"/>
                  </a:solidFill>
                  <a:effectLst/>
                  <a:latin typeface="+mj-lt"/>
                  <a:ea typeface="Arial" panose="020B0604020202020204" pitchFamily="34" charset="0"/>
                  <a:cs typeface="Arial" panose="020B0604020202020204" pitchFamily="34" charset="0"/>
                </a:rPr>
                <a:t>+</a:t>
              </a:r>
              <a:endParaRPr lang="en-US" sz="3500">
                <a:solidFill>
                  <a:srgbClr val="C00000"/>
                </a:solidFill>
                <a:effectLst/>
                <a:latin typeface="+mj-lt"/>
                <a:ea typeface="Arial" panose="020B0604020202020204" pitchFamily="34" charset="0"/>
                <a:cs typeface="Arial" panose="020B0604020202020204" pitchFamily="34" charset="0"/>
              </a:endParaRPr>
            </a:p>
          </p:txBody>
        </p:sp>
        <p:cxnSp>
          <p:nvCxnSpPr>
            <p:cNvPr id="19" name="Straight Connector 18">
              <a:extLst>
                <a:ext uri="{FF2B5EF4-FFF2-40B4-BE49-F238E27FC236}">
                  <a16:creationId xmlns:a16="http://schemas.microsoft.com/office/drawing/2014/main" id="{627451CC-D523-4AA6-BCAD-A719372F133D}"/>
                </a:ext>
              </a:extLst>
            </p:cNvPr>
            <p:cNvCxnSpPr/>
            <p:nvPr/>
          </p:nvCxnSpPr>
          <p:spPr>
            <a:xfrm>
              <a:off x="66675" y="1454785"/>
              <a:ext cx="476250" cy="0"/>
            </a:xfrm>
            <a:prstGeom prst="line">
              <a:avLst/>
            </a:prstGeom>
            <a:ln w="28575">
              <a:solidFill>
                <a:srgbClr val="0070C0"/>
              </a:solidFill>
            </a:ln>
          </p:spPr>
          <p:style>
            <a:lnRef idx="1">
              <a:schemeClr val="dk1"/>
            </a:lnRef>
            <a:fillRef idx="0">
              <a:schemeClr val="dk1"/>
            </a:fillRef>
            <a:effectRef idx="0">
              <a:schemeClr val="dk1"/>
            </a:effectRef>
            <a:fontRef idx="minor">
              <a:schemeClr val="tx1"/>
            </a:fontRef>
          </p:style>
        </p:cxnSp>
      </p:grpSp>
      <p:sp>
        <p:nvSpPr>
          <p:cNvPr id="20" name="Rectangle 19">
            <a:extLst>
              <a:ext uri="{FF2B5EF4-FFF2-40B4-BE49-F238E27FC236}">
                <a16:creationId xmlns:a16="http://schemas.microsoft.com/office/drawing/2014/main" id="{0F738B26-F4C5-4D89-87FD-B90DF12E7D71}"/>
              </a:ext>
            </a:extLst>
          </p:cNvPr>
          <p:cNvSpPr/>
          <p:nvPr/>
        </p:nvSpPr>
        <p:spPr>
          <a:xfrm>
            <a:off x="3191732" y="4834509"/>
            <a:ext cx="1301061" cy="648070"/>
          </a:xfrm>
          <a:prstGeom prst="rect">
            <a:avLst/>
          </a:prstGeom>
          <a:solidFill>
            <a:schemeClr val="bg1"/>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a:solidFill>
                  <a:srgbClr val="C00000"/>
                </a:solidFill>
              </a:rPr>
              <a:t>?</a:t>
            </a:r>
          </a:p>
        </p:txBody>
      </p:sp>
      <p:sp>
        <p:nvSpPr>
          <p:cNvPr id="22" name="Rectangle 21">
            <a:extLst>
              <a:ext uri="{FF2B5EF4-FFF2-40B4-BE49-F238E27FC236}">
                <a16:creationId xmlns:a16="http://schemas.microsoft.com/office/drawing/2014/main" id="{769545A7-2F16-4258-886E-C175067C096D}"/>
              </a:ext>
            </a:extLst>
          </p:cNvPr>
          <p:cNvSpPr/>
          <p:nvPr/>
        </p:nvSpPr>
        <p:spPr>
          <a:xfrm>
            <a:off x="3123254" y="4834509"/>
            <a:ext cx="1528675" cy="648070"/>
          </a:xfrm>
          <a:prstGeom prst="rect">
            <a:avLst/>
          </a:prstGeom>
          <a:solidFill>
            <a:schemeClr val="bg1"/>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b="1">
                <a:solidFill>
                  <a:srgbClr val="C00000"/>
                </a:solidFill>
              </a:rPr>
              <a:t>662</a:t>
            </a:r>
          </a:p>
        </p:txBody>
      </p:sp>
      <p:sp>
        <p:nvSpPr>
          <p:cNvPr id="23" name="TextBox 22">
            <a:extLst>
              <a:ext uri="{FF2B5EF4-FFF2-40B4-BE49-F238E27FC236}">
                <a16:creationId xmlns:a16="http://schemas.microsoft.com/office/drawing/2014/main" id="{1235FD00-38BE-4195-AC20-43D5FA5EED38}"/>
              </a:ext>
            </a:extLst>
          </p:cNvPr>
          <p:cNvSpPr txBox="1"/>
          <p:nvPr/>
        </p:nvSpPr>
        <p:spPr>
          <a:xfrm>
            <a:off x="5667993" y="2980763"/>
            <a:ext cx="8410872" cy="2416239"/>
          </a:xfrm>
          <a:prstGeom prst="rect">
            <a:avLst/>
          </a:prstGeom>
          <a:noFill/>
        </p:spPr>
        <p:txBody>
          <a:bodyPr wrap="square" rtlCol="0">
            <a:spAutoFit/>
          </a:bodyPr>
          <a:lstStyle/>
          <a:p>
            <a:pPr marL="457200" indent="-457200">
              <a:lnSpc>
                <a:spcPct val="150000"/>
              </a:lnSpc>
              <a:buFont typeface="Courier New" panose="02070309020205020404" pitchFamily="49" charset="0"/>
              <a:buChar char="o"/>
            </a:pPr>
            <a:r>
              <a:rPr lang="en-US" sz="3500">
                <a:solidFill>
                  <a:srgbClr val="0070C0"/>
                </a:solidFill>
              </a:rPr>
              <a:t>5 cộng 7 bằng 12, viết 2 nhớ 1</a:t>
            </a:r>
          </a:p>
          <a:p>
            <a:pPr marL="457200" indent="-457200">
              <a:lnSpc>
                <a:spcPct val="150000"/>
              </a:lnSpc>
              <a:buFont typeface="Courier New" panose="02070309020205020404" pitchFamily="49" charset="0"/>
              <a:buChar char="o"/>
            </a:pPr>
            <a:r>
              <a:rPr lang="en-US" sz="3500">
                <a:solidFill>
                  <a:srgbClr val="0070C0"/>
                </a:solidFill>
              </a:rPr>
              <a:t>3 cộng 2 bằng 1, thêm 1 bằng 6, viết 6</a:t>
            </a:r>
          </a:p>
          <a:p>
            <a:pPr marL="457200" indent="-457200">
              <a:lnSpc>
                <a:spcPct val="150000"/>
              </a:lnSpc>
              <a:buFont typeface="Courier New" panose="02070309020205020404" pitchFamily="49" charset="0"/>
              <a:buChar char="o"/>
            </a:pPr>
            <a:r>
              <a:rPr lang="en-US" sz="3500">
                <a:solidFill>
                  <a:srgbClr val="0070C0"/>
                </a:solidFill>
              </a:rPr>
              <a:t>Hạ 6, viết 6</a:t>
            </a:r>
          </a:p>
        </p:txBody>
      </p:sp>
      <p:sp>
        <p:nvSpPr>
          <p:cNvPr id="24" name="Rectangle: Rounded Corners 23">
            <a:extLst>
              <a:ext uri="{FF2B5EF4-FFF2-40B4-BE49-F238E27FC236}">
                <a16:creationId xmlns:a16="http://schemas.microsoft.com/office/drawing/2014/main" id="{F63DA523-BF38-4ED3-8DF3-57743D1689CE}"/>
              </a:ext>
            </a:extLst>
          </p:cNvPr>
          <p:cNvSpPr/>
          <p:nvPr/>
        </p:nvSpPr>
        <p:spPr>
          <a:xfrm>
            <a:off x="7000201" y="5568180"/>
            <a:ext cx="4464496" cy="792088"/>
          </a:xfrm>
          <a:prstGeom prst="roundRect">
            <a:avLst/>
          </a:prstGeom>
          <a:gradFill flip="none" rotWithShape="1">
            <a:gsLst>
              <a:gs pos="0">
                <a:srgbClr val="FF0066">
                  <a:tint val="66000"/>
                  <a:satMod val="160000"/>
                </a:srgbClr>
              </a:gs>
              <a:gs pos="50000">
                <a:srgbClr val="FF0066">
                  <a:tint val="44500"/>
                  <a:satMod val="160000"/>
                </a:srgbClr>
              </a:gs>
              <a:gs pos="100000">
                <a:srgbClr val="FF0066">
                  <a:tint val="23500"/>
                  <a:satMod val="160000"/>
                </a:srgbClr>
              </a:gs>
            </a:gsLst>
            <a:lin ang="54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a:solidFill>
                  <a:srgbClr val="0070C0"/>
                </a:solidFill>
              </a:rPr>
              <a:t>Vậy 635 + 27 = 662</a:t>
            </a:r>
          </a:p>
        </p:txBody>
      </p:sp>
      <p:pic>
        <p:nvPicPr>
          <p:cNvPr id="4" name="Picture 3">
            <a:extLst>
              <a:ext uri="{FF2B5EF4-FFF2-40B4-BE49-F238E27FC236}">
                <a16:creationId xmlns:a16="http://schemas.microsoft.com/office/drawing/2014/main" id="{D322262E-C236-4B68-AE63-20B7C674A0DD}"/>
              </a:ext>
            </a:extLst>
          </p:cNvPr>
          <p:cNvPicPr>
            <a:picLocks noChangeAspect="1"/>
          </p:cNvPicPr>
          <p:nvPr/>
        </p:nvPicPr>
        <p:blipFill>
          <a:blip r:embed="rId4"/>
          <a:stretch>
            <a:fillRect/>
          </a:stretch>
        </p:blipFill>
        <p:spPr>
          <a:xfrm>
            <a:off x="2939814" y="3191872"/>
            <a:ext cx="10863647" cy="2051154"/>
          </a:xfrm>
          <a:prstGeom prst="rect">
            <a:avLst/>
          </a:prstGeom>
        </p:spPr>
      </p:pic>
      <p:pic>
        <p:nvPicPr>
          <p:cNvPr id="27" name="Picture 26">
            <a:extLst>
              <a:ext uri="{FF2B5EF4-FFF2-40B4-BE49-F238E27FC236}">
                <a16:creationId xmlns:a16="http://schemas.microsoft.com/office/drawing/2014/main" id="{8D0D4DD4-674D-462F-978E-D8AE3B4A54D5}"/>
              </a:ext>
            </a:extLst>
          </p:cNvPr>
          <p:cNvPicPr>
            <a:picLocks noChangeAspect="1"/>
          </p:cNvPicPr>
          <p:nvPr/>
        </p:nvPicPr>
        <p:blipFill>
          <a:blip r:embed="rId4"/>
          <a:stretch>
            <a:fillRect/>
          </a:stretch>
        </p:blipFill>
        <p:spPr>
          <a:xfrm>
            <a:off x="3031534" y="4601369"/>
            <a:ext cx="9334999" cy="1762420"/>
          </a:xfrm>
          <a:prstGeom prst="rect">
            <a:avLst/>
          </a:prstGeom>
        </p:spPr>
      </p:pic>
      <p:pic>
        <p:nvPicPr>
          <p:cNvPr id="28" name="图片 39940" descr="1-48">
            <a:extLst>
              <a:ext uri="{FF2B5EF4-FFF2-40B4-BE49-F238E27FC236}">
                <a16:creationId xmlns:a16="http://schemas.microsoft.com/office/drawing/2014/main" id="{CB2D458E-DA5B-4B0C-AA95-96CF4F026220}"/>
              </a:ext>
            </a:extLst>
          </p:cNvPr>
          <p:cNvPicPr>
            <a:picLocks noChangeAspect="1"/>
          </p:cNvPicPr>
          <p:nvPr/>
        </p:nvPicPr>
        <p:blipFill>
          <a:blip r:embed="rId5"/>
          <a:stretch>
            <a:fillRect/>
          </a:stretch>
        </p:blipFill>
        <p:spPr>
          <a:xfrm>
            <a:off x="-1403944" y="6120579"/>
            <a:ext cx="6808788" cy="3968750"/>
          </a:xfrm>
          <a:prstGeom prst="rect">
            <a:avLst/>
          </a:prstGeom>
          <a:noFill/>
          <a:ln w="9525">
            <a:noFill/>
          </a:ln>
        </p:spPr>
      </p:pic>
      <p:grpSp>
        <p:nvGrpSpPr>
          <p:cNvPr id="29" name="Group 28">
            <a:extLst>
              <a:ext uri="{FF2B5EF4-FFF2-40B4-BE49-F238E27FC236}">
                <a16:creationId xmlns:a16="http://schemas.microsoft.com/office/drawing/2014/main" id="{0D71D130-C86A-40B1-BA95-F551CB5F6784}"/>
              </a:ext>
            </a:extLst>
          </p:cNvPr>
          <p:cNvGrpSpPr/>
          <p:nvPr/>
        </p:nvGrpSpPr>
        <p:grpSpPr>
          <a:xfrm>
            <a:off x="3183934" y="3360874"/>
            <a:ext cx="1773732" cy="1484686"/>
            <a:chOff x="4237" y="-29901"/>
            <a:chExt cx="552596" cy="1484686"/>
          </a:xfrm>
        </p:grpSpPr>
        <p:sp>
          <p:nvSpPr>
            <p:cNvPr id="30" name="Text Box 529">
              <a:extLst>
                <a:ext uri="{FF2B5EF4-FFF2-40B4-BE49-F238E27FC236}">
                  <a16:creationId xmlns:a16="http://schemas.microsoft.com/office/drawing/2014/main" id="{8703F5CA-F512-48B2-B9B7-DE2BDB0496D6}"/>
                </a:ext>
              </a:extLst>
            </p:cNvPr>
            <p:cNvSpPr txBox="1"/>
            <p:nvPr/>
          </p:nvSpPr>
          <p:spPr>
            <a:xfrm>
              <a:off x="90108" y="-29901"/>
              <a:ext cx="466725" cy="116205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just">
                <a:lnSpc>
                  <a:spcPct val="115000"/>
                </a:lnSpc>
                <a:spcBef>
                  <a:spcPts val="0"/>
                </a:spcBef>
                <a:spcAft>
                  <a:spcPts val="1000"/>
                </a:spcAft>
              </a:pPr>
              <a:r>
                <a:rPr lang="en-US" sz="3500" b="1">
                  <a:solidFill>
                    <a:srgbClr val="C00000"/>
                  </a:solidFill>
                  <a:latin typeface="+mj-lt"/>
                  <a:ea typeface="Arial" panose="020B0604020202020204" pitchFamily="34" charset="0"/>
                  <a:cs typeface="Arial" panose="020B0604020202020204" pitchFamily="34" charset="0"/>
                </a:rPr>
                <a:t> 367</a:t>
              </a:r>
              <a:endParaRPr lang="en-US" sz="3500" b="1">
                <a:solidFill>
                  <a:srgbClr val="C00000"/>
                </a:solidFill>
                <a:effectLst/>
                <a:latin typeface="+mj-lt"/>
                <a:ea typeface="Arial" panose="020B0604020202020204" pitchFamily="34" charset="0"/>
                <a:cs typeface="Arial" panose="020B0604020202020204" pitchFamily="34" charset="0"/>
              </a:endParaRPr>
            </a:p>
            <a:p>
              <a:pPr marL="0" marR="0" algn="just">
                <a:lnSpc>
                  <a:spcPct val="115000"/>
                </a:lnSpc>
                <a:spcBef>
                  <a:spcPts val="0"/>
                </a:spcBef>
                <a:spcAft>
                  <a:spcPts val="1000"/>
                </a:spcAft>
              </a:pPr>
              <a:r>
                <a:rPr lang="en-US" sz="3500" b="1">
                  <a:solidFill>
                    <a:srgbClr val="C00000"/>
                  </a:solidFill>
                  <a:effectLst/>
                  <a:latin typeface="+mj-lt"/>
                  <a:ea typeface="Arial" panose="020B0604020202020204" pitchFamily="34" charset="0"/>
                  <a:cs typeface="Arial" panose="020B0604020202020204" pitchFamily="34" charset="0"/>
                </a:rPr>
                <a:t>   52</a:t>
              </a:r>
            </a:p>
          </p:txBody>
        </p:sp>
        <p:sp>
          <p:nvSpPr>
            <p:cNvPr id="31" name="Text Box 530">
              <a:extLst>
                <a:ext uri="{FF2B5EF4-FFF2-40B4-BE49-F238E27FC236}">
                  <a16:creationId xmlns:a16="http://schemas.microsoft.com/office/drawing/2014/main" id="{C6F60C96-E4AC-4D34-A831-119E758994C8}"/>
                </a:ext>
              </a:extLst>
            </p:cNvPr>
            <p:cNvSpPr txBox="1"/>
            <p:nvPr/>
          </p:nvSpPr>
          <p:spPr>
            <a:xfrm>
              <a:off x="4237" y="419100"/>
              <a:ext cx="266700" cy="34290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just">
                <a:lnSpc>
                  <a:spcPct val="115000"/>
                </a:lnSpc>
                <a:spcBef>
                  <a:spcPts val="0"/>
                </a:spcBef>
                <a:spcAft>
                  <a:spcPts val="1000"/>
                </a:spcAft>
              </a:pPr>
              <a:r>
                <a:rPr lang="en-GB" sz="3500">
                  <a:solidFill>
                    <a:srgbClr val="C00000"/>
                  </a:solidFill>
                  <a:effectLst/>
                  <a:latin typeface="+mj-lt"/>
                  <a:ea typeface="Arial" panose="020B0604020202020204" pitchFamily="34" charset="0"/>
                  <a:cs typeface="Arial" panose="020B0604020202020204" pitchFamily="34" charset="0"/>
                </a:rPr>
                <a:t>+</a:t>
              </a:r>
              <a:endParaRPr lang="en-US" sz="3500">
                <a:solidFill>
                  <a:srgbClr val="C00000"/>
                </a:solidFill>
                <a:effectLst/>
                <a:latin typeface="+mj-lt"/>
                <a:ea typeface="Arial" panose="020B0604020202020204" pitchFamily="34" charset="0"/>
                <a:cs typeface="Arial" panose="020B0604020202020204" pitchFamily="34" charset="0"/>
              </a:endParaRPr>
            </a:p>
          </p:txBody>
        </p:sp>
        <p:cxnSp>
          <p:nvCxnSpPr>
            <p:cNvPr id="32" name="Straight Connector 31">
              <a:extLst>
                <a:ext uri="{FF2B5EF4-FFF2-40B4-BE49-F238E27FC236}">
                  <a16:creationId xmlns:a16="http://schemas.microsoft.com/office/drawing/2014/main" id="{38E75203-631F-4EB7-B377-02BE697AE2A7}"/>
                </a:ext>
              </a:extLst>
            </p:cNvPr>
            <p:cNvCxnSpPr/>
            <p:nvPr/>
          </p:nvCxnSpPr>
          <p:spPr>
            <a:xfrm>
              <a:off x="66675" y="1454785"/>
              <a:ext cx="476250" cy="0"/>
            </a:xfrm>
            <a:prstGeom prst="line">
              <a:avLst/>
            </a:prstGeom>
            <a:ln w="28575">
              <a:solidFill>
                <a:srgbClr val="0070C0"/>
              </a:solidFill>
            </a:ln>
          </p:spPr>
          <p:style>
            <a:lnRef idx="1">
              <a:schemeClr val="dk1"/>
            </a:lnRef>
            <a:fillRef idx="0">
              <a:schemeClr val="dk1"/>
            </a:fillRef>
            <a:effectRef idx="0">
              <a:schemeClr val="dk1"/>
            </a:effectRef>
            <a:fontRef idx="minor">
              <a:schemeClr val="tx1"/>
            </a:fontRef>
          </p:style>
        </p:cxnSp>
      </p:grpSp>
      <p:sp>
        <p:nvSpPr>
          <p:cNvPr id="33" name="Rectangle 32">
            <a:extLst>
              <a:ext uri="{FF2B5EF4-FFF2-40B4-BE49-F238E27FC236}">
                <a16:creationId xmlns:a16="http://schemas.microsoft.com/office/drawing/2014/main" id="{8C570940-DB58-42D5-A2E9-80C70466B638}"/>
              </a:ext>
            </a:extLst>
          </p:cNvPr>
          <p:cNvSpPr/>
          <p:nvPr/>
        </p:nvSpPr>
        <p:spPr>
          <a:xfrm>
            <a:off x="3344376" y="4934450"/>
            <a:ext cx="1528675" cy="648070"/>
          </a:xfrm>
          <a:prstGeom prst="rect">
            <a:avLst/>
          </a:prstGeom>
          <a:solidFill>
            <a:schemeClr val="bg1"/>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b="1">
                <a:solidFill>
                  <a:srgbClr val="C00000"/>
                </a:solidFill>
              </a:rPr>
              <a:t>?</a:t>
            </a:r>
          </a:p>
        </p:txBody>
      </p:sp>
      <p:sp>
        <p:nvSpPr>
          <p:cNvPr id="36" name="Rectangle 35">
            <a:extLst>
              <a:ext uri="{FF2B5EF4-FFF2-40B4-BE49-F238E27FC236}">
                <a16:creationId xmlns:a16="http://schemas.microsoft.com/office/drawing/2014/main" id="{2DC51629-0092-4ECD-A227-910259DAE833}"/>
              </a:ext>
            </a:extLst>
          </p:cNvPr>
          <p:cNvSpPr/>
          <p:nvPr/>
        </p:nvSpPr>
        <p:spPr>
          <a:xfrm>
            <a:off x="3281741" y="4945502"/>
            <a:ext cx="1629202" cy="648070"/>
          </a:xfrm>
          <a:prstGeom prst="rect">
            <a:avLst/>
          </a:prstGeom>
          <a:solidFill>
            <a:schemeClr val="bg1"/>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b="1">
                <a:solidFill>
                  <a:srgbClr val="C00000"/>
                </a:solidFill>
              </a:rPr>
              <a:t>419</a:t>
            </a:r>
          </a:p>
        </p:txBody>
      </p:sp>
      <p:sp>
        <p:nvSpPr>
          <p:cNvPr id="37" name="TextBox 36">
            <a:extLst>
              <a:ext uri="{FF2B5EF4-FFF2-40B4-BE49-F238E27FC236}">
                <a16:creationId xmlns:a16="http://schemas.microsoft.com/office/drawing/2014/main" id="{8682D2A4-2E23-4647-94CD-370478C4C47D}"/>
              </a:ext>
            </a:extLst>
          </p:cNvPr>
          <p:cNvSpPr txBox="1"/>
          <p:nvPr/>
        </p:nvSpPr>
        <p:spPr>
          <a:xfrm>
            <a:off x="5820393" y="3133163"/>
            <a:ext cx="8410872" cy="2416239"/>
          </a:xfrm>
          <a:prstGeom prst="rect">
            <a:avLst/>
          </a:prstGeom>
          <a:noFill/>
        </p:spPr>
        <p:txBody>
          <a:bodyPr wrap="square" rtlCol="0">
            <a:spAutoFit/>
          </a:bodyPr>
          <a:lstStyle/>
          <a:p>
            <a:pPr marL="457200" indent="-457200">
              <a:lnSpc>
                <a:spcPct val="150000"/>
              </a:lnSpc>
              <a:buFont typeface="Courier New" panose="02070309020205020404" pitchFamily="49" charset="0"/>
              <a:buChar char="o"/>
            </a:pPr>
            <a:r>
              <a:rPr lang="en-US" sz="3500">
                <a:solidFill>
                  <a:srgbClr val="0070C0"/>
                </a:solidFill>
              </a:rPr>
              <a:t>7 cộng 2 bằng 9, viết 9</a:t>
            </a:r>
          </a:p>
          <a:p>
            <a:pPr marL="457200" indent="-457200">
              <a:lnSpc>
                <a:spcPct val="150000"/>
              </a:lnSpc>
              <a:buFont typeface="Courier New" panose="02070309020205020404" pitchFamily="49" charset="0"/>
              <a:buChar char="o"/>
            </a:pPr>
            <a:r>
              <a:rPr lang="en-US" sz="3500">
                <a:solidFill>
                  <a:srgbClr val="0070C0"/>
                </a:solidFill>
              </a:rPr>
              <a:t>6 cộng 5 bằng 11, viết 1, nhớ 1</a:t>
            </a:r>
          </a:p>
          <a:p>
            <a:pPr marL="457200" indent="-457200">
              <a:lnSpc>
                <a:spcPct val="150000"/>
              </a:lnSpc>
              <a:buFont typeface="Courier New" panose="02070309020205020404" pitchFamily="49" charset="0"/>
              <a:buChar char="o"/>
            </a:pPr>
            <a:r>
              <a:rPr lang="en-US" sz="3500">
                <a:solidFill>
                  <a:srgbClr val="0070C0"/>
                </a:solidFill>
              </a:rPr>
              <a:t>3 thêm 1 bằng 4, viết 4</a:t>
            </a:r>
          </a:p>
        </p:txBody>
      </p:sp>
      <p:sp>
        <p:nvSpPr>
          <p:cNvPr id="38" name="Rectangle: Rounded Corners 37">
            <a:extLst>
              <a:ext uri="{FF2B5EF4-FFF2-40B4-BE49-F238E27FC236}">
                <a16:creationId xmlns:a16="http://schemas.microsoft.com/office/drawing/2014/main" id="{81533926-184F-4CD6-95FA-833BD6AB36F4}"/>
              </a:ext>
            </a:extLst>
          </p:cNvPr>
          <p:cNvSpPr/>
          <p:nvPr/>
        </p:nvSpPr>
        <p:spPr>
          <a:xfrm>
            <a:off x="7029081" y="5618277"/>
            <a:ext cx="4464496" cy="792088"/>
          </a:xfrm>
          <a:prstGeom prst="roundRect">
            <a:avLst/>
          </a:prstGeom>
          <a:gradFill flip="none" rotWithShape="1">
            <a:gsLst>
              <a:gs pos="0">
                <a:srgbClr val="FF0066">
                  <a:tint val="66000"/>
                  <a:satMod val="160000"/>
                </a:srgbClr>
              </a:gs>
              <a:gs pos="50000">
                <a:srgbClr val="FF0066">
                  <a:tint val="44500"/>
                  <a:satMod val="160000"/>
                </a:srgbClr>
              </a:gs>
              <a:gs pos="100000">
                <a:srgbClr val="FF0066">
                  <a:tint val="23500"/>
                  <a:satMod val="160000"/>
                </a:srgbClr>
              </a:gs>
            </a:gsLst>
            <a:lin ang="54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a:solidFill>
                  <a:srgbClr val="0070C0"/>
                </a:solidFill>
              </a:rPr>
              <a:t>Vậy 367 + 52 = 419</a:t>
            </a:r>
          </a:p>
        </p:txBody>
      </p:sp>
      <p:pic>
        <p:nvPicPr>
          <p:cNvPr id="21" name="Picture 20">
            <a:extLst>
              <a:ext uri="{FF2B5EF4-FFF2-40B4-BE49-F238E27FC236}">
                <a16:creationId xmlns:a16="http://schemas.microsoft.com/office/drawing/2014/main" id="{D443360D-827F-465E-8134-28594934CC29}"/>
              </a:ext>
            </a:extLst>
          </p:cNvPr>
          <p:cNvPicPr>
            <a:picLocks noChangeAspect="1"/>
          </p:cNvPicPr>
          <p:nvPr/>
        </p:nvPicPr>
        <p:blipFill>
          <a:blip r:embed="rId4"/>
          <a:stretch>
            <a:fillRect/>
          </a:stretch>
        </p:blipFill>
        <p:spPr>
          <a:xfrm>
            <a:off x="2845519" y="3263418"/>
            <a:ext cx="9844910" cy="3199588"/>
          </a:xfrm>
          <a:prstGeom prst="rect">
            <a:avLst/>
          </a:prstGeom>
        </p:spPr>
      </p:pic>
      <p:grpSp>
        <p:nvGrpSpPr>
          <p:cNvPr id="60" name="Group 59">
            <a:extLst>
              <a:ext uri="{FF2B5EF4-FFF2-40B4-BE49-F238E27FC236}">
                <a16:creationId xmlns:a16="http://schemas.microsoft.com/office/drawing/2014/main" id="{45BFEA09-6BFE-4EA7-8B13-6F326FC2F861}"/>
              </a:ext>
            </a:extLst>
          </p:cNvPr>
          <p:cNvGrpSpPr/>
          <p:nvPr/>
        </p:nvGrpSpPr>
        <p:grpSpPr>
          <a:xfrm>
            <a:off x="3138757" y="3258716"/>
            <a:ext cx="1973678" cy="1445260"/>
            <a:chOff x="4237" y="9525"/>
            <a:chExt cx="614888" cy="1445260"/>
          </a:xfrm>
        </p:grpSpPr>
        <p:sp>
          <p:nvSpPr>
            <p:cNvPr id="61" name="Text Box 529">
              <a:extLst>
                <a:ext uri="{FF2B5EF4-FFF2-40B4-BE49-F238E27FC236}">
                  <a16:creationId xmlns:a16="http://schemas.microsoft.com/office/drawing/2014/main" id="{3F88C386-F8DE-4C5A-9E7D-1DCE12046061}"/>
                </a:ext>
              </a:extLst>
            </p:cNvPr>
            <p:cNvSpPr txBox="1"/>
            <p:nvPr/>
          </p:nvSpPr>
          <p:spPr>
            <a:xfrm>
              <a:off x="152400" y="9525"/>
              <a:ext cx="466725" cy="116205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just">
                <a:lnSpc>
                  <a:spcPct val="115000"/>
                </a:lnSpc>
                <a:spcBef>
                  <a:spcPts val="0"/>
                </a:spcBef>
                <a:spcAft>
                  <a:spcPts val="1000"/>
                </a:spcAft>
              </a:pPr>
              <a:r>
                <a:rPr lang="en-US" sz="3500" b="1">
                  <a:solidFill>
                    <a:srgbClr val="C00000"/>
                  </a:solidFill>
                  <a:latin typeface="+mj-lt"/>
                  <a:ea typeface="Arial" panose="020B0604020202020204" pitchFamily="34" charset="0"/>
                  <a:cs typeface="Arial" panose="020B0604020202020204" pitchFamily="34" charset="0"/>
                </a:rPr>
                <a:t>116</a:t>
              </a:r>
              <a:endParaRPr lang="en-US" sz="3500" b="1">
                <a:solidFill>
                  <a:srgbClr val="C00000"/>
                </a:solidFill>
                <a:effectLst/>
                <a:latin typeface="+mj-lt"/>
                <a:ea typeface="Arial" panose="020B0604020202020204" pitchFamily="34" charset="0"/>
                <a:cs typeface="Arial" panose="020B0604020202020204" pitchFamily="34" charset="0"/>
              </a:endParaRPr>
            </a:p>
            <a:p>
              <a:pPr marL="0" marR="0" algn="just">
                <a:lnSpc>
                  <a:spcPct val="115000"/>
                </a:lnSpc>
                <a:spcBef>
                  <a:spcPts val="0"/>
                </a:spcBef>
                <a:spcAft>
                  <a:spcPts val="1000"/>
                </a:spcAft>
              </a:pPr>
              <a:r>
                <a:rPr lang="en-US" sz="3500" b="1">
                  <a:solidFill>
                    <a:srgbClr val="C00000"/>
                  </a:solidFill>
                  <a:effectLst/>
                  <a:latin typeface="+mj-lt"/>
                  <a:ea typeface="Arial" panose="020B0604020202020204" pitchFamily="34" charset="0"/>
                  <a:cs typeface="Arial" panose="020B0604020202020204" pitchFamily="34" charset="0"/>
                </a:rPr>
                <a:t>  48</a:t>
              </a:r>
            </a:p>
          </p:txBody>
        </p:sp>
        <p:sp>
          <p:nvSpPr>
            <p:cNvPr id="62" name="Text Box 530">
              <a:extLst>
                <a:ext uri="{FF2B5EF4-FFF2-40B4-BE49-F238E27FC236}">
                  <a16:creationId xmlns:a16="http://schemas.microsoft.com/office/drawing/2014/main" id="{A8206EAC-D3E5-4205-B881-029B57D601B2}"/>
                </a:ext>
              </a:extLst>
            </p:cNvPr>
            <p:cNvSpPr txBox="1"/>
            <p:nvPr/>
          </p:nvSpPr>
          <p:spPr>
            <a:xfrm>
              <a:off x="4237" y="419100"/>
              <a:ext cx="266700" cy="34290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just">
                <a:lnSpc>
                  <a:spcPct val="115000"/>
                </a:lnSpc>
                <a:spcBef>
                  <a:spcPts val="0"/>
                </a:spcBef>
                <a:spcAft>
                  <a:spcPts val="1000"/>
                </a:spcAft>
              </a:pPr>
              <a:r>
                <a:rPr lang="en-GB" sz="3500">
                  <a:solidFill>
                    <a:srgbClr val="C00000"/>
                  </a:solidFill>
                  <a:effectLst/>
                  <a:latin typeface="+mj-lt"/>
                  <a:ea typeface="Arial" panose="020B0604020202020204" pitchFamily="34" charset="0"/>
                  <a:cs typeface="Arial" panose="020B0604020202020204" pitchFamily="34" charset="0"/>
                </a:rPr>
                <a:t>+</a:t>
              </a:r>
              <a:endParaRPr lang="en-US" sz="3500">
                <a:solidFill>
                  <a:srgbClr val="C00000"/>
                </a:solidFill>
                <a:effectLst/>
                <a:latin typeface="+mj-lt"/>
                <a:ea typeface="Arial" panose="020B0604020202020204" pitchFamily="34" charset="0"/>
                <a:cs typeface="Arial" panose="020B0604020202020204" pitchFamily="34" charset="0"/>
              </a:endParaRPr>
            </a:p>
          </p:txBody>
        </p:sp>
        <p:cxnSp>
          <p:nvCxnSpPr>
            <p:cNvPr id="63" name="Straight Connector 62">
              <a:extLst>
                <a:ext uri="{FF2B5EF4-FFF2-40B4-BE49-F238E27FC236}">
                  <a16:creationId xmlns:a16="http://schemas.microsoft.com/office/drawing/2014/main" id="{54EAD991-29EB-45F9-B462-42CE46D04169}"/>
                </a:ext>
              </a:extLst>
            </p:cNvPr>
            <p:cNvCxnSpPr/>
            <p:nvPr/>
          </p:nvCxnSpPr>
          <p:spPr>
            <a:xfrm>
              <a:off x="66675" y="1454785"/>
              <a:ext cx="476250" cy="0"/>
            </a:xfrm>
            <a:prstGeom prst="line">
              <a:avLst/>
            </a:prstGeom>
            <a:ln w="28575">
              <a:solidFill>
                <a:srgbClr val="0070C0"/>
              </a:solidFill>
            </a:ln>
          </p:spPr>
          <p:style>
            <a:lnRef idx="1">
              <a:schemeClr val="dk1"/>
            </a:lnRef>
            <a:fillRef idx="0">
              <a:schemeClr val="dk1"/>
            </a:fillRef>
            <a:effectRef idx="0">
              <a:schemeClr val="dk1"/>
            </a:effectRef>
            <a:fontRef idx="minor">
              <a:schemeClr val="tx1"/>
            </a:fontRef>
          </p:style>
        </p:cxnSp>
      </p:grpSp>
      <p:sp>
        <p:nvSpPr>
          <p:cNvPr id="64" name="Rectangle 63">
            <a:extLst>
              <a:ext uri="{FF2B5EF4-FFF2-40B4-BE49-F238E27FC236}">
                <a16:creationId xmlns:a16="http://schemas.microsoft.com/office/drawing/2014/main" id="{89327857-54DD-494D-9747-35E43FB645B1}"/>
              </a:ext>
            </a:extLst>
          </p:cNvPr>
          <p:cNvSpPr/>
          <p:nvPr/>
        </p:nvSpPr>
        <p:spPr>
          <a:xfrm>
            <a:off x="3426789" y="4867176"/>
            <a:ext cx="1301061" cy="648070"/>
          </a:xfrm>
          <a:prstGeom prst="rect">
            <a:avLst/>
          </a:prstGeom>
          <a:solidFill>
            <a:schemeClr val="bg1"/>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a:solidFill>
                  <a:srgbClr val="C00000"/>
                </a:solidFill>
              </a:rPr>
              <a:t>?</a:t>
            </a:r>
          </a:p>
        </p:txBody>
      </p:sp>
      <p:sp>
        <p:nvSpPr>
          <p:cNvPr id="65" name="Rectangle 64">
            <a:extLst>
              <a:ext uri="{FF2B5EF4-FFF2-40B4-BE49-F238E27FC236}">
                <a16:creationId xmlns:a16="http://schemas.microsoft.com/office/drawing/2014/main" id="{CEE9EA97-8434-4D52-8B22-39B40B92CC17}"/>
              </a:ext>
            </a:extLst>
          </p:cNvPr>
          <p:cNvSpPr/>
          <p:nvPr/>
        </p:nvSpPr>
        <p:spPr>
          <a:xfrm>
            <a:off x="3437622" y="4863212"/>
            <a:ext cx="1301061" cy="648070"/>
          </a:xfrm>
          <a:prstGeom prst="rect">
            <a:avLst/>
          </a:prstGeom>
          <a:solidFill>
            <a:schemeClr val="bg1"/>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b="1">
                <a:solidFill>
                  <a:srgbClr val="C00000"/>
                </a:solidFill>
              </a:rPr>
              <a:t>164</a:t>
            </a:r>
          </a:p>
        </p:txBody>
      </p:sp>
      <p:sp>
        <p:nvSpPr>
          <p:cNvPr id="66" name="TextBox 65">
            <a:extLst>
              <a:ext uri="{FF2B5EF4-FFF2-40B4-BE49-F238E27FC236}">
                <a16:creationId xmlns:a16="http://schemas.microsoft.com/office/drawing/2014/main" id="{557F5B67-F4EA-45DF-954D-8AD134C96BD2}"/>
              </a:ext>
            </a:extLst>
          </p:cNvPr>
          <p:cNvSpPr txBox="1"/>
          <p:nvPr/>
        </p:nvSpPr>
        <p:spPr>
          <a:xfrm>
            <a:off x="5068985" y="2999025"/>
            <a:ext cx="8517816" cy="2416239"/>
          </a:xfrm>
          <a:prstGeom prst="rect">
            <a:avLst/>
          </a:prstGeom>
          <a:noFill/>
        </p:spPr>
        <p:txBody>
          <a:bodyPr wrap="square" rtlCol="0">
            <a:spAutoFit/>
          </a:bodyPr>
          <a:lstStyle/>
          <a:p>
            <a:pPr marL="457200" indent="-457200">
              <a:lnSpc>
                <a:spcPct val="150000"/>
              </a:lnSpc>
              <a:buFont typeface="Courier New" panose="02070309020205020404" pitchFamily="49" charset="0"/>
              <a:buChar char="o"/>
            </a:pPr>
            <a:r>
              <a:rPr lang="en-US" sz="3500">
                <a:solidFill>
                  <a:srgbClr val="0070C0"/>
                </a:solidFill>
              </a:rPr>
              <a:t>6 cộng 8 bằng 14, viết 4, nhớ 1</a:t>
            </a:r>
          </a:p>
          <a:p>
            <a:pPr marL="457200" indent="-457200">
              <a:lnSpc>
                <a:spcPct val="150000"/>
              </a:lnSpc>
              <a:buFont typeface="Courier New" panose="02070309020205020404" pitchFamily="49" charset="0"/>
              <a:buChar char="o"/>
            </a:pPr>
            <a:r>
              <a:rPr lang="en-US" sz="3500">
                <a:solidFill>
                  <a:srgbClr val="0070C0"/>
                </a:solidFill>
              </a:rPr>
              <a:t>1 cộng 4 bằng 5, thêm 1 bằng 6 viết 6</a:t>
            </a:r>
          </a:p>
          <a:p>
            <a:pPr marL="457200" indent="-457200">
              <a:lnSpc>
                <a:spcPct val="150000"/>
              </a:lnSpc>
              <a:buFont typeface="Courier New" panose="02070309020205020404" pitchFamily="49" charset="0"/>
              <a:buChar char="o"/>
            </a:pPr>
            <a:r>
              <a:rPr lang="en-US" sz="3500">
                <a:solidFill>
                  <a:srgbClr val="0070C0"/>
                </a:solidFill>
              </a:rPr>
              <a:t>Hạ 1, viết 1</a:t>
            </a:r>
          </a:p>
        </p:txBody>
      </p:sp>
      <p:sp>
        <p:nvSpPr>
          <p:cNvPr id="67" name="Rectangle: Rounded Corners 66">
            <a:extLst>
              <a:ext uri="{FF2B5EF4-FFF2-40B4-BE49-F238E27FC236}">
                <a16:creationId xmlns:a16="http://schemas.microsoft.com/office/drawing/2014/main" id="{042ECB6B-D118-492F-88EA-9425B52AF832}"/>
              </a:ext>
            </a:extLst>
          </p:cNvPr>
          <p:cNvSpPr/>
          <p:nvPr/>
        </p:nvSpPr>
        <p:spPr>
          <a:xfrm>
            <a:off x="6727650" y="5641220"/>
            <a:ext cx="4464496" cy="792088"/>
          </a:xfrm>
          <a:prstGeom prst="roundRect">
            <a:avLst/>
          </a:prstGeom>
          <a:gradFill flip="none" rotWithShape="1">
            <a:gsLst>
              <a:gs pos="0">
                <a:srgbClr val="FF0066">
                  <a:tint val="66000"/>
                  <a:satMod val="160000"/>
                </a:srgbClr>
              </a:gs>
              <a:gs pos="50000">
                <a:srgbClr val="FF0066">
                  <a:tint val="44500"/>
                  <a:satMod val="160000"/>
                </a:srgbClr>
              </a:gs>
              <a:gs pos="100000">
                <a:srgbClr val="FF0066">
                  <a:tint val="23500"/>
                  <a:satMod val="160000"/>
                </a:srgbClr>
              </a:gs>
            </a:gsLst>
            <a:lin ang="54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b="1">
                <a:solidFill>
                  <a:srgbClr val="0070C0"/>
                </a:solidFill>
              </a:rPr>
              <a:t>Vậy: 116 + 48 = 164</a:t>
            </a:r>
          </a:p>
        </p:txBody>
      </p:sp>
      <p:pic>
        <p:nvPicPr>
          <p:cNvPr id="26" name="Picture 25">
            <a:extLst>
              <a:ext uri="{FF2B5EF4-FFF2-40B4-BE49-F238E27FC236}">
                <a16:creationId xmlns:a16="http://schemas.microsoft.com/office/drawing/2014/main" id="{F0BC18AD-9C53-464E-97FB-29A40309590D}"/>
              </a:ext>
            </a:extLst>
          </p:cNvPr>
          <p:cNvPicPr>
            <a:picLocks noChangeAspect="1"/>
          </p:cNvPicPr>
          <p:nvPr/>
        </p:nvPicPr>
        <p:blipFill>
          <a:blip r:embed="rId4"/>
          <a:stretch>
            <a:fillRect/>
          </a:stretch>
        </p:blipFill>
        <p:spPr>
          <a:xfrm>
            <a:off x="3189304" y="3038636"/>
            <a:ext cx="10107230" cy="3472471"/>
          </a:xfrm>
          <a:prstGeom prst="rect">
            <a:avLst/>
          </a:prstGeom>
        </p:spPr>
      </p:pic>
      <p:pic>
        <p:nvPicPr>
          <p:cNvPr id="82" name="图片 39942" descr="15">
            <a:extLst>
              <a:ext uri="{FF2B5EF4-FFF2-40B4-BE49-F238E27FC236}">
                <a16:creationId xmlns:a16="http://schemas.microsoft.com/office/drawing/2014/main" id="{F72038A9-13C5-447B-B3C5-4979DE1DBCFC}"/>
              </a:ext>
            </a:extLst>
          </p:cNvPr>
          <p:cNvPicPr>
            <a:picLocks noChangeAspect="1"/>
          </p:cNvPicPr>
          <p:nvPr/>
        </p:nvPicPr>
        <p:blipFill>
          <a:blip r:embed="rId6"/>
          <a:stretch>
            <a:fillRect/>
          </a:stretch>
        </p:blipFill>
        <p:spPr>
          <a:xfrm>
            <a:off x="13141672" y="4908525"/>
            <a:ext cx="3500951" cy="4565482"/>
          </a:xfrm>
          <a:prstGeom prst="rect">
            <a:avLst/>
          </a:prstGeom>
          <a:noFill/>
          <a:ln w="9525">
            <a:noFill/>
          </a:ln>
        </p:spPr>
      </p:pic>
      <p:sp>
        <p:nvSpPr>
          <p:cNvPr id="90" name="Rectangle 89">
            <a:extLst>
              <a:ext uri="{FF2B5EF4-FFF2-40B4-BE49-F238E27FC236}">
                <a16:creationId xmlns:a16="http://schemas.microsoft.com/office/drawing/2014/main" id="{F92C0CA8-9B90-440F-9D7B-B03108DF6120}"/>
              </a:ext>
            </a:extLst>
          </p:cNvPr>
          <p:cNvSpPr/>
          <p:nvPr/>
        </p:nvSpPr>
        <p:spPr>
          <a:xfrm>
            <a:off x="3590022" y="5015612"/>
            <a:ext cx="1301061" cy="648070"/>
          </a:xfrm>
          <a:prstGeom prst="rect">
            <a:avLst/>
          </a:prstGeom>
          <a:solidFill>
            <a:schemeClr val="bg1"/>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b="1">
                <a:solidFill>
                  <a:srgbClr val="C00000"/>
                </a:solidFill>
              </a:rPr>
              <a:t>?</a:t>
            </a:r>
          </a:p>
        </p:txBody>
      </p:sp>
      <p:grpSp>
        <p:nvGrpSpPr>
          <p:cNvPr id="91" name="Group 90">
            <a:extLst>
              <a:ext uri="{FF2B5EF4-FFF2-40B4-BE49-F238E27FC236}">
                <a16:creationId xmlns:a16="http://schemas.microsoft.com/office/drawing/2014/main" id="{F4A4D02C-BC13-419B-8E5F-98407A291E61}"/>
              </a:ext>
            </a:extLst>
          </p:cNvPr>
          <p:cNvGrpSpPr/>
          <p:nvPr/>
        </p:nvGrpSpPr>
        <p:grpSpPr>
          <a:xfrm>
            <a:off x="3291157" y="3411116"/>
            <a:ext cx="1973678" cy="1445260"/>
            <a:chOff x="4237" y="9525"/>
            <a:chExt cx="614888" cy="1445260"/>
          </a:xfrm>
        </p:grpSpPr>
        <p:sp>
          <p:nvSpPr>
            <p:cNvPr id="92" name="Text Box 529">
              <a:extLst>
                <a:ext uri="{FF2B5EF4-FFF2-40B4-BE49-F238E27FC236}">
                  <a16:creationId xmlns:a16="http://schemas.microsoft.com/office/drawing/2014/main" id="{72F9EC5F-7F0E-4AD5-91DB-62BD709594F0}"/>
                </a:ext>
              </a:extLst>
            </p:cNvPr>
            <p:cNvSpPr txBox="1"/>
            <p:nvPr/>
          </p:nvSpPr>
          <p:spPr>
            <a:xfrm>
              <a:off x="152400" y="9525"/>
              <a:ext cx="466725" cy="116205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just">
                <a:lnSpc>
                  <a:spcPct val="115000"/>
                </a:lnSpc>
                <a:spcBef>
                  <a:spcPts val="0"/>
                </a:spcBef>
                <a:spcAft>
                  <a:spcPts val="1000"/>
                </a:spcAft>
              </a:pPr>
              <a:r>
                <a:rPr lang="en-US" sz="3500" b="1">
                  <a:solidFill>
                    <a:srgbClr val="C00000"/>
                  </a:solidFill>
                  <a:latin typeface="+mj-lt"/>
                  <a:ea typeface="Arial" panose="020B0604020202020204" pitchFamily="34" charset="0"/>
                  <a:cs typeface="Arial" panose="020B0604020202020204" pitchFamily="34" charset="0"/>
                </a:rPr>
                <a:t>292</a:t>
              </a:r>
              <a:endParaRPr lang="en-US" sz="3500" b="1">
                <a:solidFill>
                  <a:srgbClr val="C00000"/>
                </a:solidFill>
                <a:effectLst/>
                <a:latin typeface="+mj-lt"/>
                <a:ea typeface="Arial" panose="020B0604020202020204" pitchFamily="34" charset="0"/>
                <a:cs typeface="Arial" panose="020B0604020202020204" pitchFamily="34" charset="0"/>
              </a:endParaRPr>
            </a:p>
            <a:p>
              <a:pPr marL="0" marR="0" algn="just">
                <a:lnSpc>
                  <a:spcPct val="115000"/>
                </a:lnSpc>
                <a:spcBef>
                  <a:spcPts val="0"/>
                </a:spcBef>
                <a:spcAft>
                  <a:spcPts val="1000"/>
                </a:spcAft>
              </a:pPr>
              <a:r>
                <a:rPr lang="en-US" sz="3500" b="1">
                  <a:solidFill>
                    <a:srgbClr val="C00000"/>
                  </a:solidFill>
                  <a:effectLst/>
                  <a:latin typeface="+mj-lt"/>
                  <a:ea typeface="Arial" panose="020B0604020202020204" pitchFamily="34" charset="0"/>
                  <a:cs typeface="Arial" panose="020B0604020202020204" pitchFamily="34" charset="0"/>
                </a:rPr>
                <a:t>  85</a:t>
              </a:r>
            </a:p>
          </p:txBody>
        </p:sp>
        <p:sp>
          <p:nvSpPr>
            <p:cNvPr id="93" name="Text Box 530">
              <a:extLst>
                <a:ext uri="{FF2B5EF4-FFF2-40B4-BE49-F238E27FC236}">
                  <a16:creationId xmlns:a16="http://schemas.microsoft.com/office/drawing/2014/main" id="{D19ECDD3-6213-42B8-A652-047F875C23D1}"/>
                </a:ext>
              </a:extLst>
            </p:cNvPr>
            <p:cNvSpPr txBox="1"/>
            <p:nvPr/>
          </p:nvSpPr>
          <p:spPr>
            <a:xfrm>
              <a:off x="4237" y="419100"/>
              <a:ext cx="266700" cy="34290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just">
                <a:lnSpc>
                  <a:spcPct val="115000"/>
                </a:lnSpc>
                <a:spcBef>
                  <a:spcPts val="0"/>
                </a:spcBef>
                <a:spcAft>
                  <a:spcPts val="1000"/>
                </a:spcAft>
              </a:pPr>
              <a:r>
                <a:rPr lang="en-GB" sz="3500">
                  <a:solidFill>
                    <a:srgbClr val="C00000"/>
                  </a:solidFill>
                  <a:effectLst/>
                  <a:latin typeface="+mj-lt"/>
                  <a:ea typeface="Arial" panose="020B0604020202020204" pitchFamily="34" charset="0"/>
                  <a:cs typeface="Arial" panose="020B0604020202020204" pitchFamily="34" charset="0"/>
                </a:rPr>
                <a:t>+</a:t>
              </a:r>
              <a:endParaRPr lang="en-US" sz="3500">
                <a:solidFill>
                  <a:srgbClr val="C00000"/>
                </a:solidFill>
                <a:effectLst/>
                <a:latin typeface="+mj-lt"/>
                <a:ea typeface="Arial" panose="020B0604020202020204" pitchFamily="34" charset="0"/>
                <a:cs typeface="Arial" panose="020B0604020202020204" pitchFamily="34" charset="0"/>
              </a:endParaRPr>
            </a:p>
          </p:txBody>
        </p:sp>
        <p:cxnSp>
          <p:nvCxnSpPr>
            <p:cNvPr id="94" name="Straight Connector 93">
              <a:extLst>
                <a:ext uri="{FF2B5EF4-FFF2-40B4-BE49-F238E27FC236}">
                  <a16:creationId xmlns:a16="http://schemas.microsoft.com/office/drawing/2014/main" id="{24DB61D8-2021-426F-97A7-EC71EAB72C79}"/>
                </a:ext>
              </a:extLst>
            </p:cNvPr>
            <p:cNvCxnSpPr/>
            <p:nvPr/>
          </p:nvCxnSpPr>
          <p:spPr>
            <a:xfrm>
              <a:off x="66675" y="1454785"/>
              <a:ext cx="476250" cy="0"/>
            </a:xfrm>
            <a:prstGeom prst="line">
              <a:avLst/>
            </a:prstGeom>
            <a:ln w="28575">
              <a:solidFill>
                <a:srgbClr val="0070C0"/>
              </a:solidFill>
            </a:ln>
          </p:spPr>
          <p:style>
            <a:lnRef idx="1">
              <a:schemeClr val="dk1"/>
            </a:lnRef>
            <a:fillRef idx="0">
              <a:schemeClr val="dk1"/>
            </a:fillRef>
            <a:effectRef idx="0">
              <a:schemeClr val="dk1"/>
            </a:effectRef>
            <a:fontRef idx="minor">
              <a:schemeClr val="tx1"/>
            </a:fontRef>
          </p:style>
        </p:cxnSp>
      </p:grpSp>
      <p:sp>
        <p:nvSpPr>
          <p:cNvPr id="98" name="TextBox 97">
            <a:extLst>
              <a:ext uri="{FF2B5EF4-FFF2-40B4-BE49-F238E27FC236}">
                <a16:creationId xmlns:a16="http://schemas.microsoft.com/office/drawing/2014/main" id="{3862B71E-134D-4063-B209-1BE791520D5C}"/>
              </a:ext>
            </a:extLst>
          </p:cNvPr>
          <p:cNvSpPr txBox="1"/>
          <p:nvPr/>
        </p:nvSpPr>
        <p:spPr>
          <a:xfrm>
            <a:off x="5787448" y="2889614"/>
            <a:ext cx="8517816" cy="2416239"/>
          </a:xfrm>
          <a:prstGeom prst="rect">
            <a:avLst/>
          </a:prstGeom>
          <a:noFill/>
        </p:spPr>
        <p:txBody>
          <a:bodyPr wrap="square" rtlCol="0">
            <a:spAutoFit/>
          </a:bodyPr>
          <a:lstStyle/>
          <a:p>
            <a:pPr marL="457200" indent="-457200">
              <a:lnSpc>
                <a:spcPct val="150000"/>
              </a:lnSpc>
              <a:buFont typeface="Courier New" panose="02070309020205020404" pitchFamily="49" charset="0"/>
              <a:buChar char="o"/>
            </a:pPr>
            <a:r>
              <a:rPr lang="en-US" sz="3500">
                <a:solidFill>
                  <a:srgbClr val="0070C0"/>
                </a:solidFill>
              </a:rPr>
              <a:t>2 cộng 5 bằng 7, viết 7</a:t>
            </a:r>
          </a:p>
          <a:p>
            <a:pPr marL="457200" indent="-457200">
              <a:lnSpc>
                <a:spcPct val="150000"/>
              </a:lnSpc>
              <a:buFont typeface="Courier New" panose="02070309020205020404" pitchFamily="49" charset="0"/>
              <a:buChar char="o"/>
            </a:pPr>
            <a:r>
              <a:rPr lang="en-US" sz="3500">
                <a:solidFill>
                  <a:srgbClr val="0070C0"/>
                </a:solidFill>
              </a:rPr>
              <a:t>9 cộng 8 bằng 17, viết 7, nhớ 1</a:t>
            </a:r>
          </a:p>
          <a:p>
            <a:pPr marL="457200" indent="-457200">
              <a:lnSpc>
                <a:spcPct val="150000"/>
              </a:lnSpc>
              <a:buFont typeface="Courier New" panose="02070309020205020404" pitchFamily="49" charset="0"/>
              <a:buChar char="o"/>
            </a:pPr>
            <a:r>
              <a:rPr lang="en-US" sz="3500">
                <a:solidFill>
                  <a:srgbClr val="0070C0"/>
                </a:solidFill>
              </a:rPr>
              <a:t>2 thêm 1 bằng 3, viết 3</a:t>
            </a:r>
          </a:p>
        </p:txBody>
      </p:sp>
      <p:sp>
        <p:nvSpPr>
          <p:cNvPr id="99" name="Rectangle: Rounded Corners 98">
            <a:extLst>
              <a:ext uri="{FF2B5EF4-FFF2-40B4-BE49-F238E27FC236}">
                <a16:creationId xmlns:a16="http://schemas.microsoft.com/office/drawing/2014/main" id="{9E9E0368-A563-439D-9C8F-2BAE1BF267C4}"/>
              </a:ext>
            </a:extLst>
          </p:cNvPr>
          <p:cNvSpPr/>
          <p:nvPr/>
        </p:nvSpPr>
        <p:spPr>
          <a:xfrm>
            <a:off x="6827595" y="5621798"/>
            <a:ext cx="4464496" cy="792088"/>
          </a:xfrm>
          <a:prstGeom prst="roundRect">
            <a:avLst/>
          </a:prstGeom>
          <a:gradFill flip="none" rotWithShape="1">
            <a:gsLst>
              <a:gs pos="0">
                <a:srgbClr val="FF0066">
                  <a:tint val="66000"/>
                  <a:satMod val="160000"/>
                </a:srgbClr>
              </a:gs>
              <a:gs pos="50000">
                <a:srgbClr val="FF0066">
                  <a:tint val="44500"/>
                  <a:satMod val="160000"/>
                </a:srgbClr>
              </a:gs>
              <a:gs pos="100000">
                <a:srgbClr val="FF0066">
                  <a:tint val="23500"/>
                  <a:satMod val="160000"/>
                </a:srgbClr>
              </a:gs>
            </a:gsLst>
            <a:lin ang="54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b="1">
                <a:solidFill>
                  <a:srgbClr val="0070C0"/>
                </a:solidFill>
              </a:rPr>
              <a:t>Vậy: 292 + 85 = 377</a:t>
            </a:r>
          </a:p>
        </p:txBody>
      </p:sp>
      <p:sp>
        <p:nvSpPr>
          <p:cNvPr id="100" name="Rectangle 99">
            <a:extLst>
              <a:ext uri="{FF2B5EF4-FFF2-40B4-BE49-F238E27FC236}">
                <a16:creationId xmlns:a16="http://schemas.microsoft.com/office/drawing/2014/main" id="{97FC21DB-355C-4418-8C74-FB276C052813}"/>
              </a:ext>
            </a:extLst>
          </p:cNvPr>
          <p:cNvSpPr/>
          <p:nvPr/>
        </p:nvSpPr>
        <p:spPr>
          <a:xfrm>
            <a:off x="3583450" y="5007126"/>
            <a:ext cx="1301061" cy="648070"/>
          </a:xfrm>
          <a:prstGeom prst="rect">
            <a:avLst/>
          </a:prstGeom>
          <a:solidFill>
            <a:schemeClr val="bg1"/>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b="1">
                <a:solidFill>
                  <a:srgbClr val="C00000"/>
                </a:solidFill>
              </a:rPr>
              <a:t>377</a:t>
            </a:r>
          </a:p>
        </p:txBody>
      </p:sp>
    </p:spTree>
  </p:cSld>
  <p:clrMapOvr>
    <a:masterClrMapping/>
  </p:clrMapOvr>
  <p:transition spd="slow" advClick="0">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additive="base">
                                        <p:cTn id="12" dur="500" fill="hold"/>
                                        <p:tgtEl>
                                          <p:spTgt spid="16"/>
                                        </p:tgtEl>
                                        <p:attrNameLst>
                                          <p:attrName>ppt_x</p:attrName>
                                        </p:attrNameLst>
                                      </p:cBhvr>
                                      <p:tavLst>
                                        <p:tav tm="0">
                                          <p:val>
                                            <p:strVal val="#ppt_x"/>
                                          </p:val>
                                        </p:tav>
                                        <p:tav tm="100000">
                                          <p:val>
                                            <p:strVal val="#ppt_x"/>
                                          </p:val>
                                        </p:tav>
                                      </p:tavLst>
                                    </p:anim>
                                    <p:anim calcmode="lin" valueType="num">
                                      <p:cBhvr additive="base">
                                        <p:cTn id="13" dur="500" fill="hold"/>
                                        <p:tgtEl>
                                          <p:spTgt spid="16"/>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20"/>
                                        </p:tgtEl>
                                        <p:attrNameLst>
                                          <p:attrName>style.visibility</p:attrName>
                                        </p:attrNameLst>
                                      </p:cBhvr>
                                      <p:to>
                                        <p:strVal val="visible"/>
                                      </p:to>
                                    </p:set>
                                    <p:anim calcmode="lin" valueType="num">
                                      <p:cBhvr additive="base">
                                        <p:cTn id="16" dur="500" fill="hold"/>
                                        <p:tgtEl>
                                          <p:spTgt spid="20"/>
                                        </p:tgtEl>
                                        <p:attrNameLst>
                                          <p:attrName>ppt_x</p:attrName>
                                        </p:attrNameLst>
                                      </p:cBhvr>
                                      <p:tavLst>
                                        <p:tav tm="0">
                                          <p:val>
                                            <p:strVal val="#ppt_x"/>
                                          </p:val>
                                        </p:tav>
                                        <p:tav tm="100000">
                                          <p:val>
                                            <p:strVal val="#ppt_x"/>
                                          </p:val>
                                        </p:tav>
                                      </p:tavLst>
                                    </p:anim>
                                    <p:anim calcmode="lin" valueType="num">
                                      <p:cBhvr additive="base">
                                        <p:cTn id="17"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22"/>
                                        </p:tgtEl>
                                        <p:attrNameLst>
                                          <p:attrName>style.visibility</p:attrName>
                                        </p:attrNameLst>
                                      </p:cBhvr>
                                      <p:to>
                                        <p:strVal val="visible"/>
                                      </p:to>
                                    </p:set>
                                    <p:anim calcmode="lin" valueType="num">
                                      <p:cBhvr additive="base">
                                        <p:cTn id="22" dur="500" fill="hold"/>
                                        <p:tgtEl>
                                          <p:spTgt spid="22"/>
                                        </p:tgtEl>
                                        <p:attrNameLst>
                                          <p:attrName>ppt_x</p:attrName>
                                        </p:attrNameLst>
                                      </p:cBhvr>
                                      <p:tavLst>
                                        <p:tav tm="0">
                                          <p:val>
                                            <p:strVal val="#ppt_x"/>
                                          </p:val>
                                        </p:tav>
                                        <p:tav tm="100000">
                                          <p:val>
                                            <p:strVal val="#ppt_x"/>
                                          </p:val>
                                        </p:tav>
                                      </p:tavLst>
                                    </p:anim>
                                    <p:anim calcmode="lin" valueType="num">
                                      <p:cBhvr additive="base">
                                        <p:cTn id="23"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23">
                                            <p:txEl>
                                              <p:pRg st="0" end="0"/>
                                            </p:txEl>
                                          </p:spTgt>
                                        </p:tgtEl>
                                        <p:attrNameLst>
                                          <p:attrName>style.visibility</p:attrName>
                                        </p:attrNameLst>
                                      </p:cBhvr>
                                      <p:to>
                                        <p:strVal val="visible"/>
                                      </p:to>
                                    </p:set>
                                    <p:animEffect transition="in" filter="barn(inVertical)">
                                      <p:cBhvr>
                                        <p:cTn id="28" dur="500"/>
                                        <p:tgtEl>
                                          <p:spTgt spid="23">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23">
                                            <p:txEl>
                                              <p:pRg st="1" end="1"/>
                                            </p:txEl>
                                          </p:spTgt>
                                        </p:tgtEl>
                                        <p:attrNameLst>
                                          <p:attrName>style.visibility</p:attrName>
                                        </p:attrNameLst>
                                      </p:cBhvr>
                                      <p:to>
                                        <p:strVal val="visible"/>
                                      </p:to>
                                    </p:set>
                                    <p:animEffect transition="in" filter="barn(inVertical)">
                                      <p:cBhvr>
                                        <p:cTn id="33" dur="500"/>
                                        <p:tgtEl>
                                          <p:spTgt spid="23">
                                            <p:txEl>
                                              <p:pRg st="1" end="1"/>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23">
                                            <p:txEl>
                                              <p:pRg st="2" end="2"/>
                                            </p:txEl>
                                          </p:spTgt>
                                        </p:tgtEl>
                                        <p:attrNameLst>
                                          <p:attrName>style.visibility</p:attrName>
                                        </p:attrNameLst>
                                      </p:cBhvr>
                                      <p:to>
                                        <p:strVal val="visible"/>
                                      </p:to>
                                    </p:set>
                                    <p:animEffect transition="in" filter="barn(inVertical)">
                                      <p:cBhvr>
                                        <p:cTn id="38" dur="500"/>
                                        <p:tgtEl>
                                          <p:spTgt spid="23">
                                            <p:txEl>
                                              <p:pRg st="2" end="2"/>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24"/>
                                        </p:tgtEl>
                                        <p:attrNameLst>
                                          <p:attrName>style.visibility</p:attrName>
                                        </p:attrNameLst>
                                      </p:cBhvr>
                                      <p:to>
                                        <p:strVal val="visible"/>
                                      </p:to>
                                    </p:set>
                                    <p:animEffect transition="in" filter="barn(inVertical)">
                                      <p:cBhvr>
                                        <p:cTn id="43" dur="500"/>
                                        <p:tgtEl>
                                          <p:spTgt spid="24"/>
                                        </p:tgtEl>
                                      </p:cBhvr>
                                    </p:animEffect>
                                  </p:childTnLst>
                                </p:cTn>
                              </p:par>
                            </p:childTnLst>
                          </p:cTn>
                        </p:par>
                        <p:par>
                          <p:cTn id="44" fill="hold">
                            <p:stCondLst>
                              <p:cond delay="500"/>
                            </p:stCondLst>
                            <p:childTnLst>
                              <p:par>
                                <p:cTn id="45" presetID="47" presetClass="entr" presetSubtype="0" fill="hold" nodeType="afterEffect">
                                  <p:stCondLst>
                                    <p:cond delay="0"/>
                                  </p:stCondLst>
                                  <p:childTnLst>
                                    <p:set>
                                      <p:cBhvr>
                                        <p:cTn id="46" dur="1" fill="hold">
                                          <p:stCondLst>
                                            <p:cond delay="0"/>
                                          </p:stCondLst>
                                        </p:cTn>
                                        <p:tgtEl>
                                          <p:spTgt spid="28"/>
                                        </p:tgtEl>
                                        <p:attrNameLst>
                                          <p:attrName>style.visibility</p:attrName>
                                        </p:attrNameLst>
                                      </p:cBhvr>
                                      <p:to>
                                        <p:strVal val="visible"/>
                                      </p:to>
                                    </p:set>
                                    <p:animEffect transition="in" filter="fade">
                                      <p:cBhvr>
                                        <p:cTn id="47" dur="1000"/>
                                        <p:tgtEl>
                                          <p:spTgt spid="28"/>
                                        </p:tgtEl>
                                      </p:cBhvr>
                                    </p:animEffect>
                                    <p:anim calcmode="lin" valueType="num">
                                      <p:cBhvr>
                                        <p:cTn id="48" dur="1000" fill="hold"/>
                                        <p:tgtEl>
                                          <p:spTgt spid="28"/>
                                        </p:tgtEl>
                                        <p:attrNameLst>
                                          <p:attrName>ppt_x</p:attrName>
                                        </p:attrNameLst>
                                      </p:cBhvr>
                                      <p:tavLst>
                                        <p:tav tm="0">
                                          <p:val>
                                            <p:strVal val="#ppt_x"/>
                                          </p:val>
                                        </p:tav>
                                        <p:tav tm="100000">
                                          <p:val>
                                            <p:strVal val="#ppt_x"/>
                                          </p:val>
                                        </p:tav>
                                      </p:tavLst>
                                    </p:anim>
                                    <p:anim calcmode="lin" valueType="num">
                                      <p:cBhvr>
                                        <p:cTn id="49"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nodeType="clickEffect">
                                  <p:stCondLst>
                                    <p:cond delay="0"/>
                                  </p:stCondLst>
                                  <p:childTnLst>
                                    <p:set>
                                      <p:cBhvr>
                                        <p:cTn id="53" dur="1" fill="hold">
                                          <p:stCondLst>
                                            <p:cond delay="0"/>
                                          </p:stCondLst>
                                        </p:cTn>
                                        <p:tgtEl>
                                          <p:spTgt spid="4"/>
                                        </p:tgtEl>
                                        <p:attrNameLst>
                                          <p:attrName>style.visibility</p:attrName>
                                        </p:attrNameLst>
                                      </p:cBhvr>
                                      <p:to>
                                        <p:strVal val="visible"/>
                                      </p:to>
                                    </p:set>
                                    <p:animEffect transition="in" filter="barn(inVertical)">
                                      <p:cBhvr>
                                        <p:cTn id="54" dur="500"/>
                                        <p:tgtEl>
                                          <p:spTgt spid="4"/>
                                        </p:tgtEl>
                                      </p:cBhvr>
                                    </p:animEffect>
                                  </p:childTnLst>
                                </p:cTn>
                              </p:par>
                              <p:par>
                                <p:cTn id="55" presetID="16" presetClass="entr" presetSubtype="21" fill="hold" nodeType="withEffect">
                                  <p:stCondLst>
                                    <p:cond delay="0"/>
                                  </p:stCondLst>
                                  <p:childTnLst>
                                    <p:set>
                                      <p:cBhvr>
                                        <p:cTn id="56" dur="1" fill="hold">
                                          <p:stCondLst>
                                            <p:cond delay="0"/>
                                          </p:stCondLst>
                                        </p:cTn>
                                        <p:tgtEl>
                                          <p:spTgt spid="27"/>
                                        </p:tgtEl>
                                        <p:attrNameLst>
                                          <p:attrName>style.visibility</p:attrName>
                                        </p:attrNameLst>
                                      </p:cBhvr>
                                      <p:to>
                                        <p:strVal val="visible"/>
                                      </p:to>
                                    </p:set>
                                    <p:animEffect transition="in" filter="barn(inVertical)">
                                      <p:cBhvr>
                                        <p:cTn id="57" dur="500"/>
                                        <p:tgtEl>
                                          <p:spTgt spid="27"/>
                                        </p:tgtEl>
                                      </p:cBhvr>
                                    </p:animEffect>
                                  </p:childTnLst>
                                </p:cTn>
                              </p:par>
                            </p:childTnLst>
                          </p:cTn>
                        </p:par>
                      </p:childTnLst>
                    </p:cTn>
                  </p:par>
                  <p:par>
                    <p:cTn id="58" fill="hold">
                      <p:stCondLst>
                        <p:cond delay="indefinite"/>
                      </p:stCondLst>
                      <p:childTnLst>
                        <p:par>
                          <p:cTn id="59" fill="hold">
                            <p:stCondLst>
                              <p:cond delay="0"/>
                            </p:stCondLst>
                            <p:childTnLst>
                              <p:par>
                                <p:cTn id="60" presetID="2" presetClass="entr" presetSubtype="4" fill="hold" grpId="0" nodeType="clickEffect">
                                  <p:stCondLst>
                                    <p:cond delay="0"/>
                                  </p:stCondLst>
                                  <p:childTnLst>
                                    <p:set>
                                      <p:cBhvr>
                                        <p:cTn id="61" dur="1" fill="hold">
                                          <p:stCondLst>
                                            <p:cond delay="0"/>
                                          </p:stCondLst>
                                        </p:cTn>
                                        <p:tgtEl>
                                          <p:spTgt spid="33"/>
                                        </p:tgtEl>
                                        <p:attrNameLst>
                                          <p:attrName>style.visibility</p:attrName>
                                        </p:attrNameLst>
                                      </p:cBhvr>
                                      <p:to>
                                        <p:strVal val="visible"/>
                                      </p:to>
                                    </p:set>
                                    <p:anim calcmode="lin" valueType="num">
                                      <p:cBhvr additive="base">
                                        <p:cTn id="62" dur="500" fill="hold"/>
                                        <p:tgtEl>
                                          <p:spTgt spid="33"/>
                                        </p:tgtEl>
                                        <p:attrNameLst>
                                          <p:attrName>ppt_x</p:attrName>
                                        </p:attrNameLst>
                                      </p:cBhvr>
                                      <p:tavLst>
                                        <p:tav tm="0">
                                          <p:val>
                                            <p:strVal val="#ppt_x"/>
                                          </p:val>
                                        </p:tav>
                                        <p:tav tm="100000">
                                          <p:val>
                                            <p:strVal val="#ppt_x"/>
                                          </p:val>
                                        </p:tav>
                                      </p:tavLst>
                                    </p:anim>
                                    <p:anim calcmode="lin" valueType="num">
                                      <p:cBhvr additive="base">
                                        <p:cTn id="63" dur="500" fill="hold"/>
                                        <p:tgtEl>
                                          <p:spTgt spid="33"/>
                                        </p:tgtEl>
                                        <p:attrNameLst>
                                          <p:attrName>ppt_y</p:attrName>
                                        </p:attrNameLst>
                                      </p:cBhvr>
                                      <p:tavLst>
                                        <p:tav tm="0">
                                          <p:val>
                                            <p:strVal val="1+#ppt_h/2"/>
                                          </p:val>
                                        </p:tav>
                                        <p:tav tm="100000">
                                          <p:val>
                                            <p:strVal val="#ppt_y"/>
                                          </p:val>
                                        </p:tav>
                                      </p:tavLst>
                                    </p:anim>
                                  </p:childTnLst>
                                </p:cTn>
                              </p:par>
                              <p:par>
                                <p:cTn id="64" presetID="2" presetClass="entr" presetSubtype="4" fill="hold" nodeType="withEffect">
                                  <p:stCondLst>
                                    <p:cond delay="0"/>
                                  </p:stCondLst>
                                  <p:childTnLst>
                                    <p:set>
                                      <p:cBhvr>
                                        <p:cTn id="65" dur="1" fill="hold">
                                          <p:stCondLst>
                                            <p:cond delay="0"/>
                                          </p:stCondLst>
                                        </p:cTn>
                                        <p:tgtEl>
                                          <p:spTgt spid="29"/>
                                        </p:tgtEl>
                                        <p:attrNameLst>
                                          <p:attrName>style.visibility</p:attrName>
                                        </p:attrNameLst>
                                      </p:cBhvr>
                                      <p:to>
                                        <p:strVal val="visible"/>
                                      </p:to>
                                    </p:set>
                                    <p:anim calcmode="lin" valueType="num">
                                      <p:cBhvr additive="base">
                                        <p:cTn id="66" dur="500" fill="hold"/>
                                        <p:tgtEl>
                                          <p:spTgt spid="29"/>
                                        </p:tgtEl>
                                        <p:attrNameLst>
                                          <p:attrName>ppt_x</p:attrName>
                                        </p:attrNameLst>
                                      </p:cBhvr>
                                      <p:tavLst>
                                        <p:tav tm="0">
                                          <p:val>
                                            <p:strVal val="#ppt_x"/>
                                          </p:val>
                                        </p:tav>
                                        <p:tav tm="100000">
                                          <p:val>
                                            <p:strVal val="#ppt_x"/>
                                          </p:val>
                                        </p:tav>
                                      </p:tavLst>
                                    </p:anim>
                                    <p:anim calcmode="lin" valueType="num">
                                      <p:cBhvr additive="base">
                                        <p:cTn id="67"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2" presetClass="entr" presetSubtype="4" fill="hold" grpId="0" nodeType="clickEffect">
                                  <p:stCondLst>
                                    <p:cond delay="0"/>
                                  </p:stCondLst>
                                  <p:childTnLst>
                                    <p:set>
                                      <p:cBhvr>
                                        <p:cTn id="71" dur="1" fill="hold">
                                          <p:stCondLst>
                                            <p:cond delay="0"/>
                                          </p:stCondLst>
                                        </p:cTn>
                                        <p:tgtEl>
                                          <p:spTgt spid="36"/>
                                        </p:tgtEl>
                                        <p:attrNameLst>
                                          <p:attrName>style.visibility</p:attrName>
                                        </p:attrNameLst>
                                      </p:cBhvr>
                                      <p:to>
                                        <p:strVal val="visible"/>
                                      </p:to>
                                    </p:set>
                                    <p:anim calcmode="lin" valueType="num">
                                      <p:cBhvr additive="base">
                                        <p:cTn id="72" dur="500" fill="hold"/>
                                        <p:tgtEl>
                                          <p:spTgt spid="36"/>
                                        </p:tgtEl>
                                        <p:attrNameLst>
                                          <p:attrName>ppt_x</p:attrName>
                                        </p:attrNameLst>
                                      </p:cBhvr>
                                      <p:tavLst>
                                        <p:tav tm="0">
                                          <p:val>
                                            <p:strVal val="#ppt_x"/>
                                          </p:val>
                                        </p:tav>
                                        <p:tav tm="100000">
                                          <p:val>
                                            <p:strVal val="#ppt_x"/>
                                          </p:val>
                                        </p:tav>
                                      </p:tavLst>
                                    </p:anim>
                                    <p:anim calcmode="lin" valueType="num">
                                      <p:cBhvr additive="base">
                                        <p:cTn id="73"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par>
                    <p:cTn id="74" fill="hold">
                      <p:stCondLst>
                        <p:cond delay="indefinite"/>
                      </p:stCondLst>
                      <p:childTnLst>
                        <p:par>
                          <p:cTn id="75" fill="hold">
                            <p:stCondLst>
                              <p:cond delay="0"/>
                            </p:stCondLst>
                            <p:childTnLst>
                              <p:par>
                                <p:cTn id="76" presetID="16" presetClass="entr" presetSubtype="21" fill="hold" nodeType="clickEffect">
                                  <p:stCondLst>
                                    <p:cond delay="0"/>
                                  </p:stCondLst>
                                  <p:childTnLst>
                                    <p:set>
                                      <p:cBhvr>
                                        <p:cTn id="77" dur="1" fill="hold">
                                          <p:stCondLst>
                                            <p:cond delay="0"/>
                                          </p:stCondLst>
                                        </p:cTn>
                                        <p:tgtEl>
                                          <p:spTgt spid="37">
                                            <p:txEl>
                                              <p:pRg st="0" end="0"/>
                                            </p:txEl>
                                          </p:spTgt>
                                        </p:tgtEl>
                                        <p:attrNameLst>
                                          <p:attrName>style.visibility</p:attrName>
                                        </p:attrNameLst>
                                      </p:cBhvr>
                                      <p:to>
                                        <p:strVal val="visible"/>
                                      </p:to>
                                    </p:set>
                                    <p:animEffect transition="in" filter="barn(inVertical)">
                                      <p:cBhvr>
                                        <p:cTn id="78" dur="500"/>
                                        <p:tgtEl>
                                          <p:spTgt spid="37">
                                            <p:txEl>
                                              <p:pRg st="0" end="0"/>
                                            </p:txEl>
                                          </p:spTgt>
                                        </p:tgtEl>
                                      </p:cBhvr>
                                    </p:animEffect>
                                  </p:childTnLst>
                                </p:cTn>
                              </p:par>
                            </p:childTnLst>
                          </p:cTn>
                        </p:par>
                      </p:childTnLst>
                    </p:cTn>
                  </p:par>
                  <p:par>
                    <p:cTn id="79" fill="hold">
                      <p:stCondLst>
                        <p:cond delay="indefinite"/>
                      </p:stCondLst>
                      <p:childTnLst>
                        <p:par>
                          <p:cTn id="80" fill="hold">
                            <p:stCondLst>
                              <p:cond delay="0"/>
                            </p:stCondLst>
                            <p:childTnLst>
                              <p:par>
                                <p:cTn id="81" presetID="16" presetClass="entr" presetSubtype="21" fill="hold" nodeType="clickEffect">
                                  <p:stCondLst>
                                    <p:cond delay="0"/>
                                  </p:stCondLst>
                                  <p:childTnLst>
                                    <p:set>
                                      <p:cBhvr>
                                        <p:cTn id="82" dur="1" fill="hold">
                                          <p:stCondLst>
                                            <p:cond delay="0"/>
                                          </p:stCondLst>
                                        </p:cTn>
                                        <p:tgtEl>
                                          <p:spTgt spid="37">
                                            <p:txEl>
                                              <p:pRg st="1" end="1"/>
                                            </p:txEl>
                                          </p:spTgt>
                                        </p:tgtEl>
                                        <p:attrNameLst>
                                          <p:attrName>style.visibility</p:attrName>
                                        </p:attrNameLst>
                                      </p:cBhvr>
                                      <p:to>
                                        <p:strVal val="visible"/>
                                      </p:to>
                                    </p:set>
                                    <p:animEffect transition="in" filter="barn(inVertical)">
                                      <p:cBhvr>
                                        <p:cTn id="83" dur="500"/>
                                        <p:tgtEl>
                                          <p:spTgt spid="37">
                                            <p:txEl>
                                              <p:pRg st="1" end="1"/>
                                            </p:txEl>
                                          </p:spTgt>
                                        </p:tgtEl>
                                      </p:cBhvr>
                                    </p:animEffect>
                                  </p:childTnLst>
                                </p:cTn>
                              </p:par>
                            </p:childTnLst>
                          </p:cTn>
                        </p:par>
                      </p:childTnLst>
                    </p:cTn>
                  </p:par>
                  <p:par>
                    <p:cTn id="84" fill="hold">
                      <p:stCondLst>
                        <p:cond delay="indefinite"/>
                      </p:stCondLst>
                      <p:childTnLst>
                        <p:par>
                          <p:cTn id="85" fill="hold">
                            <p:stCondLst>
                              <p:cond delay="0"/>
                            </p:stCondLst>
                            <p:childTnLst>
                              <p:par>
                                <p:cTn id="86" presetID="16" presetClass="entr" presetSubtype="21" fill="hold" nodeType="clickEffect">
                                  <p:stCondLst>
                                    <p:cond delay="0"/>
                                  </p:stCondLst>
                                  <p:childTnLst>
                                    <p:set>
                                      <p:cBhvr>
                                        <p:cTn id="87" dur="1" fill="hold">
                                          <p:stCondLst>
                                            <p:cond delay="0"/>
                                          </p:stCondLst>
                                        </p:cTn>
                                        <p:tgtEl>
                                          <p:spTgt spid="37">
                                            <p:txEl>
                                              <p:pRg st="2" end="2"/>
                                            </p:txEl>
                                          </p:spTgt>
                                        </p:tgtEl>
                                        <p:attrNameLst>
                                          <p:attrName>style.visibility</p:attrName>
                                        </p:attrNameLst>
                                      </p:cBhvr>
                                      <p:to>
                                        <p:strVal val="visible"/>
                                      </p:to>
                                    </p:set>
                                    <p:animEffect transition="in" filter="barn(inVertical)">
                                      <p:cBhvr>
                                        <p:cTn id="88" dur="500"/>
                                        <p:tgtEl>
                                          <p:spTgt spid="37">
                                            <p:txEl>
                                              <p:pRg st="2" end="2"/>
                                            </p:txEl>
                                          </p:spTgt>
                                        </p:tgtEl>
                                      </p:cBhvr>
                                    </p:animEffect>
                                  </p:childTnLst>
                                </p:cTn>
                              </p:par>
                            </p:childTnLst>
                          </p:cTn>
                        </p:par>
                      </p:childTnLst>
                    </p:cTn>
                  </p:par>
                  <p:par>
                    <p:cTn id="89" fill="hold">
                      <p:stCondLst>
                        <p:cond delay="indefinite"/>
                      </p:stCondLst>
                      <p:childTnLst>
                        <p:par>
                          <p:cTn id="90" fill="hold">
                            <p:stCondLst>
                              <p:cond delay="0"/>
                            </p:stCondLst>
                            <p:childTnLst>
                              <p:par>
                                <p:cTn id="91" presetID="16" presetClass="entr" presetSubtype="21" fill="hold" grpId="0" nodeType="clickEffect">
                                  <p:stCondLst>
                                    <p:cond delay="0"/>
                                  </p:stCondLst>
                                  <p:childTnLst>
                                    <p:set>
                                      <p:cBhvr>
                                        <p:cTn id="92" dur="1" fill="hold">
                                          <p:stCondLst>
                                            <p:cond delay="0"/>
                                          </p:stCondLst>
                                        </p:cTn>
                                        <p:tgtEl>
                                          <p:spTgt spid="38"/>
                                        </p:tgtEl>
                                        <p:attrNameLst>
                                          <p:attrName>style.visibility</p:attrName>
                                        </p:attrNameLst>
                                      </p:cBhvr>
                                      <p:to>
                                        <p:strVal val="visible"/>
                                      </p:to>
                                    </p:set>
                                    <p:animEffect transition="in" filter="barn(inVertical)">
                                      <p:cBhvr>
                                        <p:cTn id="93" dur="500"/>
                                        <p:tgtEl>
                                          <p:spTgt spid="38"/>
                                        </p:tgtEl>
                                      </p:cBhvr>
                                    </p:animEffect>
                                  </p:childTnLst>
                                </p:cTn>
                              </p:par>
                            </p:childTnLst>
                          </p:cTn>
                        </p:par>
                      </p:childTnLst>
                    </p:cTn>
                  </p:par>
                  <p:par>
                    <p:cTn id="94" fill="hold">
                      <p:stCondLst>
                        <p:cond delay="indefinite"/>
                      </p:stCondLst>
                      <p:childTnLst>
                        <p:par>
                          <p:cTn id="95" fill="hold">
                            <p:stCondLst>
                              <p:cond delay="0"/>
                            </p:stCondLst>
                            <p:childTnLst>
                              <p:par>
                                <p:cTn id="96" presetID="16" presetClass="entr" presetSubtype="21" fill="hold" nodeType="clickEffect">
                                  <p:stCondLst>
                                    <p:cond delay="0"/>
                                  </p:stCondLst>
                                  <p:childTnLst>
                                    <p:set>
                                      <p:cBhvr>
                                        <p:cTn id="97" dur="1" fill="hold">
                                          <p:stCondLst>
                                            <p:cond delay="0"/>
                                          </p:stCondLst>
                                        </p:cTn>
                                        <p:tgtEl>
                                          <p:spTgt spid="21"/>
                                        </p:tgtEl>
                                        <p:attrNameLst>
                                          <p:attrName>style.visibility</p:attrName>
                                        </p:attrNameLst>
                                      </p:cBhvr>
                                      <p:to>
                                        <p:strVal val="visible"/>
                                      </p:to>
                                    </p:set>
                                    <p:animEffect transition="in" filter="barn(inVertical)">
                                      <p:cBhvr>
                                        <p:cTn id="98" dur="500"/>
                                        <p:tgtEl>
                                          <p:spTgt spid="21"/>
                                        </p:tgtEl>
                                      </p:cBhvr>
                                    </p:animEffect>
                                  </p:childTnLst>
                                </p:cTn>
                              </p:par>
                              <p:par>
                                <p:cTn id="99" presetID="2" presetClass="entr" presetSubtype="4" fill="hold" nodeType="withEffect">
                                  <p:stCondLst>
                                    <p:cond delay="0"/>
                                  </p:stCondLst>
                                  <p:childTnLst>
                                    <p:set>
                                      <p:cBhvr>
                                        <p:cTn id="100" dur="1" fill="hold">
                                          <p:stCondLst>
                                            <p:cond delay="0"/>
                                          </p:stCondLst>
                                        </p:cTn>
                                        <p:tgtEl>
                                          <p:spTgt spid="60"/>
                                        </p:tgtEl>
                                        <p:attrNameLst>
                                          <p:attrName>style.visibility</p:attrName>
                                        </p:attrNameLst>
                                      </p:cBhvr>
                                      <p:to>
                                        <p:strVal val="visible"/>
                                      </p:to>
                                    </p:set>
                                    <p:anim calcmode="lin" valueType="num">
                                      <p:cBhvr additive="base">
                                        <p:cTn id="101" dur="500" fill="hold"/>
                                        <p:tgtEl>
                                          <p:spTgt spid="60"/>
                                        </p:tgtEl>
                                        <p:attrNameLst>
                                          <p:attrName>ppt_x</p:attrName>
                                        </p:attrNameLst>
                                      </p:cBhvr>
                                      <p:tavLst>
                                        <p:tav tm="0">
                                          <p:val>
                                            <p:strVal val="#ppt_x"/>
                                          </p:val>
                                        </p:tav>
                                        <p:tav tm="100000">
                                          <p:val>
                                            <p:strVal val="#ppt_x"/>
                                          </p:val>
                                        </p:tav>
                                      </p:tavLst>
                                    </p:anim>
                                    <p:anim calcmode="lin" valueType="num">
                                      <p:cBhvr additive="base">
                                        <p:cTn id="102" dur="500" fill="hold"/>
                                        <p:tgtEl>
                                          <p:spTgt spid="60"/>
                                        </p:tgtEl>
                                        <p:attrNameLst>
                                          <p:attrName>ppt_y</p:attrName>
                                        </p:attrNameLst>
                                      </p:cBhvr>
                                      <p:tavLst>
                                        <p:tav tm="0">
                                          <p:val>
                                            <p:strVal val="1+#ppt_h/2"/>
                                          </p:val>
                                        </p:tav>
                                        <p:tav tm="100000">
                                          <p:val>
                                            <p:strVal val="#ppt_y"/>
                                          </p:val>
                                        </p:tav>
                                      </p:tavLst>
                                    </p:anim>
                                  </p:childTnLst>
                                </p:cTn>
                              </p:par>
                              <p:par>
                                <p:cTn id="103" presetID="2" presetClass="entr" presetSubtype="4" fill="hold" grpId="0" nodeType="withEffect">
                                  <p:stCondLst>
                                    <p:cond delay="0"/>
                                  </p:stCondLst>
                                  <p:childTnLst>
                                    <p:set>
                                      <p:cBhvr>
                                        <p:cTn id="104" dur="1" fill="hold">
                                          <p:stCondLst>
                                            <p:cond delay="0"/>
                                          </p:stCondLst>
                                        </p:cTn>
                                        <p:tgtEl>
                                          <p:spTgt spid="64"/>
                                        </p:tgtEl>
                                        <p:attrNameLst>
                                          <p:attrName>style.visibility</p:attrName>
                                        </p:attrNameLst>
                                      </p:cBhvr>
                                      <p:to>
                                        <p:strVal val="visible"/>
                                      </p:to>
                                    </p:set>
                                    <p:anim calcmode="lin" valueType="num">
                                      <p:cBhvr additive="base">
                                        <p:cTn id="105" dur="500" fill="hold"/>
                                        <p:tgtEl>
                                          <p:spTgt spid="64"/>
                                        </p:tgtEl>
                                        <p:attrNameLst>
                                          <p:attrName>ppt_x</p:attrName>
                                        </p:attrNameLst>
                                      </p:cBhvr>
                                      <p:tavLst>
                                        <p:tav tm="0">
                                          <p:val>
                                            <p:strVal val="#ppt_x"/>
                                          </p:val>
                                        </p:tav>
                                        <p:tav tm="100000">
                                          <p:val>
                                            <p:strVal val="#ppt_x"/>
                                          </p:val>
                                        </p:tav>
                                      </p:tavLst>
                                    </p:anim>
                                    <p:anim calcmode="lin" valueType="num">
                                      <p:cBhvr additive="base">
                                        <p:cTn id="106" dur="500" fill="hold"/>
                                        <p:tgtEl>
                                          <p:spTgt spid="64"/>
                                        </p:tgtEl>
                                        <p:attrNameLst>
                                          <p:attrName>ppt_y</p:attrName>
                                        </p:attrNameLst>
                                      </p:cBhvr>
                                      <p:tavLst>
                                        <p:tav tm="0">
                                          <p:val>
                                            <p:strVal val="1+#ppt_h/2"/>
                                          </p:val>
                                        </p:tav>
                                        <p:tav tm="100000">
                                          <p:val>
                                            <p:strVal val="#ppt_y"/>
                                          </p:val>
                                        </p:tav>
                                      </p:tavLst>
                                    </p:anim>
                                  </p:childTnLst>
                                </p:cTn>
                              </p:par>
                            </p:childTnLst>
                          </p:cTn>
                        </p:par>
                      </p:childTnLst>
                    </p:cTn>
                  </p:par>
                  <p:par>
                    <p:cTn id="107" fill="hold">
                      <p:stCondLst>
                        <p:cond delay="indefinite"/>
                      </p:stCondLst>
                      <p:childTnLst>
                        <p:par>
                          <p:cTn id="108" fill="hold">
                            <p:stCondLst>
                              <p:cond delay="0"/>
                            </p:stCondLst>
                            <p:childTnLst>
                              <p:par>
                                <p:cTn id="109" presetID="2" presetClass="entr" presetSubtype="4" fill="hold" grpId="0" nodeType="clickEffect">
                                  <p:stCondLst>
                                    <p:cond delay="0"/>
                                  </p:stCondLst>
                                  <p:childTnLst>
                                    <p:set>
                                      <p:cBhvr>
                                        <p:cTn id="110" dur="1" fill="hold">
                                          <p:stCondLst>
                                            <p:cond delay="0"/>
                                          </p:stCondLst>
                                        </p:cTn>
                                        <p:tgtEl>
                                          <p:spTgt spid="65"/>
                                        </p:tgtEl>
                                        <p:attrNameLst>
                                          <p:attrName>style.visibility</p:attrName>
                                        </p:attrNameLst>
                                      </p:cBhvr>
                                      <p:to>
                                        <p:strVal val="visible"/>
                                      </p:to>
                                    </p:set>
                                    <p:anim calcmode="lin" valueType="num">
                                      <p:cBhvr additive="base">
                                        <p:cTn id="111" dur="500" fill="hold"/>
                                        <p:tgtEl>
                                          <p:spTgt spid="65"/>
                                        </p:tgtEl>
                                        <p:attrNameLst>
                                          <p:attrName>ppt_x</p:attrName>
                                        </p:attrNameLst>
                                      </p:cBhvr>
                                      <p:tavLst>
                                        <p:tav tm="0">
                                          <p:val>
                                            <p:strVal val="#ppt_x"/>
                                          </p:val>
                                        </p:tav>
                                        <p:tav tm="100000">
                                          <p:val>
                                            <p:strVal val="#ppt_x"/>
                                          </p:val>
                                        </p:tav>
                                      </p:tavLst>
                                    </p:anim>
                                    <p:anim calcmode="lin" valueType="num">
                                      <p:cBhvr additive="base">
                                        <p:cTn id="112" dur="500" fill="hold"/>
                                        <p:tgtEl>
                                          <p:spTgt spid="65"/>
                                        </p:tgtEl>
                                        <p:attrNameLst>
                                          <p:attrName>ppt_y</p:attrName>
                                        </p:attrNameLst>
                                      </p:cBhvr>
                                      <p:tavLst>
                                        <p:tav tm="0">
                                          <p:val>
                                            <p:strVal val="1+#ppt_h/2"/>
                                          </p:val>
                                        </p:tav>
                                        <p:tav tm="100000">
                                          <p:val>
                                            <p:strVal val="#ppt_y"/>
                                          </p:val>
                                        </p:tav>
                                      </p:tavLst>
                                    </p:anim>
                                  </p:childTnLst>
                                </p:cTn>
                              </p:par>
                            </p:childTnLst>
                          </p:cTn>
                        </p:par>
                      </p:childTnLst>
                    </p:cTn>
                  </p:par>
                  <p:par>
                    <p:cTn id="113" fill="hold">
                      <p:stCondLst>
                        <p:cond delay="indefinite"/>
                      </p:stCondLst>
                      <p:childTnLst>
                        <p:par>
                          <p:cTn id="114" fill="hold">
                            <p:stCondLst>
                              <p:cond delay="0"/>
                            </p:stCondLst>
                            <p:childTnLst>
                              <p:par>
                                <p:cTn id="115" presetID="16" presetClass="entr" presetSubtype="21" fill="hold" nodeType="clickEffect">
                                  <p:stCondLst>
                                    <p:cond delay="0"/>
                                  </p:stCondLst>
                                  <p:childTnLst>
                                    <p:set>
                                      <p:cBhvr>
                                        <p:cTn id="116" dur="1" fill="hold">
                                          <p:stCondLst>
                                            <p:cond delay="0"/>
                                          </p:stCondLst>
                                        </p:cTn>
                                        <p:tgtEl>
                                          <p:spTgt spid="66">
                                            <p:txEl>
                                              <p:pRg st="0" end="0"/>
                                            </p:txEl>
                                          </p:spTgt>
                                        </p:tgtEl>
                                        <p:attrNameLst>
                                          <p:attrName>style.visibility</p:attrName>
                                        </p:attrNameLst>
                                      </p:cBhvr>
                                      <p:to>
                                        <p:strVal val="visible"/>
                                      </p:to>
                                    </p:set>
                                    <p:animEffect transition="in" filter="barn(inVertical)">
                                      <p:cBhvr>
                                        <p:cTn id="117" dur="500"/>
                                        <p:tgtEl>
                                          <p:spTgt spid="66">
                                            <p:txEl>
                                              <p:pRg st="0" end="0"/>
                                            </p:txEl>
                                          </p:spTgt>
                                        </p:tgtEl>
                                      </p:cBhvr>
                                    </p:animEffect>
                                  </p:childTnLst>
                                </p:cTn>
                              </p:par>
                            </p:childTnLst>
                          </p:cTn>
                        </p:par>
                      </p:childTnLst>
                    </p:cTn>
                  </p:par>
                  <p:par>
                    <p:cTn id="118" fill="hold">
                      <p:stCondLst>
                        <p:cond delay="indefinite"/>
                      </p:stCondLst>
                      <p:childTnLst>
                        <p:par>
                          <p:cTn id="119" fill="hold">
                            <p:stCondLst>
                              <p:cond delay="0"/>
                            </p:stCondLst>
                            <p:childTnLst>
                              <p:par>
                                <p:cTn id="120" presetID="16" presetClass="entr" presetSubtype="21" fill="hold" nodeType="clickEffect">
                                  <p:stCondLst>
                                    <p:cond delay="0"/>
                                  </p:stCondLst>
                                  <p:childTnLst>
                                    <p:set>
                                      <p:cBhvr>
                                        <p:cTn id="121" dur="1" fill="hold">
                                          <p:stCondLst>
                                            <p:cond delay="0"/>
                                          </p:stCondLst>
                                        </p:cTn>
                                        <p:tgtEl>
                                          <p:spTgt spid="66">
                                            <p:txEl>
                                              <p:pRg st="1" end="1"/>
                                            </p:txEl>
                                          </p:spTgt>
                                        </p:tgtEl>
                                        <p:attrNameLst>
                                          <p:attrName>style.visibility</p:attrName>
                                        </p:attrNameLst>
                                      </p:cBhvr>
                                      <p:to>
                                        <p:strVal val="visible"/>
                                      </p:to>
                                    </p:set>
                                    <p:animEffect transition="in" filter="barn(inVertical)">
                                      <p:cBhvr>
                                        <p:cTn id="122" dur="500"/>
                                        <p:tgtEl>
                                          <p:spTgt spid="66">
                                            <p:txEl>
                                              <p:pRg st="1" end="1"/>
                                            </p:txEl>
                                          </p:spTgt>
                                        </p:tgtEl>
                                      </p:cBhvr>
                                    </p:animEffect>
                                  </p:childTnLst>
                                </p:cTn>
                              </p:par>
                            </p:childTnLst>
                          </p:cTn>
                        </p:par>
                      </p:childTnLst>
                    </p:cTn>
                  </p:par>
                  <p:par>
                    <p:cTn id="123" fill="hold">
                      <p:stCondLst>
                        <p:cond delay="indefinite"/>
                      </p:stCondLst>
                      <p:childTnLst>
                        <p:par>
                          <p:cTn id="124" fill="hold">
                            <p:stCondLst>
                              <p:cond delay="0"/>
                            </p:stCondLst>
                            <p:childTnLst>
                              <p:par>
                                <p:cTn id="125" presetID="16" presetClass="entr" presetSubtype="21" fill="hold" nodeType="clickEffect">
                                  <p:stCondLst>
                                    <p:cond delay="0"/>
                                  </p:stCondLst>
                                  <p:childTnLst>
                                    <p:set>
                                      <p:cBhvr>
                                        <p:cTn id="126" dur="1" fill="hold">
                                          <p:stCondLst>
                                            <p:cond delay="0"/>
                                          </p:stCondLst>
                                        </p:cTn>
                                        <p:tgtEl>
                                          <p:spTgt spid="66">
                                            <p:txEl>
                                              <p:pRg st="2" end="2"/>
                                            </p:txEl>
                                          </p:spTgt>
                                        </p:tgtEl>
                                        <p:attrNameLst>
                                          <p:attrName>style.visibility</p:attrName>
                                        </p:attrNameLst>
                                      </p:cBhvr>
                                      <p:to>
                                        <p:strVal val="visible"/>
                                      </p:to>
                                    </p:set>
                                    <p:animEffect transition="in" filter="barn(inVertical)">
                                      <p:cBhvr>
                                        <p:cTn id="127" dur="500"/>
                                        <p:tgtEl>
                                          <p:spTgt spid="66">
                                            <p:txEl>
                                              <p:pRg st="2" end="2"/>
                                            </p:txEl>
                                          </p:spTgt>
                                        </p:tgtEl>
                                      </p:cBhvr>
                                    </p:animEffect>
                                  </p:childTnLst>
                                </p:cTn>
                              </p:par>
                            </p:childTnLst>
                          </p:cTn>
                        </p:par>
                      </p:childTnLst>
                    </p:cTn>
                  </p:par>
                  <p:par>
                    <p:cTn id="128" fill="hold">
                      <p:stCondLst>
                        <p:cond delay="indefinite"/>
                      </p:stCondLst>
                      <p:childTnLst>
                        <p:par>
                          <p:cTn id="129" fill="hold">
                            <p:stCondLst>
                              <p:cond delay="0"/>
                            </p:stCondLst>
                            <p:childTnLst>
                              <p:par>
                                <p:cTn id="130" presetID="16" presetClass="entr" presetSubtype="21" fill="hold" grpId="0" nodeType="clickEffect">
                                  <p:stCondLst>
                                    <p:cond delay="0"/>
                                  </p:stCondLst>
                                  <p:childTnLst>
                                    <p:set>
                                      <p:cBhvr>
                                        <p:cTn id="131" dur="1" fill="hold">
                                          <p:stCondLst>
                                            <p:cond delay="0"/>
                                          </p:stCondLst>
                                        </p:cTn>
                                        <p:tgtEl>
                                          <p:spTgt spid="67"/>
                                        </p:tgtEl>
                                        <p:attrNameLst>
                                          <p:attrName>style.visibility</p:attrName>
                                        </p:attrNameLst>
                                      </p:cBhvr>
                                      <p:to>
                                        <p:strVal val="visible"/>
                                      </p:to>
                                    </p:set>
                                    <p:animEffect transition="in" filter="barn(inVertical)">
                                      <p:cBhvr>
                                        <p:cTn id="132" dur="500"/>
                                        <p:tgtEl>
                                          <p:spTgt spid="67"/>
                                        </p:tgtEl>
                                      </p:cBhvr>
                                    </p:animEffect>
                                  </p:childTnLst>
                                </p:cTn>
                              </p:par>
                            </p:childTnLst>
                          </p:cTn>
                        </p:par>
                        <p:par>
                          <p:cTn id="133" fill="hold">
                            <p:stCondLst>
                              <p:cond delay="500"/>
                            </p:stCondLst>
                            <p:childTnLst>
                              <p:par>
                                <p:cTn id="134" presetID="42" presetClass="entr" presetSubtype="0" fill="hold" nodeType="afterEffect">
                                  <p:stCondLst>
                                    <p:cond delay="0"/>
                                  </p:stCondLst>
                                  <p:childTnLst>
                                    <p:set>
                                      <p:cBhvr>
                                        <p:cTn id="135" dur="1" fill="hold">
                                          <p:stCondLst>
                                            <p:cond delay="0"/>
                                          </p:stCondLst>
                                        </p:cTn>
                                        <p:tgtEl>
                                          <p:spTgt spid="82"/>
                                        </p:tgtEl>
                                        <p:attrNameLst>
                                          <p:attrName>style.visibility</p:attrName>
                                        </p:attrNameLst>
                                      </p:cBhvr>
                                      <p:to>
                                        <p:strVal val="visible"/>
                                      </p:to>
                                    </p:set>
                                    <p:animEffect transition="in" filter="fade">
                                      <p:cBhvr>
                                        <p:cTn id="136" dur="1000"/>
                                        <p:tgtEl>
                                          <p:spTgt spid="82"/>
                                        </p:tgtEl>
                                      </p:cBhvr>
                                    </p:animEffect>
                                    <p:anim calcmode="lin" valueType="num">
                                      <p:cBhvr>
                                        <p:cTn id="137" dur="1000" fill="hold"/>
                                        <p:tgtEl>
                                          <p:spTgt spid="82"/>
                                        </p:tgtEl>
                                        <p:attrNameLst>
                                          <p:attrName>ppt_x</p:attrName>
                                        </p:attrNameLst>
                                      </p:cBhvr>
                                      <p:tavLst>
                                        <p:tav tm="0">
                                          <p:val>
                                            <p:strVal val="#ppt_x"/>
                                          </p:val>
                                        </p:tav>
                                        <p:tav tm="100000">
                                          <p:val>
                                            <p:strVal val="#ppt_x"/>
                                          </p:val>
                                        </p:tav>
                                      </p:tavLst>
                                    </p:anim>
                                    <p:anim calcmode="lin" valueType="num">
                                      <p:cBhvr>
                                        <p:cTn id="138" dur="1000" fill="hold"/>
                                        <p:tgtEl>
                                          <p:spTgt spid="82"/>
                                        </p:tgtEl>
                                        <p:attrNameLst>
                                          <p:attrName>ppt_y</p:attrName>
                                        </p:attrNameLst>
                                      </p:cBhvr>
                                      <p:tavLst>
                                        <p:tav tm="0">
                                          <p:val>
                                            <p:strVal val="#ppt_y+.1"/>
                                          </p:val>
                                        </p:tav>
                                        <p:tav tm="100000">
                                          <p:val>
                                            <p:strVal val="#ppt_y"/>
                                          </p:val>
                                        </p:tav>
                                      </p:tavLst>
                                    </p:anim>
                                  </p:childTnLst>
                                </p:cTn>
                              </p:par>
                            </p:childTnLst>
                          </p:cTn>
                        </p:par>
                      </p:childTnLst>
                    </p:cTn>
                  </p:par>
                  <p:par>
                    <p:cTn id="139" fill="hold">
                      <p:stCondLst>
                        <p:cond delay="indefinite"/>
                      </p:stCondLst>
                      <p:childTnLst>
                        <p:par>
                          <p:cTn id="140" fill="hold">
                            <p:stCondLst>
                              <p:cond delay="0"/>
                            </p:stCondLst>
                            <p:childTnLst>
                              <p:par>
                                <p:cTn id="141" presetID="16" presetClass="entr" presetSubtype="21" fill="hold" nodeType="clickEffect">
                                  <p:stCondLst>
                                    <p:cond delay="0"/>
                                  </p:stCondLst>
                                  <p:childTnLst>
                                    <p:set>
                                      <p:cBhvr>
                                        <p:cTn id="142" dur="1" fill="hold">
                                          <p:stCondLst>
                                            <p:cond delay="0"/>
                                          </p:stCondLst>
                                        </p:cTn>
                                        <p:tgtEl>
                                          <p:spTgt spid="26"/>
                                        </p:tgtEl>
                                        <p:attrNameLst>
                                          <p:attrName>style.visibility</p:attrName>
                                        </p:attrNameLst>
                                      </p:cBhvr>
                                      <p:to>
                                        <p:strVal val="visible"/>
                                      </p:to>
                                    </p:set>
                                    <p:animEffect transition="in" filter="barn(inVertical)">
                                      <p:cBhvr>
                                        <p:cTn id="143" dur="500"/>
                                        <p:tgtEl>
                                          <p:spTgt spid="26"/>
                                        </p:tgtEl>
                                      </p:cBhvr>
                                    </p:animEffect>
                                  </p:childTnLst>
                                </p:cTn>
                              </p:par>
                            </p:childTnLst>
                          </p:cTn>
                        </p:par>
                      </p:childTnLst>
                    </p:cTn>
                  </p:par>
                  <p:par>
                    <p:cTn id="144" fill="hold">
                      <p:stCondLst>
                        <p:cond delay="indefinite"/>
                      </p:stCondLst>
                      <p:childTnLst>
                        <p:par>
                          <p:cTn id="145" fill="hold">
                            <p:stCondLst>
                              <p:cond delay="0"/>
                            </p:stCondLst>
                            <p:childTnLst>
                              <p:par>
                                <p:cTn id="146" presetID="2" presetClass="entr" presetSubtype="4" fill="hold" grpId="0" nodeType="clickEffect">
                                  <p:stCondLst>
                                    <p:cond delay="0"/>
                                  </p:stCondLst>
                                  <p:childTnLst>
                                    <p:set>
                                      <p:cBhvr>
                                        <p:cTn id="147" dur="1" fill="hold">
                                          <p:stCondLst>
                                            <p:cond delay="0"/>
                                          </p:stCondLst>
                                        </p:cTn>
                                        <p:tgtEl>
                                          <p:spTgt spid="90"/>
                                        </p:tgtEl>
                                        <p:attrNameLst>
                                          <p:attrName>style.visibility</p:attrName>
                                        </p:attrNameLst>
                                      </p:cBhvr>
                                      <p:to>
                                        <p:strVal val="visible"/>
                                      </p:to>
                                    </p:set>
                                    <p:anim calcmode="lin" valueType="num">
                                      <p:cBhvr additive="base">
                                        <p:cTn id="148" dur="500" fill="hold"/>
                                        <p:tgtEl>
                                          <p:spTgt spid="90"/>
                                        </p:tgtEl>
                                        <p:attrNameLst>
                                          <p:attrName>ppt_x</p:attrName>
                                        </p:attrNameLst>
                                      </p:cBhvr>
                                      <p:tavLst>
                                        <p:tav tm="0">
                                          <p:val>
                                            <p:strVal val="#ppt_x"/>
                                          </p:val>
                                        </p:tav>
                                        <p:tav tm="100000">
                                          <p:val>
                                            <p:strVal val="#ppt_x"/>
                                          </p:val>
                                        </p:tav>
                                      </p:tavLst>
                                    </p:anim>
                                    <p:anim calcmode="lin" valueType="num">
                                      <p:cBhvr additive="base">
                                        <p:cTn id="149" dur="500" fill="hold"/>
                                        <p:tgtEl>
                                          <p:spTgt spid="90"/>
                                        </p:tgtEl>
                                        <p:attrNameLst>
                                          <p:attrName>ppt_y</p:attrName>
                                        </p:attrNameLst>
                                      </p:cBhvr>
                                      <p:tavLst>
                                        <p:tav tm="0">
                                          <p:val>
                                            <p:strVal val="1+#ppt_h/2"/>
                                          </p:val>
                                        </p:tav>
                                        <p:tav tm="100000">
                                          <p:val>
                                            <p:strVal val="#ppt_y"/>
                                          </p:val>
                                        </p:tav>
                                      </p:tavLst>
                                    </p:anim>
                                  </p:childTnLst>
                                </p:cTn>
                              </p:par>
                              <p:par>
                                <p:cTn id="150" presetID="2" presetClass="entr" presetSubtype="4" fill="hold" nodeType="withEffect">
                                  <p:stCondLst>
                                    <p:cond delay="0"/>
                                  </p:stCondLst>
                                  <p:childTnLst>
                                    <p:set>
                                      <p:cBhvr>
                                        <p:cTn id="151" dur="1" fill="hold">
                                          <p:stCondLst>
                                            <p:cond delay="0"/>
                                          </p:stCondLst>
                                        </p:cTn>
                                        <p:tgtEl>
                                          <p:spTgt spid="91"/>
                                        </p:tgtEl>
                                        <p:attrNameLst>
                                          <p:attrName>style.visibility</p:attrName>
                                        </p:attrNameLst>
                                      </p:cBhvr>
                                      <p:to>
                                        <p:strVal val="visible"/>
                                      </p:to>
                                    </p:set>
                                    <p:anim calcmode="lin" valueType="num">
                                      <p:cBhvr additive="base">
                                        <p:cTn id="152" dur="500" fill="hold"/>
                                        <p:tgtEl>
                                          <p:spTgt spid="91"/>
                                        </p:tgtEl>
                                        <p:attrNameLst>
                                          <p:attrName>ppt_x</p:attrName>
                                        </p:attrNameLst>
                                      </p:cBhvr>
                                      <p:tavLst>
                                        <p:tav tm="0">
                                          <p:val>
                                            <p:strVal val="#ppt_x"/>
                                          </p:val>
                                        </p:tav>
                                        <p:tav tm="100000">
                                          <p:val>
                                            <p:strVal val="#ppt_x"/>
                                          </p:val>
                                        </p:tav>
                                      </p:tavLst>
                                    </p:anim>
                                    <p:anim calcmode="lin" valueType="num">
                                      <p:cBhvr additive="base">
                                        <p:cTn id="153" dur="500" fill="hold"/>
                                        <p:tgtEl>
                                          <p:spTgt spid="91"/>
                                        </p:tgtEl>
                                        <p:attrNameLst>
                                          <p:attrName>ppt_y</p:attrName>
                                        </p:attrNameLst>
                                      </p:cBhvr>
                                      <p:tavLst>
                                        <p:tav tm="0">
                                          <p:val>
                                            <p:strVal val="1+#ppt_h/2"/>
                                          </p:val>
                                        </p:tav>
                                        <p:tav tm="100000">
                                          <p:val>
                                            <p:strVal val="#ppt_y"/>
                                          </p:val>
                                        </p:tav>
                                      </p:tavLst>
                                    </p:anim>
                                  </p:childTnLst>
                                </p:cTn>
                              </p:par>
                            </p:childTnLst>
                          </p:cTn>
                        </p:par>
                      </p:childTnLst>
                    </p:cTn>
                  </p:par>
                  <p:par>
                    <p:cTn id="154" fill="hold">
                      <p:stCondLst>
                        <p:cond delay="indefinite"/>
                      </p:stCondLst>
                      <p:childTnLst>
                        <p:par>
                          <p:cTn id="155" fill="hold">
                            <p:stCondLst>
                              <p:cond delay="0"/>
                            </p:stCondLst>
                            <p:childTnLst>
                              <p:par>
                                <p:cTn id="156" presetID="16" presetClass="entr" presetSubtype="21" fill="hold" nodeType="clickEffect">
                                  <p:stCondLst>
                                    <p:cond delay="0"/>
                                  </p:stCondLst>
                                  <p:childTnLst>
                                    <p:set>
                                      <p:cBhvr>
                                        <p:cTn id="157" dur="1" fill="hold">
                                          <p:stCondLst>
                                            <p:cond delay="0"/>
                                          </p:stCondLst>
                                        </p:cTn>
                                        <p:tgtEl>
                                          <p:spTgt spid="98">
                                            <p:txEl>
                                              <p:pRg st="0" end="0"/>
                                            </p:txEl>
                                          </p:spTgt>
                                        </p:tgtEl>
                                        <p:attrNameLst>
                                          <p:attrName>style.visibility</p:attrName>
                                        </p:attrNameLst>
                                      </p:cBhvr>
                                      <p:to>
                                        <p:strVal val="visible"/>
                                      </p:to>
                                    </p:set>
                                    <p:animEffect transition="in" filter="barn(inVertical)">
                                      <p:cBhvr>
                                        <p:cTn id="158" dur="500"/>
                                        <p:tgtEl>
                                          <p:spTgt spid="98">
                                            <p:txEl>
                                              <p:pRg st="0" end="0"/>
                                            </p:txEl>
                                          </p:spTgt>
                                        </p:tgtEl>
                                      </p:cBhvr>
                                    </p:animEffect>
                                  </p:childTnLst>
                                </p:cTn>
                              </p:par>
                            </p:childTnLst>
                          </p:cTn>
                        </p:par>
                      </p:childTnLst>
                    </p:cTn>
                  </p:par>
                  <p:par>
                    <p:cTn id="159" fill="hold">
                      <p:stCondLst>
                        <p:cond delay="indefinite"/>
                      </p:stCondLst>
                      <p:childTnLst>
                        <p:par>
                          <p:cTn id="160" fill="hold">
                            <p:stCondLst>
                              <p:cond delay="0"/>
                            </p:stCondLst>
                            <p:childTnLst>
                              <p:par>
                                <p:cTn id="161" presetID="16" presetClass="entr" presetSubtype="21" fill="hold" nodeType="clickEffect">
                                  <p:stCondLst>
                                    <p:cond delay="0"/>
                                  </p:stCondLst>
                                  <p:childTnLst>
                                    <p:set>
                                      <p:cBhvr>
                                        <p:cTn id="162" dur="1" fill="hold">
                                          <p:stCondLst>
                                            <p:cond delay="0"/>
                                          </p:stCondLst>
                                        </p:cTn>
                                        <p:tgtEl>
                                          <p:spTgt spid="98">
                                            <p:txEl>
                                              <p:pRg st="1" end="1"/>
                                            </p:txEl>
                                          </p:spTgt>
                                        </p:tgtEl>
                                        <p:attrNameLst>
                                          <p:attrName>style.visibility</p:attrName>
                                        </p:attrNameLst>
                                      </p:cBhvr>
                                      <p:to>
                                        <p:strVal val="visible"/>
                                      </p:to>
                                    </p:set>
                                    <p:animEffect transition="in" filter="barn(inVertical)">
                                      <p:cBhvr>
                                        <p:cTn id="163" dur="500"/>
                                        <p:tgtEl>
                                          <p:spTgt spid="98">
                                            <p:txEl>
                                              <p:pRg st="1" end="1"/>
                                            </p:txEl>
                                          </p:spTgt>
                                        </p:tgtEl>
                                      </p:cBhvr>
                                    </p:animEffect>
                                  </p:childTnLst>
                                </p:cTn>
                              </p:par>
                            </p:childTnLst>
                          </p:cTn>
                        </p:par>
                      </p:childTnLst>
                    </p:cTn>
                  </p:par>
                  <p:par>
                    <p:cTn id="164" fill="hold">
                      <p:stCondLst>
                        <p:cond delay="indefinite"/>
                      </p:stCondLst>
                      <p:childTnLst>
                        <p:par>
                          <p:cTn id="165" fill="hold">
                            <p:stCondLst>
                              <p:cond delay="0"/>
                            </p:stCondLst>
                            <p:childTnLst>
                              <p:par>
                                <p:cTn id="166" presetID="16" presetClass="entr" presetSubtype="21" fill="hold" nodeType="clickEffect">
                                  <p:stCondLst>
                                    <p:cond delay="0"/>
                                  </p:stCondLst>
                                  <p:childTnLst>
                                    <p:set>
                                      <p:cBhvr>
                                        <p:cTn id="167" dur="1" fill="hold">
                                          <p:stCondLst>
                                            <p:cond delay="0"/>
                                          </p:stCondLst>
                                        </p:cTn>
                                        <p:tgtEl>
                                          <p:spTgt spid="98">
                                            <p:txEl>
                                              <p:pRg st="2" end="2"/>
                                            </p:txEl>
                                          </p:spTgt>
                                        </p:tgtEl>
                                        <p:attrNameLst>
                                          <p:attrName>style.visibility</p:attrName>
                                        </p:attrNameLst>
                                      </p:cBhvr>
                                      <p:to>
                                        <p:strVal val="visible"/>
                                      </p:to>
                                    </p:set>
                                    <p:animEffect transition="in" filter="barn(inVertical)">
                                      <p:cBhvr>
                                        <p:cTn id="168" dur="500"/>
                                        <p:tgtEl>
                                          <p:spTgt spid="98">
                                            <p:txEl>
                                              <p:pRg st="2" end="2"/>
                                            </p:txEl>
                                          </p:spTgt>
                                        </p:tgtEl>
                                      </p:cBhvr>
                                    </p:animEffect>
                                  </p:childTnLst>
                                </p:cTn>
                              </p:par>
                            </p:childTnLst>
                          </p:cTn>
                        </p:par>
                      </p:childTnLst>
                    </p:cTn>
                  </p:par>
                  <p:par>
                    <p:cTn id="169" fill="hold">
                      <p:stCondLst>
                        <p:cond delay="indefinite"/>
                      </p:stCondLst>
                      <p:childTnLst>
                        <p:par>
                          <p:cTn id="170" fill="hold">
                            <p:stCondLst>
                              <p:cond delay="0"/>
                            </p:stCondLst>
                            <p:childTnLst>
                              <p:par>
                                <p:cTn id="171" presetID="16" presetClass="entr" presetSubtype="21" fill="hold" grpId="0" nodeType="clickEffect">
                                  <p:stCondLst>
                                    <p:cond delay="0"/>
                                  </p:stCondLst>
                                  <p:childTnLst>
                                    <p:set>
                                      <p:cBhvr>
                                        <p:cTn id="172" dur="1" fill="hold">
                                          <p:stCondLst>
                                            <p:cond delay="0"/>
                                          </p:stCondLst>
                                        </p:cTn>
                                        <p:tgtEl>
                                          <p:spTgt spid="99"/>
                                        </p:tgtEl>
                                        <p:attrNameLst>
                                          <p:attrName>style.visibility</p:attrName>
                                        </p:attrNameLst>
                                      </p:cBhvr>
                                      <p:to>
                                        <p:strVal val="visible"/>
                                      </p:to>
                                    </p:set>
                                    <p:animEffect transition="in" filter="barn(inVertical)">
                                      <p:cBhvr>
                                        <p:cTn id="173" dur="500"/>
                                        <p:tgtEl>
                                          <p:spTgt spid="99"/>
                                        </p:tgtEl>
                                      </p:cBhvr>
                                    </p:animEffect>
                                  </p:childTnLst>
                                </p:cTn>
                              </p:par>
                            </p:childTnLst>
                          </p:cTn>
                        </p:par>
                      </p:childTnLst>
                    </p:cTn>
                  </p:par>
                  <p:par>
                    <p:cTn id="174" fill="hold">
                      <p:stCondLst>
                        <p:cond delay="indefinite"/>
                      </p:stCondLst>
                      <p:childTnLst>
                        <p:par>
                          <p:cTn id="175" fill="hold">
                            <p:stCondLst>
                              <p:cond delay="0"/>
                            </p:stCondLst>
                            <p:childTnLst>
                              <p:par>
                                <p:cTn id="176" presetID="2" presetClass="entr" presetSubtype="4" fill="hold" grpId="0" nodeType="clickEffect">
                                  <p:stCondLst>
                                    <p:cond delay="0"/>
                                  </p:stCondLst>
                                  <p:childTnLst>
                                    <p:set>
                                      <p:cBhvr>
                                        <p:cTn id="177" dur="1" fill="hold">
                                          <p:stCondLst>
                                            <p:cond delay="0"/>
                                          </p:stCondLst>
                                        </p:cTn>
                                        <p:tgtEl>
                                          <p:spTgt spid="100"/>
                                        </p:tgtEl>
                                        <p:attrNameLst>
                                          <p:attrName>style.visibility</p:attrName>
                                        </p:attrNameLst>
                                      </p:cBhvr>
                                      <p:to>
                                        <p:strVal val="visible"/>
                                      </p:to>
                                    </p:set>
                                    <p:anim calcmode="lin" valueType="num">
                                      <p:cBhvr additive="base">
                                        <p:cTn id="178" dur="500" fill="hold"/>
                                        <p:tgtEl>
                                          <p:spTgt spid="100"/>
                                        </p:tgtEl>
                                        <p:attrNameLst>
                                          <p:attrName>ppt_x</p:attrName>
                                        </p:attrNameLst>
                                      </p:cBhvr>
                                      <p:tavLst>
                                        <p:tav tm="0">
                                          <p:val>
                                            <p:strVal val="#ppt_x"/>
                                          </p:val>
                                        </p:tav>
                                        <p:tav tm="100000">
                                          <p:val>
                                            <p:strVal val="#ppt_x"/>
                                          </p:val>
                                        </p:tav>
                                      </p:tavLst>
                                    </p:anim>
                                    <p:anim calcmode="lin" valueType="num">
                                      <p:cBhvr additive="base">
                                        <p:cTn id="179" dur="500" fill="hold"/>
                                        <p:tgtEl>
                                          <p:spTgt spid="10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0" grpId="0" animBg="1"/>
      <p:bldP spid="22" grpId="0" animBg="1"/>
      <p:bldP spid="24" grpId="0" animBg="1"/>
      <p:bldP spid="33" grpId="0" animBg="1"/>
      <p:bldP spid="36" grpId="0" animBg="1"/>
      <p:bldP spid="38" grpId="0" animBg="1"/>
      <p:bldP spid="64" grpId="0" animBg="1"/>
      <p:bldP spid="65" grpId="0" animBg="1"/>
      <p:bldP spid="67" grpId="0" animBg="1"/>
      <p:bldP spid="90" grpId="0" animBg="1"/>
      <p:bldP spid="99" grpId="0" animBg="1"/>
      <p:bldP spid="10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8" name="图片 47107" descr="1-17"/>
          <p:cNvPicPr>
            <a:picLocks noChangeAspect="1"/>
          </p:cNvPicPr>
          <p:nvPr/>
        </p:nvPicPr>
        <p:blipFill>
          <a:blip r:embed="rId3"/>
          <a:stretch>
            <a:fillRect/>
          </a:stretch>
        </p:blipFill>
        <p:spPr>
          <a:xfrm>
            <a:off x="-107950" y="5622925"/>
            <a:ext cx="16886238" cy="3852863"/>
          </a:xfrm>
          <a:prstGeom prst="rect">
            <a:avLst/>
          </a:prstGeom>
          <a:noFill/>
          <a:ln w="9525">
            <a:noFill/>
          </a:ln>
        </p:spPr>
      </p:pic>
      <p:sp>
        <p:nvSpPr>
          <p:cNvPr id="47" name="Rectangle 46">
            <a:extLst>
              <a:ext uri="{FF2B5EF4-FFF2-40B4-BE49-F238E27FC236}">
                <a16:creationId xmlns:a16="http://schemas.microsoft.com/office/drawing/2014/main" id="{7D9ED08A-B6D2-4888-88B3-8E1708277519}"/>
              </a:ext>
            </a:extLst>
          </p:cNvPr>
          <p:cNvSpPr/>
          <p:nvPr/>
        </p:nvSpPr>
        <p:spPr>
          <a:xfrm>
            <a:off x="1260352" y="1294371"/>
            <a:ext cx="4968552" cy="864096"/>
          </a:xfrm>
          <a:prstGeom prst="rect">
            <a:avLst/>
          </a:prstGeom>
          <a:solidFill>
            <a:srgbClr val="00B05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b="1"/>
              <a:t>Bài 4. </a:t>
            </a:r>
            <a:r>
              <a:rPr lang="en-US" sz="3500"/>
              <a:t>Tính (theo mẫu)</a:t>
            </a:r>
          </a:p>
        </p:txBody>
      </p:sp>
      <p:sp>
        <p:nvSpPr>
          <p:cNvPr id="48" name="TextBox 47">
            <a:extLst>
              <a:ext uri="{FF2B5EF4-FFF2-40B4-BE49-F238E27FC236}">
                <a16:creationId xmlns:a16="http://schemas.microsoft.com/office/drawing/2014/main" id="{17688B74-6D72-458A-A6EF-1989B4FBAB1D}"/>
              </a:ext>
            </a:extLst>
          </p:cNvPr>
          <p:cNvSpPr txBox="1"/>
          <p:nvPr/>
        </p:nvSpPr>
        <p:spPr>
          <a:xfrm>
            <a:off x="7459735" y="476203"/>
            <a:ext cx="3960440" cy="784830"/>
          </a:xfrm>
          <a:prstGeom prst="rect">
            <a:avLst/>
          </a:prstGeom>
          <a:noFill/>
        </p:spPr>
        <p:txBody>
          <a:bodyPr wrap="square" rtlCol="0">
            <a:spAutoFit/>
          </a:bodyPr>
          <a:lstStyle/>
          <a:p>
            <a:r>
              <a:rPr lang="en-US" sz="4500" b="1">
                <a:solidFill>
                  <a:srgbClr val="FF0066"/>
                </a:solidFill>
              </a:rPr>
              <a:t>LUYỆN TẬP</a:t>
            </a:r>
          </a:p>
        </p:txBody>
      </p:sp>
      <p:sp>
        <p:nvSpPr>
          <p:cNvPr id="51" name="Rectangle: Rounded Corners 50">
            <a:extLst>
              <a:ext uri="{FF2B5EF4-FFF2-40B4-BE49-F238E27FC236}">
                <a16:creationId xmlns:a16="http://schemas.microsoft.com/office/drawing/2014/main" id="{00531F8D-ED66-484A-9AA9-680C22EAF0C7}"/>
              </a:ext>
            </a:extLst>
          </p:cNvPr>
          <p:cNvSpPr/>
          <p:nvPr/>
        </p:nvSpPr>
        <p:spPr>
          <a:xfrm>
            <a:off x="2196456" y="2703935"/>
            <a:ext cx="13249472" cy="3816424"/>
          </a:xfrm>
          <a:prstGeom prst="roundRect">
            <a:avLst/>
          </a:prstGeom>
          <a:solidFill>
            <a:schemeClr val="bg1"/>
          </a:solidFill>
          <a:ln w="1905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TextBox 51">
            <a:extLst>
              <a:ext uri="{FF2B5EF4-FFF2-40B4-BE49-F238E27FC236}">
                <a16:creationId xmlns:a16="http://schemas.microsoft.com/office/drawing/2014/main" id="{E9349152-B938-423B-8DC5-E70D6E497D91}"/>
              </a:ext>
            </a:extLst>
          </p:cNvPr>
          <p:cNvSpPr txBox="1"/>
          <p:nvPr/>
        </p:nvSpPr>
        <p:spPr>
          <a:xfrm>
            <a:off x="2549016" y="3584927"/>
            <a:ext cx="1224136" cy="630942"/>
          </a:xfrm>
          <a:prstGeom prst="rect">
            <a:avLst/>
          </a:prstGeom>
          <a:noFill/>
        </p:spPr>
        <p:txBody>
          <a:bodyPr wrap="square" rtlCol="0">
            <a:spAutoFit/>
          </a:bodyPr>
          <a:lstStyle/>
          <a:p>
            <a:r>
              <a:rPr lang="en-US" sz="3500" b="1">
                <a:solidFill>
                  <a:srgbClr val="FF0066"/>
                </a:solidFill>
              </a:rPr>
              <a:t>Mẫu:</a:t>
            </a:r>
          </a:p>
        </p:txBody>
      </p:sp>
      <p:sp>
        <p:nvSpPr>
          <p:cNvPr id="53" name="TextBox 52">
            <a:extLst>
              <a:ext uri="{FF2B5EF4-FFF2-40B4-BE49-F238E27FC236}">
                <a16:creationId xmlns:a16="http://schemas.microsoft.com/office/drawing/2014/main" id="{2C9D404D-C6FF-45E2-816F-6DBEDB3C7550}"/>
              </a:ext>
            </a:extLst>
          </p:cNvPr>
          <p:cNvSpPr txBox="1"/>
          <p:nvPr/>
        </p:nvSpPr>
        <p:spPr>
          <a:xfrm>
            <a:off x="6936473" y="2851032"/>
            <a:ext cx="8410872" cy="2416239"/>
          </a:xfrm>
          <a:prstGeom prst="rect">
            <a:avLst/>
          </a:prstGeom>
          <a:noFill/>
        </p:spPr>
        <p:txBody>
          <a:bodyPr wrap="square" rtlCol="0">
            <a:spAutoFit/>
          </a:bodyPr>
          <a:lstStyle/>
          <a:p>
            <a:pPr marL="457200" indent="-457200">
              <a:lnSpc>
                <a:spcPct val="150000"/>
              </a:lnSpc>
              <a:buFont typeface="Courier New" panose="02070309020205020404" pitchFamily="49" charset="0"/>
              <a:buChar char="o"/>
            </a:pPr>
            <a:r>
              <a:rPr lang="en-US" sz="3500">
                <a:solidFill>
                  <a:srgbClr val="0070C0"/>
                </a:solidFill>
              </a:rPr>
              <a:t>6 cộng 8 bằng 14, viết 4 nhớ 1</a:t>
            </a:r>
          </a:p>
          <a:p>
            <a:pPr marL="457200" indent="-457200">
              <a:lnSpc>
                <a:spcPct val="150000"/>
              </a:lnSpc>
              <a:buFont typeface="Courier New" panose="02070309020205020404" pitchFamily="49" charset="0"/>
              <a:buChar char="o"/>
            </a:pPr>
            <a:r>
              <a:rPr lang="en-US" sz="3500">
                <a:solidFill>
                  <a:srgbClr val="0070C0"/>
                </a:solidFill>
              </a:rPr>
              <a:t>7 thêm 1 bằng 8, viết 8</a:t>
            </a:r>
          </a:p>
          <a:p>
            <a:pPr marL="457200" indent="-457200">
              <a:lnSpc>
                <a:spcPct val="150000"/>
              </a:lnSpc>
              <a:buFont typeface="Courier New" panose="02070309020205020404" pitchFamily="49" charset="0"/>
              <a:buChar char="o"/>
            </a:pPr>
            <a:r>
              <a:rPr lang="en-US" sz="3500">
                <a:solidFill>
                  <a:srgbClr val="0070C0"/>
                </a:solidFill>
              </a:rPr>
              <a:t>Hạ 1, viết 1</a:t>
            </a:r>
          </a:p>
        </p:txBody>
      </p:sp>
      <p:sp>
        <p:nvSpPr>
          <p:cNvPr id="54" name="Rectangle: Rounded Corners 53">
            <a:extLst>
              <a:ext uri="{FF2B5EF4-FFF2-40B4-BE49-F238E27FC236}">
                <a16:creationId xmlns:a16="http://schemas.microsoft.com/office/drawing/2014/main" id="{DE331C18-ADD8-4888-8105-BB30F21201F7}"/>
              </a:ext>
            </a:extLst>
          </p:cNvPr>
          <p:cNvSpPr/>
          <p:nvPr/>
        </p:nvSpPr>
        <p:spPr>
          <a:xfrm>
            <a:off x="7880868" y="5486147"/>
            <a:ext cx="4464496" cy="792088"/>
          </a:xfrm>
          <a:prstGeom prst="roundRect">
            <a:avLst/>
          </a:prstGeom>
          <a:gradFill flip="none" rotWithShape="1">
            <a:gsLst>
              <a:gs pos="0">
                <a:srgbClr val="FF0066">
                  <a:tint val="66000"/>
                  <a:satMod val="160000"/>
                </a:srgbClr>
              </a:gs>
              <a:gs pos="50000">
                <a:srgbClr val="FF0066">
                  <a:tint val="44500"/>
                  <a:satMod val="160000"/>
                </a:srgbClr>
              </a:gs>
              <a:gs pos="100000">
                <a:srgbClr val="FF0066">
                  <a:tint val="23500"/>
                  <a:satMod val="160000"/>
                </a:srgbClr>
              </a:gs>
            </a:gsLst>
            <a:lin ang="54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a:solidFill>
                  <a:srgbClr val="0070C0"/>
                </a:solidFill>
              </a:rPr>
              <a:t>Vậy 176 + 8 = 184</a:t>
            </a:r>
          </a:p>
        </p:txBody>
      </p:sp>
      <p:sp>
        <p:nvSpPr>
          <p:cNvPr id="55" name="Rectangle: Rounded Corners 54">
            <a:extLst>
              <a:ext uri="{FF2B5EF4-FFF2-40B4-BE49-F238E27FC236}">
                <a16:creationId xmlns:a16="http://schemas.microsoft.com/office/drawing/2014/main" id="{89F28A86-1932-407E-9301-4F993F76452D}"/>
              </a:ext>
            </a:extLst>
          </p:cNvPr>
          <p:cNvSpPr/>
          <p:nvPr/>
        </p:nvSpPr>
        <p:spPr>
          <a:xfrm>
            <a:off x="4194418" y="3584927"/>
            <a:ext cx="1729089" cy="2150548"/>
          </a:xfrm>
          <a:prstGeom prst="roundRect">
            <a:avLst/>
          </a:prstGeom>
          <a:solidFill>
            <a:srgbClr val="FFEFA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6" name="Group 55">
            <a:extLst>
              <a:ext uri="{FF2B5EF4-FFF2-40B4-BE49-F238E27FC236}">
                <a16:creationId xmlns:a16="http://schemas.microsoft.com/office/drawing/2014/main" id="{A6ECAEC6-C235-459B-A971-B415B8274500}"/>
              </a:ext>
            </a:extLst>
          </p:cNvPr>
          <p:cNvGrpSpPr/>
          <p:nvPr/>
        </p:nvGrpSpPr>
        <p:grpSpPr>
          <a:xfrm>
            <a:off x="4140672" y="3584927"/>
            <a:ext cx="1973677" cy="1445260"/>
            <a:chOff x="4237" y="9525"/>
            <a:chExt cx="614888" cy="1445260"/>
          </a:xfrm>
        </p:grpSpPr>
        <p:sp>
          <p:nvSpPr>
            <p:cNvPr id="57" name="Text Box 529">
              <a:extLst>
                <a:ext uri="{FF2B5EF4-FFF2-40B4-BE49-F238E27FC236}">
                  <a16:creationId xmlns:a16="http://schemas.microsoft.com/office/drawing/2014/main" id="{1E787749-2D19-4260-AB66-BF751547BBAA}"/>
                </a:ext>
              </a:extLst>
            </p:cNvPr>
            <p:cNvSpPr txBox="1"/>
            <p:nvPr/>
          </p:nvSpPr>
          <p:spPr>
            <a:xfrm>
              <a:off x="152400" y="9525"/>
              <a:ext cx="466725" cy="116205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just">
                <a:lnSpc>
                  <a:spcPct val="115000"/>
                </a:lnSpc>
                <a:spcBef>
                  <a:spcPts val="0"/>
                </a:spcBef>
                <a:spcAft>
                  <a:spcPts val="1000"/>
                </a:spcAft>
              </a:pPr>
              <a:r>
                <a:rPr lang="en-US" sz="3500" b="1">
                  <a:solidFill>
                    <a:srgbClr val="3399FF"/>
                  </a:solidFill>
                  <a:effectLst/>
                  <a:latin typeface="+mj-lt"/>
                  <a:ea typeface="Arial" panose="020B0604020202020204" pitchFamily="34" charset="0"/>
                  <a:cs typeface="Arial" panose="020B0604020202020204" pitchFamily="34" charset="0"/>
                </a:rPr>
                <a:t>176</a:t>
              </a:r>
            </a:p>
            <a:p>
              <a:pPr marL="0" marR="0" algn="just">
                <a:lnSpc>
                  <a:spcPct val="115000"/>
                </a:lnSpc>
                <a:spcBef>
                  <a:spcPts val="0"/>
                </a:spcBef>
                <a:spcAft>
                  <a:spcPts val="1000"/>
                </a:spcAft>
              </a:pPr>
              <a:r>
                <a:rPr lang="en-US" sz="3500" b="1">
                  <a:solidFill>
                    <a:srgbClr val="3399FF"/>
                  </a:solidFill>
                  <a:effectLst/>
                  <a:latin typeface="+mj-lt"/>
                  <a:ea typeface="Arial" panose="020B0604020202020204" pitchFamily="34" charset="0"/>
                  <a:cs typeface="Arial" panose="020B0604020202020204" pitchFamily="34" charset="0"/>
                </a:rPr>
                <a:t>    8</a:t>
              </a:r>
            </a:p>
            <a:p>
              <a:pPr marL="0" marR="0" algn="just">
                <a:lnSpc>
                  <a:spcPct val="115000"/>
                </a:lnSpc>
                <a:spcBef>
                  <a:spcPts val="0"/>
                </a:spcBef>
                <a:spcAft>
                  <a:spcPts val="1000"/>
                </a:spcAft>
              </a:pPr>
              <a:r>
                <a:rPr lang="en-GB" sz="3500" b="1">
                  <a:solidFill>
                    <a:srgbClr val="3399FF"/>
                  </a:solidFill>
                  <a:effectLst/>
                  <a:latin typeface="+mj-lt"/>
                  <a:ea typeface="Arial" panose="020B0604020202020204" pitchFamily="34" charset="0"/>
                  <a:cs typeface="Arial" panose="020B0604020202020204" pitchFamily="34" charset="0"/>
                </a:rPr>
                <a:t>184</a:t>
              </a:r>
              <a:endParaRPr lang="en-US" sz="3500" b="1">
                <a:solidFill>
                  <a:srgbClr val="3399FF"/>
                </a:solidFill>
                <a:effectLst/>
                <a:latin typeface="+mj-lt"/>
                <a:ea typeface="Arial" panose="020B0604020202020204" pitchFamily="34" charset="0"/>
                <a:cs typeface="Arial" panose="020B0604020202020204" pitchFamily="34" charset="0"/>
              </a:endParaRPr>
            </a:p>
          </p:txBody>
        </p:sp>
        <p:sp>
          <p:nvSpPr>
            <p:cNvPr id="58" name="Text Box 530">
              <a:extLst>
                <a:ext uri="{FF2B5EF4-FFF2-40B4-BE49-F238E27FC236}">
                  <a16:creationId xmlns:a16="http://schemas.microsoft.com/office/drawing/2014/main" id="{80AEDD60-23FB-455B-A79B-0A79757B40E1}"/>
                </a:ext>
              </a:extLst>
            </p:cNvPr>
            <p:cNvSpPr txBox="1"/>
            <p:nvPr/>
          </p:nvSpPr>
          <p:spPr>
            <a:xfrm>
              <a:off x="4237" y="419100"/>
              <a:ext cx="266700" cy="34290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just">
                <a:lnSpc>
                  <a:spcPct val="115000"/>
                </a:lnSpc>
                <a:spcBef>
                  <a:spcPts val="0"/>
                </a:spcBef>
                <a:spcAft>
                  <a:spcPts val="1000"/>
                </a:spcAft>
              </a:pPr>
              <a:r>
                <a:rPr lang="en-GB" sz="3500">
                  <a:solidFill>
                    <a:srgbClr val="3399FF"/>
                  </a:solidFill>
                  <a:effectLst/>
                  <a:latin typeface="+mj-lt"/>
                  <a:ea typeface="Arial" panose="020B0604020202020204" pitchFamily="34" charset="0"/>
                  <a:cs typeface="Arial" panose="020B0604020202020204" pitchFamily="34" charset="0"/>
                </a:rPr>
                <a:t>+</a:t>
              </a:r>
              <a:endParaRPr lang="en-US" sz="3500">
                <a:solidFill>
                  <a:srgbClr val="3399FF"/>
                </a:solidFill>
                <a:effectLst/>
                <a:latin typeface="+mj-lt"/>
                <a:ea typeface="Arial" panose="020B0604020202020204" pitchFamily="34" charset="0"/>
                <a:cs typeface="Arial" panose="020B0604020202020204" pitchFamily="34" charset="0"/>
              </a:endParaRPr>
            </a:p>
          </p:txBody>
        </p:sp>
        <p:cxnSp>
          <p:nvCxnSpPr>
            <p:cNvPr id="59" name="Straight Connector 58">
              <a:extLst>
                <a:ext uri="{FF2B5EF4-FFF2-40B4-BE49-F238E27FC236}">
                  <a16:creationId xmlns:a16="http://schemas.microsoft.com/office/drawing/2014/main" id="{2653EAE3-DA89-422E-8773-4DC2266ED970}"/>
                </a:ext>
              </a:extLst>
            </p:cNvPr>
            <p:cNvCxnSpPr/>
            <p:nvPr/>
          </p:nvCxnSpPr>
          <p:spPr>
            <a:xfrm>
              <a:off x="66675" y="1454785"/>
              <a:ext cx="476250" cy="0"/>
            </a:xfrm>
            <a:prstGeom prst="line">
              <a:avLst/>
            </a:prstGeom>
            <a:ln w="28575">
              <a:solidFill>
                <a:srgbClr val="0070C0"/>
              </a:solidFill>
            </a:ln>
          </p:spPr>
          <p:style>
            <a:lnRef idx="1">
              <a:schemeClr val="dk1"/>
            </a:lnRef>
            <a:fillRef idx="0">
              <a:schemeClr val="dk1"/>
            </a:fillRef>
            <a:effectRef idx="0">
              <a:schemeClr val="dk1"/>
            </a:effectRef>
            <a:fontRef idx="minor">
              <a:schemeClr val="tx1"/>
            </a:fontRef>
          </p:style>
        </p:cxnSp>
      </p:grpSp>
      <p:pic>
        <p:nvPicPr>
          <p:cNvPr id="60" name="图片 47108" descr="1-43">
            <a:extLst>
              <a:ext uri="{FF2B5EF4-FFF2-40B4-BE49-F238E27FC236}">
                <a16:creationId xmlns:a16="http://schemas.microsoft.com/office/drawing/2014/main" id="{CEB0C79F-8A4C-4662-A570-5E461A2CF7E2}"/>
              </a:ext>
            </a:extLst>
          </p:cNvPr>
          <p:cNvPicPr>
            <a:picLocks noChangeAspect="1"/>
          </p:cNvPicPr>
          <p:nvPr/>
        </p:nvPicPr>
        <p:blipFill>
          <a:blip r:embed="rId4"/>
          <a:stretch>
            <a:fillRect/>
          </a:stretch>
        </p:blipFill>
        <p:spPr>
          <a:xfrm>
            <a:off x="12345364" y="5458237"/>
            <a:ext cx="4292745" cy="3876139"/>
          </a:xfrm>
          <a:prstGeom prst="rect">
            <a:avLst/>
          </a:prstGeom>
          <a:noFill/>
          <a:ln w="9525">
            <a:noFill/>
          </a:ln>
        </p:spPr>
      </p:pic>
      <p:pic>
        <p:nvPicPr>
          <p:cNvPr id="61" name="图片 47110" descr="1-26">
            <a:extLst>
              <a:ext uri="{FF2B5EF4-FFF2-40B4-BE49-F238E27FC236}">
                <a16:creationId xmlns:a16="http://schemas.microsoft.com/office/drawing/2014/main" id="{ED2347A1-3D4E-4CBB-9FB2-CA4AE723511B}"/>
              </a:ext>
            </a:extLst>
          </p:cNvPr>
          <p:cNvPicPr>
            <a:picLocks noChangeAspect="1"/>
          </p:cNvPicPr>
          <p:nvPr/>
        </p:nvPicPr>
        <p:blipFill>
          <a:blip r:embed="rId5"/>
          <a:stretch>
            <a:fillRect/>
          </a:stretch>
        </p:blipFill>
        <p:spPr>
          <a:xfrm>
            <a:off x="13359918" y="-864366"/>
            <a:ext cx="5394792" cy="3907758"/>
          </a:xfrm>
          <a:prstGeom prst="rect">
            <a:avLst/>
          </a:prstGeom>
          <a:noFill/>
          <a:ln w="9525">
            <a:noFill/>
          </a:ln>
        </p:spPr>
      </p:pic>
    </p:spTree>
  </p:cSld>
  <p:clrMapOvr>
    <a:masterClrMapping/>
  </p:clrMapOvr>
  <p:transition spd="slow" advClick="0">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7108"/>
                                        </p:tgtEl>
                                        <p:attrNameLst>
                                          <p:attrName>style.visibility</p:attrName>
                                        </p:attrNameLst>
                                      </p:cBhvr>
                                      <p:to>
                                        <p:strVal val="visible"/>
                                      </p:to>
                                    </p:set>
                                    <p:animEffect transition="in" filter="fade">
                                      <p:cBhvr>
                                        <p:cTn id="7" dur="1000"/>
                                        <p:tgtEl>
                                          <p:spTgt spid="47108"/>
                                        </p:tgtEl>
                                      </p:cBhvr>
                                    </p:animEffect>
                                    <p:anim calcmode="lin" valueType="num">
                                      <p:cBhvr>
                                        <p:cTn id="8" dur="1000" fill="hold"/>
                                        <p:tgtEl>
                                          <p:spTgt spid="47108"/>
                                        </p:tgtEl>
                                        <p:attrNameLst>
                                          <p:attrName>ppt_x</p:attrName>
                                        </p:attrNameLst>
                                      </p:cBhvr>
                                      <p:tavLst>
                                        <p:tav tm="0">
                                          <p:val>
                                            <p:strVal val="#ppt_x"/>
                                          </p:val>
                                        </p:tav>
                                        <p:tav tm="100000">
                                          <p:val>
                                            <p:strVal val="#ppt_x"/>
                                          </p:val>
                                        </p:tav>
                                      </p:tavLst>
                                    </p:anim>
                                    <p:anim calcmode="lin" valueType="num">
                                      <p:cBhvr>
                                        <p:cTn id="9" dur="1000" fill="hold"/>
                                        <p:tgtEl>
                                          <p:spTgt spid="4710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56"/>
                                        </p:tgtEl>
                                        <p:attrNameLst>
                                          <p:attrName>style.visibility</p:attrName>
                                        </p:attrNameLst>
                                      </p:cBhvr>
                                      <p:to>
                                        <p:strVal val="visible"/>
                                      </p:to>
                                    </p:set>
                                    <p:animEffect transition="in" filter="wipe(down)">
                                      <p:cBhvr>
                                        <p:cTn id="14" dur="500"/>
                                        <p:tgtEl>
                                          <p:spTgt spid="56"/>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51"/>
                                        </p:tgtEl>
                                        <p:attrNameLst>
                                          <p:attrName>style.visibility</p:attrName>
                                        </p:attrNameLst>
                                      </p:cBhvr>
                                      <p:to>
                                        <p:strVal val="visible"/>
                                      </p:to>
                                    </p:set>
                                    <p:animEffect transition="in" filter="circle(in)">
                                      <p:cBhvr>
                                        <p:cTn id="19" dur="2000"/>
                                        <p:tgtEl>
                                          <p:spTgt spid="51"/>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52">
                                            <p:txEl>
                                              <p:pRg st="0" end="0"/>
                                            </p:txEl>
                                          </p:spTgt>
                                        </p:tgtEl>
                                        <p:attrNameLst>
                                          <p:attrName>style.visibility</p:attrName>
                                        </p:attrNameLst>
                                      </p:cBhvr>
                                      <p:to>
                                        <p:strVal val="visible"/>
                                      </p:to>
                                    </p:set>
                                    <p:anim calcmode="lin" valueType="num">
                                      <p:cBhvr additive="base">
                                        <p:cTn id="24" dur="500" fill="hold"/>
                                        <p:tgtEl>
                                          <p:spTgt spid="52">
                                            <p:txEl>
                                              <p:pRg st="0" end="0"/>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52">
                                            <p:txEl>
                                              <p:pRg st="0" end="0"/>
                                            </p:txEl>
                                          </p:spTgt>
                                        </p:tgtEl>
                                        <p:attrNameLst>
                                          <p:attrName>ppt_y</p:attrName>
                                        </p:attrNameLst>
                                      </p:cBhvr>
                                      <p:tavLst>
                                        <p:tav tm="0">
                                          <p:val>
                                            <p:strVal val="1+#ppt_h/2"/>
                                          </p:val>
                                        </p:tav>
                                        <p:tav tm="100000">
                                          <p:val>
                                            <p:strVal val="#ppt_y"/>
                                          </p:val>
                                        </p:tav>
                                      </p:tavLst>
                                    </p:anim>
                                  </p:childTnLst>
                                </p:cTn>
                              </p:par>
                              <p:par>
                                <p:cTn id="26" presetID="22" presetClass="entr" presetSubtype="4" fill="hold" grpId="0" nodeType="withEffect">
                                  <p:stCondLst>
                                    <p:cond delay="0"/>
                                  </p:stCondLst>
                                  <p:childTnLst>
                                    <p:set>
                                      <p:cBhvr>
                                        <p:cTn id="27" dur="1" fill="hold">
                                          <p:stCondLst>
                                            <p:cond delay="0"/>
                                          </p:stCondLst>
                                        </p:cTn>
                                        <p:tgtEl>
                                          <p:spTgt spid="55"/>
                                        </p:tgtEl>
                                        <p:attrNameLst>
                                          <p:attrName>style.visibility</p:attrName>
                                        </p:attrNameLst>
                                      </p:cBhvr>
                                      <p:to>
                                        <p:strVal val="visible"/>
                                      </p:to>
                                    </p:set>
                                    <p:animEffect transition="in" filter="wipe(down)">
                                      <p:cBhvr>
                                        <p:cTn id="28" dur="500"/>
                                        <p:tgtEl>
                                          <p:spTgt spid="55"/>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53">
                                            <p:txEl>
                                              <p:pRg st="0" end="0"/>
                                            </p:txEl>
                                          </p:spTgt>
                                        </p:tgtEl>
                                        <p:attrNameLst>
                                          <p:attrName>style.visibility</p:attrName>
                                        </p:attrNameLst>
                                      </p:cBhvr>
                                      <p:to>
                                        <p:strVal val="visible"/>
                                      </p:to>
                                    </p:set>
                                    <p:animEffect transition="in" filter="barn(inVertical)">
                                      <p:cBhvr>
                                        <p:cTn id="33" dur="500"/>
                                        <p:tgtEl>
                                          <p:spTgt spid="53">
                                            <p:txEl>
                                              <p:pRg st="0" end="0"/>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53">
                                            <p:txEl>
                                              <p:pRg st="1" end="1"/>
                                            </p:txEl>
                                          </p:spTgt>
                                        </p:tgtEl>
                                        <p:attrNameLst>
                                          <p:attrName>style.visibility</p:attrName>
                                        </p:attrNameLst>
                                      </p:cBhvr>
                                      <p:to>
                                        <p:strVal val="visible"/>
                                      </p:to>
                                    </p:set>
                                    <p:animEffect transition="in" filter="barn(inVertical)">
                                      <p:cBhvr>
                                        <p:cTn id="38" dur="500"/>
                                        <p:tgtEl>
                                          <p:spTgt spid="53">
                                            <p:txEl>
                                              <p:pRg st="1" end="1"/>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nodeType="clickEffect">
                                  <p:stCondLst>
                                    <p:cond delay="0"/>
                                  </p:stCondLst>
                                  <p:childTnLst>
                                    <p:set>
                                      <p:cBhvr>
                                        <p:cTn id="42" dur="1" fill="hold">
                                          <p:stCondLst>
                                            <p:cond delay="0"/>
                                          </p:stCondLst>
                                        </p:cTn>
                                        <p:tgtEl>
                                          <p:spTgt spid="53">
                                            <p:txEl>
                                              <p:pRg st="2" end="2"/>
                                            </p:txEl>
                                          </p:spTgt>
                                        </p:tgtEl>
                                        <p:attrNameLst>
                                          <p:attrName>style.visibility</p:attrName>
                                        </p:attrNameLst>
                                      </p:cBhvr>
                                      <p:to>
                                        <p:strVal val="visible"/>
                                      </p:to>
                                    </p:set>
                                    <p:animEffect transition="in" filter="barn(inVertical)">
                                      <p:cBhvr>
                                        <p:cTn id="43" dur="500"/>
                                        <p:tgtEl>
                                          <p:spTgt spid="53">
                                            <p:txEl>
                                              <p:pRg st="2" end="2"/>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grpId="0" nodeType="clickEffect">
                                  <p:stCondLst>
                                    <p:cond delay="0"/>
                                  </p:stCondLst>
                                  <p:childTnLst>
                                    <p:set>
                                      <p:cBhvr>
                                        <p:cTn id="47" dur="1" fill="hold">
                                          <p:stCondLst>
                                            <p:cond delay="0"/>
                                          </p:stCondLst>
                                        </p:cTn>
                                        <p:tgtEl>
                                          <p:spTgt spid="54"/>
                                        </p:tgtEl>
                                        <p:attrNameLst>
                                          <p:attrName>style.visibility</p:attrName>
                                        </p:attrNameLst>
                                      </p:cBhvr>
                                      <p:to>
                                        <p:strVal val="visible"/>
                                      </p:to>
                                    </p:set>
                                    <p:animEffect transition="in" filter="barn(inVertical)">
                                      <p:cBhvr>
                                        <p:cTn id="48" dur="500"/>
                                        <p:tgtEl>
                                          <p:spTgt spid="54"/>
                                        </p:tgtEl>
                                      </p:cBhvr>
                                    </p:animEffect>
                                  </p:childTnLst>
                                </p:cTn>
                              </p:par>
                            </p:childTnLst>
                          </p:cTn>
                        </p:par>
                      </p:childTnLst>
                    </p:cTn>
                  </p:par>
                  <p:par>
                    <p:cTn id="49" fill="hold">
                      <p:stCondLst>
                        <p:cond delay="indefinite"/>
                      </p:stCondLst>
                      <p:childTnLst>
                        <p:par>
                          <p:cTn id="50" fill="hold">
                            <p:stCondLst>
                              <p:cond delay="0"/>
                            </p:stCondLst>
                            <p:childTnLst>
                              <p:par>
                                <p:cTn id="51" presetID="47" presetClass="entr" presetSubtype="0" fill="hold" nodeType="clickEffect">
                                  <p:stCondLst>
                                    <p:cond delay="0"/>
                                  </p:stCondLst>
                                  <p:childTnLst>
                                    <p:set>
                                      <p:cBhvr>
                                        <p:cTn id="52" dur="1" fill="hold">
                                          <p:stCondLst>
                                            <p:cond delay="0"/>
                                          </p:stCondLst>
                                        </p:cTn>
                                        <p:tgtEl>
                                          <p:spTgt spid="60"/>
                                        </p:tgtEl>
                                        <p:attrNameLst>
                                          <p:attrName>style.visibility</p:attrName>
                                        </p:attrNameLst>
                                      </p:cBhvr>
                                      <p:to>
                                        <p:strVal val="visible"/>
                                      </p:to>
                                    </p:set>
                                    <p:animEffect transition="in" filter="fade">
                                      <p:cBhvr>
                                        <p:cTn id="53" dur="1000"/>
                                        <p:tgtEl>
                                          <p:spTgt spid="60"/>
                                        </p:tgtEl>
                                      </p:cBhvr>
                                    </p:animEffect>
                                    <p:anim calcmode="lin" valueType="num">
                                      <p:cBhvr>
                                        <p:cTn id="54" dur="1000" fill="hold"/>
                                        <p:tgtEl>
                                          <p:spTgt spid="60"/>
                                        </p:tgtEl>
                                        <p:attrNameLst>
                                          <p:attrName>ppt_x</p:attrName>
                                        </p:attrNameLst>
                                      </p:cBhvr>
                                      <p:tavLst>
                                        <p:tav tm="0">
                                          <p:val>
                                            <p:strVal val="#ppt_x"/>
                                          </p:val>
                                        </p:tav>
                                        <p:tav tm="100000">
                                          <p:val>
                                            <p:strVal val="#ppt_x"/>
                                          </p:val>
                                        </p:tav>
                                      </p:tavLst>
                                    </p:anim>
                                    <p:anim calcmode="lin" valueType="num">
                                      <p:cBhvr>
                                        <p:cTn id="55" dur="1000" fill="hold"/>
                                        <p:tgtEl>
                                          <p:spTgt spid="60"/>
                                        </p:tgtEl>
                                        <p:attrNameLst>
                                          <p:attrName>ppt_y</p:attrName>
                                        </p:attrNameLst>
                                      </p:cBhvr>
                                      <p:tavLst>
                                        <p:tav tm="0">
                                          <p:val>
                                            <p:strVal val="#ppt_y-.1"/>
                                          </p:val>
                                        </p:tav>
                                        <p:tav tm="100000">
                                          <p:val>
                                            <p:strVal val="#ppt_y"/>
                                          </p:val>
                                        </p:tav>
                                      </p:tavLst>
                                    </p:anim>
                                  </p:childTnLst>
                                </p:cTn>
                              </p:par>
                            </p:childTnLst>
                          </p:cTn>
                        </p:par>
                        <p:par>
                          <p:cTn id="56" fill="hold">
                            <p:stCondLst>
                              <p:cond delay="1000"/>
                            </p:stCondLst>
                            <p:childTnLst>
                              <p:par>
                                <p:cTn id="57" presetID="16" presetClass="entr" presetSubtype="37" fill="hold" nodeType="afterEffect">
                                  <p:stCondLst>
                                    <p:cond delay="0"/>
                                  </p:stCondLst>
                                  <p:childTnLst>
                                    <p:set>
                                      <p:cBhvr>
                                        <p:cTn id="58" dur="1" fill="hold">
                                          <p:stCondLst>
                                            <p:cond delay="0"/>
                                          </p:stCondLst>
                                        </p:cTn>
                                        <p:tgtEl>
                                          <p:spTgt spid="61"/>
                                        </p:tgtEl>
                                        <p:attrNameLst>
                                          <p:attrName>style.visibility</p:attrName>
                                        </p:attrNameLst>
                                      </p:cBhvr>
                                      <p:to>
                                        <p:strVal val="visible"/>
                                      </p:to>
                                    </p:set>
                                    <p:animEffect transition="in" filter="barn(outVertical)">
                                      <p:cBhvr>
                                        <p:cTn id="59" dur="5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animBg="1"/>
      <p:bldP spid="54" grpId="0" animBg="1"/>
      <p:bldP spid="5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CA44E387-6AD9-4576-8F02-CA1801D5BEAA}"/>
              </a:ext>
            </a:extLst>
          </p:cNvPr>
          <p:cNvGrpSpPr/>
          <p:nvPr/>
        </p:nvGrpSpPr>
        <p:grpSpPr>
          <a:xfrm>
            <a:off x="2332992" y="2547809"/>
            <a:ext cx="1973678" cy="1445260"/>
            <a:chOff x="4237" y="9525"/>
            <a:chExt cx="614888" cy="1445260"/>
          </a:xfrm>
        </p:grpSpPr>
        <p:sp>
          <p:nvSpPr>
            <p:cNvPr id="8" name="Text Box 529">
              <a:extLst>
                <a:ext uri="{FF2B5EF4-FFF2-40B4-BE49-F238E27FC236}">
                  <a16:creationId xmlns:a16="http://schemas.microsoft.com/office/drawing/2014/main" id="{4445F484-2D78-4E09-A7E9-37F11931A698}"/>
                </a:ext>
              </a:extLst>
            </p:cNvPr>
            <p:cNvSpPr txBox="1"/>
            <p:nvPr/>
          </p:nvSpPr>
          <p:spPr>
            <a:xfrm>
              <a:off x="152400" y="9525"/>
              <a:ext cx="466725" cy="116205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just">
                <a:lnSpc>
                  <a:spcPct val="115000"/>
                </a:lnSpc>
                <a:spcBef>
                  <a:spcPts val="0"/>
                </a:spcBef>
                <a:spcAft>
                  <a:spcPts val="1000"/>
                </a:spcAft>
              </a:pPr>
              <a:r>
                <a:rPr lang="en-US" sz="3500" b="1">
                  <a:solidFill>
                    <a:srgbClr val="C00000"/>
                  </a:solidFill>
                  <a:latin typeface="+mj-lt"/>
                  <a:ea typeface="Arial" panose="020B0604020202020204" pitchFamily="34" charset="0"/>
                  <a:cs typeface="Arial" panose="020B0604020202020204" pitchFamily="34" charset="0"/>
                </a:rPr>
                <a:t>345</a:t>
              </a:r>
              <a:endParaRPr lang="en-US" sz="3500" b="1">
                <a:solidFill>
                  <a:srgbClr val="C00000"/>
                </a:solidFill>
                <a:effectLst/>
                <a:latin typeface="+mj-lt"/>
                <a:ea typeface="Arial" panose="020B0604020202020204" pitchFamily="34" charset="0"/>
                <a:cs typeface="Arial" panose="020B0604020202020204" pitchFamily="34" charset="0"/>
              </a:endParaRPr>
            </a:p>
            <a:p>
              <a:pPr marL="0" marR="0" algn="just">
                <a:lnSpc>
                  <a:spcPct val="115000"/>
                </a:lnSpc>
                <a:spcBef>
                  <a:spcPts val="0"/>
                </a:spcBef>
                <a:spcAft>
                  <a:spcPts val="1000"/>
                </a:spcAft>
              </a:pPr>
              <a:r>
                <a:rPr lang="en-US" sz="3500" b="1">
                  <a:solidFill>
                    <a:srgbClr val="C00000"/>
                  </a:solidFill>
                  <a:effectLst/>
                  <a:latin typeface="+mj-lt"/>
                  <a:ea typeface="Arial" panose="020B0604020202020204" pitchFamily="34" charset="0"/>
                  <a:cs typeface="Arial" panose="020B0604020202020204" pitchFamily="34" charset="0"/>
                </a:rPr>
                <a:t>    7</a:t>
              </a:r>
            </a:p>
          </p:txBody>
        </p:sp>
        <p:sp>
          <p:nvSpPr>
            <p:cNvPr id="9" name="Text Box 530">
              <a:extLst>
                <a:ext uri="{FF2B5EF4-FFF2-40B4-BE49-F238E27FC236}">
                  <a16:creationId xmlns:a16="http://schemas.microsoft.com/office/drawing/2014/main" id="{B740B35C-4B18-47E8-9412-AA73DDF67A1B}"/>
                </a:ext>
              </a:extLst>
            </p:cNvPr>
            <p:cNvSpPr txBox="1"/>
            <p:nvPr/>
          </p:nvSpPr>
          <p:spPr>
            <a:xfrm>
              <a:off x="4237" y="419100"/>
              <a:ext cx="266700" cy="34290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just">
                <a:lnSpc>
                  <a:spcPct val="115000"/>
                </a:lnSpc>
                <a:spcBef>
                  <a:spcPts val="0"/>
                </a:spcBef>
                <a:spcAft>
                  <a:spcPts val="1000"/>
                </a:spcAft>
              </a:pPr>
              <a:r>
                <a:rPr lang="en-GB" sz="3500">
                  <a:solidFill>
                    <a:srgbClr val="C00000"/>
                  </a:solidFill>
                  <a:effectLst/>
                  <a:latin typeface="+mj-lt"/>
                  <a:ea typeface="Arial" panose="020B0604020202020204" pitchFamily="34" charset="0"/>
                  <a:cs typeface="Arial" panose="020B0604020202020204" pitchFamily="34" charset="0"/>
                </a:rPr>
                <a:t>+</a:t>
              </a:r>
              <a:endParaRPr lang="en-US" sz="3500">
                <a:solidFill>
                  <a:srgbClr val="C00000"/>
                </a:solidFill>
                <a:effectLst/>
                <a:latin typeface="+mj-lt"/>
                <a:ea typeface="Arial" panose="020B0604020202020204" pitchFamily="34" charset="0"/>
                <a:cs typeface="Arial" panose="020B0604020202020204" pitchFamily="34" charset="0"/>
              </a:endParaRPr>
            </a:p>
          </p:txBody>
        </p:sp>
        <p:cxnSp>
          <p:nvCxnSpPr>
            <p:cNvPr id="10" name="Straight Connector 9">
              <a:extLst>
                <a:ext uri="{FF2B5EF4-FFF2-40B4-BE49-F238E27FC236}">
                  <a16:creationId xmlns:a16="http://schemas.microsoft.com/office/drawing/2014/main" id="{D0039215-5706-4D4C-881A-3A0A78A55753}"/>
                </a:ext>
              </a:extLst>
            </p:cNvPr>
            <p:cNvCxnSpPr/>
            <p:nvPr/>
          </p:nvCxnSpPr>
          <p:spPr>
            <a:xfrm>
              <a:off x="66675" y="1454785"/>
              <a:ext cx="476250" cy="0"/>
            </a:xfrm>
            <a:prstGeom prst="line">
              <a:avLst/>
            </a:prstGeom>
            <a:ln w="28575">
              <a:solidFill>
                <a:srgbClr val="0070C0"/>
              </a:solidFill>
            </a:ln>
          </p:spPr>
          <p:style>
            <a:lnRef idx="1">
              <a:schemeClr val="dk1"/>
            </a:lnRef>
            <a:fillRef idx="0">
              <a:schemeClr val="dk1"/>
            </a:fillRef>
            <a:effectRef idx="0">
              <a:schemeClr val="dk1"/>
            </a:effectRef>
            <a:fontRef idx="minor">
              <a:schemeClr val="tx1"/>
            </a:fontRef>
          </p:style>
        </p:cxnSp>
      </p:grpSp>
      <p:sp>
        <p:nvSpPr>
          <p:cNvPr id="11" name="Rectangle 10">
            <a:extLst>
              <a:ext uri="{FF2B5EF4-FFF2-40B4-BE49-F238E27FC236}">
                <a16:creationId xmlns:a16="http://schemas.microsoft.com/office/drawing/2014/main" id="{5D62C0AC-1891-4031-9F36-5F853D18BA1E}"/>
              </a:ext>
            </a:extLst>
          </p:cNvPr>
          <p:cNvSpPr/>
          <p:nvPr/>
        </p:nvSpPr>
        <p:spPr>
          <a:xfrm>
            <a:off x="2674939" y="4134418"/>
            <a:ext cx="1301061" cy="648070"/>
          </a:xfrm>
          <a:prstGeom prst="rect">
            <a:avLst/>
          </a:prstGeom>
          <a:solidFill>
            <a:schemeClr val="bg1"/>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a:solidFill>
                  <a:srgbClr val="C00000"/>
                </a:solidFill>
              </a:rPr>
              <a:t>?</a:t>
            </a:r>
          </a:p>
        </p:txBody>
      </p:sp>
      <p:grpSp>
        <p:nvGrpSpPr>
          <p:cNvPr id="12" name="Group 11">
            <a:extLst>
              <a:ext uri="{FF2B5EF4-FFF2-40B4-BE49-F238E27FC236}">
                <a16:creationId xmlns:a16="http://schemas.microsoft.com/office/drawing/2014/main" id="{8F02C54E-DB57-4080-854A-5D31F81F899D}"/>
              </a:ext>
            </a:extLst>
          </p:cNvPr>
          <p:cNvGrpSpPr/>
          <p:nvPr/>
        </p:nvGrpSpPr>
        <p:grpSpPr>
          <a:xfrm>
            <a:off x="5868864" y="2577654"/>
            <a:ext cx="1973678" cy="1445260"/>
            <a:chOff x="4237" y="9525"/>
            <a:chExt cx="614888" cy="1445260"/>
          </a:xfrm>
        </p:grpSpPr>
        <p:sp>
          <p:nvSpPr>
            <p:cNvPr id="13" name="Text Box 529">
              <a:extLst>
                <a:ext uri="{FF2B5EF4-FFF2-40B4-BE49-F238E27FC236}">
                  <a16:creationId xmlns:a16="http://schemas.microsoft.com/office/drawing/2014/main" id="{FA25B907-9A90-4DDF-B233-F9E816BCD002}"/>
                </a:ext>
              </a:extLst>
            </p:cNvPr>
            <p:cNvSpPr txBox="1"/>
            <p:nvPr/>
          </p:nvSpPr>
          <p:spPr>
            <a:xfrm>
              <a:off x="152400" y="9525"/>
              <a:ext cx="466725" cy="116205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just">
                <a:lnSpc>
                  <a:spcPct val="115000"/>
                </a:lnSpc>
                <a:spcBef>
                  <a:spcPts val="0"/>
                </a:spcBef>
                <a:spcAft>
                  <a:spcPts val="1000"/>
                </a:spcAft>
              </a:pPr>
              <a:r>
                <a:rPr lang="en-US" sz="3500" b="1">
                  <a:solidFill>
                    <a:srgbClr val="C00000"/>
                  </a:solidFill>
                  <a:latin typeface="+mj-lt"/>
                  <a:ea typeface="Arial" panose="020B0604020202020204" pitchFamily="34" charset="0"/>
                  <a:cs typeface="Arial" panose="020B0604020202020204" pitchFamily="34" charset="0"/>
                </a:rPr>
                <a:t>576</a:t>
              </a:r>
              <a:endParaRPr lang="en-US" sz="3500" b="1">
                <a:solidFill>
                  <a:srgbClr val="C00000"/>
                </a:solidFill>
                <a:effectLst/>
                <a:latin typeface="+mj-lt"/>
                <a:ea typeface="Arial" panose="020B0604020202020204" pitchFamily="34" charset="0"/>
                <a:cs typeface="Arial" panose="020B0604020202020204" pitchFamily="34" charset="0"/>
              </a:endParaRPr>
            </a:p>
            <a:p>
              <a:pPr marL="0" marR="0" algn="just">
                <a:lnSpc>
                  <a:spcPct val="115000"/>
                </a:lnSpc>
                <a:spcBef>
                  <a:spcPts val="0"/>
                </a:spcBef>
                <a:spcAft>
                  <a:spcPts val="1000"/>
                </a:spcAft>
              </a:pPr>
              <a:r>
                <a:rPr lang="en-US" sz="3500" b="1">
                  <a:solidFill>
                    <a:srgbClr val="C00000"/>
                  </a:solidFill>
                  <a:effectLst/>
                  <a:latin typeface="+mj-lt"/>
                  <a:ea typeface="Arial" panose="020B0604020202020204" pitchFamily="34" charset="0"/>
                  <a:cs typeface="Arial" panose="020B0604020202020204" pitchFamily="34" charset="0"/>
                </a:rPr>
                <a:t>    8</a:t>
              </a:r>
            </a:p>
          </p:txBody>
        </p:sp>
        <p:sp>
          <p:nvSpPr>
            <p:cNvPr id="14" name="Text Box 530">
              <a:extLst>
                <a:ext uri="{FF2B5EF4-FFF2-40B4-BE49-F238E27FC236}">
                  <a16:creationId xmlns:a16="http://schemas.microsoft.com/office/drawing/2014/main" id="{5B5646D4-5055-43DE-9397-BF238453FF98}"/>
                </a:ext>
              </a:extLst>
            </p:cNvPr>
            <p:cNvSpPr txBox="1"/>
            <p:nvPr/>
          </p:nvSpPr>
          <p:spPr>
            <a:xfrm>
              <a:off x="4237" y="419100"/>
              <a:ext cx="266700" cy="34290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just">
                <a:lnSpc>
                  <a:spcPct val="115000"/>
                </a:lnSpc>
                <a:spcBef>
                  <a:spcPts val="0"/>
                </a:spcBef>
                <a:spcAft>
                  <a:spcPts val="1000"/>
                </a:spcAft>
              </a:pPr>
              <a:r>
                <a:rPr lang="en-GB" sz="3500">
                  <a:solidFill>
                    <a:srgbClr val="C00000"/>
                  </a:solidFill>
                  <a:effectLst/>
                  <a:latin typeface="+mj-lt"/>
                  <a:ea typeface="Arial" panose="020B0604020202020204" pitchFamily="34" charset="0"/>
                  <a:cs typeface="Arial" panose="020B0604020202020204" pitchFamily="34" charset="0"/>
                </a:rPr>
                <a:t>+</a:t>
              </a:r>
              <a:endParaRPr lang="en-US" sz="3500">
                <a:solidFill>
                  <a:srgbClr val="C00000"/>
                </a:solidFill>
                <a:effectLst/>
                <a:latin typeface="+mj-lt"/>
                <a:ea typeface="Arial" panose="020B0604020202020204" pitchFamily="34" charset="0"/>
                <a:cs typeface="Arial" panose="020B0604020202020204" pitchFamily="34" charset="0"/>
              </a:endParaRPr>
            </a:p>
          </p:txBody>
        </p:sp>
        <p:cxnSp>
          <p:nvCxnSpPr>
            <p:cNvPr id="15" name="Straight Connector 14">
              <a:extLst>
                <a:ext uri="{FF2B5EF4-FFF2-40B4-BE49-F238E27FC236}">
                  <a16:creationId xmlns:a16="http://schemas.microsoft.com/office/drawing/2014/main" id="{04453E1D-E996-404B-9746-99BDFA6CC77B}"/>
                </a:ext>
              </a:extLst>
            </p:cNvPr>
            <p:cNvCxnSpPr/>
            <p:nvPr/>
          </p:nvCxnSpPr>
          <p:spPr>
            <a:xfrm>
              <a:off x="66675" y="1454785"/>
              <a:ext cx="476250" cy="0"/>
            </a:xfrm>
            <a:prstGeom prst="line">
              <a:avLst/>
            </a:prstGeom>
            <a:ln w="28575">
              <a:solidFill>
                <a:srgbClr val="0070C0"/>
              </a:solidFill>
            </a:ln>
          </p:spPr>
          <p:style>
            <a:lnRef idx="1">
              <a:schemeClr val="dk1"/>
            </a:lnRef>
            <a:fillRef idx="0">
              <a:schemeClr val="dk1"/>
            </a:fillRef>
            <a:effectRef idx="0">
              <a:schemeClr val="dk1"/>
            </a:effectRef>
            <a:fontRef idx="minor">
              <a:schemeClr val="tx1"/>
            </a:fontRef>
          </p:style>
        </p:cxnSp>
      </p:grpSp>
      <p:sp>
        <p:nvSpPr>
          <p:cNvPr id="16" name="Rectangle 15">
            <a:extLst>
              <a:ext uri="{FF2B5EF4-FFF2-40B4-BE49-F238E27FC236}">
                <a16:creationId xmlns:a16="http://schemas.microsoft.com/office/drawing/2014/main" id="{0813E9F8-76ED-43A3-A210-3F1C0DD43F70}"/>
              </a:ext>
            </a:extLst>
          </p:cNvPr>
          <p:cNvSpPr/>
          <p:nvPr/>
        </p:nvSpPr>
        <p:spPr>
          <a:xfrm>
            <a:off x="6156896" y="4186114"/>
            <a:ext cx="1301061" cy="648070"/>
          </a:xfrm>
          <a:prstGeom prst="rect">
            <a:avLst/>
          </a:prstGeom>
          <a:solidFill>
            <a:schemeClr val="bg1"/>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a:solidFill>
                  <a:srgbClr val="C00000"/>
                </a:solidFill>
              </a:rPr>
              <a:t>?</a:t>
            </a:r>
          </a:p>
        </p:txBody>
      </p:sp>
      <p:grpSp>
        <p:nvGrpSpPr>
          <p:cNvPr id="17" name="Group 16">
            <a:extLst>
              <a:ext uri="{FF2B5EF4-FFF2-40B4-BE49-F238E27FC236}">
                <a16:creationId xmlns:a16="http://schemas.microsoft.com/office/drawing/2014/main" id="{58CD875C-EEF6-4B45-B0EC-A380D391583B}"/>
              </a:ext>
            </a:extLst>
          </p:cNvPr>
          <p:cNvGrpSpPr/>
          <p:nvPr/>
        </p:nvGrpSpPr>
        <p:grpSpPr>
          <a:xfrm>
            <a:off x="9196973" y="2577654"/>
            <a:ext cx="1973678" cy="1445260"/>
            <a:chOff x="4237" y="9525"/>
            <a:chExt cx="614888" cy="1445260"/>
          </a:xfrm>
        </p:grpSpPr>
        <p:sp>
          <p:nvSpPr>
            <p:cNvPr id="18" name="Text Box 529">
              <a:extLst>
                <a:ext uri="{FF2B5EF4-FFF2-40B4-BE49-F238E27FC236}">
                  <a16:creationId xmlns:a16="http://schemas.microsoft.com/office/drawing/2014/main" id="{B3AFBAD5-C206-45F2-9DE3-DA2902D305D2}"/>
                </a:ext>
              </a:extLst>
            </p:cNvPr>
            <p:cNvSpPr txBox="1"/>
            <p:nvPr/>
          </p:nvSpPr>
          <p:spPr>
            <a:xfrm>
              <a:off x="152400" y="9525"/>
              <a:ext cx="466725" cy="116205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just">
                <a:lnSpc>
                  <a:spcPct val="115000"/>
                </a:lnSpc>
                <a:spcBef>
                  <a:spcPts val="0"/>
                </a:spcBef>
                <a:spcAft>
                  <a:spcPts val="1000"/>
                </a:spcAft>
              </a:pPr>
              <a:r>
                <a:rPr lang="en-US" sz="3500" b="1">
                  <a:solidFill>
                    <a:srgbClr val="C00000"/>
                  </a:solidFill>
                  <a:latin typeface="+mj-lt"/>
                  <a:ea typeface="Arial" panose="020B0604020202020204" pitchFamily="34" charset="0"/>
                  <a:cs typeface="Arial" panose="020B0604020202020204" pitchFamily="34" charset="0"/>
                </a:rPr>
                <a:t>439</a:t>
              </a:r>
              <a:endParaRPr lang="en-US" sz="3500" b="1">
                <a:solidFill>
                  <a:srgbClr val="C00000"/>
                </a:solidFill>
                <a:effectLst/>
                <a:latin typeface="+mj-lt"/>
                <a:ea typeface="Arial" panose="020B0604020202020204" pitchFamily="34" charset="0"/>
                <a:cs typeface="Arial" panose="020B0604020202020204" pitchFamily="34" charset="0"/>
              </a:endParaRPr>
            </a:p>
            <a:p>
              <a:pPr marL="0" marR="0" algn="just">
                <a:lnSpc>
                  <a:spcPct val="115000"/>
                </a:lnSpc>
                <a:spcBef>
                  <a:spcPts val="0"/>
                </a:spcBef>
                <a:spcAft>
                  <a:spcPts val="1000"/>
                </a:spcAft>
              </a:pPr>
              <a:r>
                <a:rPr lang="en-US" sz="3500" b="1">
                  <a:solidFill>
                    <a:srgbClr val="C00000"/>
                  </a:solidFill>
                  <a:effectLst/>
                  <a:latin typeface="+mj-lt"/>
                  <a:ea typeface="Arial" panose="020B0604020202020204" pitchFamily="34" charset="0"/>
                  <a:cs typeface="Arial" panose="020B0604020202020204" pitchFamily="34" charset="0"/>
                </a:rPr>
                <a:t>    4</a:t>
              </a:r>
            </a:p>
          </p:txBody>
        </p:sp>
        <p:sp>
          <p:nvSpPr>
            <p:cNvPr id="19" name="Text Box 530">
              <a:extLst>
                <a:ext uri="{FF2B5EF4-FFF2-40B4-BE49-F238E27FC236}">
                  <a16:creationId xmlns:a16="http://schemas.microsoft.com/office/drawing/2014/main" id="{6A38050C-3C5E-4900-AFB3-55ACE620C3BA}"/>
                </a:ext>
              </a:extLst>
            </p:cNvPr>
            <p:cNvSpPr txBox="1"/>
            <p:nvPr/>
          </p:nvSpPr>
          <p:spPr>
            <a:xfrm>
              <a:off x="4237" y="419100"/>
              <a:ext cx="266700" cy="34290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just">
                <a:lnSpc>
                  <a:spcPct val="115000"/>
                </a:lnSpc>
                <a:spcBef>
                  <a:spcPts val="0"/>
                </a:spcBef>
                <a:spcAft>
                  <a:spcPts val="1000"/>
                </a:spcAft>
              </a:pPr>
              <a:r>
                <a:rPr lang="en-GB" sz="3500">
                  <a:solidFill>
                    <a:srgbClr val="C00000"/>
                  </a:solidFill>
                  <a:effectLst/>
                  <a:latin typeface="+mj-lt"/>
                  <a:ea typeface="Arial" panose="020B0604020202020204" pitchFamily="34" charset="0"/>
                  <a:cs typeface="Arial" panose="020B0604020202020204" pitchFamily="34" charset="0"/>
                </a:rPr>
                <a:t>+</a:t>
              </a:r>
              <a:endParaRPr lang="en-US" sz="3500">
                <a:solidFill>
                  <a:srgbClr val="C00000"/>
                </a:solidFill>
                <a:effectLst/>
                <a:latin typeface="+mj-lt"/>
                <a:ea typeface="Arial" panose="020B0604020202020204" pitchFamily="34" charset="0"/>
                <a:cs typeface="Arial" panose="020B0604020202020204" pitchFamily="34" charset="0"/>
              </a:endParaRPr>
            </a:p>
          </p:txBody>
        </p:sp>
        <p:cxnSp>
          <p:nvCxnSpPr>
            <p:cNvPr id="20" name="Straight Connector 19">
              <a:extLst>
                <a:ext uri="{FF2B5EF4-FFF2-40B4-BE49-F238E27FC236}">
                  <a16:creationId xmlns:a16="http://schemas.microsoft.com/office/drawing/2014/main" id="{B1BF91E6-2C63-41C7-AAB6-551538F6E91B}"/>
                </a:ext>
              </a:extLst>
            </p:cNvPr>
            <p:cNvCxnSpPr/>
            <p:nvPr/>
          </p:nvCxnSpPr>
          <p:spPr>
            <a:xfrm>
              <a:off x="66675" y="1454785"/>
              <a:ext cx="476250" cy="0"/>
            </a:xfrm>
            <a:prstGeom prst="line">
              <a:avLst/>
            </a:prstGeom>
            <a:ln w="28575">
              <a:solidFill>
                <a:srgbClr val="0070C0"/>
              </a:solidFill>
            </a:ln>
          </p:spPr>
          <p:style>
            <a:lnRef idx="1">
              <a:schemeClr val="dk1"/>
            </a:lnRef>
            <a:fillRef idx="0">
              <a:schemeClr val="dk1"/>
            </a:fillRef>
            <a:effectRef idx="0">
              <a:schemeClr val="dk1"/>
            </a:effectRef>
            <a:fontRef idx="minor">
              <a:schemeClr val="tx1"/>
            </a:fontRef>
          </p:style>
        </p:cxnSp>
      </p:grpSp>
      <p:sp>
        <p:nvSpPr>
          <p:cNvPr id="21" name="Rectangle 20">
            <a:extLst>
              <a:ext uri="{FF2B5EF4-FFF2-40B4-BE49-F238E27FC236}">
                <a16:creationId xmlns:a16="http://schemas.microsoft.com/office/drawing/2014/main" id="{5CDC7D83-4A03-4F65-9D46-6A063436AD4A}"/>
              </a:ext>
            </a:extLst>
          </p:cNvPr>
          <p:cNvSpPr/>
          <p:nvPr/>
        </p:nvSpPr>
        <p:spPr>
          <a:xfrm>
            <a:off x="9485005" y="4186114"/>
            <a:ext cx="1301061" cy="648070"/>
          </a:xfrm>
          <a:prstGeom prst="rect">
            <a:avLst/>
          </a:prstGeom>
          <a:solidFill>
            <a:schemeClr val="bg1"/>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a:solidFill>
                  <a:srgbClr val="C00000"/>
                </a:solidFill>
              </a:rPr>
              <a:t>?</a:t>
            </a:r>
          </a:p>
        </p:txBody>
      </p:sp>
      <p:grpSp>
        <p:nvGrpSpPr>
          <p:cNvPr id="22" name="Group 21">
            <a:extLst>
              <a:ext uri="{FF2B5EF4-FFF2-40B4-BE49-F238E27FC236}">
                <a16:creationId xmlns:a16="http://schemas.microsoft.com/office/drawing/2014/main" id="{3A8A68DA-A7E5-45B2-A23D-F09B757A5C39}"/>
              </a:ext>
            </a:extLst>
          </p:cNvPr>
          <p:cNvGrpSpPr/>
          <p:nvPr/>
        </p:nvGrpSpPr>
        <p:grpSpPr>
          <a:xfrm>
            <a:off x="12328041" y="2525958"/>
            <a:ext cx="1973678" cy="1445260"/>
            <a:chOff x="4237" y="9525"/>
            <a:chExt cx="614888" cy="1445260"/>
          </a:xfrm>
        </p:grpSpPr>
        <p:sp>
          <p:nvSpPr>
            <p:cNvPr id="23" name="Text Box 529">
              <a:extLst>
                <a:ext uri="{FF2B5EF4-FFF2-40B4-BE49-F238E27FC236}">
                  <a16:creationId xmlns:a16="http://schemas.microsoft.com/office/drawing/2014/main" id="{93D157FB-14B9-4D3B-AC0D-4388421C7FC9}"/>
                </a:ext>
              </a:extLst>
            </p:cNvPr>
            <p:cNvSpPr txBox="1"/>
            <p:nvPr/>
          </p:nvSpPr>
          <p:spPr>
            <a:xfrm>
              <a:off x="152400" y="9525"/>
              <a:ext cx="466725" cy="116205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just">
                <a:lnSpc>
                  <a:spcPct val="115000"/>
                </a:lnSpc>
                <a:spcBef>
                  <a:spcPts val="0"/>
                </a:spcBef>
                <a:spcAft>
                  <a:spcPts val="1000"/>
                </a:spcAft>
              </a:pPr>
              <a:r>
                <a:rPr lang="en-US" sz="3500" b="1">
                  <a:solidFill>
                    <a:srgbClr val="C00000"/>
                  </a:solidFill>
                  <a:latin typeface="+mj-lt"/>
                  <a:ea typeface="Arial" panose="020B0604020202020204" pitchFamily="34" charset="0"/>
                  <a:cs typeface="Arial" panose="020B0604020202020204" pitchFamily="34" charset="0"/>
                </a:rPr>
                <a:t>806</a:t>
              </a:r>
              <a:endParaRPr lang="en-US" sz="3500" b="1">
                <a:solidFill>
                  <a:srgbClr val="C00000"/>
                </a:solidFill>
                <a:effectLst/>
                <a:latin typeface="+mj-lt"/>
                <a:ea typeface="Arial" panose="020B0604020202020204" pitchFamily="34" charset="0"/>
                <a:cs typeface="Arial" panose="020B0604020202020204" pitchFamily="34" charset="0"/>
              </a:endParaRPr>
            </a:p>
            <a:p>
              <a:pPr marL="0" marR="0" algn="just">
                <a:lnSpc>
                  <a:spcPct val="115000"/>
                </a:lnSpc>
                <a:spcBef>
                  <a:spcPts val="0"/>
                </a:spcBef>
                <a:spcAft>
                  <a:spcPts val="1000"/>
                </a:spcAft>
              </a:pPr>
              <a:r>
                <a:rPr lang="en-US" sz="3500" b="1">
                  <a:solidFill>
                    <a:srgbClr val="C00000"/>
                  </a:solidFill>
                  <a:effectLst/>
                  <a:latin typeface="+mj-lt"/>
                  <a:ea typeface="Arial" panose="020B0604020202020204" pitchFamily="34" charset="0"/>
                  <a:cs typeface="Arial" panose="020B0604020202020204" pitchFamily="34" charset="0"/>
                </a:rPr>
                <a:t>    5</a:t>
              </a:r>
            </a:p>
          </p:txBody>
        </p:sp>
        <p:sp>
          <p:nvSpPr>
            <p:cNvPr id="24" name="Text Box 530">
              <a:extLst>
                <a:ext uri="{FF2B5EF4-FFF2-40B4-BE49-F238E27FC236}">
                  <a16:creationId xmlns:a16="http://schemas.microsoft.com/office/drawing/2014/main" id="{94918B88-6235-454B-A355-E341AD2D9755}"/>
                </a:ext>
              </a:extLst>
            </p:cNvPr>
            <p:cNvSpPr txBox="1"/>
            <p:nvPr/>
          </p:nvSpPr>
          <p:spPr>
            <a:xfrm>
              <a:off x="4237" y="419100"/>
              <a:ext cx="266700" cy="34290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just">
                <a:lnSpc>
                  <a:spcPct val="115000"/>
                </a:lnSpc>
                <a:spcBef>
                  <a:spcPts val="0"/>
                </a:spcBef>
                <a:spcAft>
                  <a:spcPts val="1000"/>
                </a:spcAft>
              </a:pPr>
              <a:r>
                <a:rPr lang="en-GB" sz="3500">
                  <a:solidFill>
                    <a:srgbClr val="C00000"/>
                  </a:solidFill>
                  <a:effectLst/>
                  <a:latin typeface="+mj-lt"/>
                  <a:ea typeface="Arial" panose="020B0604020202020204" pitchFamily="34" charset="0"/>
                  <a:cs typeface="Arial" panose="020B0604020202020204" pitchFamily="34" charset="0"/>
                </a:rPr>
                <a:t>+</a:t>
              </a:r>
              <a:endParaRPr lang="en-US" sz="3500">
                <a:solidFill>
                  <a:srgbClr val="C00000"/>
                </a:solidFill>
                <a:effectLst/>
                <a:latin typeface="+mj-lt"/>
                <a:ea typeface="Arial" panose="020B0604020202020204" pitchFamily="34" charset="0"/>
                <a:cs typeface="Arial" panose="020B0604020202020204" pitchFamily="34" charset="0"/>
              </a:endParaRPr>
            </a:p>
          </p:txBody>
        </p:sp>
        <p:cxnSp>
          <p:nvCxnSpPr>
            <p:cNvPr id="25" name="Straight Connector 24">
              <a:extLst>
                <a:ext uri="{FF2B5EF4-FFF2-40B4-BE49-F238E27FC236}">
                  <a16:creationId xmlns:a16="http://schemas.microsoft.com/office/drawing/2014/main" id="{C9EADE9D-0735-43D6-8E7A-7C94F6675C7C}"/>
                </a:ext>
              </a:extLst>
            </p:cNvPr>
            <p:cNvCxnSpPr/>
            <p:nvPr/>
          </p:nvCxnSpPr>
          <p:spPr>
            <a:xfrm>
              <a:off x="66675" y="1454785"/>
              <a:ext cx="476250" cy="0"/>
            </a:xfrm>
            <a:prstGeom prst="line">
              <a:avLst/>
            </a:prstGeom>
            <a:ln w="28575">
              <a:solidFill>
                <a:srgbClr val="0070C0"/>
              </a:solidFill>
            </a:ln>
          </p:spPr>
          <p:style>
            <a:lnRef idx="1">
              <a:schemeClr val="dk1"/>
            </a:lnRef>
            <a:fillRef idx="0">
              <a:schemeClr val="dk1"/>
            </a:fillRef>
            <a:effectRef idx="0">
              <a:schemeClr val="dk1"/>
            </a:effectRef>
            <a:fontRef idx="minor">
              <a:schemeClr val="tx1"/>
            </a:fontRef>
          </p:style>
        </p:cxnSp>
      </p:grpSp>
      <p:sp>
        <p:nvSpPr>
          <p:cNvPr id="26" name="Rectangle 25">
            <a:extLst>
              <a:ext uri="{FF2B5EF4-FFF2-40B4-BE49-F238E27FC236}">
                <a16:creationId xmlns:a16="http://schemas.microsoft.com/office/drawing/2014/main" id="{657899B9-0373-4391-9EE1-80504761B9DB}"/>
              </a:ext>
            </a:extLst>
          </p:cNvPr>
          <p:cNvSpPr/>
          <p:nvPr/>
        </p:nvSpPr>
        <p:spPr>
          <a:xfrm>
            <a:off x="12684714" y="4134418"/>
            <a:ext cx="1301061" cy="648070"/>
          </a:xfrm>
          <a:prstGeom prst="rect">
            <a:avLst/>
          </a:prstGeom>
          <a:solidFill>
            <a:schemeClr val="bg1"/>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a:solidFill>
                  <a:srgbClr val="C00000"/>
                </a:solidFill>
              </a:rPr>
              <a:t>?</a:t>
            </a:r>
          </a:p>
        </p:txBody>
      </p:sp>
      <p:sp>
        <p:nvSpPr>
          <p:cNvPr id="27" name="Rectangle 26">
            <a:extLst>
              <a:ext uri="{FF2B5EF4-FFF2-40B4-BE49-F238E27FC236}">
                <a16:creationId xmlns:a16="http://schemas.microsoft.com/office/drawing/2014/main" id="{240F3066-A0AB-4701-B564-D67FE65A3E98}"/>
              </a:ext>
            </a:extLst>
          </p:cNvPr>
          <p:cNvSpPr/>
          <p:nvPr/>
        </p:nvSpPr>
        <p:spPr>
          <a:xfrm>
            <a:off x="1260352" y="1294371"/>
            <a:ext cx="4968552" cy="864096"/>
          </a:xfrm>
          <a:prstGeom prst="rect">
            <a:avLst/>
          </a:prstGeom>
          <a:solidFill>
            <a:srgbClr val="00B05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b="1"/>
              <a:t>Bài 4. </a:t>
            </a:r>
            <a:r>
              <a:rPr lang="en-US" sz="3500"/>
              <a:t>Tính (theo mẫu)</a:t>
            </a:r>
          </a:p>
        </p:txBody>
      </p:sp>
      <p:sp>
        <p:nvSpPr>
          <p:cNvPr id="28" name="TextBox 27">
            <a:extLst>
              <a:ext uri="{FF2B5EF4-FFF2-40B4-BE49-F238E27FC236}">
                <a16:creationId xmlns:a16="http://schemas.microsoft.com/office/drawing/2014/main" id="{9FE5AFBD-0F7C-406F-A1D8-C1D40693383A}"/>
              </a:ext>
            </a:extLst>
          </p:cNvPr>
          <p:cNvSpPr txBox="1"/>
          <p:nvPr/>
        </p:nvSpPr>
        <p:spPr>
          <a:xfrm>
            <a:off x="7459735" y="476203"/>
            <a:ext cx="3960440" cy="784830"/>
          </a:xfrm>
          <a:prstGeom prst="rect">
            <a:avLst/>
          </a:prstGeom>
          <a:noFill/>
        </p:spPr>
        <p:txBody>
          <a:bodyPr wrap="square" rtlCol="0">
            <a:spAutoFit/>
          </a:bodyPr>
          <a:lstStyle/>
          <a:p>
            <a:r>
              <a:rPr lang="en-US" sz="4500" b="1">
                <a:solidFill>
                  <a:srgbClr val="FF0066"/>
                </a:solidFill>
              </a:rPr>
              <a:t>LUYỆN TẬP</a:t>
            </a:r>
          </a:p>
        </p:txBody>
      </p:sp>
      <p:sp>
        <p:nvSpPr>
          <p:cNvPr id="31" name="Rectangle: Rounded Corners 30">
            <a:extLst>
              <a:ext uri="{FF2B5EF4-FFF2-40B4-BE49-F238E27FC236}">
                <a16:creationId xmlns:a16="http://schemas.microsoft.com/office/drawing/2014/main" id="{F22798C7-6F92-47CB-B7DC-48D57E753207}"/>
              </a:ext>
            </a:extLst>
          </p:cNvPr>
          <p:cNvSpPr/>
          <p:nvPr/>
        </p:nvSpPr>
        <p:spPr>
          <a:xfrm>
            <a:off x="2916536" y="5216449"/>
            <a:ext cx="11385183" cy="3816424"/>
          </a:xfrm>
          <a:prstGeom prst="roundRect">
            <a:avLst/>
          </a:prstGeom>
          <a:solidFill>
            <a:schemeClr val="bg1"/>
          </a:solidFill>
          <a:ln w="1905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Box 39">
            <a:extLst>
              <a:ext uri="{FF2B5EF4-FFF2-40B4-BE49-F238E27FC236}">
                <a16:creationId xmlns:a16="http://schemas.microsoft.com/office/drawing/2014/main" id="{79A438C1-DA20-4FCF-AC7E-F0A9B0860ECB}"/>
              </a:ext>
            </a:extLst>
          </p:cNvPr>
          <p:cNvSpPr txBox="1"/>
          <p:nvPr/>
        </p:nvSpPr>
        <p:spPr>
          <a:xfrm>
            <a:off x="6792457" y="5363546"/>
            <a:ext cx="8410872" cy="2416239"/>
          </a:xfrm>
          <a:prstGeom prst="rect">
            <a:avLst/>
          </a:prstGeom>
          <a:noFill/>
        </p:spPr>
        <p:txBody>
          <a:bodyPr wrap="square" rtlCol="0">
            <a:spAutoFit/>
          </a:bodyPr>
          <a:lstStyle/>
          <a:p>
            <a:pPr marL="457200" indent="-457200">
              <a:lnSpc>
                <a:spcPct val="150000"/>
              </a:lnSpc>
              <a:buFont typeface="Courier New" panose="02070309020205020404" pitchFamily="49" charset="0"/>
              <a:buChar char="o"/>
            </a:pPr>
            <a:r>
              <a:rPr lang="en-US" sz="3500">
                <a:solidFill>
                  <a:srgbClr val="0070C0"/>
                </a:solidFill>
              </a:rPr>
              <a:t>7 cộng 7 bằng 12, viết 2 nhớ 1</a:t>
            </a:r>
          </a:p>
          <a:p>
            <a:pPr marL="457200" indent="-457200">
              <a:lnSpc>
                <a:spcPct val="150000"/>
              </a:lnSpc>
              <a:buFont typeface="Courier New" panose="02070309020205020404" pitchFamily="49" charset="0"/>
              <a:buChar char="o"/>
            </a:pPr>
            <a:r>
              <a:rPr lang="en-US" sz="3500">
                <a:solidFill>
                  <a:srgbClr val="0070C0"/>
                </a:solidFill>
              </a:rPr>
              <a:t>4 thêm 1 bằng 5, viết 5</a:t>
            </a:r>
          </a:p>
          <a:p>
            <a:pPr marL="457200" indent="-457200">
              <a:lnSpc>
                <a:spcPct val="150000"/>
              </a:lnSpc>
              <a:buFont typeface="Courier New" panose="02070309020205020404" pitchFamily="49" charset="0"/>
              <a:buChar char="o"/>
            </a:pPr>
            <a:r>
              <a:rPr lang="en-US" sz="3500">
                <a:solidFill>
                  <a:srgbClr val="0070C0"/>
                </a:solidFill>
              </a:rPr>
              <a:t>Hạ 3, viết 3</a:t>
            </a:r>
          </a:p>
        </p:txBody>
      </p:sp>
      <p:sp>
        <p:nvSpPr>
          <p:cNvPr id="41" name="Rectangle: Rounded Corners 40">
            <a:extLst>
              <a:ext uri="{FF2B5EF4-FFF2-40B4-BE49-F238E27FC236}">
                <a16:creationId xmlns:a16="http://schemas.microsoft.com/office/drawing/2014/main" id="{074E21DA-2089-47E5-BB6E-1586AAAF7FFF}"/>
              </a:ext>
            </a:extLst>
          </p:cNvPr>
          <p:cNvSpPr/>
          <p:nvPr/>
        </p:nvSpPr>
        <p:spPr>
          <a:xfrm>
            <a:off x="7736852" y="7998661"/>
            <a:ext cx="4464496" cy="792088"/>
          </a:xfrm>
          <a:prstGeom prst="roundRect">
            <a:avLst/>
          </a:prstGeom>
          <a:gradFill flip="none" rotWithShape="1">
            <a:gsLst>
              <a:gs pos="0">
                <a:srgbClr val="FF0066">
                  <a:tint val="66000"/>
                  <a:satMod val="160000"/>
                </a:srgbClr>
              </a:gs>
              <a:gs pos="50000">
                <a:srgbClr val="FF0066">
                  <a:tint val="44500"/>
                  <a:satMod val="160000"/>
                </a:srgbClr>
              </a:gs>
              <a:gs pos="100000">
                <a:srgbClr val="FF0066">
                  <a:tint val="23500"/>
                  <a:satMod val="160000"/>
                </a:srgbClr>
              </a:gs>
            </a:gsLst>
            <a:lin ang="54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a:solidFill>
                  <a:srgbClr val="0070C0"/>
                </a:solidFill>
              </a:rPr>
              <a:t>Vậy 345 + 7 = 352</a:t>
            </a:r>
          </a:p>
        </p:txBody>
      </p:sp>
      <p:sp>
        <p:nvSpPr>
          <p:cNvPr id="42" name="Rectangle: Rounded Corners 41">
            <a:extLst>
              <a:ext uri="{FF2B5EF4-FFF2-40B4-BE49-F238E27FC236}">
                <a16:creationId xmlns:a16="http://schemas.microsoft.com/office/drawing/2014/main" id="{24BF1CD3-C862-44A0-8BA8-69BEEBEC2F94}"/>
              </a:ext>
            </a:extLst>
          </p:cNvPr>
          <p:cNvSpPr/>
          <p:nvPr/>
        </p:nvSpPr>
        <p:spPr>
          <a:xfrm>
            <a:off x="4050402" y="6097441"/>
            <a:ext cx="1729089" cy="2150548"/>
          </a:xfrm>
          <a:prstGeom prst="roundRect">
            <a:avLst/>
          </a:prstGeom>
          <a:solidFill>
            <a:srgbClr val="FFEFA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3" name="Group 42">
            <a:extLst>
              <a:ext uri="{FF2B5EF4-FFF2-40B4-BE49-F238E27FC236}">
                <a16:creationId xmlns:a16="http://schemas.microsoft.com/office/drawing/2014/main" id="{19F42A16-3A92-4798-B21C-6E557E145DC5}"/>
              </a:ext>
            </a:extLst>
          </p:cNvPr>
          <p:cNvGrpSpPr/>
          <p:nvPr/>
        </p:nvGrpSpPr>
        <p:grpSpPr>
          <a:xfrm>
            <a:off x="3996656" y="6097441"/>
            <a:ext cx="1973677" cy="1445260"/>
            <a:chOff x="4237" y="9525"/>
            <a:chExt cx="614888" cy="1445260"/>
          </a:xfrm>
        </p:grpSpPr>
        <p:sp>
          <p:nvSpPr>
            <p:cNvPr id="44" name="Text Box 529">
              <a:extLst>
                <a:ext uri="{FF2B5EF4-FFF2-40B4-BE49-F238E27FC236}">
                  <a16:creationId xmlns:a16="http://schemas.microsoft.com/office/drawing/2014/main" id="{6D4CFA58-EABD-41EE-9896-C96F3FEFD970}"/>
                </a:ext>
              </a:extLst>
            </p:cNvPr>
            <p:cNvSpPr txBox="1"/>
            <p:nvPr/>
          </p:nvSpPr>
          <p:spPr>
            <a:xfrm>
              <a:off x="152400" y="9525"/>
              <a:ext cx="466725" cy="116205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just">
                <a:lnSpc>
                  <a:spcPct val="115000"/>
                </a:lnSpc>
                <a:spcBef>
                  <a:spcPts val="0"/>
                </a:spcBef>
                <a:spcAft>
                  <a:spcPts val="1000"/>
                </a:spcAft>
              </a:pPr>
              <a:r>
                <a:rPr lang="en-US" sz="3500" b="1">
                  <a:solidFill>
                    <a:srgbClr val="3399FF"/>
                  </a:solidFill>
                  <a:effectLst/>
                  <a:latin typeface="+mj-lt"/>
                  <a:ea typeface="Arial" panose="020B0604020202020204" pitchFamily="34" charset="0"/>
                  <a:cs typeface="Arial" panose="020B0604020202020204" pitchFamily="34" charset="0"/>
                </a:rPr>
                <a:t>345</a:t>
              </a:r>
            </a:p>
            <a:p>
              <a:pPr marL="0" marR="0" algn="just">
                <a:lnSpc>
                  <a:spcPct val="115000"/>
                </a:lnSpc>
                <a:spcBef>
                  <a:spcPts val="0"/>
                </a:spcBef>
                <a:spcAft>
                  <a:spcPts val="1000"/>
                </a:spcAft>
              </a:pPr>
              <a:r>
                <a:rPr lang="en-US" sz="3500" b="1">
                  <a:solidFill>
                    <a:srgbClr val="3399FF"/>
                  </a:solidFill>
                  <a:effectLst/>
                  <a:latin typeface="+mj-lt"/>
                  <a:ea typeface="Arial" panose="020B0604020202020204" pitchFamily="34" charset="0"/>
                  <a:cs typeface="Arial" panose="020B0604020202020204" pitchFamily="34" charset="0"/>
                </a:rPr>
                <a:t>    7</a:t>
              </a:r>
              <a:endParaRPr lang="en-US" sz="3500" b="1">
                <a:solidFill>
                  <a:srgbClr val="3399FF"/>
                </a:solidFill>
                <a:latin typeface="+mj-lt"/>
                <a:ea typeface="Arial" panose="020B0604020202020204" pitchFamily="34" charset="0"/>
                <a:cs typeface="Arial" panose="020B0604020202020204" pitchFamily="34" charset="0"/>
              </a:endParaRPr>
            </a:p>
            <a:p>
              <a:pPr marL="0" marR="0" algn="just">
                <a:lnSpc>
                  <a:spcPct val="115000"/>
                </a:lnSpc>
                <a:spcBef>
                  <a:spcPts val="0"/>
                </a:spcBef>
                <a:spcAft>
                  <a:spcPts val="1000"/>
                </a:spcAft>
              </a:pPr>
              <a:r>
                <a:rPr lang="en-GB" sz="3500" b="1">
                  <a:solidFill>
                    <a:srgbClr val="3399FF"/>
                  </a:solidFill>
                  <a:effectLst/>
                  <a:latin typeface="+mj-lt"/>
                  <a:ea typeface="Arial" panose="020B0604020202020204" pitchFamily="34" charset="0"/>
                  <a:cs typeface="Arial" panose="020B0604020202020204" pitchFamily="34" charset="0"/>
                </a:rPr>
                <a:t>352 </a:t>
              </a:r>
              <a:endParaRPr lang="en-US" sz="3500" b="1">
                <a:solidFill>
                  <a:srgbClr val="3399FF"/>
                </a:solidFill>
                <a:effectLst/>
                <a:latin typeface="+mj-lt"/>
                <a:ea typeface="Arial" panose="020B0604020202020204" pitchFamily="34" charset="0"/>
                <a:cs typeface="Arial" panose="020B0604020202020204" pitchFamily="34" charset="0"/>
              </a:endParaRPr>
            </a:p>
          </p:txBody>
        </p:sp>
        <p:sp>
          <p:nvSpPr>
            <p:cNvPr id="45" name="Text Box 530">
              <a:extLst>
                <a:ext uri="{FF2B5EF4-FFF2-40B4-BE49-F238E27FC236}">
                  <a16:creationId xmlns:a16="http://schemas.microsoft.com/office/drawing/2014/main" id="{1A8DDF35-CFA8-4A09-8DCB-4ADF0A0ACAB5}"/>
                </a:ext>
              </a:extLst>
            </p:cNvPr>
            <p:cNvSpPr txBox="1"/>
            <p:nvPr/>
          </p:nvSpPr>
          <p:spPr>
            <a:xfrm>
              <a:off x="4237" y="419100"/>
              <a:ext cx="266700" cy="34290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just">
                <a:lnSpc>
                  <a:spcPct val="115000"/>
                </a:lnSpc>
                <a:spcBef>
                  <a:spcPts val="0"/>
                </a:spcBef>
                <a:spcAft>
                  <a:spcPts val="1000"/>
                </a:spcAft>
              </a:pPr>
              <a:r>
                <a:rPr lang="en-GB" sz="3500">
                  <a:solidFill>
                    <a:srgbClr val="3399FF"/>
                  </a:solidFill>
                  <a:effectLst/>
                  <a:latin typeface="+mj-lt"/>
                  <a:ea typeface="Arial" panose="020B0604020202020204" pitchFamily="34" charset="0"/>
                  <a:cs typeface="Arial" panose="020B0604020202020204" pitchFamily="34" charset="0"/>
                </a:rPr>
                <a:t>+</a:t>
              </a:r>
              <a:endParaRPr lang="en-US" sz="3500">
                <a:solidFill>
                  <a:srgbClr val="3399FF"/>
                </a:solidFill>
                <a:effectLst/>
                <a:latin typeface="+mj-lt"/>
                <a:ea typeface="Arial" panose="020B0604020202020204" pitchFamily="34" charset="0"/>
                <a:cs typeface="Arial" panose="020B0604020202020204" pitchFamily="34" charset="0"/>
              </a:endParaRPr>
            </a:p>
          </p:txBody>
        </p:sp>
        <p:cxnSp>
          <p:nvCxnSpPr>
            <p:cNvPr id="46" name="Straight Connector 45">
              <a:extLst>
                <a:ext uri="{FF2B5EF4-FFF2-40B4-BE49-F238E27FC236}">
                  <a16:creationId xmlns:a16="http://schemas.microsoft.com/office/drawing/2014/main" id="{E4F17ACB-20BD-4221-B08D-C0CD9F35531D}"/>
                </a:ext>
              </a:extLst>
            </p:cNvPr>
            <p:cNvCxnSpPr/>
            <p:nvPr/>
          </p:nvCxnSpPr>
          <p:spPr>
            <a:xfrm>
              <a:off x="66675" y="1454785"/>
              <a:ext cx="476250" cy="0"/>
            </a:xfrm>
            <a:prstGeom prst="line">
              <a:avLst/>
            </a:prstGeom>
            <a:ln w="28575">
              <a:solidFill>
                <a:srgbClr val="0070C0"/>
              </a:solidFill>
            </a:ln>
          </p:spPr>
          <p:style>
            <a:lnRef idx="1">
              <a:schemeClr val="dk1"/>
            </a:lnRef>
            <a:fillRef idx="0">
              <a:schemeClr val="dk1"/>
            </a:fillRef>
            <a:effectRef idx="0">
              <a:schemeClr val="dk1"/>
            </a:effectRef>
            <a:fontRef idx="minor">
              <a:schemeClr val="tx1"/>
            </a:fontRef>
          </p:style>
        </p:cxnSp>
      </p:grpSp>
      <p:sp>
        <p:nvSpPr>
          <p:cNvPr id="47" name="Rectangle: Rounded Corners 46">
            <a:extLst>
              <a:ext uri="{FF2B5EF4-FFF2-40B4-BE49-F238E27FC236}">
                <a16:creationId xmlns:a16="http://schemas.microsoft.com/office/drawing/2014/main" id="{B19E7FE8-400C-4F40-9345-9F6DEE6A8FDB}"/>
              </a:ext>
            </a:extLst>
          </p:cNvPr>
          <p:cNvSpPr/>
          <p:nvPr/>
        </p:nvSpPr>
        <p:spPr>
          <a:xfrm>
            <a:off x="2916536" y="5202831"/>
            <a:ext cx="11385183" cy="3816424"/>
          </a:xfrm>
          <a:prstGeom prst="roundRect">
            <a:avLst/>
          </a:prstGeom>
          <a:solidFill>
            <a:schemeClr val="bg1"/>
          </a:solidFill>
          <a:ln w="1905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TextBox 47">
            <a:extLst>
              <a:ext uri="{FF2B5EF4-FFF2-40B4-BE49-F238E27FC236}">
                <a16:creationId xmlns:a16="http://schemas.microsoft.com/office/drawing/2014/main" id="{064313D6-70F0-44F8-81FE-F2486E43A4F4}"/>
              </a:ext>
            </a:extLst>
          </p:cNvPr>
          <p:cNvSpPr txBox="1"/>
          <p:nvPr/>
        </p:nvSpPr>
        <p:spPr>
          <a:xfrm>
            <a:off x="6792457" y="5349928"/>
            <a:ext cx="8410872" cy="2416239"/>
          </a:xfrm>
          <a:prstGeom prst="rect">
            <a:avLst/>
          </a:prstGeom>
          <a:noFill/>
        </p:spPr>
        <p:txBody>
          <a:bodyPr wrap="square" rtlCol="0">
            <a:spAutoFit/>
          </a:bodyPr>
          <a:lstStyle/>
          <a:p>
            <a:pPr marL="457200" indent="-457200">
              <a:lnSpc>
                <a:spcPct val="150000"/>
              </a:lnSpc>
              <a:buFont typeface="Courier New" panose="02070309020205020404" pitchFamily="49" charset="0"/>
              <a:buChar char="o"/>
            </a:pPr>
            <a:r>
              <a:rPr lang="en-US" sz="3500">
                <a:solidFill>
                  <a:srgbClr val="0070C0"/>
                </a:solidFill>
              </a:rPr>
              <a:t>6 cộng 8 bằng 14, viết 4 nhớ 1</a:t>
            </a:r>
          </a:p>
          <a:p>
            <a:pPr marL="457200" indent="-457200">
              <a:lnSpc>
                <a:spcPct val="150000"/>
              </a:lnSpc>
              <a:buFont typeface="Courier New" panose="02070309020205020404" pitchFamily="49" charset="0"/>
              <a:buChar char="o"/>
            </a:pPr>
            <a:r>
              <a:rPr lang="en-US" sz="3500">
                <a:solidFill>
                  <a:srgbClr val="0070C0"/>
                </a:solidFill>
              </a:rPr>
              <a:t>7 thêm 1 bằng 8, viết 8</a:t>
            </a:r>
          </a:p>
          <a:p>
            <a:pPr marL="457200" indent="-457200">
              <a:lnSpc>
                <a:spcPct val="150000"/>
              </a:lnSpc>
              <a:buFont typeface="Courier New" panose="02070309020205020404" pitchFamily="49" charset="0"/>
              <a:buChar char="o"/>
            </a:pPr>
            <a:r>
              <a:rPr lang="en-US" sz="3500">
                <a:solidFill>
                  <a:srgbClr val="0070C0"/>
                </a:solidFill>
              </a:rPr>
              <a:t>Hạ 5, viết 5</a:t>
            </a:r>
          </a:p>
        </p:txBody>
      </p:sp>
      <p:sp>
        <p:nvSpPr>
          <p:cNvPr id="49" name="Rectangle: Rounded Corners 48">
            <a:extLst>
              <a:ext uri="{FF2B5EF4-FFF2-40B4-BE49-F238E27FC236}">
                <a16:creationId xmlns:a16="http://schemas.microsoft.com/office/drawing/2014/main" id="{B91B6434-F130-4F72-895D-846645E6AA2B}"/>
              </a:ext>
            </a:extLst>
          </p:cNvPr>
          <p:cNvSpPr/>
          <p:nvPr/>
        </p:nvSpPr>
        <p:spPr>
          <a:xfrm>
            <a:off x="7736852" y="7985043"/>
            <a:ext cx="4464496" cy="792088"/>
          </a:xfrm>
          <a:prstGeom prst="roundRect">
            <a:avLst/>
          </a:prstGeom>
          <a:gradFill flip="none" rotWithShape="1">
            <a:gsLst>
              <a:gs pos="0">
                <a:srgbClr val="FF0066">
                  <a:tint val="66000"/>
                  <a:satMod val="160000"/>
                </a:srgbClr>
              </a:gs>
              <a:gs pos="50000">
                <a:srgbClr val="FF0066">
                  <a:tint val="44500"/>
                  <a:satMod val="160000"/>
                </a:srgbClr>
              </a:gs>
              <a:gs pos="100000">
                <a:srgbClr val="FF0066">
                  <a:tint val="23500"/>
                  <a:satMod val="160000"/>
                </a:srgbClr>
              </a:gs>
            </a:gsLst>
            <a:lin ang="54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a:solidFill>
                  <a:srgbClr val="0070C0"/>
                </a:solidFill>
              </a:rPr>
              <a:t>Vậy 576 + 8 = 584</a:t>
            </a:r>
          </a:p>
        </p:txBody>
      </p:sp>
      <p:sp>
        <p:nvSpPr>
          <p:cNvPr id="50" name="Rectangle: Rounded Corners 49">
            <a:extLst>
              <a:ext uri="{FF2B5EF4-FFF2-40B4-BE49-F238E27FC236}">
                <a16:creationId xmlns:a16="http://schemas.microsoft.com/office/drawing/2014/main" id="{BE8F1009-8F95-4114-B147-FE0B16A4A9EC}"/>
              </a:ext>
            </a:extLst>
          </p:cNvPr>
          <p:cNvSpPr/>
          <p:nvPr/>
        </p:nvSpPr>
        <p:spPr>
          <a:xfrm>
            <a:off x="4050402" y="6083823"/>
            <a:ext cx="1729089" cy="2150548"/>
          </a:xfrm>
          <a:prstGeom prst="roundRect">
            <a:avLst/>
          </a:prstGeom>
          <a:solidFill>
            <a:srgbClr val="FFEFA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1" name="Group 50">
            <a:extLst>
              <a:ext uri="{FF2B5EF4-FFF2-40B4-BE49-F238E27FC236}">
                <a16:creationId xmlns:a16="http://schemas.microsoft.com/office/drawing/2014/main" id="{5A193240-9521-4C5C-8A2B-A729139D5659}"/>
              </a:ext>
            </a:extLst>
          </p:cNvPr>
          <p:cNvGrpSpPr/>
          <p:nvPr/>
        </p:nvGrpSpPr>
        <p:grpSpPr>
          <a:xfrm>
            <a:off x="3996656" y="6083823"/>
            <a:ext cx="1973677" cy="1445260"/>
            <a:chOff x="4237" y="9525"/>
            <a:chExt cx="614888" cy="1445260"/>
          </a:xfrm>
        </p:grpSpPr>
        <p:sp>
          <p:nvSpPr>
            <p:cNvPr id="52" name="Text Box 529">
              <a:extLst>
                <a:ext uri="{FF2B5EF4-FFF2-40B4-BE49-F238E27FC236}">
                  <a16:creationId xmlns:a16="http://schemas.microsoft.com/office/drawing/2014/main" id="{DB22CCB1-DD9A-4D6F-AEAD-96E3875AB439}"/>
                </a:ext>
              </a:extLst>
            </p:cNvPr>
            <p:cNvSpPr txBox="1"/>
            <p:nvPr/>
          </p:nvSpPr>
          <p:spPr>
            <a:xfrm>
              <a:off x="152400" y="9525"/>
              <a:ext cx="466725" cy="116205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just">
                <a:lnSpc>
                  <a:spcPct val="115000"/>
                </a:lnSpc>
                <a:spcBef>
                  <a:spcPts val="0"/>
                </a:spcBef>
                <a:spcAft>
                  <a:spcPts val="1000"/>
                </a:spcAft>
              </a:pPr>
              <a:r>
                <a:rPr lang="en-US" sz="3500" b="1">
                  <a:solidFill>
                    <a:srgbClr val="3399FF"/>
                  </a:solidFill>
                  <a:effectLst/>
                  <a:latin typeface="+mj-lt"/>
                  <a:ea typeface="Arial" panose="020B0604020202020204" pitchFamily="34" charset="0"/>
                  <a:cs typeface="Arial" panose="020B0604020202020204" pitchFamily="34" charset="0"/>
                </a:rPr>
                <a:t>576</a:t>
              </a:r>
            </a:p>
            <a:p>
              <a:pPr marL="0" marR="0" algn="just">
                <a:lnSpc>
                  <a:spcPct val="115000"/>
                </a:lnSpc>
                <a:spcBef>
                  <a:spcPts val="0"/>
                </a:spcBef>
                <a:spcAft>
                  <a:spcPts val="1000"/>
                </a:spcAft>
              </a:pPr>
              <a:r>
                <a:rPr lang="en-US" sz="3500" b="1">
                  <a:solidFill>
                    <a:srgbClr val="3399FF"/>
                  </a:solidFill>
                  <a:effectLst/>
                  <a:latin typeface="+mj-lt"/>
                  <a:ea typeface="Arial" panose="020B0604020202020204" pitchFamily="34" charset="0"/>
                  <a:cs typeface="Arial" panose="020B0604020202020204" pitchFamily="34" charset="0"/>
                </a:rPr>
                <a:t>    8</a:t>
              </a:r>
              <a:endParaRPr lang="en-US" sz="3500" b="1">
                <a:solidFill>
                  <a:srgbClr val="3399FF"/>
                </a:solidFill>
                <a:latin typeface="+mj-lt"/>
                <a:ea typeface="Arial" panose="020B0604020202020204" pitchFamily="34" charset="0"/>
                <a:cs typeface="Arial" panose="020B0604020202020204" pitchFamily="34" charset="0"/>
              </a:endParaRPr>
            </a:p>
            <a:p>
              <a:pPr marL="0" marR="0" algn="just">
                <a:lnSpc>
                  <a:spcPct val="115000"/>
                </a:lnSpc>
                <a:spcBef>
                  <a:spcPts val="0"/>
                </a:spcBef>
                <a:spcAft>
                  <a:spcPts val="1000"/>
                </a:spcAft>
              </a:pPr>
              <a:r>
                <a:rPr lang="en-GB" sz="3500" b="1">
                  <a:solidFill>
                    <a:srgbClr val="3399FF"/>
                  </a:solidFill>
                  <a:effectLst/>
                  <a:latin typeface="+mj-lt"/>
                  <a:ea typeface="Arial" panose="020B0604020202020204" pitchFamily="34" charset="0"/>
                  <a:cs typeface="Arial" panose="020B0604020202020204" pitchFamily="34" charset="0"/>
                </a:rPr>
                <a:t>584 </a:t>
              </a:r>
              <a:endParaRPr lang="en-US" sz="3500" b="1">
                <a:solidFill>
                  <a:srgbClr val="3399FF"/>
                </a:solidFill>
                <a:effectLst/>
                <a:latin typeface="+mj-lt"/>
                <a:ea typeface="Arial" panose="020B0604020202020204" pitchFamily="34" charset="0"/>
                <a:cs typeface="Arial" panose="020B0604020202020204" pitchFamily="34" charset="0"/>
              </a:endParaRPr>
            </a:p>
          </p:txBody>
        </p:sp>
        <p:sp>
          <p:nvSpPr>
            <p:cNvPr id="53" name="Text Box 530">
              <a:extLst>
                <a:ext uri="{FF2B5EF4-FFF2-40B4-BE49-F238E27FC236}">
                  <a16:creationId xmlns:a16="http://schemas.microsoft.com/office/drawing/2014/main" id="{73F69F7E-2C07-4DF3-AEDF-971E88D90FF2}"/>
                </a:ext>
              </a:extLst>
            </p:cNvPr>
            <p:cNvSpPr txBox="1"/>
            <p:nvPr/>
          </p:nvSpPr>
          <p:spPr>
            <a:xfrm>
              <a:off x="4237" y="419100"/>
              <a:ext cx="266700" cy="34290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just">
                <a:lnSpc>
                  <a:spcPct val="115000"/>
                </a:lnSpc>
                <a:spcBef>
                  <a:spcPts val="0"/>
                </a:spcBef>
                <a:spcAft>
                  <a:spcPts val="1000"/>
                </a:spcAft>
              </a:pPr>
              <a:r>
                <a:rPr lang="en-GB" sz="3500">
                  <a:solidFill>
                    <a:srgbClr val="3399FF"/>
                  </a:solidFill>
                  <a:effectLst/>
                  <a:latin typeface="+mj-lt"/>
                  <a:ea typeface="Arial" panose="020B0604020202020204" pitchFamily="34" charset="0"/>
                  <a:cs typeface="Arial" panose="020B0604020202020204" pitchFamily="34" charset="0"/>
                </a:rPr>
                <a:t>+</a:t>
              </a:r>
              <a:endParaRPr lang="en-US" sz="3500">
                <a:solidFill>
                  <a:srgbClr val="3399FF"/>
                </a:solidFill>
                <a:effectLst/>
                <a:latin typeface="+mj-lt"/>
                <a:ea typeface="Arial" panose="020B0604020202020204" pitchFamily="34" charset="0"/>
                <a:cs typeface="Arial" panose="020B0604020202020204" pitchFamily="34" charset="0"/>
              </a:endParaRPr>
            </a:p>
          </p:txBody>
        </p:sp>
        <p:cxnSp>
          <p:nvCxnSpPr>
            <p:cNvPr id="54" name="Straight Connector 53">
              <a:extLst>
                <a:ext uri="{FF2B5EF4-FFF2-40B4-BE49-F238E27FC236}">
                  <a16:creationId xmlns:a16="http://schemas.microsoft.com/office/drawing/2014/main" id="{1D47C6FE-342D-4222-9C6F-1268E3910AF0}"/>
                </a:ext>
              </a:extLst>
            </p:cNvPr>
            <p:cNvCxnSpPr/>
            <p:nvPr/>
          </p:nvCxnSpPr>
          <p:spPr>
            <a:xfrm>
              <a:off x="66675" y="1454785"/>
              <a:ext cx="476250" cy="0"/>
            </a:xfrm>
            <a:prstGeom prst="line">
              <a:avLst/>
            </a:prstGeom>
            <a:ln w="28575">
              <a:solidFill>
                <a:srgbClr val="0070C0"/>
              </a:solidFill>
            </a:ln>
          </p:spPr>
          <p:style>
            <a:lnRef idx="1">
              <a:schemeClr val="dk1"/>
            </a:lnRef>
            <a:fillRef idx="0">
              <a:schemeClr val="dk1"/>
            </a:fillRef>
            <a:effectRef idx="0">
              <a:schemeClr val="dk1"/>
            </a:effectRef>
            <a:fontRef idx="minor">
              <a:schemeClr val="tx1"/>
            </a:fontRef>
          </p:style>
        </p:cxnSp>
      </p:grpSp>
      <p:sp>
        <p:nvSpPr>
          <p:cNvPr id="55" name="Rectangle: Rounded Corners 54">
            <a:extLst>
              <a:ext uri="{FF2B5EF4-FFF2-40B4-BE49-F238E27FC236}">
                <a16:creationId xmlns:a16="http://schemas.microsoft.com/office/drawing/2014/main" id="{53D1F9D8-1851-4F49-BD40-4AB97EEC1738}"/>
              </a:ext>
            </a:extLst>
          </p:cNvPr>
          <p:cNvSpPr/>
          <p:nvPr/>
        </p:nvSpPr>
        <p:spPr>
          <a:xfrm>
            <a:off x="2922365" y="5183161"/>
            <a:ext cx="11385183" cy="3816424"/>
          </a:xfrm>
          <a:prstGeom prst="roundRect">
            <a:avLst/>
          </a:prstGeom>
          <a:solidFill>
            <a:schemeClr val="bg1"/>
          </a:solidFill>
          <a:ln w="1905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TextBox 55">
            <a:extLst>
              <a:ext uri="{FF2B5EF4-FFF2-40B4-BE49-F238E27FC236}">
                <a16:creationId xmlns:a16="http://schemas.microsoft.com/office/drawing/2014/main" id="{1E4B142C-346A-46A0-BFDF-68BD5A2C65B2}"/>
              </a:ext>
            </a:extLst>
          </p:cNvPr>
          <p:cNvSpPr txBox="1"/>
          <p:nvPr/>
        </p:nvSpPr>
        <p:spPr>
          <a:xfrm>
            <a:off x="6798286" y="5330258"/>
            <a:ext cx="8410872" cy="2416239"/>
          </a:xfrm>
          <a:prstGeom prst="rect">
            <a:avLst/>
          </a:prstGeom>
          <a:noFill/>
        </p:spPr>
        <p:txBody>
          <a:bodyPr wrap="square" rtlCol="0">
            <a:spAutoFit/>
          </a:bodyPr>
          <a:lstStyle/>
          <a:p>
            <a:pPr marL="457200" indent="-457200">
              <a:lnSpc>
                <a:spcPct val="150000"/>
              </a:lnSpc>
              <a:buFont typeface="Courier New" panose="02070309020205020404" pitchFamily="49" charset="0"/>
              <a:buChar char="o"/>
            </a:pPr>
            <a:r>
              <a:rPr lang="en-US" sz="3500">
                <a:solidFill>
                  <a:srgbClr val="0070C0"/>
                </a:solidFill>
              </a:rPr>
              <a:t>9 cộng 4 bằng 13, viết 3 nhớ 1</a:t>
            </a:r>
          </a:p>
          <a:p>
            <a:pPr marL="457200" indent="-457200">
              <a:lnSpc>
                <a:spcPct val="150000"/>
              </a:lnSpc>
              <a:buFont typeface="Courier New" panose="02070309020205020404" pitchFamily="49" charset="0"/>
              <a:buChar char="o"/>
            </a:pPr>
            <a:r>
              <a:rPr lang="en-US" sz="3500">
                <a:solidFill>
                  <a:srgbClr val="0070C0"/>
                </a:solidFill>
              </a:rPr>
              <a:t>3 thêm 1 bằng 4, viết 4</a:t>
            </a:r>
          </a:p>
          <a:p>
            <a:pPr marL="457200" indent="-457200">
              <a:lnSpc>
                <a:spcPct val="150000"/>
              </a:lnSpc>
              <a:buFont typeface="Courier New" panose="02070309020205020404" pitchFamily="49" charset="0"/>
              <a:buChar char="o"/>
            </a:pPr>
            <a:r>
              <a:rPr lang="en-US" sz="3500">
                <a:solidFill>
                  <a:srgbClr val="0070C0"/>
                </a:solidFill>
              </a:rPr>
              <a:t>Hạ 4, viết 4</a:t>
            </a:r>
          </a:p>
        </p:txBody>
      </p:sp>
      <p:sp>
        <p:nvSpPr>
          <p:cNvPr id="57" name="Rectangle: Rounded Corners 56">
            <a:extLst>
              <a:ext uri="{FF2B5EF4-FFF2-40B4-BE49-F238E27FC236}">
                <a16:creationId xmlns:a16="http://schemas.microsoft.com/office/drawing/2014/main" id="{6D06FAFE-0635-47E3-BDDB-403DC5903BC8}"/>
              </a:ext>
            </a:extLst>
          </p:cNvPr>
          <p:cNvSpPr/>
          <p:nvPr/>
        </p:nvSpPr>
        <p:spPr>
          <a:xfrm>
            <a:off x="7742681" y="7965373"/>
            <a:ext cx="4464496" cy="792088"/>
          </a:xfrm>
          <a:prstGeom prst="roundRect">
            <a:avLst/>
          </a:prstGeom>
          <a:gradFill flip="none" rotWithShape="1">
            <a:gsLst>
              <a:gs pos="0">
                <a:srgbClr val="FF0066">
                  <a:tint val="66000"/>
                  <a:satMod val="160000"/>
                </a:srgbClr>
              </a:gs>
              <a:gs pos="50000">
                <a:srgbClr val="FF0066">
                  <a:tint val="44500"/>
                  <a:satMod val="160000"/>
                </a:srgbClr>
              </a:gs>
              <a:gs pos="100000">
                <a:srgbClr val="FF0066">
                  <a:tint val="23500"/>
                  <a:satMod val="160000"/>
                </a:srgbClr>
              </a:gs>
            </a:gsLst>
            <a:lin ang="54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a:solidFill>
                  <a:srgbClr val="0070C0"/>
                </a:solidFill>
              </a:rPr>
              <a:t>Vậy 439 + 4 = 443</a:t>
            </a:r>
          </a:p>
        </p:txBody>
      </p:sp>
      <p:sp>
        <p:nvSpPr>
          <p:cNvPr id="58" name="Rectangle: Rounded Corners 57">
            <a:extLst>
              <a:ext uri="{FF2B5EF4-FFF2-40B4-BE49-F238E27FC236}">
                <a16:creationId xmlns:a16="http://schemas.microsoft.com/office/drawing/2014/main" id="{8C523A0C-C8F1-49DC-80A4-9986594EA9EA}"/>
              </a:ext>
            </a:extLst>
          </p:cNvPr>
          <p:cNvSpPr/>
          <p:nvPr/>
        </p:nvSpPr>
        <p:spPr>
          <a:xfrm>
            <a:off x="4056231" y="6064153"/>
            <a:ext cx="1729089" cy="2150548"/>
          </a:xfrm>
          <a:prstGeom prst="roundRect">
            <a:avLst/>
          </a:prstGeom>
          <a:solidFill>
            <a:srgbClr val="FFEFA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9" name="Group 58">
            <a:extLst>
              <a:ext uri="{FF2B5EF4-FFF2-40B4-BE49-F238E27FC236}">
                <a16:creationId xmlns:a16="http://schemas.microsoft.com/office/drawing/2014/main" id="{97C98212-AE6B-43B8-B2F4-DAD69CAC12C5}"/>
              </a:ext>
            </a:extLst>
          </p:cNvPr>
          <p:cNvGrpSpPr/>
          <p:nvPr/>
        </p:nvGrpSpPr>
        <p:grpSpPr>
          <a:xfrm>
            <a:off x="4002485" y="6064153"/>
            <a:ext cx="1973677" cy="1445260"/>
            <a:chOff x="4237" y="9525"/>
            <a:chExt cx="614888" cy="1445260"/>
          </a:xfrm>
        </p:grpSpPr>
        <p:sp>
          <p:nvSpPr>
            <p:cNvPr id="60" name="Text Box 529">
              <a:extLst>
                <a:ext uri="{FF2B5EF4-FFF2-40B4-BE49-F238E27FC236}">
                  <a16:creationId xmlns:a16="http://schemas.microsoft.com/office/drawing/2014/main" id="{98FAB4F8-1835-4610-B80F-A1F335E458D9}"/>
                </a:ext>
              </a:extLst>
            </p:cNvPr>
            <p:cNvSpPr txBox="1"/>
            <p:nvPr/>
          </p:nvSpPr>
          <p:spPr>
            <a:xfrm>
              <a:off x="152400" y="9525"/>
              <a:ext cx="466725" cy="116205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just">
                <a:lnSpc>
                  <a:spcPct val="115000"/>
                </a:lnSpc>
                <a:spcBef>
                  <a:spcPts val="0"/>
                </a:spcBef>
                <a:spcAft>
                  <a:spcPts val="1000"/>
                </a:spcAft>
              </a:pPr>
              <a:r>
                <a:rPr lang="en-US" sz="3500" b="1">
                  <a:solidFill>
                    <a:srgbClr val="3399FF"/>
                  </a:solidFill>
                  <a:effectLst/>
                  <a:latin typeface="+mj-lt"/>
                  <a:ea typeface="Arial" panose="020B0604020202020204" pitchFamily="34" charset="0"/>
                  <a:cs typeface="Arial" panose="020B0604020202020204" pitchFamily="34" charset="0"/>
                </a:rPr>
                <a:t>439</a:t>
              </a:r>
            </a:p>
            <a:p>
              <a:pPr marL="0" marR="0" algn="just">
                <a:lnSpc>
                  <a:spcPct val="115000"/>
                </a:lnSpc>
                <a:spcBef>
                  <a:spcPts val="0"/>
                </a:spcBef>
                <a:spcAft>
                  <a:spcPts val="1000"/>
                </a:spcAft>
              </a:pPr>
              <a:r>
                <a:rPr lang="en-US" sz="3500" b="1">
                  <a:solidFill>
                    <a:srgbClr val="3399FF"/>
                  </a:solidFill>
                  <a:effectLst/>
                  <a:latin typeface="+mj-lt"/>
                  <a:ea typeface="Arial" panose="020B0604020202020204" pitchFamily="34" charset="0"/>
                  <a:cs typeface="Arial" panose="020B0604020202020204" pitchFamily="34" charset="0"/>
                </a:rPr>
                <a:t>    4</a:t>
              </a:r>
              <a:endParaRPr lang="en-US" sz="3500" b="1">
                <a:solidFill>
                  <a:srgbClr val="3399FF"/>
                </a:solidFill>
                <a:latin typeface="+mj-lt"/>
                <a:ea typeface="Arial" panose="020B0604020202020204" pitchFamily="34" charset="0"/>
                <a:cs typeface="Arial" panose="020B0604020202020204" pitchFamily="34" charset="0"/>
              </a:endParaRPr>
            </a:p>
            <a:p>
              <a:pPr marL="0" marR="0" algn="just">
                <a:lnSpc>
                  <a:spcPct val="115000"/>
                </a:lnSpc>
                <a:spcBef>
                  <a:spcPts val="0"/>
                </a:spcBef>
                <a:spcAft>
                  <a:spcPts val="1000"/>
                </a:spcAft>
              </a:pPr>
              <a:r>
                <a:rPr lang="en-GB" sz="3500" b="1">
                  <a:solidFill>
                    <a:srgbClr val="3399FF"/>
                  </a:solidFill>
                  <a:effectLst/>
                  <a:latin typeface="+mj-lt"/>
                  <a:ea typeface="Arial" panose="020B0604020202020204" pitchFamily="34" charset="0"/>
                  <a:cs typeface="Arial" panose="020B0604020202020204" pitchFamily="34" charset="0"/>
                </a:rPr>
                <a:t>443 </a:t>
              </a:r>
              <a:endParaRPr lang="en-US" sz="3500" b="1">
                <a:solidFill>
                  <a:srgbClr val="3399FF"/>
                </a:solidFill>
                <a:effectLst/>
                <a:latin typeface="+mj-lt"/>
                <a:ea typeface="Arial" panose="020B0604020202020204" pitchFamily="34" charset="0"/>
                <a:cs typeface="Arial" panose="020B0604020202020204" pitchFamily="34" charset="0"/>
              </a:endParaRPr>
            </a:p>
          </p:txBody>
        </p:sp>
        <p:sp>
          <p:nvSpPr>
            <p:cNvPr id="61" name="Text Box 530">
              <a:extLst>
                <a:ext uri="{FF2B5EF4-FFF2-40B4-BE49-F238E27FC236}">
                  <a16:creationId xmlns:a16="http://schemas.microsoft.com/office/drawing/2014/main" id="{648DB360-BE85-41FB-977A-AE6B0F85E0E8}"/>
                </a:ext>
              </a:extLst>
            </p:cNvPr>
            <p:cNvSpPr txBox="1"/>
            <p:nvPr/>
          </p:nvSpPr>
          <p:spPr>
            <a:xfrm>
              <a:off x="4237" y="419100"/>
              <a:ext cx="266700" cy="34290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just">
                <a:lnSpc>
                  <a:spcPct val="115000"/>
                </a:lnSpc>
                <a:spcBef>
                  <a:spcPts val="0"/>
                </a:spcBef>
                <a:spcAft>
                  <a:spcPts val="1000"/>
                </a:spcAft>
              </a:pPr>
              <a:r>
                <a:rPr lang="en-GB" sz="3500">
                  <a:solidFill>
                    <a:srgbClr val="3399FF"/>
                  </a:solidFill>
                  <a:effectLst/>
                  <a:latin typeface="+mj-lt"/>
                  <a:ea typeface="Arial" panose="020B0604020202020204" pitchFamily="34" charset="0"/>
                  <a:cs typeface="Arial" panose="020B0604020202020204" pitchFamily="34" charset="0"/>
                </a:rPr>
                <a:t>+</a:t>
              </a:r>
              <a:endParaRPr lang="en-US" sz="3500">
                <a:solidFill>
                  <a:srgbClr val="3399FF"/>
                </a:solidFill>
                <a:effectLst/>
                <a:latin typeface="+mj-lt"/>
                <a:ea typeface="Arial" panose="020B0604020202020204" pitchFamily="34" charset="0"/>
                <a:cs typeface="Arial" panose="020B0604020202020204" pitchFamily="34" charset="0"/>
              </a:endParaRPr>
            </a:p>
          </p:txBody>
        </p:sp>
        <p:cxnSp>
          <p:nvCxnSpPr>
            <p:cNvPr id="62" name="Straight Connector 61">
              <a:extLst>
                <a:ext uri="{FF2B5EF4-FFF2-40B4-BE49-F238E27FC236}">
                  <a16:creationId xmlns:a16="http://schemas.microsoft.com/office/drawing/2014/main" id="{8F684C0B-3880-4A04-B9E7-70119A5FB297}"/>
                </a:ext>
              </a:extLst>
            </p:cNvPr>
            <p:cNvCxnSpPr/>
            <p:nvPr/>
          </p:nvCxnSpPr>
          <p:spPr>
            <a:xfrm>
              <a:off x="66675" y="1454785"/>
              <a:ext cx="476250" cy="0"/>
            </a:xfrm>
            <a:prstGeom prst="line">
              <a:avLst/>
            </a:prstGeom>
            <a:ln w="28575">
              <a:solidFill>
                <a:srgbClr val="0070C0"/>
              </a:solidFill>
            </a:ln>
          </p:spPr>
          <p:style>
            <a:lnRef idx="1">
              <a:schemeClr val="dk1"/>
            </a:lnRef>
            <a:fillRef idx="0">
              <a:schemeClr val="dk1"/>
            </a:fillRef>
            <a:effectRef idx="0">
              <a:schemeClr val="dk1"/>
            </a:effectRef>
            <a:fontRef idx="minor">
              <a:schemeClr val="tx1"/>
            </a:fontRef>
          </p:style>
        </p:cxnSp>
      </p:grpSp>
      <p:sp>
        <p:nvSpPr>
          <p:cNvPr id="63" name="Rectangle: Rounded Corners 62">
            <a:extLst>
              <a:ext uri="{FF2B5EF4-FFF2-40B4-BE49-F238E27FC236}">
                <a16:creationId xmlns:a16="http://schemas.microsoft.com/office/drawing/2014/main" id="{FDDB2B98-03A8-4336-9243-9D79F2249A16}"/>
              </a:ext>
            </a:extLst>
          </p:cNvPr>
          <p:cNvSpPr/>
          <p:nvPr/>
        </p:nvSpPr>
        <p:spPr>
          <a:xfrm>
            <a:off x="2916536" y="5183161"/>
            <a:ext cx="11385183" cy="3816424"/>
          </a:xfrm>
          <a:prstGeom prst="roundRect">
            <a:avLst/>
          </a:prstGeom>
          <a:solidFill>
            <a:schemeClr val="bg1"/>
          </a:solidFill>
          <a:ln w="1905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TextBox 63">
            <a:extLst>
              <a:ext uri="{FF2B5EF4-FFF2-40B4-BE49-F238E27FC236}">
                <a16:creationId xmlns:a16="http://schemas.microsoft.com/office/drawing/2014/main" id="{5A9251B7-5C59-4C2E-A5C4-03080D4F8421}"/>
              </a:ext>
            </a:extLst>
          </p:cNvPr>
          <p:cNvSpPr txBox="1"/>
          <p:nvPr/>
        </p:nvSpPr>
        <p:spPr>
          <a:xfrm>
            <a:off x="6792457" y="5330258"/>
            <a:ext cx="8410872" cy="2416239"/>
          </a:xfrm>
          <a:prstGeom prst="rect">
            <a:avLst/>
          </a:prstGeom>
          <a:noFill/>
        </p:spPr>
        <p:txBody>
          <a:bodyPr wrap="square" rtlCol="0">
            <a:spAutoFit/>
          </a:bodyPr>
          <a:lstStyle/>
          <a:p>
            <a:pPr marL="457200" indent="-457200">
              <a:lnSpc>
                <a:spcPct val="150000"/>
              </a:lnSpc>
              <a:buFont typeface="Courier New" panose="02070309020205020404" pitchFamily="49" charset="0"/>
              <a:buChar char="o"/>
            </a:pPr>
            <a:r>
              <a:rPr lang="en-US" sz="3500">
                <a:solidFill>
                  <a:srgbClr val="0070C0"/>
                </a:solidFill>
              </a:rPr>
              <a:t>6 cộng 5 bằng 11, viết 1 nhớ 1</a:t>
            </a:r>
          </a:p>
          <a:p>
            <a:pPr marL="457200" indent="-457200">
              <a:lnSpc>
                <a:spcPct val="150000"/>
              </a:lnSpc>
              <a:buFont typeface="Courier New" panose="02070309020205020404" pitchFamily="49" charset="0"/>
              <a:buChar char="o"/>
            </a:pPr>
            <a:r>
              <a:rPr lang="en-US" sz="3500">
                <a:solidFill>
                  <a:srgbClr val="0070C0"/>
                </a:solidFill>
              </a:rPr>
              <a:t>0 thêm 1 bằng 1, viết 1</a:t>
            </a:r>
          </a:p>
          <a:p>
            <a:pPr marL="457200" indent="-457200">
              <a:lnSpc>
                <a:spcPct val="150000"/>
              </a:lnSpc>
              <a:buFont typeface="Courier New" panose="02070309020205020404" pitchFamily="49" charset="0"/>
              <a:buChar char="o"/>
            </a:pPr>
            <a:r>
              <a:rPr lang="en-US" sz="3500">
                <a:solidFill>
                  <a:srgbClr val="0070C0"/>
                </a:solidFill>
              </a:rPr>
              <a:t>Hạ 8, viết 8</a:t>
            </a:r>
          </a:p>
        </p:txBody>
      </p:sp>
      <p:sp>
        <p:nvSpPr>
          <p:cNvPr id="65" name="Rectangle: Rounded Corners 64">
            <a:extLst>
              <a:ext uri="{FF2B5EF4-FFF2-40B4-BE49-F238E27FC236}">
                <a16:creationId xmlns:a16="http://schemas.microsoft.com/office/drawing/2014/main" id="{546B1636-E0C7-47B8-9405-CA4936796523}"/>
              </a:ext>
            </a:extLst>
          </p:cNvPr>
          <p:cNvSpPr/>
          <p:nvPr/>
        </p:nvSpPr>
        <p:spPr>
          <a:xfrm>
            <a:off x="7736852" y="7965373"/>
            <a:ext cx="4464496" cy="792088"/>
          </a:xfrm>
          <a:prstGeom prst="roundRect">
            <a:avLst/>
          </a:prstGeom>
          <a:gradFill flip="none" rotWithShape="1">
            <a:gsLst>
              <a:gs pos="0">
                <a:srgbClr val="FF0066">
                  <a:tint val="66000"/>
                  <a:satMod val="160000"/>
                </a:srgbClr>
              </a:gs>
              <a:gs pos="50000">
                <a:srgbClr val="FF0066">
                  <a:tint val="44500"/>
                  <a:satMod val="160000"/>
                </a:srgbClr>
              </a:gs>
              <a:gs pos="100000">
                <a:srgbClr val="FF0066">
                  <a:tint val="23500"/>
                  <a:satMod val="160000"/>
                </a:srgbClr>
              </a:gs>
            </a:gsLst>
            <a:lin ang="54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a:solidFill>
                  <a:srgbClr val="0070C0"/>
                </a:solidFill>
              </a:rPr>
              <a:t>Vậy 806 + 5 = 811</a:t>
            </a:r>
          </a:p>
        </p:txBody>
      </p:sp>
      <p:sp>
        <p:nvSpPr>
          <p:cNvPr id="66" name="Rectangle: Rounded Corners 65">
            <a:extLst>
              <a:ext uri="{FF2B5EF4-FFF2-40B4-BE49-F238E27FC236}">
                <a16:creationId xmlns:a16="http://schemas.microsoft.com/office/drawing/2014/main" id="{2B7383AB-4244-4A72-ABDC-3B41899300DC}"/>
              </a:ext>
            </a:extLst>
          </p:cNvPr>
          <p:cNvSpPr/>
          <p:nvPr/>
        </p:nvSpPr>
        <p:spPr>
          <a:xfrm>
            <a:off x="4050402" y="6064153"/>
            <a:ext cx="1729089" cy="2150548"/>
          </a:xfrm>
          <a:prstGeom prst="roundRect">
            <a:avLst/>
          </a:prstGeom>
          <a:solidFill>
            <a:srgbClr val="FFEFA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7" name="Group 66">
            <a:extLst>
              <a:ext uri="{FF2B5EF4-FFF2-40B4-BE49-F238E27FC236}">
                <a16:creationId xmlns:a16="http://schemas.microsoft.com/office/drawing/2014/main" id="{98F66E0C-F415-4D5C-BFEB-854F919887F6}"/>
              </a:ext>
            </a:extLst>
          </p:cNvPr>
          <p:cNvGrpSpPr/>
          <p:nvPr/>
        </p:nvGrpSpPr>
        <p:grpSpPr>
          <a:xfrm>
            <a:off x="3996656" y="6064153"/>
            <a:ext cx="1973677" cy="1445260"/>
            <a:chOff x="4237" y="9525"/>
            <a:chExt cx="614888" cy="1445260"/>
          </a:xfrm>
        </p:grpSpPr>
        <p:sp>
          <p:nvSpPr>
            <p:cNvPr id="68" name="Text Box 529">
              <a:extLst>
                <a:ext uri="{FF2B5EF4-FFF2-40B4-BE49-F238E27FC236}">
                  <a16:creationId xmlns:a16="http://schemas.microsoft.com/office/drawing/2014/main" id="{FE333238-CC72-4BF3-8673-F941EE167E8D}"/>
                </a:ext>
              </a:extLst>
            </p:cNvPr>
            <p:cNvSpPr txBox="1"/>
            <p:nvPr/>
          </p:nvSpPr>
          <p:spPr>
            <a:xfrm>
              <a:off x="152400" y="9525"/>
              <a:ext cx="466725" cy="116205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just">
                <a:lnSpc>
                  <a:spcPct val="115000"/>
                </a:lnSpc>
                <a:spcBef>
                  <a:spcPts val="0"/>
                </a:spcBef>
                <a:spcAft>
                  <a:spcPts val="1000"/>
                </a:spcAft>
              </a:pPr>
              <a:r>
                <a:rPr lang="en-US" sz="3500" b="1">
                  <a:solidFill>
                    <a:srgbClr val="3399FF"/>
                  </a:solidFill>
                  <a:effectLst/>
                  <a:latin typeface="+mj-lt"/>
                  <a:ea typeface="Arial" panose="020B0604020202020204" pitchFamily="34" charset="0"/>
                  <a:cs typeface="Arial" panose="020B0604020202020204" pitchFamily="34" charset="0"/>
                </a:rPr>
                <a:t>806</a:t>
              </a:r>
            </a:p>
            <a:p>
              <a:pPr marL="0" marR="0" algn="just">
                <a:lnSpc>
                  <a:spcPct val="115000"/>
                </a:lnSpc>
                <a:spcBef>
                  <a:spcPts val="0"/>
                </a:spcBef>
                <a:spcAft>
                  <a:spcPts val="1000"/>
                </a:spcAft>
              </a:pPr>
              <a:r>
                <a:rPr lang="en-US" sz="3500" b="1">
                  <a:solidFill>
                    <a:srgbClr val="3399FF"/>
                  </a:solidFill>
                  <a:effectLst/>
                  <a:latin typeface="+mj-lt"/>
                  <a:ea typeface="Arial" panose="020B0604020202020204" pitchFamily="34" charset="0"/>
                  <a:cs typeface="Arial" panose="020B0604020202020204" pitchFamily="34" charset="0"/>
                </a:rPr>
                <a:t>    5</a:t>
              </a:r>
              <a:endParaRPr lang="en-US" sz="3500" b="1">
                <a:solidFill>
                  <a:srgbClr val="3399FF"/>
                </a:solidFill>
                <a:latin typeface="+mj-lt"/>
                <a:ea typeface="Arial" panose="020B0604020202020204" pitchFamily="34" charset="0"/>
                <a:cs typeface="Arial" panose="020B0604020202020204" pitchFamily="34" charset="0"/>
              </a:endParaRPr>
            </a:p>
            <a:p>
              <a:pPr marL="0" marR="0" algn="just">
                <a:lnSpc>
                  <a:spcPct val="115000"/>
                </a:lnSpc>
                <a:spcBef>
                  <a:spcPts val="0"/>
                </a:spcBef>
                <a:spcAft>
                  <a:spcPts val="1000"/>
                </a:spcAft>
              </a:pPr>
              <a:r>
                <a:rPr lang="en-GB" sz="3500" b="1">
                  <a:solidFill>
                    <a:srgbClr val="3399FF"/>
                  </a:solidFill>
                  <a:effectLst/>
                  <a:latin typeface="+mj-lt"/>
                  <a:ea typeface="Arial" panose="020B0604020202020204" pitchFamily="34" charset="0"/>
                  <a:cs typeface="Arial" panose="020B0604020202020204" pitchFamily="34" charset="0"/>
                </a:rPr>
                <a:t>811 </a:t>
              </a:r>
              <a:endParaRPr lang="en-US" sz="3500" b="1">
                <a:solidFill>
                  <a:srgbClr val="3399FF"/>
                </a:solidFill>
                <a:effectLst/>
                <a:latin typeface="+mj-lt"/>
                <a:ea typeface="Arial" panose="020B0604020202020204" pitchFamily="34" charset="0"/>
                <a:cs typeface="Arial" panose="020B0604020202020204" pitchFamily="34" charset="0"/>
              </a:endParaRPr>
            </a:p>
          </p:txBody>
        </p:sp>
        <p:sp>
          <p:nvSpPr>
            <p:cNvPr id="69" name="Text Box 530">
              <a:extLst>
                <a:ext uri="{FF2B5EF4-FFF2-40B4-BE49-F238E27FC236}">
                  <a16:creationId xmlns:a16="http://schemas.microsoft.com/office/drawing/2014/main" id="{B265FA5A-7462-4EAC-A520-92DE6C1899B4}"/>
                </a:ext>
              </a:extLst>
            </p:cNvPr>
            <p:cNvSpPr txBox="1"/>
            <p:nvPr/>
          </p:nvSpPr>
          <p:spPr>
            <a:xfrm>
              <a:off x="4237" y="419100"/>
              <a:ext cx="266700" cy="34290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just">
                <a:lnSpc>
                  <a:spcPct val="115000"/>
                </a:lnSpc>
                <a:spcBef>
                  <a:spcPts val="0"/>
                </a:spcBef>
                <a:spcAft>
                  <a:spcPts val="1000"/>
                </a:spcAft>
              </a:pPr>
              <a:r>
                <a:rPr lang="en-GB" sz="3500">
                  <a:solidFill>
                    <a:srgbClr val="3399FF"/>
                  </a:solidFill>
                  <a:effectLst/>
                  <a:latin typeface="+mj-lt"/>
                  <a:ea typeface="Arial" panose="020B0604020202020204" pitchFamily="34" charset="0"/>
                  <a:cs typeface="Arial" panose="020B0604020202020204" pitchFamily="34" charset="0"/>
                </a:rPr>
                <a:t>+</a:t>
              </a:r>
              <a:endParaRPr lang="en-US" sz="3500">
                <a:solidFill>
                  <a:srgbClr val="3399FF"/>
                </a:solidFill>
                <a:effectLst/>
                <a:latin typeface="+mj-lt"/>
                <a:ea typeface="Arial" panose="020B0604020202020204" pitchFamily="34" charset="0"/>
                <a:cs typeface="Arial" panose="020B0604020202020204" pitchFamily="34" charset="0"/>
              </a:endParaRPr>
            </a:p>
          </p:txBody>
        </p:sp>
        <p:cxnSp>
          <p:nvCxnSpPr>
            <p:cNvPr id="70" name="Straight Connector 69">
              <a:extLst>
                <a:ext uri="{FF2B5EF4-FFF2-40B4-BE49-F238E27FC236}">
                  <a16:creationId xmlns:a16="http://schemas.microsoft.com/office/drawing/2014/main" id="{32408907-EC28-40BC-83E1-A4ED33D5237A}"/>
                </a:ext>
              </a:extLst>
            </p:cNvPr>
            <p:cNvCxnSpPr/>
            <p:nvPr/>
          </p:nvCxnSpPr>
          <p:spPr>
            <a:xfrm>
              <a:off x="66675" y="1454785"/>
              <a:ext cx="476250" cy="0"/>
            </a:xfrm>
            <a:prstGeom prst="line">
              <a:avLst/>
            </a:prstGeom>
            <a:ln w="28575">
              <a:solidFill>
                <a:srgbClr val="0070C0"/>
              </a:solidFill>
            </a:ln>
          </p:spPr>
          <p:style>
            <a:lnRef idx="1">
              <a:schemeClr val="dk1"/>
            </a:lnRef>
            <a:fillRef idx="0">
              <a:schemeClr val="dk1"/>
            </a:fillRef>
            <a:effectRef idx="0">
              <a:schemeClr val="dk1"/>
            </a:effectRef>
            <a:fontRef idx="minor">
              <a:schemeClr val="tx1"/>
            </a:fontRef>
          </p:style>
        </p:cxnSp>
      </p:grpSp>
      <p:pic>
        <p:nvPicPr>
          <p:cNvPr id="6148" name="Picture 4" descr="Download Teacher Image HQ PNG Image | FreePNGImg">
            <a:extLst>
              <a:ext uri="{FF2B5EF4-FFF2-40B4-BE49-F238E27FC236}">
                <a16:creationId xmlns:a16="http://schemas.microsoft.com/office/drawing/2014/main" id="{9EDE366A-997A-47E2-B4F4-E99F9243E90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30506" y="3098207"/>
            <a:ext cx="7727782" cy="7567089"/>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Cách vẽ hoa hoạt hình mới nhất 2021 - Vẽ.vn">
            <a:extLst>
              <a:ext uri="{FF2B5EF4-FFF2-40B4-BE49-F238E27FC236}">
                <a16:creationId xmlns:a16="http://schemas.microsoft.com/office/drawing/2014/main" id="{9FA0FCAF-5628-4C77-8FBA-5F2CA72B194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314733" y="4945686"/>
            <a:ext cx="5356800" cy="4740531"/>
          </a:xfrm>
          <a:prstGeom prst="rect">
            <a:avLst/>
          </a:prstGeom>
          <a:noFill/>
          <a:extLst>
            <a:ext uri="{909E8E84-426E-40DD-AFC4-6F175D3DCCD1}">
              <a14:hiddenFill xmlns:a14="http://schemas.microsoft.com/office/drawing/2010/main">
                <a:solidFill>
                  <a:srgbClr val="FFFFFF"/>
                </a:solidFill>
              </a14:hiddenFill>
            </a:ext>
          </a:extLst>
        </p:spPr>
      </p:pic>
      <p:pic>
        <p:nvPicPr>
          <p:cNvPr id="6152" name="Picture 8" descr="Hình ảnh Mặt Trời đẹp nhất (ảnh chụp, 3D, hình vẽ)">
            <a:extLst>
              <a:ext uri="{FF2B5EF4-FFF2-40B4-BE49-F238E27FC236}">
                <a16:creationId xmlns:a16="http://schemas.microsoft.com/office/drawing/2014/main" id="{E166D794-481E-48FD-9FA3-9FED17C1108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3053141" y="-340323"/>
            <a:ext cx="3585766" cy="3585766"/>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9">
            <a:extLst>
              <a:ext uri="{FF2B5EF4-FFF2-40B4-BE49-F238E27FC236}">
                <a16:creationId xmlns:a16="http://schemas.microsoft.com/office/drawing/2014/main" id="{4B4663FF-271F-45A2-9A46-897B42FA0BD2}"/>
              </a:ext>
            </a:extLst>
          </p:cNvPr>
          <p:cNvPicPr>
            <a:picLocks noChangeAspect="1"/>
          </p:cNvPicPr>
          <p:nvPr/>
        </p:nvPicPr>
        <p:blipFill>
          <a:blip r:embed="rId6"/>
          <a:stretch>
            <a:fillRect/>
          </a:stretch>
        </p:blipFill>
        <p:spPr>
          <a:xfrm>
            <a:off x="14313543" y="2935533"/>
            <a:ext cx="866775" cy="381000"/>
          </a:xfrm>
          <a:prstGeom prst="rect">
            <a:avLst/>
          </a:prstGeom>
        </p:spPr>
      </p:pic>
    </p:spTree>
  </p:cSld>
  <p:clrMapOvr>
    <a:masterClrMapping/>
  </p:clrMapOvr>
  <p:transition spd="slow" advClick="0">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ppt_x"/>
                                          </p:val>
                                        </p:tav>
                                        <p:tav tm="100000">
                                          <p:val>
                                            <p:strVal val="#ppt_x"/>
                                          </p:val>
                                        </p:tav>
                                      </p:tavLst>
                                    </p:anim>
                                    <p:anim calcmode="lin" valueType="num">
                                      <p:cBhvr additive="base">
                                        <p:cTn id="16" dur="500" fill="hold"/>
                                        <p:tgtEl>
                                          <p:spTgt spid="12"/>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500" fill="hold"/>
                                        <p:tgtEl>
                                          <p:spTgt spid="16"/>
                                        </p:tgtEl>
                                        <p:attrNameLst>
                                          <p:attrName>ppt_x</p:attrName>
                                        </p:attrNameLst>
                                      </p:cBhvr>
                                      <p:tavLst>
                                        <p:tav tm="0">
                                          <p:val>
                                            <p:strVal val="#ppt_x"/>
                                          </p:val>
                                        </p:tav>
                                        <p:tav tm="100000">
                                          <p:val>
                                            <p:strVal val="#ppt_x"/>
                                          </p:val>
                                        </p:tav>
                                      </p:tavLst>
                                    </p:anim>
                                    <p:anim calcmode="lin" valueType="num">
                                      <p:cBhvr additive="base">
                                        <p:cTn id="20" dur="500" fill="hold"/>
                                        <p:tgtEl>
                                          <p:spTgt spid="16"/>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7"/>
                                        </p:tgtEl>
                                        <p:attrNameLst>
                                          <p:attrName>style.visibility</p:attrName>
                                        </p:attrNameLst>
                                      </p:cBhvr>
                                      <p:to>
                                        <p:strVal val="visible"/>
                                      </p:to>
                                    </p:set>
                                    <p:anim calcmode="lin" valueType="num">
                                      <p:cBhvr additive="base">
                                        <p:cTn id="23" dur="500" fill="hold"/>
                                        <p:tgtEl>
                                          <p:spTgt spid="17"/>
                                        </p:tgtEl>
                                        <p:attrNameLst>
                                          <p:attrName>ppt_x</p:attrName>
                                        </p:attrNameLst>
                                      </p:cBhvr>
                                      <p:tavLst>
                                        <p:tav tm="0">
                                          <p:val>
                                            <p:strVal val="#ppt_x"/>
                                          </p:val>
                                        </p:tav>
                                        <p:tav tm="100000">
                                          <p:val>
                                            <p:strVal val="#ppt_x"/>
                                          </p:val>
                                        </p:tav>
                                      </p:tavLst>
                                    </p:anim>
                                    <p:anim calcmode="lin" valueType="num">
                                      <p:cBhvr additive="base">
                                        <p:cTn id="24" dur="500" fill="hold"/>
                                        <p:tgtEl>
                                          <p:spTgt spid="17"/>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21"/>
                                        </p:tgtEl>
                                        <p:attrNameLst>
                                          <p:attrName>style.visibility</p:attrName>
                                        </p:attrNameLst>
                                      </p:cBhvr>
                                      <p:to>
                                        <p:strVal val="visible"/>
                                      </p:to>
                                    </p:set>
                                    <p:anim calcmode="lin" valueType="num">
                                      <p:cBhvr additive="base">
                                        <p:cTn id="27" dur="500" fill="hold"/>
                                        <p:tgtEl>
                                          <p:spTgt spid="21"/>
                                        </p:tgtEl>
                                        <p:attrNameLst>
                                          <p:attrName>ppt_x</p:attrName>
                                        </p:attrNameLst>
                                      </p:cBhvr>
                                      <p:tavLst>
                                        <p:tav tm="0">
                                          <p:val>
                                            <p:strVal val="#ppt_x"/>
                                          </p:val>
                                        </p:tav>
                                        <p:tav tm="100000">
                                          <p:val>
                                            <p:strVal val="#ppt_x"/>
                                          </p:val>
                                        </p:tav>
                                      </p:tavLst>
                                    </p:anim>
                                    <p:anim calcmode="lin" valueType="num">
                                      <p:cBhvr additive="base">
                                        <p:cTn id="28" dur="500" fill="hold"/>
                                        <p:tgtEl>
                                          <p:spTgt spid="21"/>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22"/>
                                        </p:tgtEl>
                                        <p:attrNameLst>
                                          <p:attrName>style.visibility</p:attrName>
                                        </p:attrNameLst>
                                      </p:cBhvr>
                                      <p:to>
                                        <p:strVal val="visible"/>
                                      </p:to>
                                    </p:set>
                                    <p:anim calcmode="lin" valueType="num">
                                      <p:cBhvr additive="base">
                                        <p:cTn id="31" dur="500" fill="hold"/>
                                        <p:tgtEl>
                                          <p:spTgt spid="22"/>
                                        </p:tgtEl>
                                        <p:attrNameLst>
                                          <p:attrName>ppt_x</p:attrName>
                                        </p:attrNameLst>
                                      </p:cBhvr>
                                      <p:tavLst>
                                        <p:tav tm="0">
                                          <p:val>
                                            <p:strVal val="#ppt_x"/>
                                          </p:val>
                                        </p:tav>
                                        <p:tav tm="100000">
                                          <p:val>
                                            <p:strVal val="#ppt_x"/>
                                          </p:val>
                                        </p:tav>
                                      </p:tavLst>
                                    </p:anim>
                                    <p:anim calcmode="lin" valueType="num">
                                      <p:cBhvr additive="base">
                                        <p:cTn id="32" dur="500" fill="hold"/>
                                        <p:tgtEl>
                                          <p:spTgt spid="22"/>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26"/>
                                        </p:tgtEl>
                                        <p:attrNameLst>
                                          <p:attrName>style.visibility</p:attrName>
                                        </p:attrNameLst>
                                      </p:cBhvr>
                                      <p:to>
                                        <p:strVal val="visible"/>
                                      </p:to>
                                    </p:set>
                                    <p:anim calcmode="lin" valueType="num">
                                      <p:cBhvr additive="base">
                                        <p:cTn id="35" dur="500" fill="hold"/>
                                        <p:tgtEl>
                                          <p:spTgt spid="26"/>
                                        </p:tgtEl>
                                        <p:attrNameLst>
                                          <p:attrName>ppt_x</p:attrName>
                                        </p:attrNameLst>
                                      </p:cBhvr>
                                      <p:tavLst>
                                        <p:tav tm="0">
                                          <p:val>
                                            <p:strVal val="#ppt_x"/>
                                          </p:val>
                                        </p:tav>
                                        <p:tav tm="100000">
                                          <p:val>
                                            <p:strVal val="#ppt_x"/>
                                          </p:val>
                                        </p:tav>
                                      </p:tavLst>
                                    </p:anim>
                                    <p:anim calcmode="lin" valueType="num">
                                      <p:cBhvr additive="base">
                                        <p:cTn id="36"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6" presetClass="entr" presetSubtype="16" fill="hold" grpId="0" nodeType="clickEffect">
                                  <p:stCondLst>
                                    <p:cond delay="0"/>
                                  </p:stCondLst>
                                  <p:childTnLst>
                                    <p:set>
                                      <p:cBhvr>
                                        <p:cTn id="40" dur="1" fill="hold">
                                          <p:stCondLst>
                                            <p:cond delay="0"/>
                                          </p:stCondLst>
                                        </p:cTn>
                                        <p:tgtEl>
                                          <p:spTgt spid="31"/>
                                        </p:tgtEl>
                                        <p:attrNameLst>
                                          <p:attrName>style.visibility</p:attrName>
                                        </p:attrNameLst>
                                      </p:cBhvr>
                                      <p:to>
                                        <p:strVal val="visible"/>
                                      </p:to>
                                    </p:set>
                                    <p:animEffect transition="in" filter="circle(in)">
                                      <p:cBhvr>
                                        <p:cTn id="41" dur="2000"/>
                                        <p:tgtEl>
                                          <p:spTgt spid="31"/>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nodeType="clickEffect">
                                  <p:stCondLst>
                                    <p:cond delay="0"/>
                                  </p:stCondLst>
                                  <p:childTnLst>
                                    <p:set>
                                      <p:cBhvr>
                                        <p:cTn id="45" dur="1" fill="hold">
                                          <p:stCondLst>
                                            <p:cond delay="0"/>
                                          </p:stCondLst>
                                        </p:cTn>
                                        <p:tgtEl>
                                          <p:spTgt spid="43"/>
                                        </p:tgtEl>
                                        <p:attrNameLst>
                                          <p:attrName>style.visibility</p:attrName>
                                        </p:attrNameLst>
                                      </p:cBhvr>
                                      <p:to>
                                        <p:strVal val="visible"/>
                                      </p:to>
                                    </p:set>
                                    <p:animEffect transition="in" filter="wipe(down)">
                                      <p:cBhvr>
                                        <p:cTn id="46" dur="500"/>
                                        <p:tgtEl>
                                          <p:spTgt spid="43"/>
                                        </p:tgtEl>
                                      </p:cBhvr>
                                    </p:animEffect>
                                  </p:childTnLst>
                                </p:cTn>
                              </p:par>
                              <p:par>
                                <p:cTn id="47" presetID="22" presetClass="entr" presetSubtype="4" fill="hold" grpId="0" nodeType="withEffect">
                                  <p:stCondLst>
                                    <p:cond delay="0"/>
                                  </p:stCondLst>
                                  <p:childTnLst>
                                    <p:set>
                                      <p:cBhvr>
                                        <p:cTn id="48" dur="1" fill="hold">
                                          <p:stCondLst>
                                            <p:cond delay="0"/>
                                          </p:stCondLst>
                                        </p:cTn>
                                        <p:tgtEl>
                                          <p:spTgt spid="42"/>
                                        </p:tgtEl>
                                        <p:attrNameLst>
                                          <p:attrName>style.visibility</p:attrName>
                                        </p:attrNameLst>
                                      </p:cBhvr>
                                      <p:to>
                                        <p:strVal val="visible"/>
                                      </p:to>
                                    </p:set>
                                    <p:animEffect transition="in" filter="wipe(down)">
                                      <p:cBhvr>
                                        <p:cTn id="49" dur="500"/>
                                        <p:tgtEl>
                                          <p:spTgt spid="42"/>
                                        </p:tgtEl>
                                      </p:cBhvr>
                                    </p:animEffec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nodeType="clickEffect">
                                  <p:stCondLst>
                                    <p:cond delay="0"/>
                                  </p:stCondLst>
                                  <p:childTnLst>
                                    <p:set>
                                      <p:cBhvr>
                                        <p:cTn id="53" dur="1" fill="hold">
                                          <p:stCondLst>
                                            <p:cond delay="0"/>
                                          </p:stCondLst>
                                        </p:cTn>
                                        <p:tgtEl>
                                          <p:spTgt spid="40">
                                            <p:txEl>
                                              <p:pRg st="0" end="0"/>
                                            </p:txEl>
                                          </p:spTgt>
                                        </p:tgtEl>
                                        <p:attrNameLst>
                                          <p:attrName>style.visibility</p:attrName>
                                        </p:attrNameLst>
                                      </p:cBhvr>
                                      <p:to>
                                        <p:strVal val="visible"/>
                                      </p:to>
                                    </p:set>
                                    <p:animEffect transition="in" filter="barn(inVertical)">
                                      <p:cBhvr>
                                        <p:cTn id="54" dur="500"/>
                                        <p:tgtEl>
                                          <p:spTgt spid="40">
                                            <p:txEl>
                                              <p:pRg st="0" end="0"/>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16" presetClass="entr" presetSubtype="21" fill="hold" nodeType="clickEffect">
                                  <p:stCondLst>
                                    <p:cond delay="0"/>
                                  </p:stCondLst>
                                  <p:childTnLst>
                                    <p:set>
                                      <p:cBhvr>
                                        <p:cTn id="58" dur="1" fill="hold">
                                          <p:stCondLst>
                                            <p:cond delay="0"/>
                                          </p:stCondLst>
                                        </p:cTn>
                                        <p:tgtEl>
                                          <p:spTgt spid="40">
                                            <p:txEl>
                                              <p:pRg st="1" end="1"/>
                                            </p:txEl>
                                          </p:spTgt>
                                        </p:tgtEl>
                                        <p:attrNameLst>
                                          <p:attrName>style.visibility</p:attrName>
                                        </p:attrNameLst>
                                      </p:cBhvr>
                                      <p:to>
                                        <p:strVal val="visible"/>
                                      </p:to>
                                    </p:set>
                                    <p:animEffect transition="in" filter="barn(inVertical)">
                                      <p:cBhvr>
                                        <p:cTn id="59" dur="500"/>
                                        <p:tgtEl>
                                          <p:spTgt spid="40">
                                            <p:txEl>
                                              <p:pRg st="1" end="1"/>
                                            </p:txEl>
                                          </p:spTgt>
                                        </p:tgtEl>
                                      </p:cBhvr>
                                    </p:animEffect>
                                  </p:childTnLst>
                                </p:cTn>
                              </p:par>
                            </p:childTnLst>
                          </p:cTn>
                        </p:par>
                      </p:childTnLst>
                    </p:cTn>
                  </p:par>
                  <p:par>
                    <p:cTn id="60" fill="hold">
                      <p:stCondLst>
                        <p:cond delay="indefinite"/>
                      </p:stCondLst>
                      <p:childTnLst>
                        <p:par>
                          <p:cTn id="61" fill="hold">
                            <p:stCondLst>
                              <p:cond delay="0"/>
                            </p:stCondLst>
                            <p:childTnLst>
                              <p:par>
                                <p:cTn id="62" presetID="16" presetClass="entr" presetSubtype="21" fill="hold" nodeType="clickEffect">
                                  <p:stCondLst>
                                    <p:cond delay="0"/>
                                  </p:stCondLst>
                                  <p:childTnLst>
                                    <p:set>
                                      <p:cBhvr>
                                        <p:cTn id="63" dur="1" fill="hold">
                                          <p:stCondLst>
                                            <p:cond delay="0"/>
                                          </p:stCondLst>
                                        </p:cTn>
                                        <p:tgtEl>
                                          <p:spTgt spid="40">
                                            <p:txEl>
                                              <p:pRg st="2" end="2"/>
                                            </p:txEl>
                                          </p:spTgt>
                                        </p:tgtEl>
                                        <p:attrNameLst>
                                          <p:attrName>style.visibility</p:attrName>
                                        </p:attrNameLst>
                                      </p:cBhvr>
                                      <p:to>
                                        <p:strVal val="visible"/>
                                      </p:to>
                                    </p:set>
                                    <p:animEffect transition="in" filter="barn(inVertical)">
                                      <p:cBhvr>
                                        <p:cTn id="64" dur="500"/>
                                        <p:tgtEl>
                                          <p:spTgt spid="40">
                                            <p:txEl>
                                              <p:pRg st="2" end="2"/>
                                            </p:txEl>
                                          </p:spTgt>
                                        </p:tgtEl>
                                      </p:cBhvr>
                                    </p:animEffect>
                                  </p:childTnLst>
                                </p:cTn>
                              </p:par>
                            </p:childTnLst>
                          </p:cTn>
                        </p:par>
                      </p:childTnLst>
                    </p:cTn>
                  </p:par>
                  <p:par>
                    <p:cTn id="65" fill="hold">
                      <p:stCondLst>
                        <p:cond delay="indefinite"/>
                      </p:stCondLst>
                      <p:childTnLst>
                        <p:par>
                          <p:cTn id="66" fill="hold">
                            <p:stCondLst>
                              <p:cond delay="0"/>
                            </p:stCondLst>
                            <p:childTnLst>
                              <p:par>
                                <p:cTn id="67" presetID="16" presetClass="entr" presetSubtype="21" fill="hold" grpId="0" nodeType="clickEffect">
                                  <p:stCondLst>
                                    <p:cond delay="0"/>
                                  </p:stCondLst>
                                  <p:childTnLst>
                                    <p:set>
                                      <p:cBhvr>
                                        <p:cTn id="68" dur="1" fill="hold">
                                          <p:stCondLst>
                                            <p:cond delay="0"/>
                                          </p:stCondLst>
                                        </p:cTn>
                                        <p:tgtEl>
                                          <p:spTgt spid="41"/>
                                        </p:tgtEl>
                                        <p:attrNameLst>
                                          <p:attrName>style.visibility</p:attrName>
                                        </p:attrNameLst>
                                      </p:cBhvr>
                                      <p:to>
                                        <p:strVal val="visible"/>
                                      </p:to>
                                    </p:set>
                                    <p:animEffect transition="in" filter="barn(inVertical)">
                                      <p:cBhvr>
                                        <p:cTn id="69" dur="500"/>
                                        <p:tgtEl>
                                          <p:spTgt spid="41"/>
                                        </p:tgtEl>
                                      </p:cBhvr>
                                    </p:animEffect>
                                  </p:childTnLst>
                                </p:cTn>
                              </p:par>
                            </p:childTnLst>
                          </p:cTn>
                        </p:par>
                      </p:childTnLst>
                    </p:cTn>
                  </p:par>
                  <p:par>
                    <p:cTn id="70" fill="hold">
                      <p:stCondLst>
                        <p:cond delay="indefinite"/>
                      </p:stCondLst>
                      <p:childTnLst>
                        <p:par>
                          <p:cTn id="71" fill="hold">
                            <p:stCondLst>
                              <p:cond delay="0"/>
                            </p:stCondLst>
                            <p:childTnLst>
                              <p:par>
                                <p:cTn id="72" presetID="6" presetClass="entr" presetSubtype="16" fill="hold" grpId="0" nodeType="clickEffect">
                                  <p:stCondLst>
                                    <p:cond delay="0"/>
                                  </p:stCondLst>
                                  <p:childTnLst>
                                    <p:set>
                                      <p:cBhvr>
                                        <p:cTn id="73" dur="1" fill="hold">
                                          <p:stCondLst>
                                            <p:cond delay="0"/>
                                          </p:stCondLst>
                                        </p:cTn>
                                        <p:tgtEl>
                                          <p:spTgt spid="47"/>
                                        </p:tgtEl>
                                        <p:attrNameLst>
                                          <p:attrName>style.visibility</p:attrName>
                                        </p:attrNameLst>
                                      </p:cBhvr>
                                      <p:to>
                                        <p:strVal val="visible"/>
                                      </p:to>
                                    </p:set>
                                    <p:animEffect transition="in" filter="circle(in)">
                                      <p:cBhvr>
                                        <p:cTn id="74" dur="2000"/>
                                        <p:tgtEl>
                                          <p:spTgt spid="47"/>
                                        </p:tgtEl>
                                      </p:cBhvr>
                                    </p:animEffect>
                                  </p:childTnLst>
                                </p:cTn>
                              </p:par>
                            </p:childTnLst>
                          </p:cTn>
                        </p:par>
                      </p:childTnLst>
                    </p:cTn>
                  </p:par>
                  <p:par>
                    <p:cTn id="75" fill="hold">
                      <p:stCondLst>
                        <p:cond delay="indefinite"/>
                      </p:stCondLst>
                      <p:childTnLst>
                        <p:par>
                          <p:cTn id="76" fill="hold">
                            <p:stCondLst>
                              <p:cond delay="0"/>
                            </p:stCondLst>
                            <p:childTnLst>
                              <p:par>
                                <p:cTn id="77" presetID="22" presetClass="entr" presetSubtype="4" fill="hold" nodeType="clickEffect">
                                  <p:stCondLst>
                                    <p:cond delay="0"/>
                                  </p:stCondLst>
                                  <p:childTnLst>
                                    <p:set>
                                      <p:cBhvr>
                                        <p:cTn id="78" dur="1" fill="hold">
                                          <p:stCondLst>
                                            <p:cond delay="0"/>
                                          </p:stCondLst>
                                        </p:cTn>
                                        <p:tgtEl>
                                          <p:spTgt spid="51"/>
                                        </p:tgtEl>
                                        <p:attrNameLst>
                                          <p:attrName>style.visibility</p:attrName>
                                        </p:attrNameLst>
                                      </p:cBhvr>
                                      <p:to>
                                        <p:strVal val="visible"/>
                                      </p:to>
                                    </p:set>
                                    <p:animEffect transition="in" filter="wipe(down)">
                                      <p:cBhvr>
                                        <p:cTn id="79" dur="500"/>
                                        <p:tgtEl>
                                          <p:spTgt spid="51"/>
                                        </p:tgtEl>
                                      </p:cBhvr>
                                    </p:animEffect>
                                  </p:childTnLst>
                                </p:cTn>
                              </p:par>
                              <p:par>
                                <p:cTn id="80" presetID="22" presetClass="entr" presetSubtype="4" fill="hold" grpId="0" nodeType="withEffect">
                                  <p:stCondLst>
                                    <p:cond delay="0"/>
                                  </p:stCondLst>
                                  <p:childTnLst>
                                    <p:set>
                                      <p:cBhvr>
                                        <p:cTn id="81" dur="1" fill="hold">
                                          <p:stCondLst>
                                            <p:cond delay="0"/>
                                          </p:stCondLst>
                                        </p:cTn>
                                        <p:tgtEl>
                                          <p:spTgt spid="50"/>
                                        </p:tgtEl>
                                        <p:attrNameLst>
                                          <p:attrName>style.visibility</p:attrName>
                                        </p:attrNameLst>
                                      </p:cBhvr>
                                      <p:to>
                                        <p:strVal val="visible"/>
                                      </p:to>
                                    </p:set>
                                    <p:animEffect transition="in" filter="wipe(down)">
                                      <p:cBhvr>
                                        <p:cTn id="82" dur="500"/>
                                        <p:tgtEl>
                                          <p:spTgt spid="50"/>
                                        </p:tgtEl>
                                      </p:cBhvr>
                                    </p:animEffect>
                                  </p:childTnLst>
                                </p:cTn>
                              </p:par>
                            </p:childTnLst>
                          </p:cTn>
                        </p:par>
                      </p:childTnLst>
                    </p:cTn>
                  </p:par>
                  <p:par>
                    <p:cTn id="83" fill="hold">
                      <p:stCondLst>
                        <p:cond delay="indefinite"/>
                      </p:stCondLst>
                      <p:childTnLst>
                        <p:par>
                          <p:cTn id="84" fill="hold">
                            <p:stCondLst>
                              <p:cond delay="0"/>
                            </p:stCondLst>
                            <p:childTnLst>
                              <p:par>
                                <p:cTn id="85" presetID="16" presetClass="entr" presetSubtype="21" fill="hold" nodeType="clickEffect">
                                  <p:stCondLst>
                                    <p:cond delay="0"/>
                                  </p:stCondLst>
                                  <p:childTnLst>
                                    <p:set>
                                      <p:cBhvr>
                                        <p:cTn id="86" dur="1" fill="hold">
                                          <p:stCondLst>
                                            <p:cond delay="0"/>
                                          </p:stCondLst>
                                        </p:cTn>
                                        <p:tgtEl>
                                          <p:spTgt spid="48">
                                            <p:txEl>
                                              <p:pRg st="0" end="0"/>
                                            </p:txEl>
                                          </p:spTgt>
                                        </p:tgtEl>
                                        <p:attrNameLst>
                                          <p:attrName>style.visibility</p:attrName>
                                        </p:attrNameLst>
                                      </p:cBhvr>
                                      <p:to>
                                        <p:strVal val="visible"/>
                                      </p:to>
                                    </p:set>
                                    <p:animEffect transition="in" filter="barn(inVertical)">
                                      <p:cBhvr>
                                        <p:cTn id="87" dur="500"/>
                                        <p:tgtEl>
                                          <p:spTgt spid="48">
                                            <p:txEl>
                                              <p:pRg st="0" end="0"/>
                                            </p:txEl>
                                          </p:spTgt>
                                        </p:tgtEl>
                                      </p:cBhvr>
                                    </p:animEffect>
                                  </p:childTnLst>
                                </p:cTn>
                              </p:par>
                            </p:childTnLst>
                          </p:cTn>
                        </p:par>
                      </p:childTnLst>
                    </p:cTn>
                  </p:par>
                  <p:par>
                    <p:cTn id="88" fill="hold">
                      <p:stCondLst>
                        <p:cond delay="indefinite"/>
                      </p:stCondLst>
                      <p:childTnLst>
                        <p:par>
                          <p:cTn id="89" fill="hold">
                            <p:stCondLst>
                              <p:cond delay="0"/>
                            </p:stCondLst>
                            <p:childTnLst>
                              <p:par>
                                <p:cTn id="90" presetID="16" presetClass="entr" presetSubtype="21" fill="hold" nodeType="clickEffect">
                                  <p:stCondLst>
                                    <p:cond delay="0"/>
                                  </p:stCondLst>
                                  <p:childTnLst>
                                    <p:set>
                                      <p:cBhvr>
                                        <p:cTn id="91" dur="1" fill="hold">
                                          <p:stCondLst>
                                            <p:cond delay="0"/>
                                          </p:stCondLst>
                                        </p:cTn>
                                        <p:tgtEl>
                                          <p:spTgt spid="48">
                                            <p:txEl>
                                              <p:pRg st="1" end="1"/>
                                            </p:txEl>
                                          </p:spTgt>
                                        </p:tgtEl>
                                        <p:attrNameLst>
                                          <p:attrName>style.visibility</p:attrName>
                                        </p:attrNameLst>
                                      </p:cBhvr>
                                      <p:to>
                                        <p:strVal val="visible"/>
                                      </p:to>
                                    </p:set>
                                    <p:animEffect transition="in" filter="barn(inVertical)">
                                      <p:cBhvr>
                                        <p:cTn id="92" dur="500"/>
                                        <p:tgtEl>
                                          <p:spTgt spid="48">
                                            <p:txEl>
                                              <p:pRg st="1" end="1"/>
                                            </p:txEl>
                                          </p:spTgt>
                                        </p:tgtEl>
                                      </p:cBhvr>
                                    </p:animEffect>
                                  </p:childTnLst>
                                </p:cTn>
                              </p:par>
                            </p:childTnLst>
                          </p:cTn>
                        </p:par>
                      </p:childTnLst>
                    </p:cTn>
                  </p:par>
                  <p:par>
                    <p:cTn id="93" fill="hold">
                      <p:stCondLst>
                        <p:cond delay="indefinite"/>
                      </p:stCondLst>
                      <p:childTnLst>
                        <p:par>
                          <p:cTn id="94" fill="hold">
                            <p:stCondLst>
                              <p:cond delay="0"/>
                            </p:stCondLst>
                            <p:childTnLst>
                              <p:par>
                                <p:cTn id="95" presetID="16" presetClass="entr" presetSubtype="21" fill="hold" nodeType="clickEffect">
                                  <p:stCondLst>
                                    <p:cond delay="0"/>
                                  </p:stCondLst>
                                  <p:childTnLst>
                                    <p:set>
                                      <p:cBhvr>
                                        <p:cTn id="96" dur="1" fill="hold">
                                          <p:stCondLst>
                                            <p:cond delay="0"/>
                                          </p:stCondLst>
                                        </p:cTn>
                                        <p:tgtEl>
                                          <p:spTgt spid="48">
                                            <p:txEl>
                                              <p:pRg st="2" end="2"/>
                                            </p:txEl>
                                          </p:spTgt>
                                        </p:tgtEl>
                                        <p:attrNameLst>
                                          <p:attrName>style.visibility</p:attrName>
                                        </p:attrNameLst>
                                      </p:cBhvr>
                                      <p:to>
                                        <p:strVal val="visible"/>
                                      </p:to>
                                    </p:set>
                                    <p:animEffect transition="in" filter="barn(inVertical)">
                                      <p:cBhvr>
                                        <p:cTn id="97" dur="500"/>
                                        <p:tgtEl>
                                          <p:spTgt spid="48">
                                            <p:txEl>
                                              <p:pRg st="2" end="2"/>
                                            </p:txEl>
                                          </p:spTgt>
                                        </p:tgtEl>
                                      </p:cBhvr>
                                    </p:animEffect>
                                  </p:childTnLst>
                                </p:cTn>
                              </p:par>
                            </p:childTnLst>
                          </p:cTn>
                        </p:par>
                      </p:childTnLst>
                    </p:cTn>
                  </p:par>
                  <p:par>
                    <p:cTn id="98" fill="hold">
                      <p:stCondLst>
                        <p:cond delay="indefinite"/>
                      </p:stCondLst>
                      <p:childTnLst>
                        <p:par>
                          <p:cTn id="99" fill="hold">
                            <p:stCondLst>
                              <p:cond delay="0"/>
                            </p:stCondLst>
                            <p:childTnLst>
                              <p:par>
                                <p:cTn id="100" presetID="16" presetClass="entr" presetSubtype="21" fill="hold" grpId="0" nodeType="clickEffect">
                                  <p:stCondLst>
                                    <p:cond delay="0"/>
                                  </p:stCondLst>
                                  <p:childTnLst>
                                    <p:set>
                                      <p:cBhvr>
                                        <p:cTn id="101" dur="1" fill="hold">
                                          <p:stCondLst>
                                            <p:cond delay="0"/>
                                          </p:stCondLst>
                                        </p:cTn>
                                        <p:tgtEl>
                                          <p:spTgt spid="49"/>
                                        </p:tgtEl>
                                        <p:attrNameLst>
                                          <p:attrName>style.visibility</p:attrName>
                                        </p:attrNameLst>
                                      </p:cBhvr>
                                      <p:to>
                                        <p:strVal val="visible"/>
                                      </p:to>
                                    </p:set>
                                    <p:animEffect transition="in" filter="barn(inVertical)">
                                      <p:cBhvr>
                                        <p:cTn id="102" dur="500"/>
                                        <p:tgtEl>
                                          <p:spTgt spid="49"/>
                                        </p:tgtEl>
                                      </p:cBhvr>
                                    </p:animEffect>
                                  </p:childTnLst>
                                </p:cTn>
                              </p:par>
                            </p:childTnLst>
                          </p:cTn>
                        </p:par>
                      </p:childTnLst>
                    </p:cTn>
                  </p:par>
                  <p:par>
                    <p:cTn id="103" fill="hold">
                      <p:stCondLst>
                        <p:cond delay="indefinite"/>
                      </p:stCondLst>
                      <p:childTnLst>
                        <p:par>
                          <p:cTn id="104" fill="hold">
                            <p:stCondLst>
                              <p:cond delay="0"/>
                            </p:stCondLst>
                            <p:childTnLst>
                              <p:par>
                                <p:cTn id="105" presetID="6" presetClass="entr" presetSubtype="16" fill="hold" grpId="0" nodeType="clickEffect">
                                  <p:stCondLst>
                                    <p:cond delay="0"/>
                                  </p:stCondLst>
                                  <p:childTnLst>
                                    <p:set>
                                      <p:cBhvr>
                                        <p:cTn id="106" dur="1" fill="hold">
                                          <p:stCondLst>
                                            <p:cond delay="0"/>
                                          </p:stCondLst>
                                        </p:cTn>
                                        <p:tgtEl>
                                          <p:spTgt spid="55"/>
                                        </p:tgtEl>
                                        <p:attrNameLst>
                                          <p:attrName>style.visibility</p:attrName>
                                        </p:attrNameLst>
                                      </p:cBhvr>
                                      <p:to>
                                        <p:strVal val="visible"/>
                                      </p:to>
                                    </p:set>
                                    <p:animEffect transition="in" filter="circle(in)">
                                      <p:cBhvr>
                                        <p:cTn id="107" dur="2000"/>
                                        <p:tgtEl>
                                          <p:spTgt spid="55"/>
                                        </p:tgtEl>
                                      </p:cBhvr>
                                    </p:animEffect>
                                  </p:childTnLst>
                                </p:cTn>
                              </p:par>
                            </p:childTnLst>
                          </p:cTn>
                        </p:par>
                      </p:childTnLst>
                    </p:cTn>
                  </p:par>
                  <p:par>
                    <p:cTn id="108" fill="hold">
                      <p:stCondLst>
                        <p:cond delay="indefinite"/>
                      </p:stCondLst>
                      <p:childTnLst>
                        <p:par>
                          <p:cTn id="109" fill="hold">
                            <p:stCondLst>
                              <p:cond delay="0"/>
                            </p:stCondLst>
                            <p:childTnLst>
                              <p:par>
                                <p:cTn id="110" presetID="22" presetClass="entr" presetSubtype="4" fill="hold" nodeType="clickEffect">
                                  <p:stCondLst>
                                    <p:cond delay="0"/>
                                  </p:stCondLst>
                                  <p:childTnLst>
                                    <p:set>
                                      <p:cBhvr>
                                        <p:cTn id="111" dur="1" fill="hold">
                                          <p:stCondLst>
                                            <p:cond delay="0"/>
                                          </p:stCondLst>
                                        </p:cTn>
                                        <p:tgtEl>
                                          <p:spTgt spid="59"/>
                                        </p:tgtEl>
                                        <p:attrNameLst>
                                          <p:attrName>style.visibility</p:attrName>
                                        </p:attrNameLst>
                                      </p:cBhvr>
                                      <p:to>
                                        <p:strVal val="visible"/>
                                      </p:to>
                                    </p:set>
                                    <p:animEffect transition="in" filter="wipe(down)">
                                      <p:cBhvr>
                                        <p:cTn id="112" dur="500"/>
                                        <p:tgtEl>
                                          <p:spTgt spid="59"/>
                                        </p:tgtEl>
                                      </p:cBhvr>
                                    </p:animEffect>
                                  </p:childTnLst>
                                </p:cTn>
                              </p:par>
                              <p:par>
                                <p:cTn id="113" presetID="22" presetClass="entr" presetSubtype="4" fill="hold" grpId="0" nodeType="withEffect">
                                  <p:stCondLst>
                                    <p:cond delay="0"/>
                                  </p:stCondLst>
                                  <p:childTnLst>
                                    <p:set>
                                      <p:cBhvr>
                                        <p:cTn id="114" dur="1" fill="hold">
                                          <p:stCondLst>
                                            <p:cond delay="0"/>
                                          </p:stCondLst>
                                        </p:cTn>
                                        <p:tgtEl>
                                          <p:spTgt spid="58"/>
                                        </p:tgtEl>
                                        <p:attrNameLst>
                                          <p:attrName>style.visibility</p:attrName>
                                        </p:attrNameLst>
                                      </p:cBhvr>
                                      <p:to>
                                        <p:strVal val="visible"/>
                                      </p:to>
                                    </p:set>
                                    <p:animEffect transition="in" filter="wipe(down)">
                                      <p:cBhvr>
                                        <p:cTn id="115" dur="500"/>
                                        <p:tgtEl>
                                          <p:spTgt spid="58"/>
                                        </p:tgtEl>
                                      </p:cBhvr>
                                    </p:animEffect>
                                  </p:childTnLst>
                                </p:cTn>
                              </p:par>
                            </p:childTnLst>
                          </p:cTn>
                        </p:par>
                      </p:childTnLst>
                    </p:cTn>
                  </p:par>
                  <p:par>
                    <p:cTn id="116" fill="hold">
                      <p:stCondLst>
                        <p:cond delay="indefinite"/>
                      </p:stCondLst>
                      <p:childTnLst>
                        <p:par>
                          <p:cTn id="117" fill="hold">
                            <p:stCondLst>
                              <p:cond delay="0"/>
                            </p:stCondLst>
                            <p:childTnLst>
                              <p:par>
                                <p:cTn id="118" presetID="16" presetClass="entr" presetSubtype="21" fill="hold" nodeType="clickEffect">
                                  <p:stCondLst>
                                    <p:cond delay="0"/>
                                  </p:stCondLst>
                                  <p:childTnLst>
                                    <p:set>
                                      <p:cBhvr>
                                        <p:cTn id="119" dur="1" fill="hold">
                                          <p:stCondLst>
                                            <p:cond delay="0"/>
                                          </p:stCondLst>
                                        </p:cTn>
                                        <p:tgtEl>
                                          <p:spTgt spid="56">
                                            <p:txEl>
                                              <p:pRg st="0" end="0"/>
                                            </p:txEl>
                                          </p:spTgt>
                                        </p:tgtEl>
                                        <p:attrNameLst>
                                          <p:attrName>style.visibility</p:attrName>
                                        </p:attrNameLst>
                                      </p:cBhvr>
                                      <p:to>
                                        <p:strVal val="visible"/>
                                      </p:to>
                                    </p:set>
                                    <p:animEffect transition="in" filter="barn(inVertical)">
                                      <p:cBhvr>
                                        <p:cTn id="120" dur="500"/>
                                        <p:tgtEl>
                                          <p:spTgt spid="56">
                                            <p:txEl>
                                              <p:pRg st="0" end="0"/>
                                            </p:txEl>
                                          </p:spTgt>
                                        </p:tgtEl>
                                      </p:cBhvr>
                                    </p:animEffect>
                                  </p:childTnLst>
                                </p:cTn>
                              </p:par>
                            </p:childTnLst>
                          </p:cTn>
                        </p:par>
                      </p:childTnLst>
                    </p:cTn>
                  </p:par>
                  <p:par>
                    <p:cTn id="121" fill="hold">
                      <p:stCondLst>
                        <p:cond delay="indefinite"/>
                      </p:stCondLst>
                      <p:childTnLst>
                        <p:par>
                          <p:cTn id="122" fill="hold">
                            <p:stCondLst>
                              <p:cond delay="0"/>
                            </p:stCondLst>
                            <p:childTnLst>
                              <p:par>
                                <p:cTn id="123" presetID="16" presetClass="entr" presetSubtype="21" fill="hold" nodeType="clickEffect">
                                  <p:stCondLst>
                                    <p:cond delay="0"/>
                                  </p:stCondLst>
                                  <p:childTnLst>
                                    <p:set>
                                      <p:cBhvr>
                                        <p:cTn id="124" dur="1" fill="hold">
                                          <p:stCondLst>
                                            <p:cond delay="0"/>
                                          </p:stCondLst>
                                        </p:cTn>
                                        <p:tgtEl>
                                          <p:spTgt spid="56">
                                            <p:txEl>
                                              <p:pRg st="1" end="1"/>
                                            </p:txEl>
                                          </p:spTgt>
                                        </p:tgtEl>
                                        <p:attrNameLst>
                                          <p:attrName>style.visibility</p:attrName>
                                        </p:attrNameLst>
                                      </p:cBhvr>
                                      <p:to>
                                        <p:strVal val="visible"/>
                                      </p:to>
                                    </p:set>
                                    <p:animEffect transition="in" filter="barn(inVertical)">
                                      <p:cBhvr>
                                        <p:cTn id="125" dur="500"/>
                                        <p:tgtEl>
                                          <p:spTgt spid="56">
                                            <p:txEl>
                                              <p:pRg st="1" end="1"/>
                                            </p:txEl>
                                          </p:spTgt>
                                        </p:tgtEl>
                                      </p:cBhvr>
                                    </p:animEffect>
                                  </p:childTnLst>
                                </p:cTn>
                              </p:par>
                            </p:childTnLst>
                          </p:cTn>
                        </p:par>
                      </p:childTnLst>
                    </p:cTn>
                  </p:par>
                  <p:par>
                    <p:cTn id="126" fill="hold">
                      <p:stCondLst>
                        <p:cond delay="indefinite"/>
                      </p:stCondLst>
                      <p:childTnLst>
                        <p:par>
                          <p:cTn id="127" fill="hold">
                            <p:stCondLst>
                              <p:cond delay="0"/>
                            </p:stCondLst>
                            <p:childTnLst>
                              <p:par>
                                <p:cTn id="128" presetID="16" presetClass="entr" presetSubtype="21" fill="hold" nodeType="clickEffect">
                                  <p:stCondLst>
                                    <p:cond delay="0"/>
                                  </p:stCondLst>
                                  <p:childTnLst>
                                    <p:set>
                                      <p:cBhvr>
                                        <p:cTn id="129" dur="1" fill="hold">
                                          <p:stCondLst>
                                            <p:cond delay="0"/>
                                          </p:stCondLst>
                                        </p:cTn>
                                        <p:tgtEl>
                                          <p:spTgt spid="56">
                                            <p:txEl>
                                              <p:pRg st="2" end="2"/>
                                            </p:txEl>
                                          </p:spTgt>
                                        </p:tgtEl>
                                        <p:attrNameLst>
                                          <p:attrName>style.visibility</p:attrName>
                                        </p:attrNameLst>
                                      </p:cBhvr>
                                      <p:to>
                                        <p:strVal val="visible"/>
                                      </p:to>
                                    </p:set>
                                    <p:animEffect transition="in" filter="barn(inVertical)">
                                      <p:cBhvr>
                                        <p:cTn id="130" dur="500"/>
                                        <p:tgtEl>
                                          <p:spTgt spid="56">
                                            <p:txEl>
                                              <p:pRg st="2" end="2"/>
                                            </p:txEl>
                                          </p:spTgt>
                                        </p:tgtEl>
                                      </p:cBhvr>
                                    </p:animEffect>
                                  </p:childTnLst>
                                </p:cTn>
                              </p:par>
                            </p:childTnLst>
                          </p:cTn>
                        </p:par>
                      </p:childTnLst>
                    </p:cTn>
                  </p:par>
                  <p:par>
                    <p:cTn id="131" fill="hold">
                      <p:stCondLst>
                        <p:cond delay="indefinite"/>
                      </p:stCondLst>
                      <p:childTnLst>
                        <p:par>
                          <p:cTn id="132" fill="hold">
                            <p:stCondLst>
                              <p:cond delay="0"/>
                            </p:stCondLst>
                            <p:childTnLst>
                              <p:par>
                                <p:cTn id="133" presetID="16" presetClass="entr" presetSubtype="21" fill="hold" grpId="0" nodeType="clickEffect">
                                  <p:stCondLst>
                                    <p:cond delay="0"/>
                                  </p:stCondLst>
                                  <p:childTnLst>
                                    <p:set>
                                      <p:cBhvr>
                                        <p:cTn id="134" dur="1" fill="hold">
                                          <p:stCondLst>
                                            <p:cond delay="0"/>
                                          </p:stCondLst>
                                        </p:cTn>
                                        <p:tgtEl>
                                          <p:spTgt spid="57"/>
                                        </p:tgtEl>
                                        <p:attrNameLst>
                                          <p:attrName>style.visibility</p:attrName>
                                        </p:attrNameLst>
                                      </p:cBhvr>
                                      <p:to>
                                        <p:strVal val="visible"/>
                                      </p:to>
                                    </p:set>
                                    <p:animEffect transition="in" filter="barn(inVertical)">
                                      <p:cBhvr>
                                        <p:cTn id="135" dur="500"/>
                                        <p:tgtEl>
                                          <p:spTgt spid="57"/>
                                        </p:tgtEl>
                                      </p:cBhvr>
                                    </p:animEffect>
                                  </p:childTnLst>
                                </p:cTn>
                              </p:par>
                            </p:childTnLst>
                          </p:cTn>
                        </p:par>
                      </p:childTnLst>
                    </p:cTn>
                  </p:par>
                  <p:par>
                    <p:cTn id="136" fill="hold">
                      <p:stCondLst>
                        <p:cond delay="indefinite"/>
                      </p:stCondLst>
                      <p:childTnLst>
                        <p:par>
                          <p:cTn id="137" fill="hold">
                            <p:stCondLst>
                              <p:cond delay="0"/>
                            </p:stCondLst>
                            <p:childTnLst>
                              <p:par>
                                <p:cTn id="138" presetID="6" presetClass="entr" presetSubtype="16" fill="hold" grpId="0" nodeType="clickEffect">
                                  <p:stCondLst>
                                    <p:cond delay="0"/>
                                  </p:stCondLst>
                                  <p:childTnLst>
                                    <p:set>
                                      <p:cBhvr>
                                        <p:cTn id="139" dur="1" fill="hold">
                                          <p:stCondLst>
                                            <p:cond delay="0"/>
                                          </p:stCondLst>
                                        </p:cTn>
                                        <p:tgtEl>
                                          <p:spTgt spid="63"/>
                                        </p:tgtEl>
                                        <p:attrNameLst>
                                          <p:attrName>style.visibility</p:attrName>
                                        </p:attrNameLst>
                                      </p:cBhvr>
                                      <p:to>
                                        <p:strVal val="visible"/>
                                      </p:to>
                                    </p:set>
                                    <p:animEffect transition="in" filter="circle(in)">
                                      <p:cBhvr>
                                        <p:cTn id="140" dur="2000"/>
                                        <p:tgtEl>
                                          <p:spTgt spid="63"/>
                                        </p:tgtEl>
                                      </p:cBhvr>
                                    </p:animEffect>
                                  </p:childTnLst>
                                </p:cTn>
                              </p:par>
                            </p:childTnLst>
                          </p:cTn>
                        </p:par>
                      </p:childTnLst>
                    </p:cTn>
                  </p:par>
                  <p:par>
                    <p:cTn id="141" fill="hold">
                      <p:stCondLst>
                        <p:cond delay="indefinite"/>
                      </p:stCondLst>
                      <p:childTnLst>
                        <p:par>
                          <p:cTn id="142" fill="hold">
                            <p:stCondLst>
                              <p:cond delay="0"/>
                            </p:stCondLst>
                            <p:childTnLst>
                              <p:par>
                                <p:cTn id="143" presetID="22" presetClass="entr" presetSubtype="4" fill="hold" nodeType="clickEffect">
                                  <p:stCondLst>
                                    <p:cond delay="0"/>
                                  </p:stCondLst>
                                  <p:childTnLst>
                                    <p:set>
                                      <p:cBhvr>
                                        <p:cTn id="144" dur="1" fill="hold">
                                          <p:stCondLst>
                                            <p:cond delay="0"/>
                                          </p:stCondLst>
                                        </p:cTn>
                                        <p:tgtEl>
                                          <p:spTgt spid="67"/>
                                        </p:tgtEl>
                                        <p:attrNameLst>
                                          <p:attrName>style.visibility</p:attrName>
                                        </p:attrNameLst>
                                      </p:cBhvr>
                                      <p:to>
                                        <p:strVal val="visible"/>
                                      </p:to>
                                    </p:set>
                                    <p:animEffect transition="in" filter="wipe(down)">
                                      <p:cBhvr>
                                        <p:cTn id="145" dur="500"/>
                                        <p:tgtEl>
                                          <p:spTgt spid="67"/>
                                        </p:tgtEl>
                                      </p:cBhvr>
                                    </p:animEffect>
                                  </p:childTnLst>
                                </p:cTn>
                              </p:par>
                              <p:par>
                                <p:cTn id="146" presetID="22" presetClass="entr" presetSubtype="4" fill="hold" grpId="0" nodeType="withEffect">
                                  <p:stCondLst>
                                    <p:cond delay="0"/>
                                  </p:stCondLst>
                                  <p:childTnLst>
                                    <p:set>
                                      <p:cBhvr>
                                        <p:cTn id="147" dur="1" fill="hold">
                                          <p:stCondLst>
                                            <p:cond delay="0"/>
                                          </p:stCondLst>
                                        </p:cTn>
                                        <p:tgtEl>
                                          <p:spTgt spid="66"/>
                                        </p:tgtEl>
                                        <p:attrNameLst>
                                          <p:attrName>style.visibility</p:attrName>
                                        </p:attrNameLst>
                                      </p:cBhvr>
                                      <p:to>
                                        <p:strVal val="visible"/>
                                      </p:to>
                                    </p:set>
                                    <p:animEffect transition="in" filter="wipe(down)">
                                      <p:cBhvr>
                                        <p:cTn id="148" dur="500"/>
                                        <p:tgtEl>
                                          <p:spTgt spid="66"/>
                                        </p:tgtEl>
                                      </p:cBhvr>
                                    </p:animEffect>
                                  </p:childTnLst>
                                </p:cTn>
                              </p:par>
                            </p:childTnLst>
                          </p:cTn>
                        </p:par>
                      </p:childTnLst>
                    </p:cTn>
                  </p:par>
                  <p:par>
                    <p:cTn id="149" fill="hold">
                      <p:stCondLst>
                        <p:cond delay="indefinite"/>
                      </p:stCondLst>
                      <p:childTnLst>
                        <p:par>
                          <p:cTn id="150" fill="hold">
                            <p:stCondLst>
                              <p:cond delay="0"/>
                            </p:stCondLst>
                            <p:childTnLst>
                              <p:par>
                                <p:cTn id="151" presetID="16" presetClass="entr" presetSubtype="21" fill="hold" nodeType="clickEffect">
                                  <p:stCondLst>
                                    <p:cond delay="0"/>
                                  </p:stCondLst>
                                  <p:childTnLst>
                                    <p:set>
                                      <p:cBhvr>
                                        <p:cTn id="152" dur="1" fill="hold">
                                          <p:stCondLst>
                                            <p:cond delay="0"/>
                                          </p:stCondLst>
                                        </p:cTn>
                                        <p:tgtEl>
                                          <p:spTgt spid="64">
                                            <p:txEl>
                                              <p:pRg st="0" end="0"/>
                                            </p:txEl>
                                          </p:spTgt>
                                        </p:tgtEl>
                                        <p:attrNameLst>
                                          <p:attrName>style.visibility</p:attrName>
                                        </p:attrNameLst>
                                      </p:cBhvr>
                                      <p:to>
                                        <p:strVal val="visible"/>
                                      </p:to>
                                    </p:set>
                                    <p:animEffect transition="in" filter="barn(inVertical)">
                                      <p:cBhvr>
                                        <p:cTn id="153" dur="500"/>
                                        <p:tgtEl>
                                          <p:spTgt spid="64">
                                            <p:txEl>
                                              <p:pRg st="0" end="0"/>
                                            </p:txEl>
                                          </p:spTgt>
                                        </p:tgtEl>
                                      </p:cBhvr>
                                    </p:animEffect>
                                  </p:childTnLst>
                                </p:cTn>
                              </p:par>
                            </p:childTnLst>
                          </p:cTn>
                        </p:par>
                      </p:childTnLst>
                    </p:cTn>
                  </p:par>
                  <p:par>
                    <p:cTn id="154" fill="hold">
                      <p:stCondLst>
                        <p:cond delay="indefinite"/>
                      </p:stCondLst>
                      <p:childTnLst>
                        <p:par>
                          <p:cTn id="155" fill="hold">
                            <p:stCondLst>
                              <p:cond delay="0"/>
                            </p:stCondLst>
                            <p:childTnLst>
                              <p:par>
                                <p:cTn id="156" presetID="16" presetClass="entr" presetSubtype="21" fill="hold" nodeType="clickEffect">
                                  <p:stCondLst>
                                    <p:cond delay="0"/>
                                  </p:stCondLst>
                                  <p:childTnLst>
                                    <p:set>
                                      <p:cBhvr>
                                        <p:cTn id="157" dur="1" fill="hold">
                                          <p:stCondLst>
                                            <p:cond delay="0"/>
                                          </p:stCondLst>
                                        </p:cTn>
                                        <p:tgtEl>
                                          <p:spTgt spid="64">
                                            <p:txEl>
                                              <p:pRg st="1" end="1"/>
                                            </p:txEl>
                                          </p:spTgt>
                                        </p:tgtEl>
                                        <p:attrNameLst>
                                          <p:attrName>style.visibility</p:attrName>
                                        </p:attrNameLst>
                                      </p:cBhvr>
                                      <p:to>
                                        <p:strVal val="visible"/>
                                      </p:to>
                                    </p:set>
                                    <p:animEffect transition="in" filter="barn(inVertical)">
                                      <p:cBhvr>
                                        <p:cTn id="158" dur="500"/>
                                        <p:tgtEl>
                                          <p:spTgt spid="64">
                                            <p:txEl>
                                              <p:pRg st="1" end="1"/>
                                            </p:txEl>
                                          </p:spTgt>
                                        </p:tgtEl>
                                      </p:cBhvr>
                                    </p:animEffect>
                                  </p:childTnLst>
                                </p:cTn>
                              </p:par>
                            </p:childTnLst>
                          </p:cTn>
                        </p:par>
                      </p:childTnLst>
                    </p:cTn>
                  </p:par>
                  <p:par>
                    <p:cTn id="159" fill="hold">
                      <p:stCondLst>
                        <p:cond delay="indefinite"/>
                      </p:stCondLst>
                      <p:childTnLst>
                        <p:par>
                          <p:cTn id="160" fill="hold">
                            <p:stCondLst>
                              <p:cond delay="0"/>
                            </p:stCondLst>
                            <p:childTnLst>
                              <p:par>
                                <p:cTn id="161" presetID="16" presetClass="entr" presetSubtype="21" fill="hold" nodeType="clickEffect">
                                  <p:stCondLst>
                                    <p:cond delay="0"/>
                                  </p:stCondLst>
                                  <p:childTnLst>
                                    <p:set>
                                      <p:cBhvr>
                                        <p:cTn id="162" dur="1" fill="hold">
                                          <p:stCondLst>
                                            <p:cond delay="0"/>
                                          </p:stCondLst>
                                        </p:cTn>
                                        <p:tgtEl>
                                          <p:spTgt spid="64">
                                            <p:txEl>
                                              <p:pRg st="2" end="2"/>
                                            </p:txEl>
                                          </p:spTgt>
                                        </p:tgtEl>
                                        <p:attrNameLst>
                                          <p:attrName>style.visibility</p:attrName>
                                        </p:attrNameLst>
                                      </p:cBhvr>
                                      <p:to>
                                        <p:strVal val="visible"/>
                                      </p:to>
                                    </p:set>
                                    <p:animEffect transition="in" filter="barn(inVertical)">
                                      <p:cBhvr>
                                        <p:cTn id="163" dur="500"/>
                                        <p:tgtEl>
                                          <p:spTgt spid="64">
                                            <p:txEl>
                                              <p:pRg st="2" end="2"/>
                                            </p:txEl>
                                          </p:spTgt>
                                        </p:tgtEl>
                                      </p:cBhvr>
                                    </p:animEffect>
                                  </p:childTnLst>
                                </p:cTn>
                              </p:par>
                            </p:childTnLst>
                          </p:cTn>
                        </p:par>
                      </p:childTnLst>
                    </p:cTn>
                  </p:par>
                  <p:par>
                    <p:cTn id="164" fill="hold">
                      <p:stCondLst>
                        <p:cond delay="indefinite"/>
                      </p:stCondLst>
                      <p:childTnLst>
                        <p:par>
                          <p:cTn id="165" fill="hold">
                            <p:stCondLst>
                              <p:cond delay="0"/>
                            </p:stCondLst>
                            <p:childTnLst>
                              <p:par>
                                <p:cTn id="166" presetID="16" presetClass="entr" presetSubtype="21" fill="hold" grpId="0" nodeType="clickEffect">
                                  <p:stCondLst>
                                    <p:cond delay="0"/>
                                  </p:stCondLst>
                                  <p:childTnLst>
                                    <p:set>
                                      <p:cBhvr>
                                        <p:cTn id="167" dur="1" fill="hold">
                                          <p:stCondLst>
                                            <p:cond delay="0"/>
                                          </p:stCondLst>
                                        </p:cTn>
                                        <p:tgtEl>
                                          <p:spTgt spid="65"/>
                                        </p:tgtEl>
                                        <p:attrNameLst>
                                          <p:attrName>style.visibility</p:attrName>
                                        </p:attrNameLst>
                                      </p:cBhvr>
                                      <p:to>
                                        <p:strVal val="visible"/>
                                      </p:to>
                                    </p:set>
                                    <p:animEffect transition="in" filter="barn(inVertical)">
                                      <p:cBhvr>
                                        <p:cTn id="168" dur="50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6" grpId="0" animBg="1"/>
      <p:bldP spid="21" grpId="0" animBg="1"/>
      <p:bldP spid="26" grpId="0" animBg="1"/>
      <p:bldP spid="31" grpId="0" animBg="1"/>
      <p:bldP spid="41" grpId="0" animBg="1"/>
      <p:bldP spid="42" grpId="0" animBg="1"/>
      <p:bldP spid="47" grpId="0" animBg="1"/>
      <p:bldP spid="49" grpId="0" animBg="1"/>
      <p:bldP spid="50" grpId="0" animBg="1"/>
      <p:bldP spid="55" grpId="0" animBg="1"/>
      <p:bldP spid="57" grpId="0" animBg="1"/>
      <p:bldP spid="58" grpId="0" animBg="1"/>
      <p:bldP spid="63" grpId="0" animBg="1"/>
      <p:bldP spid="65" grpId="0" animBg="1"/>
      <p:bldP spid="6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7" name="图片 49156" descr="1-53"/>
          <p:cNvPicPr>
            <a:picLocks noChangeAspect="1"/>
          </p:cNvPicPr>
          <p:nvPr/>
        </p:nvPicPr>
        <p:blipFill>
          <a:blip r:embed="rId3"/>
          <a:stretch>
            <a:fillRect/>
          </a:stretch>
        </p:blipFill>
        <p:spPr>
          <a:xfrm>
            <a:off x="13215007" y="5924937"/>
            <a:ext cx="3921092" cy="3591280"/>
          </a:xfrm>
          <a:prstGeom prst="rect">
            <a:avLst/>
          </a:prstGeom>
          <a:noFill/>
          <a:ln w="9525">
            <a:noFill/>
          </a:ln>
        </p:spPr>
      </p:pic>
      <p:pic>
        <p:nvPicPr>
          <p:cNvPr id="49158" name="图片 49157" descr="1-52"/>
          <p:cNvPicPr>
            <a:picLocks noChangeAspect="1"/>
          </p:cNvPicPr>
          <p:nvPr/>
        </p:nvPicPr>
        <p:blipFill>
          <a:blip r:embed="rId4"/>
          <a:stretch>
            <a:fillRect/>
          </a:stretch>
        </p:blipFill>
        <p:spPr>
          <a:xfrm>
            <a:off x="0" y="6290356"/>
            <a:ext cx="5145088" cy="3505200"/>
          </a:xfrm>
          <a:prstGeom prst="rect">
            <a:avLst/>
          </a:prstGeom>
          <a:noFill/>
          <a:ln w="9525">
            <a:noFill/>
          </a:ln>
        </p:spPr>
      </p:pic>
      <p:sp>
        <p:nvSpPr>
          <p:cNvPr id="49" name="Rectangle 48">
            <a:extLst>
              <a:ext uri="{FF2B5EF4-FFF2-40B4-BE49-F238E27FC236}">
                <a16:creationId xmlns:a16="http://schemas.microsoft.com/office/drawing/2014/main" id="{5CC9813B-67DB-492C-AD0D-1D6ECB95480B}"/>
              </a:ext>
            </a:extLst>
          </p:cNvPr>
          <p:cNvSpPr/>
          <p:nvPr/>
        </p:nvSpPr>
        <p:spPr>
          <a:xfrm>
            <a:off x="1260352" y="1294371"/>
            <a:ext cx="4968552" cy="864096"/>
          </a:xfrm>
          <a:prstGeom prst="rect">
            <a:avLst/>
          </a:prstGeom>
          <a:solidFill>
            <a:srgbClr val="00B05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b="1"/>
              <a:t>Bài 5. </a:t>
            </a:r>
            <a:r>
              <a:rPr lang="en-US" sz="3500"/>
              <a:t>Đặt tính rồi tính</a:t>
            </a:r>
          </a:p>
        </p:txBody>
      </p:sp>
      <p:sp>
        <p:nvSpPr>
          <p:cNvPr id="50" name="TextBox 49">
            <a:extLst>
              <a:ext uri="{FF2B5EF4-FFF2-40B4-BE49-F238E27FC236}">
                <a16:creationId xmlns:a16="http://schemas.microsoft.com/office/drawing/2014/main" id="{7F8B7BAE-CF17-424C-B799-FC83F8BE7668}"/>
              </a:ext>
            </a:extLst>
          </p:cNvPr>
          <p:cNvSpPr txBox="1"/>
          <p:nvPr/>
        </p:nvSpPr>
        <p:spPr>
          <a:xfrm>
            <a:off x="7459735" y="476203"/>
            <a:ext cx="3960440" cy="784830"/>
          </a:xfrm>
          <a:prstGeom prst="rect">
            <a:avLst/>
          </a:prstGeom>
          <a:noFill/>
        </p:spPr>
        <p:txBody>
          <a:bodyPr wrap="square" rtlCol="0">
            <a:spAutoFit/>
          </a:bodyPr>
          <a:lstStyle/>
          <a:p>
            <a:r>
              <a:rPr lang="en-US" sz="4500" b="1">
                <a:solidFill>
                  <a:srgbClr val="FF0066"/>
                </a:solidFill>
              </a:rPr>
              <a:t>LUYỆN TẬP</a:t>
            </a:r>
          </a:p>
        </p:txBody>
      </p:sp>
      <p:sp>
        <p:nvSpPr>
          <p:cNvPr id="52" name="TextBox 51">
            <a:extLst>
              <a:ext uri="{FF2B5EF4-FFF2-40B4-BE49-F238E27FC236}">
                <a16:creationId xmlns:a16="http://schemas.microsoft.com/office/drawing/2014/main" id="{348C0230-2A14-4709-9092-D1744ABD0CF6}"/>
              </a:ext>
            </a:extLst>
          </p:cNvPr>
          <p:cNvSpPr txBox="1"/>
          <p:nvPr/>
        </p:nvSpPr>
        <p:spPr>
          <a:xfrm>
            <a:off x="2700512" y="2865686"/>
            <a:ext cx="13084794" cy="1736566"/>
          </a:xfrm>
          <a:prstGeom prst="rect">
            <a:avLst/>
          </a:prstGeom>
          <a:noFill/>
        </p:spPr>
        <p:txBody>
          <a:bodyPr wrap="square">
            <a:spAutoFit/>
          </a:bodyPr>
          <a:lstStyle/>
          <a:p>
            <a:pPr algn="just">
              <a:lnSpc>
                <a:spcPct val="150000"/>
              </a:lnSpc>
              <a:spcBef>
                <a:spcPts val="0"/>
              </a:spcBef>
              <a:spcAft>
                <a:spcPts val="1000"/>
              </a:spcAft>
            </a:pPr>
            <a:r>
              <a:rPr lang="nl-NL" sz="3500" b="1">
                <a:solidFill>
                  <a:srgbClr val="C00000"/>
                </a:solidFill>
                <a:effectLst/>
                <a:latin typeface="Arial" panose="020B0604020202020204" pitchFamily="34" charset="0"/>
                <a:ea typeface="Arial" panose="020B0604020202020204" pitchFamily="34" charset="0"/>
                <a:cs typeface="Times New Roman" panose="02020603050405020304" pitchFamily="18" charset="0"/>
              </a:rPr>
              <a:t>237 + 48    </a:t>
            </a:r>
            <a:r>
              <a:rPr lang="nl-NL" sz="3500" b="1">
                <a:solidFill>
                  <a:srgbClr val="C00000"/>
                </a:solidFill>
                <a:ea typeface="Arial" panose="020B0604020202020204" pitchFamily="34" charset="0"/>
                <a:cs typeface="Times New Roman" panose="02020603050405020304" pitchFamily="18" charset="0"/>
              </a:rPr>
              <a:t>     </a:t>
            </a:r>
            <a:r>
              <a:rPr lang="nl-NL" sz="3500" b="1">
                <a:solidFill>
                  <a:srgbClr val="C00000"/>
                </a:solidFill>
                <a:effectLst/>
                <a:latin typeface="Arial" panose="020B0604020202020204" pitchFamily="34" charset="0"/>
                <a:ea typeface="Arial" panose="020B0604020202020204" pitchFamily="34" charset="0"/>
                <a:cs typeface="Times New Roman" panose="02020603050405020304" pitchFamily="18" charset="0"/>
              </a:rPr>
              <a:t>154 + 53 	         265 + 5               367 + 9</a:t>
            </a:r>
            <a:endParaRPr lang="en-US" sz="3500">
              <a:solidFill>
                <a:srgbClr val="C00000"/>
              </a:solidFill>
              <a:effectLst/>
              <a:latin typeface="Arial" panose="020B0604020202020204" pitchFamily="34" charset="0"/>
              <a:ea typeface="Arial" panose="020B0604020202020204" pitchFamily="34" charset="0"/>
              <a:cs typeface="Arial" panose="020B0604020202020204" pitchFamily="34" charset="0"/>
            </a:endParaRPr>
          </a:p>
          <a:p>
            <a:pPr marL="0" marR="0" algn="just">
              <a:lnSpc>
                <a:spcPct val="150000"/>
              </a:lnSpc>
              <a:spcBef>
                <a:spcPts val="0"/>
              </a:spcBef>
              <a:spcAft>
                <a:spcPts val="1000"/>
              </a:spcAft>
            </a:pPr>
            <a:endParaRPr lang="en-US" sz="3500">
              <a:solidFill>
                <a:srgbClr val="C00000"/>
              </a:solidFill>
              <a:effectLst/>
              <a:latin typeface="Arial" panose="020B0604020202020204" pitchFamily="34" charset="0"/>
              <a:ea typeface="Arial" panose="020B0604020202020204" pitchFamily="34" charset="0"/>
              <a:cs typeface="Arial" panose="020B0604020202020204" pitchFamily="34" charset="0"/>
            </a:endParaRPr>
          </a:p>
        </p:txBody>
      </p:sp>
      <p:grpSp>
        <p:nvGrpSpPr>
          <p:cNvPr id="53" name="Group 52">
            <a:extLst>
              <a:ext uri="{FF2B5EF4-FFF2-40B4-BE49-F238E27FC236}">
                <a16:creationId xmlns:a16="http://schemas.microsoft.com/office/drawing/2014/main" id="{17A06174-B299-440B-9198-3983D351F2D7}"/>
              </a:ext>
            </a:extLst>
          </p:cNvPr>
          <p:cNvGrpSpPr/>
          <p:nvPr/>
        </p:nvGrpSpPr>
        <p:grpSpPr>
          <a:xfrm>
            <a:off x="2412480" y="4882422"/>
            <a:ext cx="2201291" cy="1445260"/>
            <a:chOff x="-66675" y="9525"/>
            <a:chExt cx="685800" cy="1445260"/>
          </a:xfrm>
        </p:grpSpPr>
        <p:sp>
          <p:nvSpPr>
            <p:cNvPr id="55" name="Text Box 529">
              <a:extLst>
                <a:ext uri="{FF2B5EF4-FFF2-40B4-BE49-F238E27FC236}">
                  <a16:creationId xmlns:a16="http://schemas.microsoft.com/office/drawing/2014/main" id="{3D2CD669-1060-4D54-95AC-A629A8B35F19}"/>
                </a:ext>
              </a:extLst>
            </p:cNvPr>
            <p:cNvSpPr txBox="1"/>
            <p:nvPr/>
          </p:nvSpPr>
          <p:spPr>
            <a:xfrm>
              <a:off x="152400" y="9525"/>
              <a:ext cx="466725" cy="116205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just">
                <a:lnSpc>
                  <a:spcPct val="115000"/>
                </a:lnSpc>
                <a:spcBef>
                  <a:spcPts val="0"/>
                </a:spcBef>
                <a:spcAft>
                  <a:spcPts val="1000"/>
                </a:spcAft>
              </a:pPr>
              <a:r>
                <a:rPr lang="en-US" sz="3500">
                  <a:solidFill>
                    <a:srgbClr val="0070C0"/>
                  </a:solidFill>
                  <a:effectLst/>
                  <a:latin typeface="+mj-lt"/>
                  <a:ea typeface="Arial" panose="020B0604020202020204" pitchFamily="34" charset="0"/>
                  <a:cs typeface="Arial" panose="020B0604020202020204" pitchFamily="34" charset="0"/>
                </a:rPr>
                <a:t>237</a:t>
              </a:r>
            </a:p>
            <a:p>
              <a:pPr marL="0" marR="0" algn="just">
                <a:lnSpc>
                  <a:spcPct val="115000"/>
                </a:lnSpc>
                <a:spcBef>
                  <a:spcPts val="0"/>
                </a:spcBef>
                <a:spcAft>
                  <a:spcPts val="1000"/>
                </a:spcAft>
              </a:pPr>
              <a:r>
                <a:rPr lang="en-US" sz="3500">
                  <a:solidFill>
                    <a:srgbClr val="0070C0"/>
                  </a:solidFill>
                  <a:effectLst/>
                  <a:latin typeface="+mj-lt"/>
                  <a:ea typeface="Arial" panose="020B0604020202020204" pitchFamily="34" charset="0"/>
                  <a:cs typeface="Arial" panose="020B0604020202020204" pitchFamily="34" charset="0"/>
                </a:rPr>
                <a:t> 48</a:t>
              </a:r>
              <a:endParaRPr lang="en-US" sz="3500">
                <a:solidFill>
                  <a:srgbClr val="0070C0"/>
                </a:solidFill>
                <a:latin typeface="+mj-lt"/>
                <a:ea typeface="Arial" panose="020B0604020202020204" pitchFamily="34" charset="0"/>
                <a:cs typeface="Arial" panose="020B0604020202020204" pitchFamily="34" charset="0"/>
              </a:endParaRPr>
            </a:p>
          </p:txBody>
        </p:sp>
        <p:sp>
          <p:nvSpPr>
            <p:cNvPr id="56" name="Text Box 530">
              <a:extLst>
                <a:ext uri="{FF2B5EF4-FFF2-40B4-BE49-F238E27FC236}">
                  <a16:creationId xmlns:a16="http://schemas.microsoft.com/office/drawing/2014/main" id="{09403A71-9FE0-4750-AD2B-BE01CD6EFF0F}"/>
                </a:ext>
              </a:extLst>
            </p:cNvPr>
            <p:cNvSpPr txBox="1"/>
            <p:nvPr/>
          </p:nvSpPr>
          <p:spPr>
            <a:xfrm>
              <a:off x="-66675" y="374665"/>
              <a:ext cx="266700" cy="34290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just">
                <a:lnSpc>
                  <a:spcPct val="115000"/>
                </a:lnSpc>
                <a:spcBef>
                  <a:spcPts val="0"/>
                </a:spcBef>
                <a:spcAft>
                  <a:spcPts val="1000"/>
                </a:spcAft>
              </a:pPr>
              <a:r>
                <a:rPr lang="en-GB" sz="3500">
                  <a:solidFill>
                    <a:srgbClr val="0070C0"/>
                  </a:solidFill>
                  <a:effectLst/>
                  <a:latin typeface="+mj-lt"/>
                  <a:ea typeface="Arial" panose="020B0604020202020204" pitchFamily="34" charset="0"/>
                  <a:cs typeface="Arial" panose="020B0604020202020204" pitchFamily="34" charset="0"/>
                </a:rPr>
                <a:t>+</a:t>
              </a:r>
              <a:endParaRPr lang="en-US" sz="3500">
                <a:solidFill>
                  <a:srgbClr val="0070C0"/>
                </a:solidFill>
                <a:effectLst/>
                <a:latin typeface="+mj-lt"/>
                <a:ea typeface="Arial" panose="020B0604020202020204" pitchFamily="34" charset="0"/>
                <a:cs typeface="Arial" panose="020B0604020202020204" pitchFamily="34" charset="0"/>
              </a:endParaRPr>
            </a:p>
          </p:txBody>
        </p:sp>
        <p:cxnSp>
          <p:nvCxnSpPr>
            <p:cNvPr id="57" name="Straight Connector 56">
              <a:extLst>
                <a:ext uri="{FF2B5EF4-FFF2-40B4-BE49-F238E27FC236}">
                  <a16:creationId xmlns:a16="http://schemas.microsoft.com/office/drawing/2014/main" id="{6CD1ED07-18B0-4111-92EC-23E277818001}"/>
                </a:ext>
              </a:extLst>
            </p:cNvPr>
            <p:cNvCxnSpPr/>
            <p:nvPr/>
          </p:nvCxnSpPr>
          <p:spPr>
            <a:xfrm>
              <a:off x="66675" y="1454785"/>
              <a:ext cx="476250" cy="0"/>
            </a:xfrm>
            <a:prstGeom prst="line">
              <a:avLst/>
            </a:prstGeom>
            <a:ln w="28575">
              <a:solidFill>
                <a:srgbClr val="0070C0"/>
              </a:solidFill>
            </a:ln>
          </p:spPr>
          <p:style>
            <a:lnRef idx="1">
              <a:schemeClr val="dk1"/>
            </a:lnRef>
            <a:fillRef idx="0">
              <a:schemeClr val="dk1"/>
            </a:fillRef>
            <a:effectRef idx="0">
              <a:schemeClr val="dk1"/>
            </a:effectRef>
            <a:fontRef idx="minor">
              <a:schemeClr val="tx1"/>
            </a:fontRef>
          </p:style>
        </p:cxnSp>
      </p:grpSp>
      <p:sp>
        <p:nvSpPr>
          <p:cNvPr id="59" name="TextBox 58">
            <a:extLst>
              <a:ext uri="{FF2B5EF4-FFF2-40B4-BE49-F238E27FC236}">
                <a16:creationId xmlns:a16="http://schemas.microsoft.com/office/drawing/2014/main" id="{19050B6C-86F6-4E92-A36E-EE74E35533B5}"/>
              </a:ext>
            </a:extLst>
          </p:cNvPr>
          <p:cNvSpPr txBox="1"/>
          <p:nvPr/>
        </p:nvSpPr>
        <p:spPr>
          <a:xfrm>
            <a:off x="3051668" y="6401566"/>
            <a:ext cx="1317515" cy="659027"/>
          </a:xfrm>
          <a:prstGeom prst="rect">
            <a:avLst/>
          </a:prstGeom>
          <a:noFill/>
        </p:spPr>
        <p:txBody>
          <a:bodyPr wrap="square">
            <a:spAutoFit/>
          </a:bodyPr>
          <a:lstStyle/>
          <a:p>
            <a:pPr marL="0" marR="0" algn="just">
              <a:lnSpc>
                <a:spcPct val="115000"/>
              </a:lnSpc>
              <a:spcBef>
                <a:spcPts val="0"/>
              </a:spcBef>
              <a:spcAft>
                <a:spcPts val="1000"/>
              </a:spcAft>
            </a:pPr>
            <a:r>
              <a:rPr lang="en-GB" sz="3500" b="1">
                <a:solidFill>
                  <a:srgbClr val="FF0066"/>
                </a:solidFill>
                <a:latin typeface="+mj-lt"/>
                <a:ea typeface="Arial" panose="020B0604020202020204" pitchFamily="34" charset="0"/>
                <a:cs typeface="Arial" panose="020B0604020202020204" pitchFamily="34" charset="0"/>
              </a:rPr>
              <a:t>285</a:t>
            </a:r>
            <a:endParaRPr lang="en-US" sz="3500" b="1">
              <a:solidFill>
                <a:srgbClr val="FF0066"/>
              </a:solidFill>
              <a:effectLst/>
              <a:latin typeface="+mj-lt"/>
              <a:ea typeface="Arial" panose="020B0604020202020204" pitchFamily="34" charset="0"/>
              <a:cs typeface="Arial" panose="020B0604020202020204" pitchFamily="34" charset="0"/>
            </a:endParaRPr>
          </a:p>
        </p:txBody>
      </p:sp>
      <p:grpSp>
        <p:nvGrpSpPr>
          <p:cNvPr id="61" name="Group 60">
            <a:extLst>
              <a:ext uri="{FF2B5EF4-FFF2-40B4-BE49-F238E27FC236}">
                <a16:creationId xmlns:a16="http://schemas.microsoft.com/office/drawing/2014/main" id="{ED688F25-F9F9-48F6-A1B3-ACAFCF40ED54}"/>
              </a:ext>
            </a:extLst>
          </p:cNvPr>
          <p:cNvGrpSpPr/>
          <p:nvPr/>
        </p:nvGrpSpPr>
        <p:grpSpPr>
          <a:xfrm>
            <a:off x="5592143" y="4806432"/>
            <a:ext cx="2201291" cy="1445260"/>
            <a:chOff x="-66675" y="9525"/>
            <a:chExt cx="685800" cy="1445260"/>
          </a:xfrm>
        </p:grpSpPr>
        <p:sp>
          <p:nvSpPr>
            <p:cNvPr id="63" name="Text Box 529">
              <a:extLst>
                <a:ext uri="{FF2B5EF4-FFF2-40B4-BE49-F238E27FC236}">
                  <a16:creationId xmlns:a16="http://schemas.microsoft.com/office/drawing/2014/main" id="{E40F205F-BC84-46A4-8E82-9628547D005E}"/>
                </a:ext>
              </a:extLst>
            </p:cNvPr>
            <p:cNvSpPr txBox="1"/>
            <p:nvPr/>
          </p:nvSpPr>
          <p:spPr>
            <a:xfrm>
              <a:off x="152400" y="9525"/>
              <a:ext cx="466725" cy="116205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just">
                <a:lnSpc>
                  <a:spcPct val="115000"/>
                </a:lnSpc>
                <a:spcBef>
                  <a:spcPts val="0"/>
                </a:spcBef>
                <a:spcAft>
                  <a:spcPts val="1000"/>
                </a:spcAft>
              </a:pPr>
              <a:r>
                <a:rPr lang="en-US" sz="3500">
                  <a:solidFill>
                    <a:srgbClr val="0070C0"/>
                  </a:solidFill>
                  <a:effectLst/>
                  <a:latin typeface="+mj-lt"/>
                  <a:ea typeface="Arial" panose="020B0604020202020204" pitchFamily="34" charset="0"/>
                  <a:cs typeface="Arial" panose="020B0604020202020204" pitchFamily="34" charset="0"/>
                </a:rPr>
                <a:t>154</a:t>
              </a:r>
            </a:p>
            <a:p>
              <a:pPr marL="0" marR="0" algn="just">
                <a:lnSpc>
                  <a:spcPct val="115000"/>
                </a:lnSpc>
                <a:spcBef>
                  <a:spcPts val="0"/>
                </a:spcBef>
                <a:spcAft>
                  <a:spcPts val="1000"/>
                </a:spcAft>
              </a:pPr>
              <a:r>
                <a:rPr lang="en-US" sz="3500">
                  <a:solidFill>
                    <a:srgbClr val="0070C0"/>
                  </a:solidFill>
                  <a:effectLst/>
                  <a:latin typeface="+mj-lt"/>
                  <a:ea typeface="Arial" panose="020B0604020202020204" pitchFamily="34" charset="0"/>
                  <a:cs typeface="Arial" panose="020B0604020202020204" pitchFamily="34" charset="0"/>
                </a:rPr>
                <a:t>  53</a:t>
              </a:r>
              <a:endParaRPr lang="en-US" sz="3500">
                <a:solidFill>
                  <a:srgbClr val="0070C0"/>
                </a:solidFill>
                <a:latin typeface="+mj-lt"/>
                <a:ea typeface="Arial" panose="020B0604020202020204" pitchFamily="34" charset="0"/>
                <a:cs typeface="Arial" panose="020B0604020202020204" pitchFamily="34" charset="0"/>
              </a:endParaRPr>
            </a:p>
          </p:txBody>
        </p:sp>
        <p:sp>
          <p:nvSpPr>
            <p:cNvPr id="65" name="Text Box 530">
              <a:extLst>
                <a:ext uri="{FF2B5EF4-FFF2-40B4-BE49-F238E27FC236}">
                  <a16:creationId xmlns:a16="http://schemas.microsoft.com/office/drawing/2014/main" id="{59E59379-0540-4105-B515-B99FF1D80319}"/>
                </a:ext>
              </a:extLst>
            </p:cNvPr>
            <p:cNvSpPr txBox="1"/>
            <p:nvPr/>
          </p:nvSpPr>
          <p:spPr>
            <a:xfrm>
              <a:off x="-66675" y="374665"/>
              <a:ext cx="266700" cy="34290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just">
                <a:lnSpc>
                  <a:spcPct val="115000"/>
                </a:lnSpc>
                <a:spcBef>
                  <a:spcPts val="0"/>
                </a:spcBef>
                <a:spcAft>
                  <a:spcPts val="1000"/>
                </a:spcAft>
              </a:pPr>
              <a:r>
                <a:rPr lang="en-GB" sz="3500">
                  <a:solidFill>
                    <a:srgbClr val="0070C0"/>
                  </a:solidFill>
                  <a:effectLst/>
                  <a:latin typeface="+mj-lt"/>
                  <a:ea typeface="Arial" panose="020B0604020202020204" pitchFamily="34" charset="0"/>
                  <a:cs typeface="Arial" panose="020B0604020202020204" pitchFamily="34" charset="0"/>
                </a:rPr>
                <a:t>+</a:t>
              </a:r>
              <a:endParaRPr lang="en-US" sz="3500">
                <a:solidFill>
                  <a:srgbClr val="0070C0"/>
                </a:solidFill>
                <a:effectLst/>
                <a:latin typeface="+mj-lt"/>
                <a:ea typeface="Arial" panose="020B0604020202020204" pitchFamily="34" charset="0"/>
                <a:cs typeface="Arial" panose="020B0604020202020204" pitchFamily="34" charset="0"/>
              </a:endParaRPr>
            </a:p>
          </p:txBody>
        </p:sp>
        <p:cxnSp>
          <p:nvCxnSpPr>
            <p:cNvPr id="67" name="Straight Connector 66">
              <a:extLst>
                <a:ext uri="{FF2B5EF4-FFF2-40B4-BE49-F238E27FC236}">
                  <a16:creationId xmlns:a16="http://schemas.microsoft.com/office/drawing/2014/main" id="{77579C1F-CFE4-44D6-9F61-0854DCC53843}"/>
                </a:ext>
              </a:extLst>
            </p:cNvPr>
            <p:cNvCxnSpPr/>
            <p:nvPr/>
          </p:nvCxnSpPr>
          <p:spPr>
            <a:xfrm>
              <a:off x="66675" y="1454785"/>
              <a:ext cx="476250" cy="0"/>
            </a:xfrm>
            <a:prstGeom prst="line">
              <a:avLst/>
            </a:prstGeom>
            <a:ln w="28575">
              <a:solidFill>
                <a:srgbClr val="0070C0"/>
              </a:solidFill>
            </a:ln>
          </p:spPr>
          <p:style>
            <a:lnRef idx="1">
              <a:schemeClr val="dk1"/>
            </a:lnRef>
            <a:fillRef idx="0">
              <a:schemeClr val="dk1"/>
            </a:fillRef>
            <a:effectRef idx="0">
              <a:schemeClr val="dk1"/>
            </a:effectRef>
            <a:fontRef idx="minor">
              <a:schemeClr val="tx1"/>
            </a:fontRef>
          </p:style>
        </p:cxnSp>
      </p:grpSp>
      <p:sp>
        <p:nvSpPr>
          <p:cNvPr id="69" name="TextBox 68">
            <a:extLst>
              <a:ext uri="{FF2B5EF4-FFF2-40B4-BE49-F238E27FC236}">
                <a16:creationId xmlns:a16="http://schemas.microsoft.com/office/drawing/2014/main" id="{591D38FF-9AB1-4718-9B2F-7EAB7DEBC9DD}"/>
              </a:ext>
            </a:extLst>
          </p:cNvPr>
          <p:cNvSpPr txBox="1"/>
          <p:nvPr/>
        </p:nvSpPr>
        <p:spPr>
          <a:xfrm>
            <a:off x="6413737" y="6329886"/>
            <a:ext cx="1317515" cy="659027"/>
          </a:xfrm>
          <a:prstGeom prst="rect">
            <a:avLst/>
          </a:prstGeom>
          <a:noFill/>
        </p:spPr>
        <p:txBody>
          <a:bodyPr wrap="square">
            <a:spAutoFit/>
          </a:bodyPr>
          <a:lstStyle/>
          <a:p>
            <a:pPr marL="0" marR="0" algn="just">
              <a:lnSpc>
                <a:spcPct val="115000"/>
              </a:lnSpc>
              <a:spcBef>
                <a:spcPts val="0"/>
              </a:spcBef>
              <a:spcAft>
                <a:spcPts val="1000"/>
              </a:spcAft>
            </a:pPr>
            <a:r>
              <a:rPr lang="en-GB" sz="3500" b="1">
                <a:solidFill>
                  <a:srgbClr val="FF0066"/>
                </a:solidFill>
                <a:latin typeface="+mj-lt"/>
                <a:ea typeface="Arial" panose="020B0604020202020204" pitchFamily="34" charset="0"/>
                <a:cs typeface="Arial" panose="020B0604020202020204" pitchFamily="34" charset="0"/>
              </a:rPr>
              <a:t>203</a:t>
            </a:r>
            <a:endParaRPr lang="en-US" sz="3500" b="1">
              <a:solidFill>
                <a:srgbClr val="FF0066"/>
              </a:solidFill>
              <a:effectLst/>
              <a:latin typeface="+mj-lt"/>
              <a:ea typeface="Arial" panose="020B0604020202020204" pitchFamily="34" charset="0"/>
              <a:cs typeface="Arial" panose="020B0604020202020204" pitchFamily="34" charset="0"/>
            </a:endParaRPr>
          </a:p>
        </p:txBody>
      </p:sp>
      <p:grpSp>
        <p:nvGrpSpPr>
          <p:cNvPr id="70" name="Group 69">
            <a:extLst>
              <a:ext uri="{FF2B5EF4-FFF2-40B4-BE49-F238E27FC236}">
                <a16:creationId xmlns:a16="http://schemas.microsoft.com/office/drawing/2014/main" id="{C3EB2C3B-614E-434B-B0BA-6E782DE988B3}"/>
              </a:ext>
            </a:extLst>
          </p:cNvPr>
          <p:cNvGrpSpPr/>
          <p:nvPr/>
        </p:nvGrpSpPr>
        <p:grpSpPr>
          <a:xfrm>
            <a:off x="9165141" y="4713069"/>
            <a:ext cx="2201291" cy="1445260"/>
            <a:chOff x="-66675" y="9525"/>
            <a:chExt cx="685800" cy="1445260"/>
          </a:xfrm>
        </p:grpSpPr>
        <p:sp>
          <p:nvSpPr>
            <p:cNvPr id="71" name="Text Box 529">
              <a:extLst>
                <a:ext uri="{FF2B5EF4-FFF2-40B4-BE49-F238E27FC236}">
                  <a16:creationId xmlns:a16="http://schemas.microsoft.com/office/drawing/2014/main" id="{3A770812-915C-4979-B53B-757E79572575}"/>
                </a:ext>
              </a:extLst>
            </p:cNvPr>
            <p:cNvSpPr txBox="1"/>
            <p:nvPr/>
          </p:nvSpPr>
          <p:spPr>
            <a:xfrm>
              <a:off x="152400" y="9525"/>
              <a:ext cx="466725" cy="116205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just">
                <a:lnSpc>
                  <a:spcPct val="115000"/>
                </a:lnSpc>
                <a:spcBef>
                  <a:spcPts val="0"/>
                </a:spcBef>
                <a:spcAft>
                  <a:spcPts val="1000"/>
                </a:spcAft>
              </a:pPr>
              <a:r>
                <a:rPr lang="en-US" sz="3500">
                  <a:solidFill>
                    <a:srgbClr val="0070C0"/>
                  </a:solidFill>
                  <a:effectLst/>
                  <a:latin typeface="+mj-lt"/>
                  <a:ea typeface="Arial" panose="020B0604020202020204" pitchFamily="34" charset="0"/>
                  <a:cs typeface="Arial" panose="020B0604020202020204" pitchFamily="34" charset="0"/>
                </a:rPr>
                <a:t>265</a:t>
              </a:r>
            </a:p>
            <a:p>
              <a:pPr marL="0" marR="0" algn="just">
                <a:lnSpc>
                  <a:spcPct val="115000"/>
                </a:lnSpc>
                <a:spcBef>
                  <a:spcPts val="0"/>
                </a:spcBef>
                <a:spcAft>
                  <a:spcPts val="1000"/>
                </a:spcAft>
              </a:pPr>
              <a:r>
                <a:rPr lang="en-US" sz="3500">
                  <a:solidFill>
                    <a:srgbClr val="0070C0"/>
                  </a:solidFill>
                  <a:effectLst/>
                  <a:latin typeface="+mj-lt"/>
                  <a:ea typeface="Arial" panose="020B0604020202020204" pitchFamily="34" charset="0"/>
                  <a:cs typeface="Arial" panose="020B0604020202020204" pitchFamily="34" charset="0"/>
                </a:rPr>
                <a:t>    5</a:t>
              </a:r>
              <a:endParaRPr lang="en-US" sz="3500">
                <a:solidFill>
                  <a:srgbClr val="0070C0"/>
                </a:solidFill>
                <a:latin typeface="+mj-lt"/>
                <a:ea typeface="Arial" panose="020B0604020202020204" pitchFamily="34" charset="0"/>
                <a:cs typeface="Arial" panose="020B0604020202020204" pitchFamily="34" charset="0"/>
              </a:endParaRPr>
            </a:p>
          </p:txBody>
        </p:sp>
        <p:sp>
          <p:nvSpPr>
            <p:cNvPr id="72" name="Text Box 530">
              <a:extLst>
                <a:ext uri="{FF2B5EF4-FFF2-40B4-BE49-F238E27FC236}">
                  <a16:creationId xmlns:a16="http://schemas.microsoft.com/office/drawing/2014/main" id="{0D980A77-A60B-447C-99E1-C6BB975887AC}"/>
                </a:ext>
              </a:extLst>
            </p:cNvPr>
            <p:cNvSpPr txBox="1"/>
            <p:nvPr/>
          </p:nvSpPr>
          <p:spPr>
            <a:xfrm>
              <a:off x="-66675" y="374665"/>
              <a:ext cx="266700" cy="34290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just">
                <a:lnSpc>
                  <a:spcPct val="115000"/>
                </a:lnSpc>
                <a:spcBef>
                  <a:spcPts val="0"/>
                </a:spcBef>
                <a:spcAft>
                  <a:spcPts val="1000"/>
                </a:spcAft>
              </a:pPr>
              <a:r>
                <a:rPr lang="en-GB" sz="3500">
                  <a:solidFill>
                    <a:srgbClr val="0070C0"/>
                  </a:solidFill>
                  <a:effectLst/>
                  <a:latin typeface="+mj-lt"/>
                  <a:ea typeface="Arial" panose="020B0604020202020204" pitchFamily="34" charset="0"/>
                  <a:cs typeface="Arial" panose="020B0604020202020204" pitchFamily="34" charset="0"/>
                </a:rPr>
                <a:t>+</a:t>
              </a:r>
              <a:endParaRPr lang="en-US" sz="3500">
                <a:solidFill>
                  <a:srgbClr val="0070C0"/>
                </a:solidFill>
                <a:effectLst/>
                <a:latin typeface="+mj-lt"/>
                <a:ea typeface="Arial" panose="020B0604020202020204" pitchFamily="34" charset="0"/>
                <a:cs typeface="Arial" panose="020B0604020202020204" pitchFamily="34" charset="0"/>
              </a:endParaRPr>
            </a:p>
          </p:txBody>
        </p:sp>
        <p:cxnSp>
          <p:nvCxnSpPr>
            <p:cNvPr id="73" name="Straight Connector 72">
              <a:extLst>
                <a:ext uri="{FF2B5EF4-FFF2-40B4-BE49-F238E27FC236}">
                  <a16:creationId xmlns:a16="http://schemas.microsoft.com/office/drawing/2014/main" id="{922E2CE8-597B-4FB8-9273-3948D440AD05}"/>
                </a:ext>
              </a:extLst>
            </p:cNvPr>
            <p:cNvCxnSpPr/>
            <p:nvPr/>
          </p:nvCxnSpPr>
          <p:spPr>
            <a:xfrm>
              <a:off x="66675" y="1454785"/>
              <a:ext cx="476250" cy="0"/>
            </a:xfrm>
            <a:prstGeom prst="line">
              <a:avLst/>
            </a:prstGeom>
            <a:ln w="28575">
              <a:solidFill>
                <a:srgbClr val="0070C0"/>
              </a:solidFill>
            </a:ln>
          </p:spPr>
          <p:style>
            <a:lnRef idx="1">
              <a:schemeClr val="dk1"/>
            </a:lnRef>
            <a:fillRef idx="0">
              <a:schemeClr val="dk1"/>
            </a:fillRef>
            <a:effectRef idx="0">
              <a:schemeClr val="dk1"/>
            </a:effectRef>
            <a:fontRef idx="minor">
              <a:schemeClr val="tx1"/>
            </a:fontRef>
          </p:style>
        </p:cxnSp>
      </p:grpSp>
      <p:sp>
        <p:nvSpPr>
          <p:cNvPr id="74" name="TextBox 73">
            <a:extLst>
              <a:ext uri="{FF2B5EF4-FFF2-40B4-BE49-F238E27FC236}">
                <a16:creationId xmlns:a16="http://schemas.microsoft.com/office/drawing/2014/main" id="{D6A229C2-4913-4E2B-B5C5-ED4D43701566}"/>
              </a:ext>
            </a:extLst>
          </p:cNvPr>
          <p:cNvSpPr txBox="1"/>
          <p:nvPr/>
        </p:nvSpPr>
        <p:spPr>
          <a:xfrm>
            <a:off x="9872190" y="6236523"/>
            <a:ext cx="1317515" cy="659027"/>
          </a:xfrm>
          <a:prstGeom prst="rect">
            <a:avLst/>
          </a:prstGeom>
          <a:noFill/>
        </p:spPr>
        <p:txBody>
          <a:bodyPr wrap="square">
            <a:spAutoFit/>
          </a:bodyPr>
          <a:lstStyle/>
          <a:p>
            <a:pPr marL="0" marR="0" algn="just">
              <a:lnSpc>
                <a:spcPct val="115000"/>
              </a:lnSpc>
              <a:spcBef>
                <a:spcPts val="0"/>
              </a:spcBef>
              <a:spcAft>
                <a:spcPts val="1000"/>
              </a:spcAft>
            </a:pPr>
            <a:r>
              <a:rPr lang="en-GB" sz="3500" b="1">
                <a:solidFill>
                  <a:srgbClr val="FF0066"/>
                </a:solidFill>
                <a:latin typeface="+mj-lt"/>
                <a:ea typeface="Arial" panose="020B0604020202020204" pitchFamily="34" charset="0"/>
                <a:cs typeface="Arial" panose="020B0604020202020204" pitchFamily="34" charset="0"/>
              </a:rPr>
              <a:t>270</a:t>
            </a:r>
            <a:endParaRPr lang="en-US" sz="3500" b="1">
              <a:solidFill>
                <a:srgbClr val="FF0066"/>
              </a:solidFill>
              <a:effectLst/>
              <a:latin typeface="+mj-lt"/>
              <a:ea typeface="Arial" panose="020B0604020202020204" pitchFamily="34" charset="0"/>
              <a:cs typeface="Arial" panose="020B0604020202020204" pitchFamily="34" charset="0"/>
            </a:endParaRPr>
          </a:p>
        </p:txBody>
      </p:sp>
      <p:grpSp>
        <p:nvGrpSpPr>
          <p:cNvPr id="75" name="Group 74">
            <a:extLst>
              <a:ext uri="{FF2B5EF4-FFF2-40B4-BE49-F238E27FC236}">
                <a16:creationId xmlns:a16="http://schemas.microsoft.com/office/drawing/2014/main" id="{CE759E7B-2176-41FF-90F9-D6E87C722E36}"/>
              </a:ext>
            </a:extLst>
          </p:cNvPr>
          <p:cNvGrpSpPr/>
          <p:nvPr/>
        </p:nvGrpSpPr>
        <p:grpSpPr>
          <a:xfrm>
            <a:off x="12511817" y="4548598"/>
            <a:ext cx="2201291" cy="1445260"/>
            <a:chOff x="-66675" y="9525"/>
            <a:chExt cx="685800" cy="1445260"/>
          </a:xfrm>
        </p:grpSpPr>
        <p:sp>
          <p:nvSpPr>
            <p:cNvPr id="76" name="Text Box 529">
              <a:extLst>
                <a:ext uri="{FF2B5EF4-FFF2-40B4-BE49-F238E27FC236}">
                  <a16:creationId xmlns:a16="http://schemas.microsoft.com/office/drawing/2014/main" id="{07D7445F-2603-4149-81B1-D2F5020E44E5}"/>
                </a:ext>
              </a:extLst>
            </p:cNvPr>
            <p:cNvSpPr txBox="1"/>
            <p:nvPr/>
          </p:nvSpPr>
          <p:spPr>
            <a:xfrm>
              <a:off x="152400" y="9525"/>
              <a:ext cx="466725" cy="116205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just">
                <a:lnSpc>
                  <a:spcPct val="115000"/>
                </a:lnSpc>
                <a:spcBef>
                  <a:spcPts val="0"/>
                </a:spcBef>
                <a:spcAft>
                  <a:spcPts val="1000"/>
                </a:spcAft>
              </a:pPr>
              <a:r>
                <a:rPr lang="en-US" sz="3500">
                  <a:solidFill>
                    <a:srgbClr val="0070C0"/>
                  </a:solidFill>
                  <a:effectLst/>
                  <a:latin typeface="+mj-lt"/>
                  <a:ea typeface="Arial" panose="020B0604020202020204" pitchFamily="34" charset="0"/>
                  <a:cs typeface="Arial" panose="020B0604020202020204" pitchFamily="34" charset="0"/>
                </a:rPr>
                <a:t>367</a:t>
              </a:r>
            </a:p>
            <a:p>
              <a:pPr marL="0" marR="0" algn="just">
                <a:lnSpc>
                  <a:spcPct val="115000"/>
                </a:lnSpc>
                <a:spcBef>
                  <a:spcPts val="0"/>
                </a:spcBef>
                <a:spcAft>
                  <a:spcPts val="1000"/>
                </a:spcAft>
              </a:pPr>
              <a:r>
                <a:rPr lang="en-US" sz="3500">
                  <a:solidFill>
                    <a:srgbClr val="0070C0"/>
                  </a:solidFill>
                  <a:effectLst/>
                  <a:latin typeface="+mj-lt"/>
                  <a:ea typeface="Arial" panose="020B0604020202020204" pitchFamily="34" charset="0"/>
                  <a:cs typeface="Arial" panose="020B0604020202020204" pitchFamily="34" charset="0"/>
                </a:rPr>
                <a:t>    9</a:t>
              </a:r>
              <a:endParaRPr lang="en-US" sz="3500">
                <a:solidFill>
                  <a:srgbClr val="0070C0"/>
                </a:solidFill>
                <a:latin typeface="+mj-lt"/>
                <a:ea typeface="Arial" panose="020B0604020202020204" pitchFamily="34" charset="0"/>
                <a:cs typeface="Arial" panose="020B0604020202020204" pitchFamily="34" charset="0"/>
              </a:endParaRPr>
            </a:p>
          </p:txBody>
        </p:sp>
        <p:sp>
          <p:nvSpPr>
            <p:cNvPr id="77" name="Text Box 530">
              <a:extLst>
                <a:ext uri="{FF2B5EF4-FFF2-40B4-BE49-F238E27FC236}">
                  <a16:creationId xmlns:a16="http://schemas.microsoft.com/office/drawing/2014/main" id="{D95731CB-98A6-45BE-8089-0EB75A21D2B9}"/>
                </a:ext>
              </a:extLst>
            </p:cNvPr>
            <p:cNvSpPr txBox="1"/>
            <p:nvPr/>
          </p:nvSpPr>
          <p:spPr>
            <a:xfrm>
              <a:off x="-66675" y="374665"/>
              <a:ext cx="266700" cy="34290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just">
                <a:lnSpc>
                  <a:spcPct val="115000"/>
                </a:lnSpc>
                <a:spcBef>
                  <a:spcPts val="0"/>
                </a:spcBef>
                <a:spcAft>
                  <a:spcPts val="1000"/>
                </a:spcAft>
              </a:pPr>
              <a:r>
                <a:rPr lang="en-GB" sz="3500">
                  <a:solidFill>
                    <a:srgbClr val="0070C0"/>
                  </a:solidFill>
                  <a:effectLst/>
                  <a:latin typeface="+mj-lt"/>
                  <a:ea typeface="Arial" panose="020B0604020202020204" pitchFamily="34" charset="0"/>
                  <a:cs typeface="Arial" panose="020B0604020202020204" pitchFamily="34" charset="0"/>
                </a:rPr>
                <a:t>+</a:t>
              </a:r>
              <a:endParaRPr lang="en-US" sz="3500">
                <a:solidFill>
                  <a:srgbClr val="0070C0"/>
                </a:solidFill>
                <a:effectLst/>
                <a:latin typeface="+mj-lt"/>
                <a:ea typeface="Arial" panose="020B0604020202020204" pitchFamily="34" charset="0"/>
                <a:cs typeface="Arial" panose="020B0604020202020204" pitchFamily="34" charset="0"/>
              </a:endParaRPr>
            </a:p>
          </p:txBody>
        </p:sp>
        <p:cxnSp>
          <p:nvCxnSpPr>
            <p:cNvPr id="78" name="Straight Connector 77">
              <a:extLst>
                <a:ext uri="{FF2B5EF4-FFF2-40B4-BE49-F238E27FC236}">
                  <a16:creationId xmlns:a16="http://schemas.microsoft.com/office/drawing/2014/main" id="{FEF917DD-30B0-4B12-947B-3B2D925E6381}"/>
                </a:ext>
              </a:extLst>
            </p:cNvPr>
            <p:cNvCxnSpPr/>
            <p:nvPr/>
          </p:nvCxnSpPr>
          <p:spPr>
            <a:xfrm>
              <a:off x="66675" y="1454785"/>
              <a:ext cx="476250" cy="0"/>
            </a:xfrm>
            <a:prstGeom prst="line">
              <a:avLst/>
            </a:prstGeom>
            <a:ln w="28575">
              <a:solidFill>
                <a:srgbClr val="0070C0"/>
              </a:solidFill>
            </a:ln>
          </p:spPr>
          <p:style>
            <a:lnRef idx="1">
              <a:schemeClr val="dk1"/>
            </a:lnRef>
            <a:fillRef idx="0">
              <a:schemeClr val="dk1"/>
            </a:fillRef>
            <a:effectRef idx="0">
              <a:schemeClr val="dk1"/>
            </a:effectRef>
            <a:fontRef idx="minor">
              <a:schemeClr val="tx1"/>
            </a:fontRef>
          </p:style>
        </p:cxnSp>
      </p:grpSp>
      <p:sp>
        <p:nvSpPr>
          <p:cNvPr id="79" name="TextBox 78">
            <a:extLst>
              <a:ext uri="{FF2B5EF4-FFF2-40B4-BE49-F238E27FC236}">
                <a16:creationId xmlns:a16="http://schemas.microsoft.com/office/drawing/2014/main" id="{2869E251-4CD2-44FD-8A4F-BE49CB01369D}"/>
              </a:ext>
            </a:extLst>
          </p:cNvPr>
          <p:cNvSpPr txBox="1"/>
          <p:nvPr/>
        </p:nvSpPr>
        <p:spPr>
          <a:xfrm>
            <a:off x="13218866" y="6072052"/>
            <a:ext cx="1317515" cy="659027"/>
          </a:xfrm>
          <a:prstGeom prst="rect">
            <a:avLst/>
          </a:prstGeom>
          <a:noFill/>
        </p:spPr>
        <p:txBody>
          <a:bodyPr wrap="square">
            <a:spAutoFit/>
          </a:bodyPr>
          <a:lstStyle/>
          <a:p>
            <a:pPr marL="0" marR="0" algn="just">
              <a:lnSpc>
                <a:spcPct val="115000"/>
              </a:lnSpc>
              <a:spcBef>
                <a:spcPts val="0"/>
              </a:spcBef>
              <a:spcAft>
                <a:spcPts val="1000"/>
              </a:spcAft>
            </a:pPr>
            <a:r>
              <a:rPr lang="en-GB" sz="3500" b="1">
                <a:solidFill>
                  <a:srgbClr val="FF0066"/>
                </a:solidFill>
                <a:latin typeface="+mj-lt"/>
                <a:ea typeface="Arial" panose="020B0604020202020204" pitchFamily="34" charset="0"/>
                <a:cs typeface="Arial" panose="020B0604020202020204" pitchFamily="34" charset="0"/>
              </a:rPr>
              <a:t>376</a:t>
            </a:r>
            <a:endParaRPr lang="en-US" sz="3500" b="1">
              <a:solidFill>
                <a:srgbClr val="FF0066"/>
              </a:solidFill>
              <a:effectLst/>
              <a:latin typeface="+mj-lt"/>
              <a:ea typeface="Arial" panose="020B0604020202020204" pitchFamily="34" charset="0"/>
              <a:cs typeface="Arial" panose="020B0604020202020204" pitchFamily="34" charset="0"/>
            </a:endParaRPr>
          </a:p>
        </p:txBody>
      </p:sp>
      <p:cxnSp>
        <p:nvCxnSpPr>
          <p:cNvPr id="7" name="Straight Connector 6">
            <a:extLst>
              <a:ext uri="{FF2B5EF4-FFF2-40B4-BE49-F238E27FC236}">
                <a16:creationId xmlns:a16="http://schemas.microsoft.com/office/drawing/2014/main" id="{E90BDA38-AC11-4D50-AA2E-FA43E1FCEE12}"/>
              </a:ext>
            </a:extLst>
          </p:cNvPr>
          <p:cNvCxnSpPr>
            <a:cxnSpLocks/>
          </p:cNvCxnSpPr>
          <p:nvPr/>
        </p:nvCxnSpPr>
        <p:spPr>
          <a:xfrm flipV="1">
            <a:off x="2124448" y="4245439"/>
            <a:ext cx="13465496" cy="22989"/>
          </a:xfrm>
          <a:prstGeom prst="line">
            <a:avLst/>
          </a:prstGeom>
          <a:ln>
            <a:solidFill>
              <a:srgbClr val="FF0066"/>
            </a:solidFill>
          </a:ln>
        </p:spPr>
        <p:style>
          <a:lnRef idx="1">
            <a:schemeClr val="accent1"/>
          </a:lnRef>
          <a:fillRef idx="0">
            <a:schemeClr val="accent1"/>
          </a:fillRef>
          <a:effectRef idx="0">
            <a:schemeClr val="accent1"/>
          </a:effectRef>
          <a:fontRef idx="minor">
            <a:schemeClr val="tx1"/>
          </a:fontRef>
        </p:style>
      </p:cxnSp>
      <p:grpSp>
        <p:nvGrpSpPr>
          <p:cNvPr id="80" name="Google Shape;2345;p49">
            <a:extLst>
              <a:ext uri="{FF2B5EF4-FFF2-40B4-BE49-F238E27FC236}">
                <a16:creationId xmlns:a16="http://schemas.microsoft.com/office/drawing/2014/main" id="{A02B7E77-78EB-4DDF-83AF-DF1477AC47A2}"/>
              </a:ext>
            </a:extLst>
          </p:cNvPr>
          <p:cNvGrpSpPr/>
          <p:nvPr/>
        </p:nvGrpSpPr>
        <p:grpSpPr>
          <a:xfrm>
            <a:off x="815440" y="3401786"/>
            <a:ext cx="1625747" cy="1585826"/>
            <a:chOff x="4727200" y="3532975"/>
            <a:chExt cx="519225" cy="559175"/>
          </a:xfrm>
        </p:grpSpPr>
        <p:sp>
          <p:nvSpPr>
            <p:cNvPr id="81" name="Google Shape;2346;p49">
              <a:extLst>
                <a:ext uri="{FF2B5EF4-FFF2-40B4-BE49-F238E27FC236}">
                  <a16:creationId xmlns:a16="http://schemas.microsoft.com/office/drawing/2014/main" id="{D22112A9-8CDE-498B-A16B-ED399B297F9B}"/>
                </a:ext>
              </a:extLst>
            </p:cNvPr>
            <p:cNvSpPr/>
            <p:nvPr/>
          </p:nvSpPr>
          <p:spPr>
            <a:xfrm>
              <a:off x="5003675" y="3954850"/>
              <a:ext cx="31625" cy="124950"/>
            </a:xfrm>
            <a:custGeom>
              <a:avLst/>
              <a:gdLst/>
              <a:ahLst/>
              <a:cxnLst/>
              <a:rect l="l" t="t" r="r" b="b"/>
              <a:pathLst>
                <a:path w="1265" h="4998" extrusionOk="0">
                  <a:moveTo>
                    <a:pt x="0" y="1"/>
                  </a:moveTo>
                  <a:lnTo>
                    <a:pt x="0" y="4998"/>
                  </a:lnTo>
                  <a:lnTo>
                    <a:pt x="1265" y="4998"/>
                  </a:lnTo>
                  <a:lnTo>
                    <a:pt x="1265" y="1"/>
                  </a:lnTo>
                  <a:close/>
                </a:path>
              </a:pathLst>
            </a:custGeom>
            <a:solidFill>
              <a:srgbClr val="FEFEFE"/>
            </a:solidFill>
            <a:ln>
              <a:noFill/>
            </a:ln>
          </p:spPr>
          <p:txBody>
            <a:bodyPr spcFirstLastPara="1" wrap="square" lIns="97520" tIns="97520" rIns="97520" bIns="97520" anchor="ctr" anchorCtr="0">
              <a:noAutofit/>
            </a:bodyPr>
            <a:lstStyle/>
            <a:p>
              <a:endParaRPr sz="1920"/>
            </a:p>
          </p:txBody>
        </p:sp>
        <p:sp>
          <p:nvSpPr>
            <p:cNvPr id="82" name="Google Shape;2347;p49">
              <a:extLst>
                <a:ext uri="{FF2B5EF4-FFF2-40B4-BE49-F238E27FC236}">
                  <a16:creationId xmlns:a16="http://schemas.microsoft.com/office/drawing/2014/main" id="{24BBF278-A724-41DC-A974-E42F677608A3}"/>
                </a:ext>
              </a:extLst>
            </p:cNvPr>
            <p:cNvSpPr/>
            <p:nvPr/>
          </p:nvSpPr>
          <p:spPr>
            <a:xfrm>
              <a:off x="4956650" y="4002325"/>
              <a:ext cx="124900" cy="31625"/>
            </a:xfrm>
            <a:custGeom>
              <a:avLst/>
              <a:gdLst/>
              <a:ahLst/>
              <a:cxnLst/>
              <a:rect l="l" t="t" r="r" b="b"/>
              <a:pathLst>
                <a:path w="4996" h="1265" extrusionOk="0">
                  <a:moveTo>
                    <a:pt x="0" y="0"/>
                  </a:moveTo>
                  <a:lnTo>
                    <a:pt x="0" y="1265"/>
                  </a:lnTo>
                  <a:lnTo>
                    <a:pt x="4996" y="1265"/>
                  </a:lnTo>
                  <a:lnTo>
                    <a:pt x="4996" y="0"/>
                  </a:lnTo>
                  <a:close/>
                </a:path>
              </a:pathLst>
            </a:custGeom>
            <a:solidFill>
              <a:srgbClr val="FEFEFE"/>
            </a:solidFill>
            <a:ln>
              <a:noFill/>
            </a:ln>
          </p:spPr>
          <p:txBody>
            <a:bodyPr spcFirstLastPara="1" wrap="square" lIns="97520" tIns="97520" rIns="97520" bIns="97520" anchor="ctr" anchorCtr="0">
              <a:noAutofit/>
            </a:bodyPr>
            <a:lstStyle/>
            <a:p>
              <a:endParaRPr sz="1920"/>
            </a:p>
          </p:txBody>
        </p:sp>
        <p:sp>
          <p:nvSpPr>
            <p:cNvPr id="83" name="Google Shape;2348;p49">
              <a:extLst>
                <a:ext uri="{FF2B5EF4-FFF2-40B4-BE49-F238E27FC236}">
                  <a16:creationId xmlns:a16="http://schemas.microsoft.com/office/drawing/2014/main" id="{3A723D46-262F-447E-B763-5D462FA3162D}"/>
                </a:ext>
              </a:extLst>
            </p:cNvPr>
            <p:cNvSpPr/>
            <p:nvPr/>
          </p:nvSpPr>
          <p:spPr>
            <a:xfrm>
              <a:off x="4733750" y="3622075"/>
              <a:ext cx="506875" cy="463350"/>
            </a:xfrm>
            <a:custGeom>
              <a:avLst/>
              <a:gdLst/>
              <a:ahLst/>
              <a:cxnLst/>
              <a:rect l="l" t="t" r="r" b="b"/>
              <a:pathLst>
                <a:path w="20275" h="18534" extrusionOk="0">
                  <a:moveTo>
                    <a:pt x="14846" y="0"/>
                  </a:moveTo>
                  <a:cubicBezTo>
                    <a:pt x="14733" y="0"/>
                    <a:pt x="14624" y="8"/>
                    <a:pt x="14515" y="18"/>
                  </a:cubicBezTo>
                  <a:cubicBezTo>
                    <a:pt x="14358" y="35"/>
                    <a:pt x="14205" y="55"/>
                    <a:pt x="14055" y="82"/>
                  </a:cubicBezTo>
                  <a:cubicBezTo>
                    <a:pt x="13915" y="107"/>
                    <a:pt x="13775" y="131"/>
                    <a:pt x="13636" y="161"/>
                  </a:cubicBezTo>
                  <a:cubicBezTo>
                    <a:pt x="13476" y="195"/>
                    <a:pt x="13312" y="233"/>
                    <a:pt x="13152" y="277"/>
                  </a:cubicBezTo>
                  <a:cubicBezTo>
                    <a:pt x="12903" y="342"/>
                    <a:pt x="12691" y="414"/>
                    <a:pt x="12512" y="495"/>
                  </a:cubicBezTo>
                  <a:cubicBezTo>
                    <a:pt x="12273" y="601"/>
                    <a:pt x="12095" y="689"/>
                    <a:pt x="11932" y="782"/>
                  </a:cubicBezTo>
                  <a:cubicBezTo>
                    <a:pt x="11847" y="829"/>
                    <a:pt x="11762" y="876"/>
                    <a:pt x="11673" y="925"/>
                  </a:cubicBezTo>
                  <a:lnTo>
                    <a:pt x="11615" y="962"/>
                  </a:lnTo>
                  <a:cubicBezTo>
                    <a:pt x="11540" y="1002"/>
                    <a:pt x="11469" y="1043"/>
                    <a:pt x="11400" y="1092"/>
                  </a:cubicBezTo>
                  <a:cubicBezTo>
                    <a:pt x="11247" y="1194"/>
                    <a:pt x="11087" y="1306"/>
                    <a:pt x="10909" y="1442"/>
                  </a:cubicBezTo>
                  <a:lnTo>
                    <a:pt x="10886" y="1466"/>
                  </a:lnTo>
                  <a:lnTo>
                    <a:pt x="10889" y="1469"/>
                  </a:lnTo>
                  <a:cubicBezTo>
                    <a:pt x="10804" y="1524"/>
                    <a:pt x="10712" y="1589"/>
                    <a:pt x="10623" y="1657"/>
                  </a:cubicBezTo>
                  <a:lnTo>
                    <a:pt x="10470" y="1763"/>
                  </a:lnTo>
                  <a:lnTo>
                    <a:pt x="10365" y="1837"/>
                  </a:lnTo>
                  <a:lnTo>
                    <a:pt x="10258" y="1913"/>
                  </a:lnTo>
                  <a:lnTo>
                    <a:pt x="10221" y="1940"/>
                  </a:lnTo>
                  <a:cubicBezTo>
                    <a:pt x="10187" y="1919"/>
                    <a:pt x="10160" y="1899"/>
                    <a:pt x="10132" y="1878"/>
                  </a:cubicBezTo>
                  <a:lnTo>
                    <a:pt x="10109" y="1878"/>
                  </a:lnTo>
                  <a:cubicBezTo>
                    <a:pt x="10095" y="1878"/>
                    <a:pt x="10078" y="1878"/>
                    <a:pt x="10061" y="1872"/>
                  </a:cubicBezTo>
                  <a:cubicBezTo>
                    <a:pt x="10027" y="1861"/>
                    <a:pt x="9992" y="1841"/>
                    <a:pt x="9972" y="1814"/>
                  </a:cubicBezTo>
                  <a:cubicBezTo>
                    <a:pt x="9951" y="1790"/>
                    <a:pt x="9931" y="1759"/>
                    <a:pt x="9911" y="1732"/>
                  </a:cubicBezTo>
                  <a:cubicBezTo>
                    <a:pt x="9907" y="1722"/>
                    <a:pt x="9901" y="1715"/>
                    <a:pt x="9894" y="1705"/>
                  </a:cubicBezTo>
                  <a:cubicBezTo>
                    <a:pt x="9884" y="1694"/>
                    <a:pt x="9870" y="1688"/>
                    <a:pt x="9860" y="1681"/>
                  </a:cubicBezTo>
                  <a:cubicBezTo>
                    <a:pt x="9740" y="1599"/>
                    <a:pt x="9621" y="1524"/>
                    <a:pt x="9495" y="1452"/>
                  </a:cubicBezTo>
                  <a:lnTo>
                    <a:pt x="9335" y="1364"/>
                  </a:lnTo>
                  <a:cubicBezTo>
                    <a:pt x="9134" y="1252"/>
                    <a:pt x="8923" y="1132"/>
                    <a:pt x="8704" y="1033"/>
                  </a:cubicBezTo>
                  <a:cubicBezTo>
                    <a:pt x="8449" y="917"/>
                    <a:pt x="8190" y="812"/>
                    <a:pt x="7927" y="710"/>
                  </a:cubicBezTo>
                  <a:cubicBezTo>
                    <a:pt x="7669" y="607"/>
                    <a:pt x="7400" y="526"/>
                    <a:pt x="7140" y="444"/>
                  </a:cubicBezTo>
                  <a:cubicBezTo>
                    <a:pt x="6834" y="348"/>
                    <a:pt x="6520" y="307"/>
                    <a:pt x="6244" y="274"/>
                  </a:cubicBezTo>
                  <a:cubicBezTo>
                    <a:pt x="6107" y="256"/>
                    <a:pt x="5961" y="250"/>
                    <a:pt x="5780" y="246"/>
                  </a:cubicBezTo>
                  <a:cubicBezTo>
                    <a:pt x="5716" y="246"/>
                    <a:pt x="5651" y="243"/>
                    <a:pt x="5586" y="239"/>
                  </a:cubicBezTo>
                  <a:cubicBezTo>
                    <a:pt x="5505" y="236"/>
                    <a:pt x="5426" y="233"/>
                    <a:pt x="5344" y="233"/>
                  </a:cubicBezTo>
                  <a:lnTo>
                    <a:pt x="5294" y="233"/>
                  </a:lnTo>
                  <a:cubicBezTo>
                    <a:pt x="5154" y="236"/>
                    <a:pt x="5014" y="253"/>
                    <a:pt x="4874" y="263"/>
                  </a:cubicBezTo>
                  <a:lnTo>
                    <a:pt x="4836" y="270"/>
                  </a:lnTo>
                  <a:cubicBezTo>
                    <a:pt x="4683" y="283"/>
                    <a:pt x="4530" y="307"/>
                    <a:pt x="4377" y="335"/>
                  </a:cubicBezTo>
                  <a:cubicBezTo>
                    <a:pt x="4251" y="359"/>
                    <a:pt x="4121" y="389"/>
                    <a:pt x="3971" y="437"/>
                  </a:cubicBezTo>
                  <a:cubicBezTo>
                    <a:pt x="3906" y="454"/>
                    <a:pt x="3845" y="475"/>
                    <a:pt x="3784" y="499"/>
                  </a:cubicBezTo>
                  <a:cubicBezTo>
                    <a:pt x="3735" y="519"/>
                    <a:pt x="3691" y="539"/>
                    <a:pt x="3647" y="560"/>
                  </a:cubicBezTo>
                  <a:lnTo>
                    <a:pt x="3562" y="598"/>
                  </a:lnTo>
                  <a:cubicBezTo>
                    <a:pt x="3487" y="631"/>
                    <a:pt x="3419" y="665"/>
                    <a:pt x="3347" y="700"/>
                  </a:cubicBezTo>
                  <a:lnTo>
                    <a:pt x="3265" y="737"/>
                  </a:lnTo>
                  <a:cubicBezTo>
                    <a:pt x="3163" y="791"/>
                    <a:pt x="3061" y="843"/>
                    <a:pt x="2966" y="904"/>
                  </a:cubicBezTo>
                  <a:cubicBezTo>
                    <a:pt x="2908" y="938"/>
                    <a:pt x="2853" y="979"/>
                    <a:pt x="2799" y="1020"/>
                  </a:cubicBezTo>
                  <a:lnTo>
                    <a:pt x="2713" y="1081"/>
                  </a:lnTo>
                  <a:lnTo>
                    <a:pt x="2631" y="1136"/>
                  </a:lnTo>
                  <a:cubicBezTo>
                    <a:pt x="2557" y="1191"/>
                    <a:pt x="2485" y="1238"/>
                    <a:pt x="2414" y="1296"/>
                  </a:cubicBezTo>
                  <a:cubicBezTo>
                    <a:pt x="2335" y="1361"/>
                    <a:pt x="2260" y="1422"/>
                    <a:pt x="2189" y="1493"/>
                  </a:cubicBezTo>
                  <a:lnTo>
                    <a:pt x="2175" y="1493"/>
                  </a:lnTo>
                  <a:cubicBezTo>
                    <a:pt x="2120" y="1493"/>
                    <a:pt x="2083" y="1510"/>
                    <a:pt x="2059" y="1538"/>
                  </a:cubicBezTo>
                  <a:lnTo>
                    <a:pt x="2018" y="1589"/>
                  </a:lnTo>
                  <a:cubicBezTo>
                    <a:pt x="1926" y="1694"/>
                    <a:pt x="1830" y="1807"/>
                    <a:pt x="1725" y="1909"/>
                  </a:cubicBezTo>
                  <a:lnTo>
                    <a:pt x="1619" y="2004"/>
                  </a:lnTo>
                  <a:cubicBezTo>
                    <a:pt x="1534" y="2083"/>
                    <a:pt x="1445" y="2161"/>
                    <a:pt x="1368" y="2250"/>
                  </a:cubicBezTo>
                  <a:cubicBezTo>
                    <a:pt x="1289" y="2342"/>
                    <a:pt x="1220" y="2444"/>
                    <a:pt x="1156" y="2547"/>
                  </a:cubicBezTo>
                  <a:lnTo>
                    <a:pt x="1102" y="2632"/>
                  </a:lnTo>
                  <a:cubicBezTo>
                    <a:pt x="1030" y="2737"/>
                    <a:pt x="941" y="2871"/>
                    <a:pt x="873" y="3006"/>
                  </a:cubicBezTo>
                  <a:cubicBezTo>
                    <a:pt x="798" y="3160"/>
                    <a:pt x="737" y="3320"/>
                    <a:pt x="685" y="3460"/>
                  </a:cubicBezTo>
                  <a:cubicBezTo>
                    <a:pt x="652" y="3552"/>
                    <a:pt x="618" y="3644"/>
                    <a:pt x="586" y="3736"/>
                  </a:cubicBezTo>
                  <a:cubicBezTo>
                    <a:pt x="559" y="3797"/>
                    <a:pt x="539" y="3859"/>
                    <a:pt x="515" y="3923"/>
                  </a:cubicBezTo>
                  <a:lnTo>
                    <a:pt x="478" y="4029"/>
                  </a:lnTo>
                  <a:cubicBezTo>
                    <a:pt x="440" y="4128"/>
                    <a:pt x="402" y="4230"/>
                    <a:pt x="375" y="4332"/>
                  </a:cubicBezTo>
                  <a:cubicBezTo>
                    <a:pt x="355" y="4401"/>
                    <a:pt x="338" y="4475"/>
                    <a:pt x="325" y="4547"/>
                  </a:cubicBezTo>
                  <a:cubicBezTo>
                    <a:pt x="280" y="4585"/>
                    <a:pt x="256" y="4618"/>
                    <a:pt x="246" y="4656"/>
                  </a:cubicBezTo>
                  <a:cubicBezTo>
                    <a:pt x="243" y="4700"/>
                    <a:pt x="232" y="4741"/>
                    <a:pt x="226" y="4785"/>
                  </a:cubicBezTo>
                  <a:cubicBezTo>
                    <a:pt x="209" y="4860"/>
                    <a:pt x="198" y="4925"/>
                    <a:pt x="188" y="4990"/>
                  </a:cubicBezTo>
                  <a:lnTo>
                    <a:pt x="182" y="5027"/>
                  </a:lnTo>
                  <a:cubicBezTo>
                    <a:pt x="151" y="5188"/>
                    <a:pt x="124" y="5345"/>
                    <a:pt x="106" y="5505"/>
                  </a:cubicBezTo>
                  <a:cubicBezTo>
                    <a:pt x="86" y="5658"/>
                    <a:pt x="65" y="5812"/>
                    <a:pt x="59" y="5961"/>
                  </a:cubicBezTo>
                  <a:cubicBezTo>
                    <a:pt x="48" y="6122"/>
                    <a:pt x="38" y="6278"/>
                    <a:pt x="31" y="6438"/>
                  </a:cubicBezTo>
                  <a:cubicBezTo>
                    <a:pt x="28" y="6510"/>
                    <a:pt x="25" y="6581"/>
                    <a:pt x="21" y="6653"/>
                  </a:cubicBezTo>
                  <a:cubicBezTo>
                    <a:pt x="14" y="6724"/>
                    <a:pt x="11" y="6796"/>
                    <a:pt x="7" y="6868"/>
                  </a:cubicBezTo>
                  <a:cubicBezTo>
                    <a:pt x="1" y="7007"/>
                    <a:pt x="1" y="7147"/>
                    <a:pt x="1" y="7287"/>
                  </a:cubicBezTo>
                  <a:cubicBezTo>
                    <a:pt x="1" y="7529"/>
                    <a:pt x="28" y="7775"/>
                    <a:pt x="55" y="8009"/>
                  </a:cubicBezTo>
                  <a:lnTo>
                    <a:pt x="72" y="8173"/>
                  </a:lnTo>
                  <a:cubicBezTo>
                    <a:pt x="106" y="8490"/>
                    <a:pt x="141" y="8763"/>
                    <a:pt x="182" y="9011"/>
                  </a:cubicBezTo>
                  <a:cubicBezTo>
                    <a:pt x="209" y="9161"/>
                    <a:pt x="229" y="9301"/>
                    <a:pt x="259" y="9437"/>
                  </a:cubicBezTo>
                  <a:cubicBezTo>
                    <a:pt x="280" y="9540"/>
                    <a:pt x="304" y="9642"/>
                    <a:pt x="328" y="9744"/>
                  </a:cubicBezTo>
                  <a:lnTo>
                    <a:pt x="358" y="9884"/>
                  </a:lnTo>
                  <a:cubicBezTo>
                    <a:pt x="420" y="10136"/>
                    <a:pt x="492" y="10439"/>
                    <a:pt x="583" y="10740"/>
                  </a:cubicBezTo>
                  <a:lnTo>
                    <a:pt x="618" y="10848"/>
                  </a:lnTo>
                  <a:cubicBezTo>
                    <a:pt x="648" y="10954"/>
                    <a:pt x="682" y="11059"/>
                    <a:pt x="709" y="11165"/>
                  </a:cubicBezTo>
                  <a:lnTo>
                    <a:pt x="767" y="11387"/>
                  </a:lnTo>
                  <a:cubicBezTo>
                    <a:pt x="788" y="11465"/>
                    <a:pt x="811" y="11544"/>
                    <a:pt x="832" y="11625"/>
                  </a:cubicBezTo>
                  <a:cubicBezTo>
                    <a:pt x="873" y="11772"/>
                    <a:pt x="924" y="11912"/>
                    <a:pt x="975" y="12052"/>
                  </a:cubicBezTo>
                  <a:cubicBezTo>
                    <a:pt x="1020" y="12174"/>
                    <a:pt x="1074" y="12297"/>
                    <a:pt x="1132" y="12412"/>
                  </a:cubicBezTo>
                  <a:cubicBezTo>
                    <a:pt x="1176" y="12501"/>
                    <a:pt x="1220" y="12590"/>
                    <a:pt x="1265" y="12675"/>
                  </a:cubicBezTo>
                  <a:lnTo>
                    <a:pt x="1316" y="12774"/>
                  </a:lnTo>
                  <a:lnTo>
                    <a:pt x="1377" y="12896"/>
                  </a:lnTo>
                  <a:cubicBezTo>
                    <a:pt x="1422" y="12978"/>
                    <a:pt x="1462" y="13063"/>
                    <a:pt x="1514" y="13145"/>
                  </a:cubicBezTo>
                  <a:cubicBezTo>
                    <a:pt x="1541" y="13197"/>
                    <a:pt x="1572" y="13244"/>
                    <a:pt x="1599" y="13288"/>
                  </a:cubicBezTo>
                  <a:cubicBezTo>
                    <a:pt x="1633" y="13343"/>
                    <a:pt x="1667" y="13398"/>
                    <a:pt x="1698" y="13449"/>
                  </a:cubicBezTo>
                  <a:cubicBezTo>
                    <a:pt x="1749" y="13541"/>
                    <a:pt x="1800" y="13633"/>
                    <a:pt x="1851" y="13728"/>
                  </a:cubicBezTo>
                  <a:cubicBezTo>
                    <a:pt x="1875" y="13776"/>
                    <a:pt x="1906" y="13823"/>
                    <a:pt x="1933" y="13871"/>
                  </a:cubicBezTo>
                  <a:lnTo>
                    <a:pt x="1953" y="13905"/>
                  </a:lnTo>
                  <a:cubicBezTo>
                    <a:pt x="1981" y="13953"/>
                    <a:pt x="2008" y="14001"/>
                    <a:pt x="2035" y="14048"/>
                  </a:cubicBezTo>
                  <a:lnTo>
                    <a:pt x="2069" y="14106"/>
                  </a:lnTo>
                  <a:lnTo>
                    <a:pt x="2168" y="14284"/>
                  </a:lnTo>
                  <a:cubicBezTo>
                    <a:pt x="2212" y="14359"/>
                    <a:pt x="2257" y="14437"/>
                    <a:pt x="2298" y="14512"/>
                  </a:cubicBezTo>
                  <a:lnTo>
                    <a:pt x="2321" y="14556"/>
                  </a:lnTo>
                  <a:cubicBezTo>
                    <a:pt x="2365" y="14628"/>
                    <a:pt x="2406" y="14699"/>
                    <a:pt x="2451" y="14771"/>
                  </a:cubicBezTo>
                  <a:cubicBezTo>
                    <a:pt x="2485" y="14825"/>
                    <a:pt x="2522" y="14877"/>
                    <a:pt x="2560" y="14931"/>
                  </a:cubicBezTo>
                  <a:lnTo>
                    <a:pt x="2618" y="15006"/>
                  </a:lnTo>
                  <a:cubicBezTo>
                    <a:pt x="2744" y="15183"/>
                    <a:pt x="2890" y="15350"/>
                    <a:pt x="3034" y="15510"/>
                  </a:cubicBezTo>
                  <a:lnTo>
                    <a:pt x="3197" y="15695"/>
                  </a:lnTo>
                  <a:lnTo>
                    <a:pt x="3470" y="16004"/>
                  </a:lnTo>
                  <a:cubicBezTo>
                    <a:pt x="3542" y="16083"/>
                    <a:pt x="3617" y="16158"/>
                    <a:pt x="3691" y="16233"/>
                  </a:cubicBezTo>
                  <a:cubicBezTo>
                    <a:pt x="3732" y="16270"/>
                    <a:pt x="3773" y="16308"/>
                    <a:pt x="3817" y="16346"/>
                  </a:cubicBezTo>
                  <a:cubicBezTo>
                    <a:pt x="3821" y="16366"/>
                    <a:pt x="3828" y="16390"/>
                    <a:pt x="3845" y="16407"/>
                  </a:cubicBezTo>
                  <a:cubicBezTo>
                    <a:pt x="4144" y="16805"/>
                    <a:pt x="4594" y="17146"/>
                    <a:pt x="5177" y="17419"/>
                  </a:cubicBezTo>
                  <a:lnTo>
                    <a:pt x="5498" y="17565"/>
                  </a:lnTo>
                  <a:lnTo>
                    <a:pt x="5600" y="17613"/>
                  </a:lnTo>
                  <a:cubicBezTo>
                    <a:pt x="5692" y="17654"/>
                    <a:pt x="5784" y="17688"/>
                    <a:pt x="5876" y="17725"/>
                  </a:cubicBezTo>
                  <a:lnTo>
                    <a:pt x="5981" y="17763"/>
                  </a:lnTo>
                  <a:cubicBezTo>
                    <a:pt x="6261" y="17872"/>
                    <a:pt x="6544" y="17971"/>
                    <a:pt x="6823" y="18053"/>
                  </a:cubicBezTo>
                  <a:cubicBezTo>
                    <a:pt x="6939" y="18087"/>
                    <a:pt x="7055" y="18117"/>
                    <a:pt x="7175" y="18142"/>
                  </a:cubicBezTo>
                  <a:cubicBezTo>
                    <a:pt x="7297" y="18162"/>
                    <a:pt x="7423" y="18175"/>
                    <a:pt x="7549" y="18186"/>
                  </a:cubicBezTo>
                  <a:cubicBezTo>
                    <a:pt x="7665" y="18196"/>
                    <a:pt x="7788" y="18199"/>
                    <a:pt x="7907" y="18199"/>
                  </a:cubicBezTo>
                  <a:cubicBezTo>
                    <a:pt x="8064" y="18199"/>
                    <a:pt x="8227" y="18189"/>
                    <a:pt x="8381" y="18175"/>
                  </a:cubicBezTo>
                  <a:cubicBezTo>
                    <a:pt x="8476" y="18165"/>
                    <a:pt x="8572" y="18148"/>
                    <a:pt x="8663" y="18134"/>
                  </a:cubicBezTo>
                  <a:lnTo>
                    <a:pt x="8834" y="18111"/>
                  </a:lnTo>
                  <a:cubicBezTo>
                    <a:pt x="8957" y="18090"/>
                    <a:pt x="9080" y="18073"/>
                    <a:pt x="9202" y="18060"/>
                  </a:cubicBezTo>
                  <a:lnTo>
                    <a:pt x="9294" y="18046"/>
                  </a:lnTo>
                  <a:cubicBezTo>
                    <a:pt x="9444" y="18029"/>
                    <a:pt x="9577" y="17999"/>
                    <a:pt x="9710" y="17954"/>
                  </a:cubicBezTo>
                  <a:cubicBezTo>
                    <a:pt x="9772" y="17933"/>
                    <a:pt x="9833" y="17909"/>
                    <a:pt x="9890" y="17886"/>
                  </a:cubicBezTo>
                  <a:cubicBezTo>
                    <a:pt x="9918" y="17876"/>
                    <a:pt x="9938" y="17869"/>
                    <a:pt x="9965" y="17859"/>
                  </a:cubicBezTo>
                  <a:cubicBezTo>
                    <a:pt x="10027" y="17900"/>
                    <a:pt x="10085" y="17937"/>
                    <a:pt x="10149" y="17971"/>
                  </a:cubicBezTo>
                  <a:cubicBezTo>
                    <a:pt x="10204" y="18002"/>
                    <a:pt x="10262" y="18029"/>
                    <a:pt x="10320" y="18056"/>
                  </a:cubicBezTo>
                  <a:lnTo>
                    <a:pt x="10351" y="18070"/>
                  </a:lnTo>
                  <a:cubicBezTo>
                    <a:pt x="10470" y="18125"/>
                    <a:pt x="10585" y="18183"/>
                    <a:pt x="10708" y="18233"/>
                  </a:cubicBezTo>
                  <a:cubicBezTo>
                    <a:pt x="10848" y="18298"/>
                    <a:pt x="10988" y="18346"/>
                    <a:pt x="11097" y="18380"/>
                  </a:cubicBezTo>
                  <a:lnTo>
                    <a:pt x="11131" y="18390"/>
                  </a:lnTo>
                  <a:cubicBezTo>
                    <a:pt x="11254" y="18428"/>
                    <a:pt x="11376" y="18465"/>
                    <a:pt x="11499" y="18493"/>
                  </a:cubicBezTo>
                  <a:cubicBezTo>
                    <a:pt x="11622" y="18520"/>
                    <a:pt x="11758" y="18533"/>
                    <a:pt x="11914" y="18533"/>
                  </a:cubicBezTo>
                  <a:cubicBezTo>
                    <a:pt x="12034" y="18533"/>
                    <a:pt x="12153" y="18523"/>
                    <a:pt x="12269" y="18516"/>
                  </a:cubicBezTo>
                  <a:cubicBezTo>
                    <a:pt x="12405" y="18506"/>
                    <a:pt x="12542" y="18493"/>
                    <a:pt x="12675" y="18475"/>
                  </a:cubicBezTo>
                  <a:cubicBezTo>
                    <a:pt x="12811" y="18458"/>
                    <a:pt x="12947" y="18424"/>
                    <a:pt x="13080" y="18394"/>
                  </a:cubicBezTo>
                  <a:lnTo>
                    <a:pt x="13149" y="18380"/>
                  </a:lnTo>
                  <a:lnTo>
                    <a:pt x="13254" y="18353"/>
                  </a:lnTo>
                  <a:lnTo>
                    <a:pt x="13254" y="18353"/>
                  </a:lnTo>
                  <a:lnTo>
                    <a:pt x="13248" y="18356"/>
                  </a:lnTo>
                  <a:cubicBezTo>
                    <a:pt x="13322" y="18336"/>
                    <a:pt x="13383" y="18322"/>
                    <a:pt x="13445" y="18301"/>
                  </a:cubicBezTo>
                  <a:cubicBezTo>
                    <a:pt x="13465" y="18318"/>
                    <a:pt x="13496" y="18326"/>
                    <a:pt x="13530" y="18326"/>
                  </a:cubicBezTo>
                  <a:cubicBezTo>
                    <a:pt x="13544" y="18326"/>
                    <a:pt x="13561" y="18326"/>
                    <a:pt x="13578" y="18318"/>
                  </a:cubicBezTo>
                  <a:cubicBezTo>
                    <a:pt x="13745" y="18277"/>
                    <a:pt x="13874" y="18237"/>
                    <a:pt x="13990" y="18186"/>
                  </a:cubicBezTo>
                  <a:cubicBezTo>
                    <a:pt x="14130" y="18125"/>
                    <a:pt x="14266" y="18060"/>
                    <a:pt x="14399" y="17991"/>
                  </a:cubicBezTo>
                  <a:cubicBezTo>
                    <a:pt x="14505" y="17937"/>
                    <a:pt x="14610" y="17879"/>
                    <a:pt x="14713" y="17821"/>
                  </a:cubicBezTo>
                  <a:lnTo>
                    <a:pt x="14774" y="17787"/>
                  </a:lnTo>
                  <a:cubicBezTo>
                    <a:pt x="14904" y="17712"/>
                    <a:pt x="15030" y="17634"/>
                    <a:pt x="15156" y="17552"/>
                  </a:cubicBezTo>
                  <a:cubicBezTo>
                    <a:pt x="15279" y="17473"/>
                    <a:pt x="15401" y="17395"/>
                    <a:pt x="15521" y="17313"/>
                  </a:cubicBezTo>
                  <a:cubicBezTo>
                    <a:pt x="15633" y="17235"/>
                    <a:pt x="15738" y="17156"/>
                    <a:pt x="15848" y="17074"/>
                  </a:cubicBezTo>
                  <a:cubicBezTo>
                    <a:pt x="16079" y="16898"/>
                    <a:pt x="16315" y="16723"/>
                    <a:pt x="16543" y="16543"/>
                  </a:cubicBezTo>
                  <a:cubicBezTo>
                    <a:pt x="16658" y="16451"/>
                    <a:pt x="16771" y="16352"/>
                    <a:pt x="16883" y="16250"/>
                  </a:cubicBezTo>
                  <a:cubicBezTo>
                    <a:pt x="16996" y="16148"/>
                    <a:pt x="17105" y="16039"/>
                    <a:pt x="17215" y="15929"/>
                  </a:cubicBezTo>
                  <a:cubicBezTo>
                    <a:pt x="17317" y="15827"/>
                    <a:pt x="17422" y="15718"/>
                    <a:pt x="17521" y="15596"/>
                  </a:cubicBezTo>
                  <a:lnTo>
                    <a:pt x="17610" y="15487"/>
                  </a:lnTo>
                  <a:lnTo>
                    <a:pt x="17660" y="15422"/>
                  </a:lnTo>
                  <a:lnTo>
                    <a:pt x="17712" y="15361"/>
                  </a:lnTo>
                  <a:cubicBezTo>
                    <a:pt x="17746" y="15316"/>
                    <a:pt x="17783" y="15272"/>
                    <a:pt x="17814" y="15231"/>
                  </a:cubicBezTo>
                  <a:cubicBezTo>
                    <a:pt x="17875" y="15146"/>
                    <a:pt x="17937" y="15054"/>
                    <a:pt x="17995" y="14968"/>
                  </a:cubicBezTo>
                  <a:lnTo>
                    <a:pt x="18066" y="14863"/>
                  </a:lnTo>
                  <a:lnTo>
                    <a:pt x="18117" y="14788"/>
                  </a:lnTo>
                  <a:cubicBezTo>
                    <a:pt x="18144" y="14754"/>
                    <a:pt x="18168" y="14720"/>
                    <a:pt x="18192" y="14682"/>
                  </a:cubicBezTo>
                  <a:cubicBezTo>
                    <a:pt x="18216" y="14641"/>
                    <a:pt x="18243" y="14600"/>
                    <a:pt x="18270" y="14556"/>
                  </a:cubicBezTo>
                  <a:lnTo>
                    <a:pt x="18308" y="14495"/>
                  </a:lnTo>
                  <a:cubicBezTo>
                    <a:pt x="18366" y="14400"/>
                    <a:pt x="18421" y="14304"/>
                    <a:pt x="18472" y="14205"/>
                  </a:cubicBezTo>
                  <a:lnTo>
                    <a:pt x="18550" y="14059"/>
                  </a:lnTo>
                  <a:cubicBezTo>
                    <a:pt x="18612" y="13950"/>
                    <a:pt x="18676" y="13837"/>
                    <a:pt x="18741" y="13728"/>
                  </a:cubicBezTo>
                  <a:lnTo>
                    <a:pt x="18789" y="13650"/>
                  </a:lnTo>
                  <a:cubicBezTo>
                    <a:pt x="18833" y="13571"/>
                    <a:pt x="18877" y="13496"/>
                    <a:pt x="18922" y="13422"/>
                  </a:cubicBezTo>
                  <a:cubicBezTo>
                    <a:pt x="19000" y="13288"/>
                    <a:pt x="19079" y="13159"/>
                    <a:pt x="19150" y="13026"/>
                  </a:cubicBezTo>
                  <a:cubicBezTo>
                    <a:pt x="19198" y="12934"/>
                    <a:pt x="19249" y="12842"/>
                    <a:pt x="19300" y="12753"/>
                  </a:cubicBezTo>
                  <a:cubicBezTo>
                    <a:pt x="19357" y="12651"/>
                    <a:pt x="19416" y="12552"/>
                    <a:pt x="19467" y="12453"/>
                  </a:cubicBezTo>
                  <a:cubicBezTo>
                    <a:pt x="19549" y="12300"/>
                    <a:pt x="19620" y="12146"/>
                    <a:pt x="19689" y="11990"/>
                  </a:cubicBezTo>
                  <a:lnTo>
                    <a:pt x="19760" y="11836"/>
                  </a:lnTo>
                  <a:cubicBezTo>
                    <a:pt x="19804" y="11737"/>
                    <a:pt x="19845" y="11635"/>
                    <a:pt x="19883" y="11537"/>
                  </a:cubicBezTo>
                  <a:cubicBezTo>
                    <a:pt x="19914" y="11455"/>
                    <a:pt x="19941" y="11373"/>
                    <a:pt x="19968" y="11292"/>
                  </a:cubicBezTo>
                  <a:lnTo>
                    <a:pt x="19985" y="11226"/>
                  </a:lnTo>
                  <a:lnTo>
                    <a:pt x="20019" y="11138"/>
                  </a:lnTo>
                  <a:cubicBezTo>
                    <a:pt x="20032" y="11100"/>
                    <a:pt x="20046" y="11063"/>
                    <a:pt x="20060" y="11026"/>
                  </a:cubicBezTo>
                  <a:cubicBezTo>
                    <a:pt x="20090" y="10940"/>
                    <a:pt x="20114" y="10848"/>
                    <a:pt x="20142" y="10756"/>
                  </a:cubicBezTo>
                  <a:cubicBezTo>
                    <a:pt x="20159" y="10695"/>
                    <a:pt x="20172" y="10637"/>
                    <a:pt x="20186" y="10572"/>
                  </a:cubicBezTo>
                  <a:lnTo>
                    <a:pt x="20210" y="10466"/>
                  </a:lnTo>
                  <a:lnTo>
                    <a:pt x="20227" y="10405"/>
                  </a:lnTo>
                  <a:cubicBezTo>
                    <a:pt x="20247" y="10327"/>
                    <a:pt x="20271" y="10242"/>
                    <a:pt x="20274" y="10156"/>
                  </a:cubicBezTo>
                  <a:cubicBezTo>
                    <a:pt x="20274" y="10112"/>
                    <a:pt x="20247" y="10068"/>
                    <a:pt x="20220" y="10044"/>
                  </a:cubicBezTo>
                  <a:cubicBezTo>
                    <a:pt x="20189" y="10020"/>
                    <a:pt x="20152" y="10007"/>
                    <a:pt x="20111" y="10007"/>
                  </a:cubicBezTo>
                  <a:cubicBezTo>
                    <a:pt x="20067" y="10007"/>
                    <a:pt x="20029" y="10024"/>
                    <a:pt x="19999" y="10051"/>
                  </a:cubicBezTo>
                  <a:lnTo>
                    <a:pt x="19958" y="10034"/>
                  </a:lnTo>
                  <a:cubicBezTo>
                    <a:pt x="19906" y="10020"/>
                    <a:pt x="19856" y="10007"/>
                    <a:pt x="19801" y="9993"/>
                  </a:cubicBezTo>
                  <a:cubicBezTo>
                    <a:pt x="19699" y="9963"/>
                    <a:pt x="19596" y="9918"/>
                    <a:pt x="19494" y="9860"/>
                  </a:cubicBezTo>
                  <a:cubicBezTo>
                    <a:pt x="19423" y="9819"/>
                    <a:pt x="19354" y="9768"/>
                    <a:pt x="19286" y="9707"/>
                  </a:cubicBezTo>
                  <a:cubicBezTo>
                    <a:pt x="19187" y="9601"/>
                    <a:pt x="19102" y="9482"/>
                    <a:pt x="19030" y="9379"/>
                  </a:cubicBezTo>
                  <a:cubicBezTo>
                    <a:pt x="18969" y="9288"/>
                    <a:pt x="18908" y="9192"/>
                    <a:pt x="18854" y="9096"/>
                  </a:cubicBezTo>
                  <a:cubicBezTo>
                    <a:pt x="18823" y="9038"/>
                    <a:pt x="18796" y="8977"/>
                    <a:pt x="18775" y="8916"/>
                  </a:cubicBezTo>
                  <a:cubicBezTo>
                    <a:pt x="18761" y="8854"/>
                    <a:pt x="18751" y="8793"/>
                    <a:pt x="18741" y="8732"/>
                  </a:cubicBezTo>
                  <a:cubicBezTo>
                    <a:pt x="18737" y="8705"/>
                    <a:pt x="18737" y="8678"/>
                    <a:pt x="18734" y="8650"/>
                  </a:cubicBezTo>
                  <a:lnTo>
                    <a:pt x="18731" y="8589"/>
                  </a:lnTo>
                  <a:cubicBezTo>
                    <a:pt x="18720" y="8494"/>
                    <a:pt x="18656" y="8418"/>
                    <a:pt x="18557" y="8384"/>
                  </a:cubicBezTo>
                  <a:cubicBezTo>
                    <a:pt x="18503" y="8371"/>
                    <a:pt x="18445" y="8357"/>
                    <a:pt x="18387" y="8343"/>
                  </a:cubicBezTo>
                  <a:lnTo>
                    <a:pt x="18356" y="8333"/>
                  </a:lnTo>
                  <a:cubicBezTo>
                    <a:pt x="18206" y="8289"/>
                    <a:pt x="18049" y="8217"/>
                    <a:pt x="17879" y="8122"/>
                  </a:cubicBezTo>
                  <a:cubicBezTo>
                    <a:pt x="17767" y="8050"/>
                    <a:pt x="17647" y="7965"/>
                    <a:pt x="17507" y="7846"/>
                  </a:cubicBezTo>
                  <a:cubicBezTo>
                    <a:pt x="17466" y="7808"/>
                    <a:pt x="17426" y="7771"/>
                    <a:pt x="17385" y="7734"/>
                  </a:cubicBezTo>
                  <a:lnTo>
                    <a:pt x="17333" y="7682"/>
                  </a:lnTo>
                  <a:lnTo>
                    <a:pt x="17272" y="7624"/>
                  </a:lnTo>
                  <a:cubicBezTo>
                    <a:pt x="17231" y="7587"/>
                    <a:pt x="17190" y="7550"/>
                    <a:pt x="17149" y="7512"/>
                  </a:cubicBezTo>
                  <a:lnTo>
                    <a:pt x="17149" y="7512"/>
                  </a:lnTo>
                  <a:cubicBezTo>
                    <a:pt x="17149" y="7512"/>
                    <a:pt x="17160" y="7522"/>
                    <a:pt x="17160" y="7525"/>
                  </a:cubicBezTo>
                  <a:cubicBezTo>
                    <a:pt x="17160" y="7525"/>
                    <a:pt x="17164" y="7532"/>
                    <a:pt x="17169" y="7537"/>
                  </a:cubicBezTo>
                  <a:lnTo>
                    <a:pt x="17169" y="7537"/>
                  </a:lnTo>
                  <a:cubicBezTo>
                    <a:pt x="17040" y="7399"/>
                    <a:pt x="16910" y="7268"/>
                    <a:pt x="16788" y="7127"/>
                  </a:cubicBezTo>
                  <a:cubicBezTo>
                    <a:pt x="16699" y="7028"/>
                    <a:pt x="16625" y="6922"/>
                    <a:pt x="16560" y="6820"/>
                  </a:cubicBezTo>
                  <a:cubicBezTo>
                    <a:pt x="16478" y="6671"/>
                    <a:pt x="16410" y="6513"/>
                    <a:pt x="16345" y="6367"/>
                  </a:cubicBezTo>
                  <a:cubicBezTo>
                    <a:pt x="16263" y="6169"/>
                    <a:pt x="16202" y="5996"/>
                    <a:pt x="16155" y="5832"/>
                  </a:cubicBezTo>
                  <a:cubicBezTo>
                    <a:pt x="16065" y="5480"/>
                    <a:pt x="16021" y="5143"/>
                    <a:pt x="16018" y="4823"/>
                  </a:cubicBezTo>
                  <a:cubicBezTo>
                    <a:pt x="16021" y="4646"/>
                    <a:pt x="16035" y="4472"/>
                    <a:pt x="16059" y="4308"/>
                  </a:cubicBezTo>
                  <a:cubicBezTo>
                    <a:pt x="16065" y="4247"/>
                    <a:pt x="16076" y="4192"/>
                    <a:pt x="16093" y="4135"/>
                  </a:cubicBezTo>
                  <a:cubicBezTo>
                    <a:pt x="16147" y="4131"/>
                    <a:pt x="16192" y="4097"/>
                    <a:pt x="16222" y="4039"/>
                  </a:cubicBezTo>
                  <a:cubicBezTo>
                    <a:pt x="16236" y="4022"/>
                    <a:pt x="16240" y="3998"/>
                    <a:pt x="16243" y="3981"/>
                  </a:cubicBezTo>
                  <a:cubicBezTo>
                    <a:pt x="16253" y="3947"/>
                    <a:pt x="16267" y="3913"/>
                    <a:pt x="16280" y="3879"/>
                  </a:cubicBezTo>
                  <a:lnTo>
                    <a:pt x="16298" y="3835"/>
                  </a:lnTo>
                  <a:lnTo>
                    <a:pt x="16318" y="3791"/>
                  </a:lnTo>
                  <a:lnTo>
                    <a:pt x="16339" y="3742"/>
                  </a:lnTo>
                  <a:lnTo>
                    <a:pt x="16356" y="3706"/>
                  </a:lnTo>
                  <a:lnTo>
                    <a:pt x="16376" y="3668"/>
                  </a:lnTo>
                  <a:cubicBezTo>
                    <a:pt x="16430" y="3558"/>
                    <a:pt x="16488" y="3453"/>
                    <a:pt x="16550" y="3347"/>
                  </a:cubicBezTo>
                  <a:cubicBezTo>
                    <a:pt x="16581" y="3293"/>
                    <a:pt x="16617" y="3245"/>
                    <a:pt x="16652" y="3194"/>
                  </a:cubicBezTo>
                  <a:cubicBezTo>
                    <a:pt x="16696" y="3129"/>
                    <a:pt x="16727" y="3082"/>
                    <a:pt x="16761" y="3034"/>
                  </a:cubicBezTo>
                  <a:lnTo>
                    <a:pt x="16833" y="2949"/>
                  </a:lnTo>
                  <a:lnTo>
                    <a:pt x="16856" y="2915"/>
                  </a:lnTo>
                  <a:cubicBezTo>
                    <a:pt x="16894" y="2863"/>
                    <a:pt x="16911" y="2816"/>
                    <a:pt x="16908" y="2758"/>
                  </a:cubicBezTo>
                  <a:cubicBezTo>
                    <a:pt x="16908" y="2710"/>
                    <a:pt x="16883" y="2659"/>
                    <a:pt x="16860" y="2622"/>
                  </a:cubicBezTo>
                  <a:cubicBezTo>
                    <a:pt x="16836" y="2581"/>
                    <a:pt x="16812" y="2540"/>
                    <a:pt x="16785" y="2499"/>
                  </a:cubicBezTo>
                  <a:cubicBezTo>
                    <a:pt x="16757" y="2451"/>
                    <a:pt x="16727" y="2403"/>
                    <a:pt x="16693" y="2359"/>
                  </a:cubicBezTo>
                  <a:cubicBezTo>
                    <a:pt x="16628" y="2270"/>
                    <a:pt x="16573" y="2185"/>
                    <a:pt x="16519" y="2093"/>
                  </a:cubicBezTo>
                  <a:cubicBezTo>
                    <a:pt x="16471" y="2008"/>
                    <a:pt x="16441" y="1936"/>
                    <a:pt x="16417" y="1872"/>
                  </a:cubicBezTo>
                  <a:cubicBezTo>
                    <a:pt x="16403" y="1807"/>
                    <a:pt x="16393" y="1746"/>
                    <a:pt x="16386" y="1685"/>
                  </a:cubicBezTo>
                  <a:cubicBezTo>
                    <a:pt x="16372" y="1595"/>
                    <a:pt x="16362" y="1507"/>
                    <a:pt x="16362" y="1415"/>
                  </a:cubicBezTo>
                  <a:cubicBezTo>
                    <a:pt x="16369" y="1313"/>
                    <a:pt x="16379" y="1207"/>
                    <a:pt x="16397" y="1109"/>
                  </a:cubicBezTo>
                  <a:cubicBezTo>
                    <a:pt x="16413" y="1006"/>
                    <a:pt x="16438" y="904"/>
                    <a:pt x="16461" y="805"/>
                  </a:cubicBezTo>
                  <a:lnTo>
                    <a:pt x="16474" y="764"/>
                  </a:lnTo>
                  <a:cubicBezTo>
                    <a:pt x="16491" y="723"/>
                    <a:pt x="16509" y="679"/>
                    <a:pt x="16509" y="634"/>
                  </a:cubicBezTo>
                  <a:cubicBezTo>
                    <a:pt x="16546" y="628"/>
                    <a:pt x="16584" y="601"/>
                    <a:pt x="16604" y="563"/>
                  </a:cubicBezTo>
                  <a:cubicBezTo>
                    <a:pt x="16625" y="526"/>
                    <a:pt x="16631" y="481"/>
                    <a:pt x="16617" y="437"/>
                  </a:cubicBezTo>
                  <a:cubicBezTo>
                    <a:pt x="16608" y="396"/>
                    <a:pt x="16581" y="365"/>
                    <a:pt x="16546" y="345"/>
                  </a:cubicBezTo>
                  <a:cubicBezTo>
                    <a:pt x="16451" y="291"/>
                    <a:pt x="16356" y="246"/>
                    <a:pt x="16257" y="205"/>
                  </a:cubicBezTo>
                  <a:cubicBezTo>
                    <a:pt x="16141" y="161"/>
                    <a:pt x="16011" y="123"/>
                    <a:pt x="15851" y="90"/>
                  </a:cubicBezTo>
                  <a:cubicBezTo>
                    <a:pt x="15790" y="76"/>
                    <a:pt x="15725" y="66"/>
                    <a:pt x="15664" y="59"/>
                  </a:cubicBezTo>
                  <a:lnTo>
                    <a:pt x="15616" y="52"/>
                  </a:lnTo>
                  <a:cubicBezTo>
                    <a:pt x="15544" y="45"/>
                    <a:pt x="15469" y="38"/>
                    <a:pt x="15398" y="32"/>
                  </a:cubicBezTo>
                  <a:cubicBezTo>
                    <a:pt x="15244" y="18"/>
                    <a:pt x="15091" y="8"/>
                    <a:pt x="14937" y="5"/>
                  </a:cubicBezTo>
                  <a:cubicBezTo>
                    <a:pt x="14907" y="0"/>
                    <a:pt x="14876" y="0"/>
                    <a:pt x="14846" y="0"/>
                  </a:cubicBezTo>
                  <a:close/>
                </a:path>
              </a:pathLst>
            </a:custGeom>
            <a:solidFill>
              <a:srgbClr val="FFC3CC"/>
            </a:solidFill>
            <a:ln>
              <a:noFill/>
            </a:ln>
          </p:spPr>
          <p:txBody>
            <a:bodyPr spcFirstLastPara="1" wrap="square" lIns="97520" tIns="97520" rIns="97520" bIns="97520" anchor="ctr" anchorCtr="0">
              <a:noAutofit/>
            </a:bodyPr>
            <a:lstStyle/>
            <a:p>
              <a:endParaRPr sz="1920"/>
            </a:p>
          </p:txBody>
        </p:sp>
        <p:sp>
          <p:nvSpPr>
            <p:cNvPr id="84" name="Google Shape;2349;p49">
              <a:extLst>
                <a:ext uri="{FF2B5EF4-FFF2-40B4-BE49-F238E27FC236}">
                  <a16:creationId xmlns:a16="http://schemas.microsoft.com/office/drawing/2014/main" id="{2A93D7AC-2FD5-4A53-AE86-F46CE1E4D57A}"/>
                </a:ext>
              </a:extLst>
            </p:cNvPr>
            <p:cNvSpPr/>
            <p:nvPr/>
          </p:nvSpPr>
          <p:spPr>
            <a:xfrm>
              <a:off x="5135625" y="3643975"/>
              <a:ext cx="99125" cy="225075"/>
            </a:xfrm>
            <a:custGeom>
              <a:avLst/>
              <a:gdLst/>
              <a:ahLst/>
              <a:cxnLst/>
              <a:rect l="l" t="t" r="r" b="b"/>
              <a:pathLst>
                <a:path w="3965" h="9003" extrusionOk="0">
                  <a:moveTo>
                    <a:pt x="928" y="3170"/>
                  </a:moveTo>
                  <a:cubicBezTo>
                    <a:pt x="928" y="3180"/>
                    <a:pt x="924" y="3190"/>
                    <a:pt x="921" y="3201"/>
                  </a:cubicBezTo>
                  <a:lnTo>
                    <a:pt x="921" y="3184"/>
                  </a:lnTo>
                  <a:cubicBezTo>
                    <a:pt x="924" y="3177"/>
                    <a:pt x="928" y="3173"/>
                    <a:pt x="928" y="3170"/>
                  </a:cubicBezTo>
                  <a:close/>
                  <a:moveTo>
                    <a:pt x="591" y="0"/>
                  </a:moveTo>
                  <a:cubicBezTo>
                    <a:pt x="542" y="0"/>
                    <a:pt x="506" y="21"/>
                    <a:pt x="468" y="59"/>
                  </a:cubicBezTo>
                  <a:cubicBezTo>
                    <a:pt x="427" y="99"/>
                    <a:pt x="430" y="164"/>
                    <a:pt x="427" y="216"/>
                  </a:cubicBezTo>
                  <a:lnTo>
                    <a:pt x="427" y="280"/>
                  </a:lnTo>
                  <a:cubicBezTo>
                    <a:pt x="424" y="283"/>
                    <a:pt x="420" y="290"/>
                    <a:pt x="416" y="294"/>
                  </a:cubicBezTo>
                  <a:cubicBezTo>
                    <a:pt x="399" y="328"/>
                    <a:pt x="393" y="372"/>
                    <a:pt x="379" y="406"/>
                  </a:cubicBezTo>
                  <a:cubicBezTo>
                    <a:pt x="376" y="430"/>
                    <a:pt x="372" y="454"/>
                    <a:pt x="366" y="478"/>
                  </a:cubicBezTo>
                  <a:cubicBezTo>
                    <a:pt x="338" y="628"/>
                    <a:pt x="328" y="788"/>
                    <a:pt x="349" y="944"/>
                  </a:cubicBezTo>
                  <a:cubicBezTo>
                    <a:pt x="358" y="1023"/>
                    <a:pt x="379" y="1105"/>
                    <a:pt x="403" y="1183"/>
                  </a:cubicBezTo>
                  <a:cubicBezTo>
                    <a:pt x="416" y="1238"/>
                    <a:pt x="440" y="1285"/>
                    <a:pt x="468" y="1337"/>
                  </a:cubicBezTo>
                  <a:cubicBezTo>
                    <a:pt x="488" y="1381"/>
                    <a:pt x="509" y="1419"/>
                    <a:pt x="536" y="1460"/>
                  </a:cubicBezTo>
                  <a:cubicBezTo>
                    <a:pt x="621" y="1589"/>
                    <a:pt x="717" y="1712"/>
                    <a:pt x="819" y="1824"/>
                  </a:cubicBezTo>
                  <a:cubicBezTo>
                    <a:pt x="843" y="1851"/>
                    <a:pt x="863" y="1872"/>
                    <a:pt x="890" y="1892"/>
                  </a:cubicBezTo>
                  <a:cubicBezTo>
                    <a:pt x="887" y="1896"/>
                    <a:pt x="884" y="1896"/>
                    <a:pt x="884" y="1899"/>
                  </a:cubicBezTo>
                  <a:cubicBezTo>
                    <a:pt x="839" y="1957"/>
                    <a:pt x="819" y="2028"/>
                    <a:pt x="798" y="2097"/>
                  </a:cubicBezTo>
                  <a:cubicBezTo>
                    <a:pt x="795" y="2107"/>
                    <a:pt x="792" y="2117"/>
                    <a:pt x="788" y="2127"/>
                  </a:cubicBezTo>
                  <a:lnTo>
                    <a:pt x="785" y="2127"/>
                  </a:lnTo>
                  <a:cubicBezTo>
                    <a:pt x="747" y="2130"/>
                    <a:pt x="696" y="2151"/>
                    <a:pt x="676" y="2185"/>
                  </a:cubicBezTo>
                  <a:cubicBezTo>
                    <a:pt x="641" y="2240"/>
                    <a:pt x="604" y="2294"/>
                    <a:pt x="574" y="2352"/>
                  </a:cubicBezTo>
                  <a:cubicBezTo>
                    <a:pt x="550" y="2400"/>
                    <a:pt x="526" y="2444"/>
                    <a:pt x="498" y="2489"/>
                  </a:cubicBezTo>
                  <a:cubicBezTo>
                    <a:pt x="427" y="2608"/>
                    <a:pt x="369" y="2734"/>
                    <a:pt x="318" y="2860"/>
                  </a:cubicBezTo>
                  <a:cubicBezTo>
                    <a:pt x="291" y="2928"/>
                    <a:pt x="267" y="2996"/>
                    <a:pt x="243" y="3064"/>
                  </a:cubicBezTo>
                  <a:cubicBezTo>
                    <a:pt x="212" y="3140"/>
                    <a:pt x="182" y="3218"/>
                    <a:pt x="154" y="3293"/>
                  </a:cubicBezTo>
                  <a:cubicBezTo>
                    <a:pt x="97" y="3443"/>
                    <a:pt x="52" y="3599"/>
                    <a:pt x="28" y="3760"/>
                  </a:cubicBezTo>
                  <a:cubicBezTo>
                    <a:pt x="11" y="3903"/>
                    <a:pt x="4" y="4052"/>
                    <a:pt x="1" y="4200"/>
                  </a:cubicBezTo>
                  <a:cubicBezTo>
                    <a:pt x="1" y="4332"/>
                    <a:pt x="15" y="4461"/>
                    <a:pt x="35" y="4595"/>
                  </a:cubicBezTo>
                  <a:cubicBezTo>
                    <a:pt x="45" y="4659"/>
                    <a:pt x="59" y="4724"/>
                    <a:pt x="72" y="4785"/>
                  </a:cubicBezTo>
                  <a:cubicBezTo>
                    <a:pt x="86" y="4867"/>
                    <a:pt x="100" y="4946"/>
                    <a:pt x="117" y="5021"/>
                  </a:cubicBezTo>
                  <a:cubicBezTo>
                    <a:pt x="151" y="5164"/>
                    <a:pt x="192" y="5304"/>
                    <a:pt x="240" y="5443"/>
                  </a:cubicBezTo>
                  <a:cubicBezTo>
                    <a:pt x="267" y="5521"/>
                    <a:pt x="294" y="5603"/>
                    <a:pt x="328" y="5682"/>
                  </a:cubicBezTo>
                  <a:cubicBezTo>
                    <a:pt x="376" y="5781"/>
                    <a:pt x="430" y="5872"/>
                    <a:pt x="488" y="5965"/>
                  </a:cubicBezTo>
                  <a:cubicBezTo>
                    <a:pt x="526" y="6029"/>
                    <a:pt x="563" y="6091"/>
                    <a:pt x="604" y="6152"/>
                  </a:cubicBezTo>
                  <a:cubicBezTo>
                    <a:pt x="659" y="6230"/>
                    <a:pt x="723" y="6302"/>
                    <a:pt x="788" y="6374"/>
                  </a:cubicBezTo>
                  <a:cubicBezTo>
                    <a:pt x="904" y="6493"/>
                    <a:pt x="1023" y="6608"/>
                    <a:pt x="1140" y="6724"/>
                  </a:cubicBezTo>
                  <a:cubicBezTo>
                    <a:pt x="1275" y="6854"/>
                    <a:pt x="1456" y="6932"/>
                    <a:pt x="1616" y="7028"/>
                  </a:cubicBezTo>
                  <a:cubicBezTo>
                    <a:pt x="1667" y="7062"/>
                    <a:pt x="1719" y="7096"/>
                    <a:pt x="1769" y="7127"/>
                  </a:cubicBezTo>
                  <a:cubicBezTo>
                    <a:pt x="1821" y="7160"/>
                    <a:pt x="1879" y="7191"/>
                    <a:pt x="1937" y="7218"/>
                  </a:cubicBezTo>
                  <a:cubicBezTo>
                    <a:pt x="2019" y="7267"/>
                    <a:pt x="2101" y="7311"/>
                    <a:pt x="2189" y="7344"/>
                  </a:cubicBezTo>
                  <a:cubicBezTo>
                    <a:pt x="2247" y="7369"/>
                    <a:pt x="2305" y="7396"/>
                    <a:pt x="2362" y="7420"/>
                  </a:cubicBezTo>
                  <a:cubicBezTo>
                    <a:pt x="2407" y="7440"/>
                    <a:pt x="2448" y="7461"/>
                    <a:pt x="2492" y="7478"/>
                  </a:cubicBezTo>
                  <a:cubicBezTo>
                    <a:pt x="2546" y="7495"/>
                    <a:pt x="2601" y="7505"/>
                    <a:pt x="2659" y="7505"/>
                  </a:cubicBezTo>
                  <a:cubicBezTo>
                    <a:pt x="2683" y="7501"/>
                    <a:pt x="2703" y="7498"/>
                    <a:pt x="2727" y="7495"/>
                  </a:cubicBezTo>
                  <a:cubicBezTo>
                    <a:pt x="2788" y="7648"/>
                    <a:pt x="2843" y="7805"/>
                    <a:pt x="2898" y="7962"/>
                  </a:cubicBezTo>
                  <a:lnTo>
                    <a:pt x="2898" y="7969"/>
                  </a:lnTo>
                  <a:cubicBezTo>
                    <a:pt x="2881" y="8006"/>
                    <a:pt x="2881" y="8047"/>
                    <a:pt x="2894" y="8088"/>
                  </a:cubicBezTo>
                  <a:cubicBezTo>
                    <a:pt x="2908" y="8139"/>
                    <a:pt x="2928" y="8183"/>
                    <a:pt x="2955" y="8228"/>
                  </a:cubicBezTo>
                  <a:cubicBezTo>
                    <a:pt x="2986" y="8278"/>
                    <a:pt x="3021" y="8326"/>
                    <a:pt x="3058" y="8377"/>
                  </a:cubicBezTo>
                  <a:cubicBezTo>
                    <a:pt x="3082" y="8412"/>
                    <a:pt x="3106" y="8445"/>
                    <a:pt x="3133" y="8480"/>
                  </a:cubicBezTo>
                  <a:cubicBezTo>
                    <a:pt x="3188" y="8555"/>
                    <a:pt x="3252" y="8626"/>
                    <a:pt x="3314" y="8698"/>
                  </a:cubicBezTo>
                  <a:cubicBezTo>
                    <a:pt x="3372" y="8763"/>
                    <a:pt x="3433" y="8827"/>
                    <a:pt x="3498" y="8885"/>
                  </a:cubicBezTo>
                  <a:cubicBezTo>
                    <a:pt x="3518" y="8906"/>
                    <a:pt x="3542" y="8923"/>
                    <a:pt x="3562" y="8939"/>
                  </a:cubicBezTo>
                  <a:cubicBezTo>
                    <a:pt x="3597" y="8964"/>
                    <a:pt x="3644" y="8994"/>
                    <a:pt x="3685" y="9001"/>
                  </a:cubicBezTo>
                  <a:cubicBezTo>
                    <a:pt x="3694" y="9002"/>
                    <a:pt x="3704" y="9002"/>
                    <a:pt x="3713" y="9002"/>
                  </a:cubicBezTo>
                  <a:cubicBezTo>
                    <a:pt x="3767" y="9002"/>
                    <a:pt x="3817" y="8983"/>
                    <a:pt x="3855" y="8939"/>
                  </a:cubicBezTo>
                  <a:cubicBezTo>
                    <a:pt x="3855" y="8936"/>
                    <a:pt x="3859" y="8936"/>
                    <a:pt x="3859" y="8933"/>
                  </a:cubicBezTo>
                  <a:cubicBezTo>
                    <a:pt x="3907" y="8912"/>
                    <a:pt x="3941" y="8871"/>
                    <a:pt x="3951" y="8817"/>
                  </a:cubicBezTo>
                  <a:cubicBezTo>
                    <a:pt x="3965" y="8746"/>
                    <a:pt x="3927" y="8678"/>
                    <a:pt x="3862" y="8647"/>
                  </a:cubicBezTo>
                  <a:cubicBezTo>
                    <a:pt x="3855" y="8637"/>
                    <a:pt x="3845" y="8623"/>
                    <a:pt x="3835" y="8612"/>
                  </a:cubicBezTo>
                  <a:cubicBezTo>
                    <a:pt x="3831" y="8602"/>
                    <a:pt x="3825" y="8596"/>
                    <a:pt x="3818" y="8588"/>
                  </a:cubicBezTo>
                  <a:cubicBezTo>
                    <a:pt x="3808" y="8579"/>
                    <a:pt x="3801" y="8568"/>
                    <a:pt x="3790" y="8558"/>
                  </a:cubicBezTo>
                  <a:lnTo>
                    <a:pt x="3790" y="8555"/>
                  </a:lnTo>
                  <a:cubicBezTo>
                    <a:pt x="3790" y="8555"/>
                    <a:pt x="3787" y="8555"/>
                    <a:pt x="3784" y="8551"/>
                  </a:cubicBezTo>
                  <a:cubicBezTo>
                    <a:pt x="3773" y="8538"/>
                    <a:pt x="3760" y="8527"/>
                    <a:pt x="3749" y="8514"/>
                  </a:cubicBezTo>
                  <a:cubicBezTo>
                    <a:pt x="3716" y="8476"/>
                    <a:pt x="3685" y="8436"/>
                    <a:pt x="3655" y="8398"/>
                  </a:cubicBezTo>
                  <a:cubicBezTo>
                    <a:pt x="3651" y="8391"/>
                    <a:pt x="3647" y="8387"/>
                    <a:pt x="3644" y="8384"/>
                  </a:cubicBezTo>
                  <a:cubicBezTo>
                    <a:pt x="3600" y="8316"/>
                    <a:pt x="3559" y="8252"/>
                    <a:pt x="3518" y="8183"/>
                  </a:cubicBezTo>
                  <a:cubicBezTo>
                    <a:pt x="3484" y="8105"/>
                    <a:pt x="3453" y="8027"/>
                    <a:pt x="3422" y="7945"/>
                  </a:cubicBezTo>
                  <a:cubicBezTo>
                    <a:pt x="3385" y="7835"/>
                    <a:pt x="3348" y="7720"/>
                    <a:pt x="3314" y="7604"/>
                  </a:cubicBezTo>
                  <a:cubicBezTo>
                    <a:pt x="3287" y="7508"/>
                    <a:pt x="3255" y="7416"/>
                    <a:pt x="3225" y="7321"/>
                  </a:cubicBezTo>
                  <a:cubicBezTo>
                    <a:pt x="3208" y="7280"/>
                    <a:pt x="3191" y="7232"/>
                    <a:pt x="3177" y="7188"/>
                  </a:cubicBezTo>
                  <a:cubicBezTo>
                    <a:pt x="3167" y="7157"/>
                    <a:pt x="3156" y="7127"/>
                    <a:pt x="3143" y="7099"/>
                  </a:cubicBezTo>
                  <a:cubicBezTo>
                    <a:pt x="3139" y="7089"/>
                    <a:pt x="3133" y="7075"/>
                    <a:pt x="3129" y="7066"/>
                  </a:cubicBezTo>
                  <a:cubicBezTo>
                    <a:pt x="3133" y="7055"/>
                    <a:pt x="3139" y="7048"/>
                    <a:pt x="3143" y="7038"/>
                  </a:cubicBezTo>
                  <a:cubicBezTo>
                    <a:pt x="3164" y="7004"/>
                    <a:pt x="3170" y="6970"/>
                    <a:pt x="3174" y="6929"/>
                  </a:cubicBezTo>
                  <a:cubicBezTo>
                    <a:pt x="3177" y="6837"/>
                    <a:pt x="3089" y="6789"/>
                    <a:pt x="3021" y="6748"/>
                  </a:cubicBezTo>
                  <a:cubicBezTo>
                    <a:pt x="2918" y="6687"/>
                    <a:pt x="2816" y="6633"/>
                    <a:pt x="2717" y="6575"/>
                  </a:cubicBezTo>
                  <a:cubicBezTo>
                    <a:pt x="2571" y="6479"/>
                    <a:pt x="2424" y="6387"/>
                    <a:pt x="2294" y="6271"/>
                  </a:cubicBezTo>
                  <a:cubicBezTo>
                    <a:pt x="2227" y="6213"/>
                    <a:pt x="2155" y="6152"/>
                    <a:pt x="2087" y="6094"/>
                  </a:cubicBezTo>
                  <a:cubicBezTo>
                    <a:pt x="2011" y="6029"/>
                    <a:pt x="1937" y="5965"/>
                    <a:pt x="1865" y="5893"/>
                  </a:cubicBezTo>
                  <a:cubicBezTo>
                    <a:pt x="1790" y="5811"/>
                    <a:pt x="1725" y="5726"/>
                    <a:pt x="1657" y="5637"/>
                  </a:cubicBezTo>
                  <a:cubicBezTo>
                    <a:pt x="1589" y="5552"/>
                    <a:pt x="1535" y="5463"/>
                    <a:pt x="1480" y="5368"/>
                  </a:cubicBezTo>
                  <a:cubicBezTo>
                    <a:pt x="1450" y="5307"/>
                    <a:pt x="1418" y="5238"/>
                    <a:pt x="1388" y="5170"/>
                  </a:cubicBezTo>
                  <a:cubicBezTo>
                    <a:pt x="1354" y="5089"/>
                    <a:pt x="1316" y="5010"/>
                    <a:pt x="1286" y="4928"/>
                  </a:cubicBezTo>
                  <a:cubicBezTo>
                    <a:pt x="1228" y="4782"/>
                    <a:pt x="1167" y="4632"/>
                    <a:pt x="1132" y="4478"/>
                  </a:cubicBezTo>
                  <a:cubicBezTo>
                    <a:pt x="1099" y="4308"/>
                    <a:pt x="1085" y="4131"/>
                    <a:pt x="1091" y="3957"/>
                  </a:cubicBezTo>
                  <a:cubicBezTo>
                    <a:pt x="1105" y="3807"/>
                    <a:pt x="1135" y="3664"/>
                    <a:pt x="1170" y="3517"/>
                  </a:cubicBezTo>
                  <a:cubicBezTo>
                    <a:pt x="1201" y="3374"/>
                    <a:pt x="1234" y="3234"/>
                    <a:pt x="1279" y="3095"/>
                  </a:cubicBezTo>
                  <a:cubicBezTo>
                    <a:pt x="1364" y="2819"/>
                    <a:pt x="1432" y="2539"/>
                    <a:pt x="1494" y="2260"/>
                  </a:cubicBezTo>
                  <a:cubicBezTo>
                    <a:pt x="1524" y="2110"/>
                    <a:pt x="1544" y="1957"/>
                    <a:pt x="1555" y="1803"/>
                  </a:cubicBezTo>
                  <a:cubicBezTo>
                    <a:pt x="1562" y="1759"/>
                    <a:pt x="1562" y="1715"/>
                    <a:pt x="1562" y="1674"/>
                  </a:cubicBezTo>
                  <a:cubicBezTo>
                    <a:pt x="1555" y="1633"/>
                    <a:pt x="1544" y="1589"/>
                    <a:pt x="1535" y="1548"/>
                  </a:cubicBezTo>
                  <a:cubicBezTo>
                    <a:pt x="1517" y="1473"/>
                    <a:pt x="1480" y="1405"/>
                    <a:pt x="1439" y="1337"/>
                  </a:cubicBezTo>
                  <a:cubicBezTo>
                    <a:pt x="1378" y="1231"/>
                    <a:pt x="1313" y="1132"/>
                    <a:pt x="1252" y="1030"/>
                  </a:cubicBezTo>
                  <a:cubicBezTo>
                    <a:pt x="1184" y="921"/>
                    <a:pt x="1122" y="809"/>
                    <a:pt x="1050" y="699"/>
                  </a:cubicBezTo>
                  <a:cubicBezTo>
                    <a:pt x="1000" y="617"/>
                    <a:pt x="938" y="546"/>
                    <a:pt x="887" y="464"/>
                  </a:cubicBezTo>
                  <a:cubicBezTo>
                    <a:pt x="849" y="409"/>
                    <a:pt x="822" y="348"/>
                    <a:pt x="785" y="290"/>
                  </a:cubicBezTo>
                  <a:cubicBezTo>
                    <a:pt x="781" y="270"/>
                    <a:pt x="778" y="253"/>
                    <a:pt x="767" y="236"/>
                  </a:cubicBezTo>
                  <a:cubicBezTo>
                    <a:pt x="767" y="233"/>
                    <a:pt x="764" y="225"/>
                    <a:pt x="764" y="222"/>
                  </a:cubicBezTo>
                  <a:cubicBezTo>
                    <a:pt x="761" y="205"/>
                    <a:pt x="758" y="192"/>
                    <a:pt x="754" y="175"/>
                  </a:cubicBezTo>
                  <a:cubicBezTo>
                    <a:pt x="751" y="154"/>
                    <a:pt x="747" y="123"/>
                    <a:pt x="740" y="103"/>
                  </a:cubicBezTo>
                  <a:cubicBezTo>
                    <a:pt x="717" y="52"/>
                    <a:pt x="676" y="14"/>
                    <a:pt x="621" y="4"/>
                  </a:cubicBezTo>
                  <a:cubicBezTo>
                    <a:pt x="611" y="0"/>
                    <a:pt x="601" y="0"/>
                    <a:pt x="591" y="0"/>
                  </a:cubicBezTo>
                  <a:close/>
                </a:path>
              </a:pathLst>
            </a:custGeom>
            <a:solidFill>
              <a:srgbClr val="E4EC92"/>
            </a:solidFill>
            <a:ln>
              <a:noFill/>
            </a:ln>
          </p:spPr>
          <p:txBody>
            <a:bodyPr spcFirstLastPara="1" wrap="square" lIns="97520" tIns="97520" rIns="97520" bIns="97520" anchor="ctr" anchorCtr="0">
              <a:noAutofit/>
            </a:bodyPr>
            <a:lstStyle/>
            <a:p>
              <a:endParaRPr sz="1920"/>
            </a:p>
          </p:txBody>
        </p:sp>
        <p:sp>
          <p:nvSpPr>
            <p:cNvPr id="85" name="Google Shape;2350;p49">
              <a:extLst>
                <a:ext uri="{FF2B5EF4-FFF2-40B4-BE49-F238E27FC236}">
                  <a16:creationId xmlns:a16="http://schemas.microsoft.com/office/drawing/2014/main" id="{610E675B-20DB-43C4-990F-EA9E8D4F6F13}"/>
                </a:ext>
              </a:extLst>
            </p:cNvPr>
            <p:cNvSpPr/>
            <p:nvPr/>
          </p:nvSpPr>
          <p:spPr>
            <a:xfrm>
              <a:off x="4860525" y="3537400"/>
              <a:ext cx="107550" cy="115475"/>
            </a:xfrm>
            <a:custGeom>
              <a:avLst/>
              <a:gdLst/>
              <a:ahLst/>
              <a:cxnLst/>
              <a:rect l="l" t="t" r="r" b="b"/>
              <a:pathLst>
                <a:path w="4302" h="4619" extrusionOk="0">
                  <a:moveTo>
                    <a:pt x="239" y="0"/>
                  </a:moveTo>
                  <a:cubicBezTo>
                    <a:pt x="195" y="0"/>
                    <a:pt x="151" y="10"/>
                    <a:pt x="120" y="31"/>
                  </a:cubicBezTo>
                  <a:cubicBezTo>
                    <a:pt x="34" y="86"/>
                    <a:pt x="11" y="177"/>
                    <a:pt x="7" y="243"/>
                  </a:cubicBezTo>
                  <a:cubicBezTo>
                    <a:pt x="1" y="300"/>
                    <a:pt x="4" y="355"/>
                    <a:pt x="4" y="413"/>
                  </a:cubicBezTo>
                  <a:lnTo>
                    <a:pt x="4" y="484"/>
                  </a:lnTo>
                  <a:lnTo>
                    <a:pt x="4" y="611"/>
                  </a:lnTo>
                  <a:cubicBezTo>
                    <a:pt x="4" y="644"/>
                    <a:pt x="7" y="675"/>
                    <a:pt x="7" y="706"/>
                  </a:cubicBezTo>
                  <a:lnTo>
                    <a:pt x="11" y="767"/>
                  </a:lnTo>
                  <a:cubicBezTo>
                    <a:pt x="18" y="849"/>
                    <a:pt x="14" y="930"/>
                    <a:pt x="14" y="1009"/>
                  </a:cubicBezTo>
                  <a:lnTo>
                    <a:pt x="11" y="1081"/>
                  </a:lnTo>
                  <a:cubicBezTo>
                    <a:pt x="11" y="1173"/>
                    <a:pt x="21" y="1261"/>
                    <a:pt x="28" y="1350"/>
                  </a:cubicBezTo>
                  <a:lnTo>
                    <a:pt x="34" y="1401"/>
                  </a:lnTo>
                  <a:cubicBezTo>
                    <a:pt x="38" y="1452"/>
                    <a:pt x="42" y="1503"/>
                    <a:pt x="42" y="1555"/>
                  </a:cubicBezTo>
                  <a:cubicBezTo>
                    <a:pt x="42" y="1595"/>
                    <a:pt x="45" y="1633"/>
                    <a:pt x="45" y="1670"/>
                  </a:cubicBezTo>
                  <a:lnTo>
                    <a:pt x="52" y="1762"/>
                  </a:lnTo>
                  <a:cubicBezTo>
                    <a:pt x="59" y="1827"/>
                    <a:pt x="62" y="1888"/>
                    <a:pt x="69" y="1953"/>
                  </a:cubicBezTo>
                  <a:cubicBezTo>
                    <a:pt x="75" y="2017"/>
                    <a:pt x="86" y="2083"/>
                    <a:pt x="96" y="2148"/>
                  </a:cubicBezTo>
                  <a:lnTo>
                    <a:pt x="106" y="2212"/>
                  </a:lnTo>
                  <a:cubicBezTo>
                    <a:pt x="130" y="2403"/>
                    <a:pt x="164" y="2631"/>
                    <a:pt x="229" y="2846"/>
                  </a:cubicBezTo>
                  <a:cubicBezTo>
                    <a:pt x="256" y="2942"/>
                    <a:pt x="287" y="3030"/>
                    <a:pt x="321" y="3122"/>
                  </a:cubicBezTo>
                  <a:lnTo>
                    <a:pt x="348" y="3197"/>
                  </a:lnTo>
                  <a:cubicBezTo>
                    <a:pt x="369" y="3248"/>
                    <a:pt x="386" y="3302"/>
                    <a:pt x="413" y="3357"/>
                  </a:cubicBezTo>
                  <a:cubicBezTo>
                    <a:pt x="416" y="3419"/>
                    <a:pt x="461" y="3490"/>
                    <a:pt x="532" y="3504"/>
                  </a:cubicBezTo>
                  <a:cubicBezTo>
                    <a:pt x="668" y="3527"/>
                    <a:pt x="819" y="3551"/>
                    <a:pt x="972" y="3562"/>
                  </a:cubicBezTo>
                  <a:lnTo>
                    <a:pt x="1027" y="3565"/>
                  </a:lnTo>
                  <a:cubicBezTo>
                    <a:pt x="1118" y="3571"/>
                    <a:pt x="1211" y="3579"/>
                    <a:pt x="1302" y="3589"/>
                  </a:cubicBezTo>
                  <a:cubicBezTo>
                    <a:pt x="1347" y="3592"/>
                    <a:pt x="1388" y="3599"/>
                    <a:pt x="1432" y="3606"/>
                  </a:cubicBezTo>
                  <a:cubicBezTo>
                    <a:pt x="1476" y="3612"/>
                    <a:pt x="1507" y="3616"/>
                    <a:pt x="1538" y="3620"/>
                  </a:cubicBezTo>
                  <a:cubicBezTo>
                    <a:pt x="1654" y="3637"/>
                    <a:pt x="1739" y="3657"/>
                    <a:pt x="1824" y="3678"/>
                  </a:cubicBezTo>
                  <a:cubicBezTo>
                    <a:pt x="1862" y="3688"/>
                    <a:pt x="1895" y="3694"/>
                    <a:pt x="1929" y="3705"/>
                  </a:cubicBezTo>
                  <a:lnTo>
                    <a:pt x="2005" y="3722"/>
                  </a:lnTo>
                  <a:cubicBezTo>
                    <a:pt x="2073" y="3739"/>
                    <a:pt x="2137" y="3760"/>
                    <a:pt x="2202" y="3776"/>
                  </a:cubicBezTo>
                  <a:cubicBezTo>
                    <a:pt x="2257" y="3793"/>
                    <a:pt x="2311" y="3814"/>
                    <a:pt x="2365" y="3831"/>
                  </a:cubicBezTo>
                  <a:cubicBezTo>
                    <a:pt x="2417" y="3848"/>
                    <a:pt x="2472" y="3868"/>
                    <a:pt x="2526" y="3886"/>
                  </a:cubicBezTo>
                  <a:lnTo>
                    <a:pt x="2557" y="3892"/>
                  </a:lnTo>
                  <a:cubicBezTo>
                    <a:pt x="2631" y="3916"/>
                    <a:pt x="2703" y="3936"/>
                    <a:pt x="2774" y="3964"/>
                  </a:cubicBezTo>
                  <a:cubicBezTo>
                    <a:pt x="3078" y="4087"/>
                    <a:pt x="3398" y="4223"/>
                    <a:pt x="3695" y="4400"/>
                  </a:cubicBezTo>
                  <a:cubicBezTo>
                    <a:pt x="3763" y="4438"/>
                    <a:pt x="3834" y="4482"/>
                    <a:pt x="3899" y="4523"/>
                  </a:cubicBezTo>
                  <a:lnTo>
                    <a:pt x="3933" y="4543"/>
                  </a:lnTo>
                  <a:lnTo>
                    <a:pt x="3988" y="4578"/>
                  </a:lnTo>
                  <a:cubicBezTo>
                    <a:pt x="4009" y="4587"/>
                    <a:pt x="4029" y="4598"/>
                    <a:pt x="4056" y="4608"/>
                  </a:cubicBezTo>
                  <a:cubicBezTo>
                    <a:pt x="4073" y="4614"/>
                    <a:pt x="4094" y="4618"/>
                    <a:pt x="4114" y="4618"/>
                  </a:cubicBezTo>
                  <a:cubicBezTo>
                    <a:pt x="4131" y="4618"/>
                    <a:pt x="4148" y="4614"/>
                    <a:pt x="4169" y="4611"/>
                  </a:cubicBezTo>
                  <a:cubicBezTo>
                    <a:pt x="4226" y="4605"/>
                    <a:pt x="4271" y="4543"/>
                    <a:pt x="4288" y="4492"/>
                  </a:cubicBezTo>
                  <a:cubicBezTo>
                    <a:pt x="4301" y="4455"/>
                    <a:pt x="4292" y="4410"/>
                    <a:pt x="4284" y="4373"/>
                  </a:cubicBezTo>
                  <a:cubicBezTo>
                    <a:pt x="4281" y="4359"/>
                    <a:pt x="4278" y="4342"/>
                    <a:pt x="4271" y="4328"/>
                  </a:cubicBezTo>
                  <a:lnTo>
                    <a:pt x="4243" y="4267"/>
                  </a:lnTo>
                  <a:lnTo>
                    <a:pt x="4223" y="4216"/>
                  </a:lnTo>
                  <a:lnTo>
                    <a:pt x="4158" y="4062"/>
                  </a:lnTo>
                  <a:lnTo>
                    <a:pt x="4094" y="3913"/>
                  </a:lnTo>
                  <a:cubicBezTo>
                    <a:pt x="4059" y="3827"/>
                    <a:pt x="4029" y="3746"/>
                    <a:pt x="4005" y="3661"/>
                  </a:cubicBezTo>
                  <a:lnTo>
                    <a:pt x="3954" y="3469"/>
                  </a:lnTo>
                  <a:lnTo>
                    <a:pt x="3924" y="3351"/>
                  </a:lnTo>
                  <a:cubicBezTo>
                    <a:pt x="3875" y="3170"/>
                    <a:pt x="3817" y="2989"/>
                    <a:pt x="3756" y="2808"/>
                  </a:cubicBezTo>
                  <a:lnTo>
                    <a:pt x="3729" y="2730"/>
                  </a:lnTo>
                  <a:cubicBezTo>
                    <a:pt x="3681" y="2590"/>
                    <a:pt x="3633" y="2447"/>
                    <a:pt x="3600" y="2304"/>
                  </a:cubicBezTo>
                  <a:lnTo>
                    <a:pt x="3582" y="2226"/>
                  </a:lnTo>
                  <a:cubicBezTo>
                    <a:pt x="3559" y="2113"/>
                    <a:pt x="3531" y="2001"/>
                    <a:pt x="3515" y="1885"/>
                  </a:cubicBezTo>
                  <a:cubicBezTo>
                    <a:pt x="3507" y="1830"/>
                    <a:pt x="3504" y="1772"/>
                    <a:pt x="3507" y="1718"/>
                  </a:cubicBezTo>
                  <a:cubicBezTo>
                    <a:pt x="3511" y="1704"/>
                    <a:pt x="3515" y="1690"/>
                    <a:pt x="3518" y="1677"/>
                  </a:cubicBezTo>
                  <a:cubicBezTo>
                    <a:pt x="3551" y="1616"/>
                    <a:pt x="3572" y="1578"/>
                    <a:pt x="3569" y="1531"/>
                  </a:cubicBezTo>
                  <a:cubicBezTo>
                    <a:pt x="3565" y="1459"/>
                    <a:pt x="3524" y="1388"/>
                    <a:pt x="3443" y="1312"/>
                  </a:cubicBezTo>
                  <a:cubicBezTo>
                    <a:pt x="3378" y="1251"/>
                    <a:pt x="3303" y="1200"/>
                    <a:pt x="3228" y="1152"/>
                  </a:cubicBezTo>
                  <a:cubicBezTo>
                    <a:pt x="3122" y="1081"/>
                    <a:pt x="3037" y="1026"/>
                    <a:pt x="2945" y="975"/>
                  </a:cubicBezTo>
                  <a:cubicBezTo>
                    <a:pt x="2829" y="910"/>
                    <a:pt x="2713" y="849"/>
                    <a:pt x="2598" y="787"/>
                  </a:cubicBezTo>
                  <a:lnTo>
                    <a:pt x="2458" y="716"/>
                  </a:lnTo>
                  <a:cubicBezTo>
                    <a:pt x="2311" y="638"/>
                    <a:pt x="2154" y="580"/>
                    <a:pt x="2005" y="518"/>
                  </a:cubicBezTo>
                  <a:lnTo>
                    <a:pt x="2005" y="518"/>
                  </a:lnTo>
                  <a:lnTo>
                    <a:pt x="2042" y="539"/>
                  </a:lnTo>
                  <a:lnTo>
                    <a:pt x="2042" y="539"/>
                  </a:lnTo>
                  <a:lnTo>
                    <a:pt x="1988" y="512"/>
                  </a:lnTo>
                  <a:cubicBezTo>
                    <a:pt x="1933" y="488"/>
                    <a:pt x="1875" y="468"/>
                    <a:pt x="1821" y="440"/>
                  </a:cubicBezTo>
                  <a:cubicBezTo>
                    <a:pt x="1736" y="399"/>
                    <a:pt x="1657" y="369"/>
                    <a:pt x="1579" y="348"/>
                  </a:cubicBezTo>
                  <a:lnTo>
                    <a:pt x="1490" y="328"/>
                  </a:lnTo>
                  <a:cubicBezTo>
                    <a:pt x="1449" y="317"/>
                    <a:pt x="1408" y="307"/>
                    <a:pt x="1371" y="297"/>
                  </a:cubicBezTo>
                  <a:cubicBezTo>
                    <a:pt x="1319" y="279"/>
                    <a:pt x="1272" y="263"/>
                    <a:pt x="1224" y="249"/>
                  </a:cubicBezTo>
                  <a:lnTo>
                    <a:pt x="1156" y="225"/>
                  </a:lnTo>
                  <a:cubicBezTo>
                    <a:pt x="1102" y="208"/>
                    <a:pt x="1047" y="188"/>
                    <a:pt x="992" y="167"/>
                  </a:cubicBezTo>
                  <a:cubicBezTo>
                    <a:pt x="928" y="144"/>
                    <a:pt x="863" y="120"/>
                    <a:pt x="795" y="99"/>
                  </a:cubicBezTo>
                  <a:cubicBezTo>
                    <a:pt x="740" y="79"/>
                    <a:pt x="685" y="62"/>
                    <a:pt x="627" y="51"/>
                  </a:cubicBezTo>
                  <a:cubicBezTo>
                    <a:pt x="566" y="41"/>
                    <a:pt x="509" y="31"/>
                    <a:pt x="447" y="24"/>
                  </a:cubicBezTo>
                  <a:lnTo>
                    <a:pt x="457" y="24"/>
                  </a:lnTo>
                  <a:lnTo>
                    <a:pt x="382" y="18"/>
                  </a:lnTo>
                  <a:lnTo>
                    <a:pt x="273" y="4"/>
                  </a:lnTo>
                  <a:cubicBezTo>
                    <a:pt x="263" y="0"/>
                    <a:pt x="253" y="0"/>
                    <a:pt x="239" y="0"/>
                  </a:cubicBezTo>
                  <a:close/>
                </a:path>
              </a:pathLst>
            </a:custGeom>
            <a:solidFill>
              <a:srgbClr val="8CB154"/>
            </a:solidFill>
            <a:ln>
              <a:noFill/>
            </a:ln>
          </p:spPr>
          <p:txBody>
            <a:bodyPr spcFirstLastPara="1" wrap="square" lIns="97520" tIns="97520" rIns="97520" bIns="97520" anchor="ctr" anchorCtr="0">
              <a:noAutofit/>
            </a:bodyPr>
            <a:lstStyle/>
            <a:p>
              <a:endParaRPr sz="1920"/>
            </a:p>
          </p:txBody>
        </p:sp>
        <p:sp>
          <p:nvSpPr>
            <p:cNvPr id="86" name="Google Shape;2351;p49">
              <a:extLst>
                <a:ext uri="{FF2B5EF4-FFF2-40B4-BE49-F238E27FC236}">
                  <a16:creationId xmlns:a16="http://schemas.microsoft.com/office/drawing/2014/main" id="{6335F5EA-D3BE-4277-AB4C-CF168AFA3C6E}"/>
                </a:ext>
              </a:extLst>
            </p:cNvPr>
            <p:cNvSpPr/>
            <p:nvPr/>
          </p:nvSpPr>
          <p:spPr>
            <a:xfrm>
              <a:off x="4952875" y="3540375"/>
              <a:ext cx="66675" cy="128675"/>
            </a:xfrm>
            <a:custGeom>
              <a:avLst/>
              <a:gdLst/>
              <a:ahLst/>
              <a:cxnLst/>
              <a:rect l="l" t="t" r="r" b="b"/>
              <a:pathLst>
                <a:path w="2667" h="5147" extrusionOk="0">
                  <a:moveTo>
                    <a:pt x="1609" y="1"/>
                  </a:moveTo>
                  <a:cubicBezTo>
                    <a:pt x="1579" y="1"/>
                    <a:pt x="1548" y="4"/>
                    <a:pt x="1518" y="4"/>
                  </a:cubicBezTo>
                  <a:cubicBezTo>
                    <a:pt x="1460" y="7"/>
                    <a:pt x="1402" y="11"/>
                    <a:pt x="1347" y="25"/>
                  </a:cubicBezTo>
                  <a:cubicBezTo>
                    <a:pt x="1268" y="42"/>
                    <a:pt x="1197" y="83"/>
                    <a:pt x="1125" y="124"/>
                  </a:cubicBezTo>
                  <a:lnTo>
                    <a:pt x="1064" y="160"/>
                  </a:lnTo>
                  <a:cubicBezTo>
                    <a:pt x="1030" y="178"/>
                    <a:pt x="999" y="198"/>
                    <a:pt x="966" y="218"/>
                  </a:cubicBezTo>
                  <a:cubicBezTo>
                    <a:pt x="948" y="229"/>
                    <a:pt x="928" y="236"/>
                    <a:pt x="908" y="246"/>
                  </a:cubicBezTo>
                  <a:cubicBezTo>
                    <a:pt x="884" y="256"/>
                    <a:pt x="859" y="270"/>
                    <a:pt x="839" y="283"/>
                  </a:cubicBezTo>
                  <a:cubicBezTo>
                    <a:pt x="802" y="304"/>
                    <a:pt x="774" y="341"/>
                    <a:pt x="764" y="382"/>
                  </a:cubicBezTo>
                  <a:cubicBezTo>
                    <a:pt x="747" y="393"/>
                    <a:pt x="730" y="410"/>
                    <a:pt x="710" y="437"/>
                  </a:cubicBezTo>
                  <a:lnTo>
                    <a:pt x="669" y="495"/>
                  </a:lnTo>
                  <a:cubicBezTo>
                    <a:pt x="652" y="515"/>
                    <a:pt x="631" y="536"/>
                    <a:pt x="607" y="556"/>
                  </a:cubicBezTo>
                  <a:lnTo>
                    <a:pt x="557" y="594"/>
                  </a:lnTo>
                  <a:lnTo>
                    <a:pt x="505" y="635"/>
                  </a:lnTo>
                  <a:cubicBezTo>
                    <a:pt x="458" y="672"/>
                    <a:pt x="417" y="712"/>
                    <a:pt x="376" y="757"/>
                  </a:cubicBezTo>
                  <a:cubicBezTo>
                    <a:pt x="311" y="825"/>
                    <a:pt x="257" y="904"/>
                    <a:pt x="202" y="982"/>
                  </a:cubicBezTo>
                  <a:lnTo>
                    <a:pt x="168" y="1030"/>
                  </a:lnTo>
                  <a:cubicBezTo>
                    <a:pt x="144" y="1064"/>
                    <a:pt x="123" y="1098"/>
                    <a:pt x="103" y="1135"/>
                  </a:cubicBezTo>
                  <a:cubicBezTo>
                    <a:pt x="73" y="1193"/>
                    <a:pt x="55" y="1261"/>
                    <a:pt x="38" y="1333"/>
                  </a:cubicBezTo>
                  <a:cubicBezTo>
                    <a:pt x="11" y="1473"/>
                    <a:pt x="8" y="1620"/>
                    <a:pt x="5" y="1759"/>
                  </a:cubicBezTo>
                  <a:cubicBezTo>
                    <a:pt x="5" y="1831"/>
                    <a:pt x="1" y="1903"/>
                    <a:pt x="5" y="1974"/>
                  </a:cubicBezTo>
                  <a:cubicBezTo>
                    <a:pt x="11" y="2049"/>
                    <a:pt x="14" y="2123"/>
                    <a:pt x="25" y="2199"/>
                  </a:cubicBezTo>
                  <a:cubicBezTo>
                    <a:pt x="38" y="2359"/>
                    <a:pt x="55" y="2499"/>
                    <a:pt x="79" y="2621"/>
                  </a:cubicBezTo>
                  <a:cubicBezTo>
                    <a:pt x="120" y="2836"/>
                    <a:pt x="198" y="3037"/>
                    <a:pt x="270" y="3204"/>
                  </a:cubicBezTo>
                  <a:lnTo>
                    <a:pt x="270" y="3207"/>
                  </a:lnTo>
                  <a:cubicBezTo>
                    <a:pt x="324" y="3330"/>
                    <a:pt x="376" y="3436"/>
                    <a:pt x="427" y="3545"/>
                  </a:cubicBezTo>
                  <a:cubicBezTo>
                    <a:pt x="461" y="3620"/>
                    <a:pt x="499" y="3698"/>
                    <a:pt x="532" y="3776"/>
                  </a:cubicBezTo>
                  <a:cubicBezTo>
                    <a:pt x="563" y="3845"/>
                    <a:pt x="598" y="3913"/>
                    <a:pt x="631" y="3981"/>
                  </a:cubicBezTo>
                  <a:cubicBezTo>
                    <a:pt x="669" y="4053"/>
                    <a:pt x="703" y="4124"/>
                    <a:pt x="733" y="4199"/>
                  </a:cubicBezTo>
                  <a:cubicBezTo>
                    <a:pt x="737" y="4203"/>
                    <a:pt x="741" y="4209"/>
                    <a:pt x="744" y="4220"/>
                  </a:cubicBezTo>
                  <a:cubicBezTo>
                    <a:pt x="744" y="4213"/>
                    <a:pt x="741" y="4209"/>
                    <a:pt x="741" y="4209"/>
                  </a:cubicBezTo>
                  <a:lnTo>
                    <a:pt x="744" y="4206"/>
                  </a:lnTo>
                  <a:lnTo>
                    <a:pt x="747" y="4223"/>
                  </a:lnTo>
                  <a:cubicBezTo>
                    <a:pt x="751" y="4237"/>
                    <a:pt x="757" y="4250"/>
                    <a:pt x="764" y="4267"/>
                  </a:cubicBezTo>
                  <a:lnTo>
                    <a:pt x="798" y="4336"/>
                  </a:lnTo>
                  <a:lnTo>
                    <a:pt x="788" y="4298"/>
                  </a:lnTo>
                  <a:lnTo>
                    <a:pt x="788" y="4298"/>
                  </a:lnTo>
                  <a:cubicBezTo>
                    <a:pt x="836" y="4427"/>
                    <a:pt x="894" y="4553"/>
                    <a:pt x="955" y="4676"/>
                  </a:cubicBezTo>
                  <a:cubicBezTo>
                    <a:pt x="1013" y="4799"/>
                    <a:pt x="1084" y="4908"/>
                    <a:pt x="1146" y="5000"/>
                  </a:cubicBezTo>
                  <a:cubicBezTo>
                    <a:pt x="1166" y="5031"/>
                    <a:pt x="1186" y="5058"/>
                    <a:pt x="1207" y="5082"/>
                  </a:cubicBezTo>
                  <a:cubicBezTo>
                    <a:pt x="1227" y="5109"/>
                    <a:pt x="1262" y="5129"/>
                    <a:pt x="1296" y="5140"/>
                  </a:cubicBezTo>
                  <a:cubicBezTo>
                    <a:pt x="1313" y="5146"/>
                    <a:pt x="1330" y="5146"/>
                    <a:pt x="1344" y="5146"/>
                  </a:cubicBezTo>
                  <a:cubicBezTo>
                    <a:pt x="1375" y="5146"/>
                    <a:pt x="1402" y="5140"/>
                    <a:pt x="1439" y="5123"/>
                  </a:cubicBezTo>
                  <a:cubicBezTo>
                    <a:pt x="1477" y="5105"/>
                    <a:pt x="1507" y="5061"/>
                    <a:pt x="1521" y="5041"/>
                  </a:cubicBezTo>
                  <a:cubicBezTo>
                    <a:pt x="1534" y="5020"/>
                    <a:pt x="1545" y="4997"/>
                    <a:pt x="1555" y="4970"/>
                  </a:cubicBezTo>
                  <a:cubicBezTo>
                    <a:pt x="1575" y="4918"/>
                    <a:pt x="1592" y="4874"/>
                    <a:pt x="1606" y="4827"/>
                  </a:cubicBezTo>
                  <a:cubicBezTo>
                    <a:pt x="1654" y="4652"/>
                    <a:pt x="1715" y="4479"/>
                    <a:pt x="1784" y="4311"/>
                  </a:cubicBezTo>
                  <a:cubicBezTo>
                    <a:pt x="1811" y="4250"/>
                    <a:pt x="1834" y="4203"/>
                    <a:pt x="1858" y="4155"/>
                  </a:cubicBezTo>
                  <a:cubicBezTo>
                    <a:pt x="1878" y="4114"/>
                    <a:pt x="1899" y="4077"/>
                    <a:pt x="1916" y="4036"/>
                  </a:cubicBezTo>
                  <a:cubicBezTo>
                    <a:pt x="1957" y="3951"/>
                    <a:pt x="1991" y="3861"/>
                    <a:pt x="2029" y="3776"/>
                  </a:cubicBezTo>
                  <a:lnTo>
                    <a:pt x="2083" y="3637"/>
                  </a:lnTo>
                  <a:cubicBezTo>
                    <a:pt x="2121" y="3548"/>
                    <a:pt x="2158" y="3460"/>
                    <a:pt x="2196" y="3364"/>
                  </a:cubicBezTo>
                  <a:lnTo>
                    <a:pt x="2213" y="3320"/>
                  </a:lnTo>
                  <a:cubicBezTo>
                    <a:pt x="2250" y="3224"/>
                    <a:pt x="2287" y="3125"/>
                    <a:pt x="2328" y="3030"/>
                  </a:cubicBezTo>
                  <a:cubicBezTo>
                    <a:pt x="2383" y="2891"/>
                    <a:pt x="2427" y="2744"/>
                    <a:pt x="2468" y="2604"/>
                  </a:cubicBezTo>
                  <a:lnTo>
                    <a:pt x="2499" y="2502"/>
                  </a:lnTo>
                  <a:cubicBezTo>
                    <a:pt x="2526" y="2400"/>
                    <a:pt x="2556" y="2298"/>
                    <a:pt x="2581" y="2192"/>
                  </a:cubicBezTo>
                  <a:cubicBezTo>
                    <a:pt x="2601" y="2079"/>
                    <a:pt x="2615" y="1967"/>
                    <a:pt x="2628" y="1854"/>
                  </a:cubicBezTo>
                  <a:lnTo>
                    <a:pt x="2635" y="1810"/>
                  </a:lnTo>
                  <a:lnTo>
                    <a:pt x="2635" y="1813"/>
                  </a:lnTo>
                  <a:cubicBezTo>
                    <a:pt x="2646" y="1746"/>
                    <a:pt x="2652" y="1691"/>
                    <a:pt x="2655" y="1640"/>
                  </a:cubicBezTo>
                  <a:cubicBezTo>
                    <a:pt x="2659" y="1571"/>
                    <a:pt x="2663" y="1503"/>
                    <a:pt x="2663" y="1432"/>
                  </a:cubicBezTo>
                  <a:lnTo>
                    <a:pt x="2663" y="1360"/>
                  </a:lnTo>
                  <a:cubicBezTo>
                    <a:pt x="2666" y="1261"/>
                    <a:pt x="2666" y="1159"/>
                    <a:pt x="2659" y="1057"/>
                  </a:cubicBezTo>
                  <a:cubicBezTo>
                    <a:pt x="2649" y="942"/>
                    <a:pt x="2618" y="835"/>
                    <a:pt x="2594" y="744"/>
                  </a:cubicBezTo>
                  <a:lnTo>
                    <a:pt x="2577" y="686"/>
                  </a:lnTo>
                  <a:cubicBezTo>
                    <a:pt x="2561" y="618"/>
                    <a:pt x="2543" y="549"/>
                    <a:pt x="2520" y="488"/>
                  </a:cubicBezTo>
                  <a:cubicBezTo>
                    <a:pt x="2503" y="447"/>
                    <a:pt x="2485" y="403"/>
                    <a:pt x="2462" y="365"/>
                  </a:cubicBezTo>
                  <a:cubicBezTo>
                    <a:pt x="2441" y="331"/>
                    <a:pt x="2410" y="297"/>
                    <a:pt x="2377" y="267"/>
                  </a:cubicBezTo>
                  <a:cubicBezTo>
                    <a:pt x="2315" y="205"/>
                    <a:pt x="2254" y="157"/>
                    <a:pt x="2188" y="124"/>
                  </a:cubicBezTo>
                  <a:cubicBezTo>
                    <a:pt x="2029" y="42"/>
                    <a:pt x="1834" y="1"/>
                    <a:pt x="1609" y="1"/>
                  </a:cubicBezTo>
                  <a:close/>
                </a:path>
              </a:pathLst>
            </a:custGeom>
            <a:solidFill>
              <a:srgbClr val="303F46"/>
            </a:solidFill>
            <a:ln>
              <a:noFill/>
            </a:ln>
          </p:spPr>
          <p:txBody>
            <a:bodyPr spcFirstLastPara="1" wrap="square" lIns="97520" tIns="97520" rIns="97520" bIns="97520" anchor="ctr" anchorCtr="0">
              <a:noAutofit/>
            </a:bodyPr>
            <a:lstStyle/>
            <a:p>
              <a:endParaRPr sz="1920"/>
            </a:p>
          </p:txBody>
        </p:sp>
        <p:sp>
          <p:nvSpPr>
            <p:cNvPr id="87" name="Google Shape;2352;p49">
              <a:extLst>
                <a:ext uri="{FF2B5EF4-FFF2-40B4-BE49-F238E27FC236}">
                  <a16:creationId xmlns:a16="http://schemas.microsoft.com/office/drawing/2014/main" id="{E7FF58A7-5D5D-4FEC-949F-E8D6C8D09A53}"/>
                </a:ext>
              </a:extLst>
            </p:cNvPr>
            <p:cNvSpPr/>
            <p:nvPr/>
          </p:nvSpPr>
          <p:spPr>
            <a:xfrm>
              <a:off x="4951950" y="3539375"/>
              <a:ext cx="68600" cy="130700"/>
            </a:xfrm>
            <a:custGeom>
              <a:avLst/>
              <a:gdLst/>
              <a:ahLst/>
              <a:cxnLst/>
              <a:rect l="l" t="t" r="r" b="b"/>
              <a:pathLst>
                <a:path w="2744" h="5228" extrusionOk="0">
                  <a:moveTo>
                    <a:pt x="1646" y="82"/>
                  </a:moveTo>
                  <a:cubicBezTo>
                    <a:pt x="1865" y="82"/>
                    <a:pt x="2055" y="123"/>
                    <a:pt x="2205" y="200"/>
                  </a:cubicBezTo>
                  <a:cubicBezTo>
                    <a:pt x="2266" y="231"/>
                    <a:pt x="2324" y="276"/>
                    <a:pt x="2382" y="334"/>
                  </a:cubicBezTo>
                  <a:lnTo>
                    <a:pt x="2386" y="337"/>
                  </a:lnTo>
                  <a:cubicBezTo>
                    <a:pt x="2420" y="368"/>
                    <a:pt x="2444" y="398"/>
                    <a:pt x="2464" y="429"/>
                  </a:cubicBezTo>
                  <a:cubicBezTo>
                    <a:pt x="2485" y="463"/>
                    <a:pt x="2502" y="500"/>
                    <a:pt x="2519" y="540"/>
                  </a:cubicBezTo>
                  <a:lnTo>
                    <a:pt x="2519" y="540"/>
                  </a:lnTo>
                  <a:lnTo>
                    <a:pt x="2516" y="541"/>
                  </a:lnTo>
                  <a:cubicBezTo>
                    <a:pt x="2540" y="603"/>
                    <a:pt x="2557" y="667"/>
                    <a:pt x="2577" y="736"/>
                  </a:cubicBezTo>
                  <a:lnTo>
                    <a:pt x="2590" y="797"/>
                  </a:lnTo>
                  <a:cubicBezTo>
                    <a:pt x="2618" y="886"/>
                    <a:pt x="2645" y="988"/>
                    <a:pt x="2655" y="1100"/>
                  </a:cubicBezTo>
                  <a:cubicBezTo>
                    <a:pt x="2659" y="1158"/>
                    <a:pt x="2662" y="1220"/>
                    <a:pt x="2662" y="1278"/>
                  </a:cubicBezTo>
                  <a:cubicBezTo>
                    <a:pt x="2662" y="1318"/>
                    <a:pt x="2662" y="1359"/>
                    <a:pt x="2659" y="1400"/>
                  </a:cubicBezTo>
                  <a:lnTo>
                    <a:pt x="2659" y="1472"/>
                  </a:lnTo>
                  <a:cubicBezTo>
                    <a:pt x="2659" y="1540"/>
                    <a:pt x="2655" y="1608"/>
                    <a:pt x="2652" y="1677"/>
                  </a:cubicBezTo>
                  <a:cubicBezTo>
                    <a:pt x="2648" y="1726"/>
                    <a:pt x="2642" y="1777"/>
                    <a:pt x="2632" y="1843"/>
                  </a:cubicBezTo>
                  <a:lnTo>
                    <a:pt x="2632" y="1843"/>
                  </a:lnTo>
                  <a:lnTo>
                    <a:pt x="2631" y="1844"/>
                  </a:lnTo>
                  <a:lnTo>
                    <a:pt x="2628" y="1891"/>
                  </a:lnTo>
                  <a:cubicBezTo>
                    <a:pt x="2614" y="2004"/>
                    <a:pt x="2598" y="2113"/>
                    <a:pt x="2577" y="2221"/>
                  </a:cubicBezTo>
                  <a:cubicBezTo>
                    <a:pt x="2553" y="2327"/>
                    <a:pt x="2526" y="2429"/>
                    <a:pt x="2495" y="2528"/>
                  </a:cubicBezTo>
                  <a:lnTo>
                    <a:pt x="2464" y="2634"/>
                  </a:lnTo>
                  <a:cubicBezTo>
                    <a:pt x="2423" y="2774"/>
                    <a:pt x="2382" y="2917"/>
                    <a:pt x="2328" y="3057"/>
                  </a:cubicBezTo>
                  <a:cubicBezTo>
                    <a:pt x="2287" y="3152"/>
                    <a:pt x="2250" y="3247"/>
                    <a:pt x="2212" y="3343"/>
                  </a:cubicBezTo>
                  <a:lnTo>
                    <a:pt x="2195" y="3390"/>
                  </a:lnTo>
                  <a:cubicBezTo>
                    <a:pt x="2158" y="3483"/>
                    <a:pt x="2120" y="3574"/>
                    <a:pt x="2082" y="3663"/>
                  </a:cubicBezTo>
                  <a:lnTo>
                    <a:pt x="2025" y="3799"/>
                  </a:lnTo>
                  <a:cubicBezTo>
                    <a:pt x="1991" y="3888"/>
                    <a:pt x="1956" y="3973"/>
                    <a:pt x="1919" y="4058"/>
                  </a:cubicBezTo>
                  <a:cubicBezTo>
                    <a:pt x="1898" y="4096"/>
                    <a:pt x="1878" y="4137"/>
                    <a:pt x="1857" y="4175"/>
                  </a:cubicBezTo>
                  <a:cubicBezTo>
                    <a:pt x="1834" y="4222"/>
                    <a:pt x="1810" y="4270"/>
                    <a:pt x="1783" y="4335"/>
                  </a:cubicBezTo>
                  <a:lnTo>
                    <a:pt x="1780" y="4335"/>
                  </a:lnTo>
                  <a:cubicBezTo>
                    <a:pt x="1711" y="4505"/>
                    <a:pt x="1653" y="4678"/>
                    <a:pt x="1602" y="4856"/>
                  </a:cubicBezTo>
                  <a:cubicBezTo>
                    <a:pt x="1588" y="4900"/>
                    <a:pt x="1575" y="4944"/>
                    <a:pt x="1555" y="4996"/>
                  </a:cubicBezTo>
                  <a:cubicBezTo>
                    <a:pt x="1544" y="5023"/>
                    <a:pt x="1534" y="5040"/>
                    <a:pt x="1524" y="5057"/>
                  </a:cubicBezTo>
                  <a:lnTo>
                    <a:pt x="1520" y="5060"/>
                  </a:lnTo>
                  <a:cubicBezTo>
                    <a:pt x="1517" y="5067"/>
                    <a:pt x="1506" y="5081"/>
                    <a:pt x="1493" y="5095"/>
                  </a:cubicBezTo>
                  <a:cubicBezTo>
                    <a:pt x="1489" y="5101"/>
                    <a:pt x="1483" y="5108"/>
                    <a:pt x="1476" y="5115"/>
                  </a:cubicBezTo>
                  <a:cubicBezTo>
                    <a:pt x="1469" y="5118"/>
                    <a:pt x="1462" y="5125"/>
                    <a:pt x="1459" y="5125"/>
                  </a:cubicBezTo>
                  <a:cubicBezTo>
                    <a:pt x="1442" y="5132"/>
                    <a:pt x="1428" y="5139"/>
                    <a:pt x="1415" y="5142"/>
                  </a:cubicBezTo>
                  <a:cubicBezTo>
                    <a:pt x="1401" y="5145"/>
                    <a:pt x="1391" y="5145"/>
                    <a:pt x="1381" y="5145"/>
                  </a:cubicBezTo>
                  <a:cubicBezTo>
                    <a:pt x="1371" y="5145"/>
                    <a:pt x="1361" y="5145"/>
                    <a:pt x="1346" y="5143"/>
                  </a:cubicBezTo>
                  <a:lnTo>
                    <a:pt x="1346" y="5143"/>
                  </a:lnTo>
                  <a:lnTo>
                    <a:pt x="1346" y="5142"/>
                  </a:lnTo>
                  <a:cubicBezTo>
                    <a:pt x="1333" y="5139"/>
                    <a:pt x="1319" y="5132"/>
                    <a:pt x="1305" y="5122"/>
                  </a:cubicBezTo>
                  <a:cubicBezTo>
                    <a:pt x="1295" y="5115"/>
                    <a:pt x="1285" y="5105"/>
                    <a:pt x="1278" y="5098"/>
                  </a:cubicBezTo>
                  <a:lnTo>
                    <a:pt x="1275" y="5095"/>
                  </a:lnTo>
                  <a:cubicBezTo>
                    <a:pt x="1255" y="5071"/>
                    <a:pt x="1237" y="5047"/>
                    <a:pt x="1217" y="5020"/>
                  </a:cubicBezTo>
                  <a:cubicBezTo>
                    <a:pt x="1156" y="4928"/>
                    <a:pt x="1088" y="4818"/>
                    <a:pt x="1030" y="4699"/>
                  </a:cubicBezTo>
                  <a:cubicBezTo>
                    <a:pt x="970" y="4580"/>
                    <a:pt x="914" y="4459"/>
                    <a:pt x="868" y="4337"/>
                  </a:cubicBezTo>
                  <a:lnTo>
                    <a:pt x="868" y="4337"/>
                  </a:lnTo>
                  <a:lnTo>
                    <a:pt x="866" y="4328"/>
                  </a:lnTo>
                  <a:lnTo>
                    <a:pt x="864" y="4328"/>
                  </a:lnTo>
                  <a:lnTo>
                    <a:pt x="864" y="4328"/>
                  </a:lnTo>
                  <a:cubicBezTo>
                    <a:pt x="864" y="4327"/>
                    <a:pt x="863" y="4326"/>
                    <a:pt x="863" y="4324"/>
                  </a:cubicBezTo>
                  <a:lnTo>
                    <a:pt x="856" y="4326"/>
                  </a:lnTo>
                  <a:lnTo>
                    <a:pt x="839" y="4290"/>
                  </a:lnTo>
                  <a:cubicBezTo>
                    <a:pt x="832" y="4274"/>
                    <a:pt x="825" y="4260"/>
                    <a:pt x="822" y="4246"/>
                  </a:cubicBezTo>
                  <a:lnTo>
                    <a:pt x="821" y="4246"/>
                  </a:lnTo>
                  <a:lnTo>
                    <a:pt x="821" y="4246"/>
                  </a:lnTo>
                  <a:lnTo>
                    <a:pt x="808" y="4184"/>
                  </a:lnTo>
                  <a:lnTo>
                    <a:pt x="795" y="4191"/>
                  </a:lnTo>
                  <a:lnTo>
                    <a:pt x="795" y="4191"/>
                  </a:lnTo>
                  <a:cubicBezTo>
                    <a:pt x="767" y="4127"/>
                    <a:pt x="735" y="4066"/>
                    <a:pt x="706" y="4004"/>
                  </a:cubicBezTo>
                  <a:cubicBezTo>
                    <a:pt x="671" y="3936"/>
                    <a:pt x="638" y="3868"/>
                    <a:pt x="607" y="3799"/>
                  </a:cubicBezTo>
                  <a:cubicBezTo>
                    <a:pt x="573" y="3722"/>
                    <a:pt x="536" y="3643"/>
                    <a:pt x="498" y="3568"/>
                  </a:cubicBezTo>
                  <a:cubicBezTo>
                    <a:pt x="451" y="3459"/>
                    <a:pt x="399" y="3353"/>
                    <a:pt x="344" y="3231"/>
                  </a:cubicBezTo>
                  <a:lnTo>
                    <a:pt x="344" y="3227"/>
                  </a:lnTo>
                  <a:lnTo>
                    <a:pt x="343" y="3227"/>
                  </a:lnTo>
                  <a:lnTo>
                    <a:pt x="343" y="3227"/>
                  </a:lnTo>
                  <a:cubicBezTo>
                    <a:pt x="272" y="3060"/>
                    <a:pt x="198" y="2861"/>
                    <a:pt x="157" y="2654"/>
                  </a:cubicBezTo>
                  <a:cubicBezTo>
                    <a:pt x="133" y="2531"/>
                    <a:pt x="116" y="2396"/>
                    <a:pt x="103" y="2235"/>
                  </a:cubicBezTo>
                  <a:cubicBezTo>
                    <a:pt x="92" y="2157"/>
                    <a:pt x="89" y="2086"/>
                    <a:pt x="83" y="2010"/>
                  </a:cubicBezTo>
                  <a:lnTo>
                    <a:pt x="83" y="1911"/>
                  </a:lnTo>
                  <a:lnTo>
                    <a:pt x="83" y="1799"/>
                  </a:lnTo>
                  <a:cubicBezTo>
                    <a:pt x="86" y="1660"/>
                    <a:pt x="89" y="1516"/>
                    <a:pt x="116" y="1380"/>
                  </a:cubicBezTo>
                  <a:lnTo>
                    <a:pt x="116" y="1383"/>
                  </a:lnTo>
                  <a:cubicBezTo>
                    <a:pt x="130" y="1312"/>
                    <a:pt x="147" y="1247"/>
                    <a:pt x="177" y="1193"/>
                  </a:cubicBezTo>
                  <a:cubicBezTo>
                    <a:pt x="195" y="1161"/>
                    <a:pt x="215" y="1128"/>
                    <a:pt x="239" y="1094"/>
                  </a:cubicBezTo>
                  <a:lnTo>
                    <a:pt x="273" y="1046"/>
                  </a:lnTo>
                  <a:cubicBezTo>
                    <a:pt x="328" y="968"/>
                    <a:pt x="382" y="889"/>
                    <a:pt x="443" y="824"/>
                  </a:cubicBezTo>
                  <a:cubicBezTo>
                    <a:pt x="484" y="780"/>
                    <a:pt x="525" y="739"/>
                    <a:pt x="566" y="705"/>
                  </a:cubicBezTo>
                  <a:lnTo>
                    <a:pt x="617" y="667"/>
                  </a:lnTo>
                  <a:lnTo>
                    <a:pt x="668" y="627"/>
                  </a:lnTo>
                  <a:lnTo>
                    <a:pt x="671" y="627"/>
                  </a:lnTo>
                  <a:cubicBezTo>
                    <a:pt x="696" y="606"/>
                    <a:pt x="716" y="582"/>
                    <a:pt x="737" y="562"/>
                  </a:cubicBezTo>
                  <a:lnTo>
                    <a:pt x="740" y="559"/>
                  </a:lnTo>
                  <a:lnTo>
                    <a:pt x="781" y="501"/>
                  </a:lnTo>
                  <a:cubicBezTo>
                    <a:pt x="798" y="477"/>
                    <a:pt x="811" y="463"/>
                    <a:pt x="822" y="456"/>
                  </a:cubicBezTo>
                  <a:lnTo>
                    <a:pt x="839" y="450"/>
                  </a:lnTo>
                  <a:lnTo>
                    <a:pt x="842" y="433"/>
                  </a:lnTo>
                  <a:cubicBezTo>
                    <a:pt x="849" y="398"/>
                    <a:pt x="869" y="375"/>
                    <a:pt x="896" y="357"/>
                  </a:cubicBezTo>
                  <a:cubicBezTo>
                    <a:pt x="917" y="344"/>
                    <a:pt x="941" y="334"/>
                    <a:pt x="962" y="323"/>
                  </a:cubicBezTo>
                  <a:lnTo>
                    <a:pt x="965" y="323"/>
                  </a:lnTo>
                  <a:cubicBezTo>
                    <a:pt x="982" y="313"/>
                    <a:pt x="1003" y="307"/>
                    <a:pt x="1023" y="293"/>
                  </a:cubicBezTo>
                  <a:cubicBezTo>
                    <a:pt x="1057" y="272"/>
                    <a:pt x="1091" y="255"/>
                    <a:pt x="1121" y="235"/>
                  </a:cubicBezTo>
                  <a:lnTo>
                    <a:pt x="1183" y="197"/>
                  </a:lnTo>
                  <a:cubicBezTo>
                    <a:pt x="1255" y="156"/>
                    <a:pt x="1322" y="119"/>
                    <a:pt x="1394" y="102"/>
                  </a:cubicBezTo>
                  <a:cubicBezTo>
                    <a:pt x="1445" y="92"/>
                    <a:pt x="1497" y="88"/>
                    <a:pt x="1558" y="85"/>
                  </a:cubicBezTo>
                  <a:lnTo>
                    <a:pt x="1558" y="85"/>
                  </a:lnTo>
                  <a:lnTo>
                    <a:pt x="1558" y="85"/>
                  </a:lnTo>
                  <a:cubicBezTo>
                    <a:pt x="1587" y="85"/>
                    <a:pt x="1617" y="82"/>
                    <a:pt x="1646" y="82"/>
                  </a:cubicBezTo>
                  <a:close/>
                  <a:moveTo>
                    <a:pt x="1646" y="0"/>
                  </a:moveTo>
                  <a:cubicBezTo>
                    <a:pt x="1616" y="0"/>
                    <a:pt x="1585" y="3"/>
                    <a:pt x="1555" y="3"/>
                  </a:cubicBezTo>
                  <a:lnTo>
                    <a:pt x="1551" y="3"/>
                  </a:lnTo>
                  <a:cubicBezTo>
                    <a:pt x="1493" y="7"/>
                    <a:pt x="1435" y="10"/>
                    <a:pt x="1377" y="24"/>
                  </a:cubicBezTo>
                  <a:lnTo>
                    <a:pt x="1374" y="24"/>
                  </a:lnTo>
                  <a:cubicBezTo>
                    <a:pt x="1289" y="44"/>
                    <a:pt x="1214" y="85"/>
                    <a:pt x="1142" y="129"/>
                  </a:cubicBezTo>
                  <a:lnTo>
                    <a:pt x="1080" y="164"/>
                  </a:lnTo>
                  <a:cubicBezTo>
                    <a:pt x="1047" y="184"/>
                    <a:pt x="1016" y="204"/>
                    <a:pt x="982" y="221"/>
                  </a:cubicBezTo>
                  <a:cubicBezTo>
                    <a:pt x="965" y="231"/>
                    <a:pt x="948" y="238"/>
                    <a:pt x="927" y="249"/>
                  </a:cubicBezTo>
                  <a:cubicBezTo>
                    <a:pt x="904" y="258"/>
                    <a:pt x="880" y="272"/>
                    <a:pt x="852" y="286"/>
                  </a:cubicBezTo>
                  <a:cubicBezTo>
                    <a:pt x="813" y="313"/>
                    <a:pt x="781" y="352"/>
                    <a:pt x="768" y="397"/>
                  </a:cubicBezTo>
                  <a:lnTo>
                    <a:pt x="768" y="397"/>
                  </a:lnTo>
                  <a:cubicBezTo>
                    <a:pt x="748" y="410"/>
                    <a:pt x="730" y="428"/>
                    <a:pt x="716" y="453"/>
                  </a:cubicBezTo>
                  <a:lnTo>
                    <a:pt x="712" y="453"/>
                  </a:lnTo>
                  <a:lnTo>
                    <a:pt x="671" y="511"/>
                  </a:lnTo>
                  <a:lnTo>
                    <a:pt x="672" y="511"/>
                  </a:lnTo>
                  <a:lnTo>
                    <a:pt x="672" y="511"/>
                  </a:lnTo>
                  <a:cubicBezTo>
                    <a:pt x="655" y="530"/>
                    <a:pt x="636" y="549"/>
                    <a:pt x="617" y="565"/>
                  </a:cubicBezTo>
                  <a:lnTo>
                    <a:pt x="619" y="567"/>
                  </a:lnTo>
                  <a:lnTo>
                    <a:pt x="619" y="567"/>
                  </a:lnTo>
                  <a:lnTo>
                    <a:pt x="569" y="603"/>
                  </a:lnTo>
                  <a:lnTo>
                    <a:pt x="518" y="640"/>
                  </a:lnTo>
                  <a:cubicBezTo>
                    <a:pt x="467" y="681"/>
                    <a:pt x="426" y="726"/>
                    <a:pt x="385" y="770"/>
                  </a:cubicBezTo>
                  <a:lnTo>
                    <a:pt x="385" y="766"/>
                  </a:lnTo>
                  <a:cubicBezTo>
                    <a:pt x="317" y="838"/>
                    <a:pt x="259" y="920"/>
                    <a:pt x="205" y="998"/>
                  </a:cubicBezTo>
                  <a:lnTo>
                    <a:pt x="171" y="1049"/>
                  </a:lnTo>
                  <a:cubicBezTo>
                    <a:pt x="147" y="1084"/>
                    <a:pt x="127" y="1117"/>
                    <a:pt x="106" y="1155"/>
                  </a:cubicBezTo>
                  <a:cubicBezTo>
                    <a:pt x="69" y="1223"/>
                    <a:pt x="51" y="1295"/>
                    <a:pt x="38" y="1363"/>
                  </a:cubicBezTo>
                  <a:cubicBezTo>
                    <a:pt x="4" y="1509"/>
                    <a:pt x="4" y="1656"/>
                    <a:pt x="1" y="1795"/>
                  </a:cubicBezTo>
                  <a:lnTo>
                    <a:pt x="1" y="1911"/>
                  </a:lnTo>
                  <a:lnTo>
                    <a:pt x="1" y="2014"/>
                  </a:lnTo>
                  <a:cubicBezTo>
                    <a:pt x="7" y="2092"/>
                    <a:pt x="11" y="2167"/>
                    <a:pt x="21" y="2242"/>
                  </a:cubicBezTo>
                  <a:cubicBezTo>
                    <a:pt x="34" y="2402"/>
                    <a:pt x="51" y="2545"/>
                    <a:pt x="75" y="2671"/>
                  </a:cubicBezTo>
                  <a:cubicBezTo>
                    <a:pt x="119" y="2890"/>
                    <a:pt x="198" y="3091"/>
                    <a:pt x="270" y="3261"/>
                  </a:cubicBezTo>
                  <a:lnTo>
                    <a:pt x="270" y="3264"/>
                  </a:lnTo>
                  <a:cubicBezTo>
                    <a:pt x="324" y="3387"/>
                    <a:pt x="375" y="3492"/>
                    <a:pt x="426" y="3602"/>
                  </a:cubicBezTo>
                  <a:cubicBezTo>
                    <a:pt x="460" y="3681"/>
                    <a:pt x="498" y="3755"/>
                    <a:pt x="532" y="3834"/>
                  </a:cubicBezTo>
                  <a:cubicBezTo>
                    <a:pt x="563" y="3901"/>
                    <a:pt x="597" y="3970"/>
                    <a:pt x="635" y="4041"/>
                  </a:cubicBezTo>
                  <a:cubicBezTo>
                    <a:pt x="668" y="4110"/>
                    <a:pt x="702" y="4181"/>
                    <a:pt x="733" y="4253"/>
                  </a:cubicBezTo>
                  <a:lnTo>
                    <a:pt x="733" y="4256"/>
                  </a:lnTo>
                  <a:lnTo>
                    <a:pt x="737" y="4256"/>
                  </a:lnTo>
                  <a:lnTo>
                    <a:pt x="737" y="4256"/>
                  </a:lnTo>
                  <a:lnTo>
                    <a:pt x="737" y="4256"/>
                  </a:lnTo>
                  <a:cubicBezTo>
                    <a:pt x="737" y="4256"/>
                    <a:pt x="737" y="4260"/>
                    <a:pt x="740" y="4263"/>
                  </a:cubicBezTo>
                  <a:cubicBezTo>
                    <a:pt x="740" y="4265"/>
                    <a:pt x="742" y="4270"/>
                    <a:pt x="743" y="4274"/>
                  </a:cubicBezTo>
                  <a:lnTo>
                    <a:pt x="743" y="4274"/>
                  </a:lnTo>
                  <a:lnTo>
                    <a:pt x="743" y="4277"/>
                  </a:lnTo>
                  <a:lnTo>
                    <a:pt x="747" y="4280"/>
                  </a:lnTo>
                  <a:cubicBezTo>
                    <a:pt x="750" y="4294"/>
                    <a:pt x="757" y="4307"/>
                    <a:pt x="767" y="4324"/>
                  </a:cubicBezTo>
                  <a:lnTo>
                    <a:pt x="793" y="4381"/>
                  </a:lnTo>
                  <a:lnTo>
                    <a:pt x="793" y="4381"/>
                  </a:lnTo>
                  <a:lnTo>
                    <a:pt x="794" y="4386"/>
                  </a:lnTo>
                  <a:lnTo>
                    <a:pt x="795" y="4385"/>
                  </a:lnTo>
                  <a:lnTo>
                    <a:pt x="795" y="4385"/>
                  </a:lnTo>
                  <a:lnTo>
                    <a:pt x="798" y="4392"/>
                  </a:lnTo>
                  <a:lnTo>
                    <a:pt x="802" y="4391"/>
                  </a:lnTo>
                  <a:lnTo>
                    <a:pt x="802" y="4391"/>
                  </a:lnTo>
                  <a:cubicBezTo>
                    <a:pt x="847" y="4510"/>
                    <a:pt x="902" y="4623"/>
                    <a:pt x="954" y="4733"/>
                  </a:cubicBezTo>
                  <a:cubicBezTo>
                    <a:pt x="1016" y="4859"/>
                    <a:pt x="1088" y="4972"/>
                    <a:pt x="1149" y="5064"/>
                  </a:cubicBezTo>
                  <a:cubicBezTo>
                    <a:pt x="1170" y="5095"/>
                    <a:pt x="1190" y="5122"/>
                    <a:pt x="1214" y="5149"/>
                  </a:cubicBezTo>
                  <a:cubicBezTo>
                    <a:pt x="1228" y="5166"/>
                    <a:pt x="1244" y="5180"/>
                    <a:pt x="1261" y="5190"/>
                  </a:cubicBezTo>
                  <a:cubicBezTo>
                    <a:pt x="1282" y="5204"/>
                    <a:pt x="1299" y="5214"/>
                    <a:pt x="1319" y="5221"/>
                  </a:cubicBezTo>
                  <a:lnTo>
                    <a:pt x="1322" y="5221"/>
                  </a:lnTo>
                  <a:cubicBezTo>
                    <a:pt x="1343" y="5224"/>
                    <a:pt x="1360" y="5227"/>
                    <a:pt x="1381" y="5227"/>
                  </a:cubicBezTo>
                  <a:cubicBezTo>
                    <a:pt x="1401" y="5227"/>
                    <a:pt x="1418" y="5227"/>
                    <a:pt x="1435" y="5221"/>
                  </a:cubicBezTo>
                  <a:cubicBezTo>
                    <a:pt x="1456" y="5217"/>
                    <a:pt x="1473" y="5210"/>
                    <a:pt x="1493" y="5200"/>
                  </a:cubicBezTo>
                  <a:cubicBezTo>
                    <a:pt x="1506" y="5194"/>
                    <a:pt x="1517" y="5186"/>
                    <a:pt x="1527" y="5177"/>
                  </a:cubicBezTo>
                  <a:cubicBezTo>
                    <a:pt x="1544" y="5163"/>
                    <a:pt x="1558" y="5149"/>
                    <a:pt x="1568" y="5136"/>
                  </a:cubicBezTo>
                  <a:cubicBezTo>
                    <a:pt x="1578" y="5125"/>
                    <a:pt x="1585" y="5112"/>
                    <a:pt x="1592" y="5105"/>
                  </a:cubicBezTo>
                  <a:lnTo>
                    <a:pt x="1589" y="5103"/>
                  </a:lnTo>
                  <a:lnTo>
                    <a:pt x="1589" y="5103"/>
                  </a:lnTo>
                  <a:cubicBezTo>
                    <a:pt x="1609" y="5077"/>
                    <a:pt x="1620" y="5050"/>
                    <a:pt x="1629" y="5026"/>
                  </a:cubicBezTo>
                  <a:cubicBezTo>
                    <a:pt x="1653" y="4975"/>
                    <a:pt x="1667" y="4928"/>
                    <a:pt x="1681" y="4876"/>
                  </a:cubicBezTo>
                  <a:cubicBezTo>
                    <a:pt x="1731" y="4707"/>
                    <a:pt x="1789" y="4534"/>
                    <a:pt x="1856" y="4368"/>
                  </a:cubicBezTo>
                  <a:lnTo>
                    <a:pt x="1856" y="4368"/>
                  </a:lnTo>
                  <a:lnTo>
                    <a:pt x="1857" y="4368"/>
                  </a:lnTo>
                  <a:cubicBezTo>
                    <a:pt x="1885" y="4307"/>
                    <a:pt x="1906" y="4260"/>
                    <a:pt x="1933" y="4212"/>
                  </a:cubicBezTo>
                  <a:cubicBezTo>
                    <a:pt x="1953" y="4175"/>
                    <a:pt x="1974" y="4134"/>
                    <a:pt x="1991" y="4093"/>
                  </a:cubicBezTo>
                  <a:cubicBezTo>
                    <a:pt x="2032" y="4008"/>
                    <a:pt x="2066" y="3919"/>
                    <a:pt x="2103" y="3830"/>
                  </a:cubicBezTo>
                  <a:lnTo>
                    <a:pt x="2158" y="3694"/>
                  </a:lnTo>
                  <a:cubicBezTo>
                    <a:pt x="2195" y="3605"/>
                    <a:pt x="2233" y="3513"/>
                    <a:pt x="2270" y="3421"/>
                  </a:cubicBezTo>
                  <a:lnTo>
                    <a:pt x="2287" y="3374"/>
                  </a:lnTo>
                  <a:cubicBezTo>
                    <a:pt x="2324" y="3278"/>
                    <a:pt x="2362" y="3179"/>
                    <a:pt x="2403" y="3088"/>
                  </a:cubicBezTo>
                  <a:cubicBezTo>
                    <a:pt x="2461" y="2944"/>
                    <a:pt x="2502" y="2797"/>
                    <a:pt x="2543" y="2654"/>
                  </a:cubicBezTo>
                  <a:lnTo>
                    <a:pt x="2543" y="2658"/>
                  </a:lnTo>
                  <a:lnTo>
                    <a:pt x="2573" y="2552"/>
                  </a:lnTo>
                  <a:cubicBezTo>
                    <a:pt x="2604" y="2450"/>
                    <a:pt x="2631" y="2344"/>
                    <a:pt x="2655" y="2239"/>
                  </a:cubicBezTo>
                  <a:cubicBezTo>
                    <a:pt x="2679" y="2127"/>
                    <a:pt x="2692" y="2014"/>
                    <a:pt x="2706" y="1902"/>
                  </a:cubicBezTo>
                  <a:lnTo>
                    <a:pt x="2712" y="1864"/>
                  </a:lnTo>
                  <a:lnTo>
                    <a:pt x="2712" y="1864"/>
                  </a:lnTo>
                  <a:lnTo>
                    <a:pt x="2713" y="1864"/>
                  </a:lnTo>
                  <a:lnTo>
                    <a:pt x="2713" y="1861"/>
                  </a:lnTo>
                  <a:cubicBezTo>
                    <a:pt x="2724" y="1789"/>
                    <a:pt x="2730" y="1734"/>
                    <a:pt x="2733" y="1683"/>
                  </a:cubicBezTo>
                  <a:cubicBezTo>
                    <a:pt x="2737" y="1611"/>
                    <a:pt x="2741" y="1543"/>
                    <a:pt x="2741" y="1472"/>
                  </a:cubicBezTo>
                  <a:lnTo>
                    <a:pt x="2741" y="1404"/>
                  </a:lnTo>
                  <a:cubicBezTo>
                    <a:pt x="2744" y="1363"/>
                    <a:pt x="2744" y="1318"/>
                    <a:pt x="2744" y="1278"/>
                  </a:cubicBezTo>
                  <a:cubicBezTo>
                    <a:pt x="2744" y="1216"/>
                    <a:pt x="2741" y="1155"/>
                    <a:pt x="2737" y="1094"/>
                  </a:cubicBezTo>
                  <a:lnTo>
                    <a:pt x="2737" y="1090"/>
                  </a:lnTo>
                  <a:cubicBezTo>
                    <a:pt x="2724" y="974"/>
                    <a:pt x="2696" y="865"/>
                    <a:pt x="2669" y="773"/>
                  </a:cubicBezTo>
                  <a:lnTo>
                    <a:pt x="2655" y="716"/>
                  </a:lnTo>
                  <a:cubicBezTo>
                    <a:pt x="2638" y="647"/>
                    <a:pt x="2618" y="579"/>
                    <a:pt x="2593" y="511"/>
                  </a:cubicBezTo>
                  <a:cubicBezTo>
                    <a:pt x="2577" y="470"/>
                    <a:pt x="2560" y="425"/>
                    <a:pt x="2532" y="384"/>
                  </a:cubicBezTo>
                  <a:cubicBezTo>
                    <a:pt x="2509" y="348"/>
                    <a:pt x="2479" y="311"/>
                    <a:pt x="2442" y="277"/>
                  </a:cubicBezTo>
                  <a:lnTo>
                    <a:pt x="2442" y="277"/>
                  </a:lnTo>
                  <a:lnTo>
                    <a:pt x="2444" y="276"/>
                  </a:lnTo>
                  <a:cubicBezTo>
                    <a:pt x="2379" y="214"/>
                    <a:pt x="2311" y="164"/>
                    <a:pt x="2243" y="129"/>
                  </a:cubicBezTo>
                  <a:cubicBezTo>
                    <a:pt x="2076" y="44"/>
                    <a:pt x="1875" y="0"/>
                    <a:pt x="1646" y="0"/>
                  </a:cubicBezTo>
                  <a:close/>
                </a:path>
              </a:pathLst>
            </a:custGeom>
            <a:solidFill>
              <a:srgbClr val="303F46"/>
            </a:solidFill>
            <a:ln>
              <a:noFill/>
            </a:ln>
          </p:spPr>
          <p:txBody>
            <a:bodyPr spcFirstLastPara="1" wrap="square" lIns="97520" tIns="97520" rIns="97520" bIns="97520" anchor="ctr" anchorCtr="0">
              <a:noAutofit/>
            </a:bodyPr>
            <a:lstStyle/>
            <a:p>
              <a:endParaRPr sz="1920"/>
            </a:p>
          </p:txBody>
        </p:sp>
        <p:sp>
          <p:nvSpPr>
            <p:cNvPr id="88" name="Google Shape;2353;p49">
              <a:extLst>
                <a:ext uri="{FF2B5EF4-FFF2-40B4-BE49-F238E27FC236}">
                  <a16:creationId xmlns:a16="http://schemas.microsoft.com/office/drawing/2014/main" id="{D2BE1BA9-E74E-4753-B295-4C8C74169CF0}"/>
                </a:ext>
              </a:extLst>
            </p:cNvPr>
            <p:cNvSpPr/>
            <p:nvPr/>
          </p:nvSpPr>
          <p:spPr>
            <a:xfrm>
              <a:off x="4778050" y="3681375"/>
              <a:ext cx="43750" cy="258575"/>
            </a:xfrm>
            <a:custGeom>
              <a:avLst/>
              <a:gdLst/>
              <a:ahLst/>
              <a:cxnLst/>
              <a:rect l="l" t="t" r="r" b="b"/>
              <a:pathLst>
                <a:path w="1750" h="10343" extrusionOk="0">
                  <a:moveTo>
                    <a:pt x="1403" y="786"/>
                  </a:moveTo>
                  <a:lnTo>
                    <a:pt x="1403" y="786"/>
                  </a:lnTo>
                  <a:cubicBezTo>
                    <a:pt x="1403" y="788"/>
                    <a:pt x="1402" y="790"/>
                    <a:pt x="1401" y="793"/>
                  </a:cubicBezTo>
                  <a:lnTo>
                    <a:pt x="1401" y="793"/>
                  </a:lnTo>
                  <a:cubicBezTo>
                    <a:pt x="1402" y="790"/>
                    <a:pt x="1403" y="788"/>
                    <a:pt x="1403" y="786"/>
                  </a:cubicBezTo>
                  <a:close/>
                  <a:moveTo>
                    <a:pt x="750" y="3572"/>
                  </a:moveTo>
                  <a:lnTo>
                    <a:pt x="750" y="3572"/>
                  </a:lnTo>
                  <a:cubicBezTo>
                    <a:pt x="750" y="3576"/>
                    <a:pt x="750" y="3580"/>
                    <a:pt x="749" y="3584"/>
                  </a:cubicBezTo>
                  <a:lnTo>
                    <a:pt x="749" y="3584"/>
                  </a:lnTo>
                  <a:cubicBezTo>
                    <a:pt x="750" y="3579"/>
                    <a:pt x="750" y="3575"/>
                    <a:pt x="750" y="3572"/>
                  </a:cubicBezTo>
                  <a:close/>
                  <a:moveTo>
                    <a:pt x="1582" y="0"/>
                  </a:moveTo>
                  <a:cubicBezTo>
                    <a:pt x="1531" y="0"/>
                    <a:pt x="1483" y="28"/>
                    <a:pt x="1456" y="76"/>
                  </a:cubicBezTo>
                  <a:cubicBezTo>
                    <a:pt x="1293" y="324"/>
                    <a:pt x="1132" y="577"/>
                    <a:pt x="993" y="839"/>
                  </a:cubicBezTo>
                  <a:cubicBezTo>
                    <a:pt x="928" y="958"/>
                    <a:pt x="859" y="1078"/>
                    <a:pt x="798" y="1197"/>
                  </a:cubicBezTo>
                  <a:cubicBezTo>
                    <a:pt x="723" y="1340"/>
                    <a:pt x="669" y="1490"/>
                    <a:pt x="614" y="1640"/>
                  </a:cubicBezTo>
                  <a:cubicBezTo>
                    <a:pt x="563" y="1779"/>
                    <a:pt x="516" y="1922"/>
                    <a:pt x="471" y="2066"/>
                  </a:cubicBezTo>
                  <a:cubicBezTo>
                    <a:pt x="420" y="2219"/>
                    <a:pt x="382" y="2376"/>
                    <a:pt x="345" y="2533"/>
                  </a:cubicBezTo>
                  <a:cubicBezTo>
                    <a:pt x="274" y="2830"/>
                    <a:pt x="229" y="3126"/>
                    <a:pt x="181" y="3426"/>
                  </a:cubicBezTo>
                  <a:cubicBezTo>
                    <a:pt x="168" y="3502"/>
                    <a:pt x="158" y="3579"/>
                    <a:pt x="147" y="3655"/>
                  </a:cubicBezTo>
                  <a:lnTo>
                    <a:pt x="147" y="3655"/>
                  </a:lnTo>
                  <a:cubicBezTo>
                    <a:pt x="148" y="3655"/>
                    <a:pt x="148" y="3654"/>
                    <a:pt x="148" y="3654"/>
                  </a:cubicBezTo>
                  <a:lnTo>
                    <a:pt x="148" y="3654"/>
                  </a:lnTo>
                  <a:cubicBezTo>
                    <a:pt x="147" y="3655"/>
                    <a:pt x="147" y="3656"/>
                    <a:pt x="147" y="3658"/>
                  </a:cubicBezTo>
                  <a:lnTo>
                    <a:pt x="147" y="3658"/>
                  </a:lnTo>
                  <a:cubicBezTo>
                    <a:pt x="147" y="3657"/>
                    <a:pt x="147" y="3656"/>
                    <a:pt x="147" y="3655"/>
                  </a:cubicBezTo>
                  <a:lnTo>
                    <a:pt x="147" y="3655"/>
                  </a:lnTo>
                  <a:cubicBezTo>
                    <a:pt x="145" y="3670"/>
                    <a:pt x="143" y="3687"/>
                    <a:pt x="141" y="3704"/>
                  </a:cubicBezTo>
                  <a:lnTo>
                    <a:pt x="141" y="3704"/>
                  </a:lnTo>
                  <a:cubicBezTo>
                    <a:pt x="143" y="3688"/>
                    <a:pt x="145" y="3673"/>
                    <a:pt x="147" y="3658"/>
                  </a:cubicBezTo>
                  <a:lnTo>
                    <a:pt x="147" y="3658"/>
                  </a:lnTo>
                  <a:cubicBezTo>
                    <a:pt x="144" y="3683"/>
                    <a:pt x="140" y="3708"/>
                    <a:pt x="137" y="3733"/>
                  </a:cubicBezTo>
                  <a:cubicBezTo>
                    <a:pt x="138" y="3723"/>
                    <a:pt x="139" y="3713"/>
                    <a:pt x="141" y="3704"/>
                  </a:cubicBezTo>
                  <a:lnTo>
                    <a:pt x="141" y="3704"/>
                  </a:lnTo>
                  <a:cubicBezTo>
                    <a:pt x="126" y="3807"/>
                    <a:pt x="111" y="3913"/>
                    <a:pt x="99" y="4016"/>
                  </a:cubicBezTo>
                  <a:cubicBezTo>
                    <a:pt x="103" y="3988"/>
                    <a:pt x="107" y="3961"/>
                    <a:pt x="110" y="3937"/>
                  </a:cubicBezTo>
                  <a:lnTo>
                    <a:pt x="110" y="3937"/>
                  </a:lnTo>
                  <a:cubicBezTo>
                    <a:pt x="86" y="4110"/>
                    <a:pt x="66" y="4281"/>
                    <a:pt x="55" y="4458"/>
                  </a:cubicBezTo>
                  <a:cubicBezTo>
                    <a:pt x="45" y="4615"/>
                    <a:pt x="28" y="4772"/>
                    <a:pt x="21" y="4932"/>
                  </a:cubicBezTo>
                  <a:cubicBezTo>
                    <a:pt x="5" y="5246"/>
                    <a:pt x="0" y="5566"/>
                    <a:pt x="8" y="5880"/>
                  </a:cubicBezTo>
                  <a:cubicBezTo>
                    <a:pt x="11" y="6186"/>
                    <a:pt x="35" y="6496"/>
                    <a:pt x="66" y="6800"/>
                  </a:cubicBezTo>
                  <a:cubicBezTo>
                    <a:pt x="99" y="7116"/>
                    <a:pt x="134" y="7434"/>
                    <a:pt x="184" y="7747"/>
                  </a:cubicBezTo>
                  <a:cubicBezTo>
                    <a:pt x="216" y="7962"/>
                    <a:pt x="253" y="8173"/>
                    <a:pt x="301" y="8384"/>
                  </a:cubicBezTo>
                  <a:cubicBezTo>
                    <a:pt x="345" y="8596"/>
                    <a:pt x="396" y="8807"/>
                    <a:pt x="450" y="9018"/>
                  </a:cubicBezTo>
                  <a:cubicBezTo>
                    <a:pt x="499" y="9213"/>
                    <a:pt x="543" y="9410"/>
                    <a:pt x="597" y="9604"/>
                  </a:cubicBezTo>
                  <a:cubicBezTo>
                    <a:pt x="624" y="9707"/>
                    <a:pt x="651" y="9805"/>
                    <a:pt x="679" y="9904"/>
                  </a:cubicBezTo>
                  <a:cubicBezTo>
                    <a:pt x="692" y="9949"/>
                    <a:pt x="706" y="9986"/>
                    <a:pt x="720" y="10027"/>
                  </a:cubicBezTo>
                  <a:cubicBezTo>
                    <a:pt x="754" y="10119"/>
                    <a:pt x="788" y="10174"/>
                    <a:pt x="853" y="10252"/>
                  </a:cubicBezTo>
                  <a:cubicBezTo>
                    <a:pt x="890" y="10290"/>
                    <a:pt x="938" y="10317"/>
                    <a:pt x="989" y="10331"/>
                  </a:cubicBezTo>
                  <a:cubicBezTo>
                    <a:pt x="1016" y="10339"/>
                    <a:pt x="1045" y="10343"/>
                    <a:pt x="1073" y="10343"/>
                  </a:cubicBezTo>
                  <a:cubicBezTo>
                    <a:pt x="1127" y="10343"/>
                    <a:pt x="1181" y="10328"/>
                    <a:pt x="1227" y="10300"/>
                  </a:cubicBezTo>
                  <a:cubicBezTo>
                    <a:pt x="1370" y="10218"/>
                    <a:pt x="1428" y="10020"/>
                    <a:pt x="1340" y="9873"/>
                  </a:cubicBezTo>
                  <a:cubicBezTo>
                    <a:pt x="1337" y="9870"/>
                    <a:pt x="1334" y="9864"/>
                    <a:pt x="1330" y="9856"/>
                  </a:cubicBezTo>
                  <a:cubicBezTo>
                    <a:pt x="1268" y="9693"/>
                    <a:pt x="1231" y="9522"/>
                    <a:pt x="1186" y="9356"/>
                  </a:cubicBezTo>
                  <a:cubicBezTo>
                    <a:pt x="1129" y="9145"/>
                    <a:pt x="1078" y="8930"/>
                    <a:pt x="1027" y="8718"/>
                  </a:cubicBezTo>
                  <a:cubicBezTo>
                    <a:pt x="917" y="8289"/>
                    <a:pt x="829" y="7856"/>
                    <a:pt x="768" y="7416"/>
                  </a:cubicBezTo>
                  <a:cubicBezTo>
                    <a:pt x="733" y="7130"/>
                    <a:pt x="700" y="6844"/>
                    <a:pt x="669" y="6558"/>
                  </a:cubicBezTo>
                  <a:cubicBezTo>
                    <a:pt x="638" y="6251"/>
                    <a:pt x="628" y="5941"/>
                    <a:pt x="628" y="5631"/>
                  </a:cubicBezTo>
                  <a:cubicBezTo>
                    <a:pt x="628" y="5317"/>
                    <a:pt x="631" y="5004"/>
                    <a:pt x="648" y="4690"/>
                  </a:cubicBezTo>
                  <a:cubicBezTo>
                    <a:pt x="659" y="4537"/>
                    <a:pt x="665" y="4380"/>
                    <a:pt x="679" y="4223"/>
                  </a:cubicBezTo>
                  <a:cubicBezTo>
                    <a:pt x="692" y="4069"/>
                    <a:pt x="710" y="3920"/>
                    <a:pt x="730" y="3767"/>
                  </a:cubicBezTo>
                  <a:cubicBezTo>
                    <a:pt x="736" y="3706"/>
                    <a:pt x="743" y="3642"/>
                    <a:pt x="749" y="3584"/>
                  </a:cubicBezTo>
                  <a:lnTo>
                    <a:pt x="749" y="3584"/>
                  </a:lnTo>
                  <a:cubicBezTo>
                    <a:pt x="749" y="3586"/>
                    <a:pt x="748" y="3588"/>
                    <a:pt x="747" y="3589"/>
                  </a:cubicBezTo>
                  <a:cubicBezTo>
                    <a:pt x="752" y="3556"/>
                    <a:pt x="757" y="3521"/>
                    <a:pt x="762" y="3487"/>
                  </a:cubicBezTo>
                  <a:lnTo>
                    <a:pt x="762" y="3487"/>
                  </a:lnTo>
                  <a:cubicBezTo>
                    <a:pt x="760" y="3500"/>
                    <a:pt x="759" y="3512"/>
                    <a:pt x="757" y="3525"/>
                  </a:cubicBezTo>
                  <a:lnTo>
                    <a:pt x="768" y="3446"/>
                  </a:lnTo>
                  <a:lnTo>
                    <a:pt x="768" y="3446"/>
                  </a:lnTo>
                  <a:cubicBezTo>
                    <a:pt x="766" y="3460"/>
                    <a:pt x="764" y="3474"/>
                    <a:pt x="762" y="3487"/>
                  </a:cubicBezTo>
                  <a:lnTo>
                    <a:pt x="762" y="3487"/>
                  </a:lnTo>
                  <a:cubicBezTo>
                    <a:pt x="777" y="3367"/>
                    <a:pt x="793" y="3246"/>
                    <a:pt x="809" y="3126"/>
                  </a:cubicBezTo>
                  <a:lnTo>
                    <a:pt x="809" y="3140"/>
                  </a:lnTo>
                  <a:cubicBezTo>
                    <a:pt x="836" y="2952"/>
                    <a:pt x="863" y="2768"/>
                    <a:pt x="900" y="2587"/>
                  </a:cubicBezTo>
                  <a:cubicBezTo>
                    <a:pt x="941" y="2363"/>
                    <a:pt x="996" y="2141"/>
                    <a:pt x="1047" y="1922"/>
                  </a:cubicBezTo>
                  <a:cubicBezTo>
                    <a:pt x="1095" y="1722"/>
                    <a:pt x="1139" y="1527"/>
                    <a:pt x="1204" y="1334"/>
                  </a:cubicBezTo>
                  <a:cubicBezTo>
                    <a:pt x="1264" y="1151"/>
                    <a:pt x="1328" y="970"/>
                    <a:pt x="1401" y="793"/>
                  </a:cubicBezTo>
                  <a:lnTo>
                    <a:pt x="1401" y="793"/>
                  </a:lnTo>
                  <a:cubicBezTo>
                    <a:pt x="1400" y="795"/>
                    <a:pt x="1399" y="796"/>
                    <a:pt x="1398" y="798"/>
                  </a:cubicBezTo>
                  <a:cubicBezTo>
                    <a:pt x="1401" y="792"/>
                    <a:pt x="1403" y="787"/>
                    <a:pt x="1405" y="781"/>
                  </a:cubicBezTo>
                  <a:lnTo>
                    <a:pt x="1405" y="781"/>
                  </a:lnTo>
                  <a:cubicBezTo>
                    <a:pt x="1405" y="783"/>
                    <a:pt x="1404" y="784"/>
                    <a:pt x="1403" y="786"/>
                  </a:cubicBezTo>
                  <a:lnTo>
                    <a:pt x="1403" y="786"/>
                  </a:lnTo>
                  <a:cubicBezTo>
                    <a:pt x="1407" y="778"/>
                    <a:pt x="1410" y="770"/>
                    <a:pt x="1413" y="762"/>
                  </a:cubicBezTo>
                  <a:lnTo>
                    <a:pt x="1413" y="762"/>
                  </a:lnTo>
                  <a:cubicBezTo>
                    <a:pt x="1450" y="676"/>
                    <a:pt x="1489" y="589"/>
                    <a:pt x="1534" y="505"/>
                  </a:cubicBezTo>
                  <a:cubicBezTo>
                    <a:pt x="1586" y="409"/>
                    <a:pt x="1647" y="314"/>
                    <a:pt x="1705" y="222"/>
                  </a:cubicBezTo>
                  <a:cubicBezTo>
                    <a:pt x="1749" y="154"/>
                    <a:pt x="1718" y="62"/>
                    <a:pt x="1653" y="21"/>
                  </a:cubicBezTo>
                  <a:cubicBezTo>
                    <a:pt x="1630" y="8"/>
                    <a:pt x="1606" y="0"/>
                    <a:pt x="1582" y="0"/>
                  </a:cubicBezTo>
                  <a:close/>
                </a:path>
              </a:pathLst>
            </a:custGeom>
            <a:solidFill>
              <a:srgbClr val="FEE2A2"/>
            </a:solidFill>
            <a:ln>
              <a:noFill/>
            </a:ln>
          </p:spPr>
          <p:txBody>
            <a:bodyPr spcFirstLastPara="1" wrap="square" lIns="97520" tIns="97520" rIns="97520" bIns="97520" anchor="ctr" anchorCtr="0">
              <a:noAutofit/>
            </a:bodyPr>
            <a:lstStyle/>
            <a:p>
              <a:endParaRPr sz="1920"/>
            </a:p>
          </p:txBody>
        </p:sp>
        <p:sp>
          <p:nvSpPr>
            <p:cNvPr id="89" name="Google Shape;2354;p49">
              <a:extLst>
                <a:ext uri="{FF2B5EF4-FFF2-40B4-BE49-F238E27FC236}">
                  <a16:creationId xmlns:a16="http://schemas.microsoft.com/office/drawing/2014/main" id="{382EBDAE-CDBD-4FCC-BCDE-35A8A1F92641}"/>
                </a:ext>
              </a:extLst>
            </p:cNvPr>
            <p:cNvSpPr/>
            <p:nvPr/>
          </p:nvSpPr>
          <p:spPr>
            <a:xfrm>
              <a:off x="4805500" y="3948575"/>
              <a:ext cx="15850" cy="15850"/>
            </a:xfrm>
            <a:custGeom>
              <a:avLst/>
              <a:gdLst/>
              <a:ahLst/>
              <a:cxnLst/>
              <a:rect l="l" t="t" r="r" b="b"/>
              <a:pathLst>
                <a:path w="634" h="634" extrusionOk="0">
                  <a:moveTo>
                    <a:pt x="317" y="0"/>
                  </a:moveTo>
                  <a:cubicBezTo>
                    <a:pt x="143" y="0"/>
                    <a:pt x="0" y="143"/>
                    <a:pt x="0" y="317"/>
                  </a:cubicBezTo>
                  <a:cubicBezTo>
                    <a:pt x="0" y="491"/>
                    <a:pt x="143" y="634"/>
                    <a:pt x="317" y="634"/>
                  </a:cubicBezTo>
                  <a:cubicBezTo>
                    <a:pt x="491" y="634"/>
                    <a:pt x="634" y="491"/>
                    <a:pt x="634" y="317"/>
                  </a:cubicBezTo>
                  <a:cubicBezTo>
                    <a:pt x="634" y="143"/>
                    <a:pt x="491" y="0"/>
                    <a:pt x="317" y="0"/>
                  </a:cubicBezTo>
                  <a:close/>
                </a:path>
              </a:pathLst>
            </a:custGeom>
            <a:solidFill>
              <a:srgbClr val="FEE2A2"/>
            </a:solidFill>
            <a:ln>
              <a:noFill/>
            </a:ln>
          </p:spPr>
          <p:txBody>
            <a:bodyPr spcFirstLastPara="1" wrap="square" lIns="97520" tIns="97520" rIns="97520" bIns="97520" anchor="ctr" anchorCtr="0">
              <a:noAutofit/>
            </a:bodyPr>
            <a:lstStyle/>
            <a:p>
              <a:endParaRPr sz="1920"/>
            </a:p>
          </p:txBody>
        </p:sp>
        <p:sp>
          <p:nvSpPr>
            <p:cNvPr id="90" name="Google Shape;2355;p49">
              <a:extLst>
                <a:ext uri="{FF2B5EF4-FFF2-40B4-BE49-F238E27FC236}">
                  <a16:creationId xmlns:a16="http://schemas.microsoft.com/office/drawing/2014/main" id="{1D78AD0A-D2B2-485B-B438-945C98F38550}"/>
                </a:ext>
              </a:extLst>
            </p:cNvPr>
            <p:cNvSpPr/>
            <p:nvPr/>
          </p:nvSpPr>
          <p:spPr>
            <a:xfrm>
              <a:off x="4819975" y="3665450"/>
              <a:ext cx="41425" cy="143075"/>
            </a:xfrm>
            <a:custGeom>
              <a:avLst/>
              <a:gdLst/>
              <a:ahLst/>
              <a:cxnLst/>
              <a:rect l="l" t="t" r="r" b="b"/>
              <a:pathLst>
                <a:path w="1657" h="5723" extrusionOk="0">
                  <a:moveTo>
                    <a:pt x="1411" y="0"/>
                  </a:moveTo>
                  <a:cubicBezTo>
                    <a:pt x="1337" y="0"/>
                    <a:pt x="1261" y="41"/>
                    <a:pt x="1220" y="106"/>
                  </a:cubicBezTo>
                  <a:cubicBezTo>
                    <a:pt x="1142" y="236"/>
                    <a:pt x="1057" y="365"/>
                    <a:pt x="978" y="498"/>
                  </a:cubicBezTo>
                  <a:cubicBezTo>
                    <a:pt x="910" y="624"/>
                    <a:pt x="849" y="754"/>
                    <a:pt x="794" y="887"/>
                  </a:cubicBezTo>
                  <a:cubicBezTo>
                    <a:pt x="665" y="1183"/>
                    <a:pt x="560" y="1486"/>
                    <a:pt x="461" y="1790"/>
                  </a:cubicBezTo>
                  <a:cubicBezTo>
                    <a:pt x="253" y="2407"/>
                    <a:pt x="123" y="3058"/>
                    <a:pt x="79" y="3705"/>
                  </a:cubicBezTo>
                  <a:cubicBezTo>
                    <a:pt x="58" y="3988"/>
                    <a:pt x="34" y="4274"/>
                    <a:pt x="25" y="4557"/>
                  </a:cubicBezTo>
                  <a:cubicBezTo>
                    <a:pt x="17" y="4693"/>
                    <a:pt x="17" y="4826"/>
                    <a:pt x="14" y="4959"/>
                  </a:cubicBezTo>
                  <a:cubicBezTo>
                    <a:pt x="11" y="5109"/>
                    <a:pt x="0" y="5259"/>
                    <a:pt x="11" y="5409"/>
                  </a:cubicBezTo>
                  <a:cubicBezTo>
                    <a:pt x="21" y="5494"/>
                    <a:pt x="41" y="5565"/>
                    <a:pt x="102" y="5631"/>
                  </a:cubicBezTo>
                  <a:cubicBezTo>
                    <a:pt x="160" y="5688"/>
                    <a:pt x="242" y="5722"/>
                    <a:pt x="324" y="5722"/>
                  </a:cubicBezTo>
                  <a:cubicBezTo>
                    <a:pt x="491" y="5722"/>
                    <a:pt x="641" y="5579"/>
                    <a:pt x="634" y="5409"/>
                  </a:cubicBezTo>
                  <a:cubicBezTo>
                    <a:pt x="631" y="5222"/>
                    <a:pt x="634" y="5038"/>
                    <a:pt x="638" y="4850"/>
                  </a:cubicBezTo>
                  <a:cubicBezTo>
                    <a:pt x="638" y="4653"/>
                    <a:pt x="645" y="4455"/>
                    <a:pt x="654" y="4253"/>
                  </a:cubicBezTo>
                  <a:cubicBezTo>
                    <a:pt x="665" y="4063"/>
                    <a:pt x="675" y="3868"/>
                    <a:pt x="686" y="3678"/>
                  </a:cubicBezTo>
                  <a:cubicBezTo>
                    <a:pt x="695" y="3490"/>
                    <a:pt x="720" y="3300"/>
                    <a:pt x="744" y="3112"/>
                  </a:cubicBezTo>
                  <a:cubicBezTo>
                    <a:pt x="805" y="2710"/>
                    <a:pt x="887" y="2311"/>
                    <a:pt x="992" y="1919"/>
                  </a:cubicBezTo>
                  <a:cubicBezTo>
                    <a:pt x="1043" y="1725"/>
                    <a:pt x="1098" y="1531"/>
                    <a:pt x="1153" y="1337"/>
                  </a:cubicBezTo>
                  <a:cubicBezTo>
                    <a:pt x="1200" y="1162"/>
                    <a:pt x="1255" y="985"/>
                    <a:pt x="1319" y="818"/>
                  </a:cubicBezTo>
                  <a:cubicBezTo>
                    <a:pt x="1395" y="645"/>
                    <a:pt x="1497" y="484"/>
                    <a:pt x="1595" y="324"/>
                  </a:cubicBezTo>
                  <a:cubicBezTo>
                    <a:pt x="1656" y="225"/>
                    <a:pt x="1615" y="85"/>
                    <a:pt x="1517" y="28"/>
                  </a:cubicBezTo>
                  <a:cubicBezTo>
                    <a:pt x="1483" y="11"/>
                    <a:pt x="1445" y="0"/>
                    <a:pt x="1411" y="0"/>
                  </a:cubicBezTo>
                  <a:close/>
                </a:path>
              </a:pathLst>
            </a:custGeom>
            <a:solidFill>
              <a:srgbClr val="FEE2A2"/>
            </a:solidFill>
            <a:ln>
              <a:noFill/>
            </a:ln>
          </p:spPr>
          <p:txBody>
            <a:bodyPr spcFirstLastPara="1" wrap="square" lIns="97520" tIns="97520" rIns="97520" bIns="97520" anchor="ctr" anchorCtr="0">
              <a:noAutofit/>
            </a:bodyPr>
            <a:lstStyle/>
            <a:p>
              <a:endParaRPr sz="1920"/>
            </a:p>
          </p:txBody>
        </p:sp>
        <p:sp>
          <p:nvSpPr>
            <p:cNvPr id="91" name="Google Shape;2356;p49">
              <a:extLst>
                <a:ext uri="{FF2B5EF4-FFF2-40B4-BE49-F238E27FC236}">
                  <a16:creationId xmlns:a16="http://schemas.microsoft.com/office/drawing/2014/main" id="{2CD31491-0273-4A3C-B0C7-08C4EDEB6089}"/>
                </a:ext>
              </a:extLst>
            </p:cNvPr>
            <p:cNvSpPr/>
            <p:nvPr/>
          </p:nvSpPr>
          <p:spPr>
            <a:xfrm>
              <a:off x="4871850" y="3540625"/>
              <a:ext cx="92575" cy="103375"/>
            </a:xfrm>
            <a:custGeom>
              <a:avLst/>
              <a:gdLst/>
              <a:ahLst/>
              <a:cxnLst/>
              <a:rect l="l" t="t" r="r" b="b"/>
              <a:pathLst>
                <a:path w="3703" h="4135" extrusionOk="0">
                  <a:moveTo>
                    <a:pt x="362" y="1"/>
                  </a:moveTo>
                  <a:cubicBezTo>
                    <a:pt x="355" y="1"/>
                    <a:pt x="349" y="1"/>
                    <a:pt x="342" y="4"/>
                  </a:cubicBezTo>
                  <a:cubicBezTo>
                    <a:pt x="294" y="7"/>
                    <a:pt x="240" y="28"/>
                    <a:pt x="215" y="79"/>
                  </a:cubicBezTo>
                  <a:cubicBezTo>
                    <a:pt x="209" y="93"/>
                    <a:pt x="202" y="106"/>
                    <a:pt x="199" y="120"/>
                  </a:cubicBezTo>
                  <a:cubicBezTo>
                    <a:pt x="182" y="103"/>
                    <a:pt x="161" y="89"/>
                    <a:pt x="144" y="73"/>
                  </a:cubicBezTo>
                  <a:cubicBezTo>
                    <a:pt x="127" y="59"/>
                    <a:pt x="106" y="51"/>
                    <a:pt x="86" y="51"/>
                  </a:cubicBezTo>
                  <a:cubicBezTo>
                    <a:pt x="66" y="51"/>
                    <a:pt x="47" y="59"/>
                    <a:pt x="31" y="76"/>
                  </a:cubicBezTo>
                  <a:cubicBezTo>
                    <a:pt x="1" y="103"/>
                    <a:pt x="1" y="161"/>
                    <a:pt x="35" y="188"/>
                  </a:cubicBezTo>
                  <a:cubicBezTo>
                    <a:pt x="83" y="226"/>
                    <a:pt x="133" y="263"/>
                    <a:pt x="178" y="307"/>
                  </a:cubicBezTo>
                  <a:cubicBezTo>
                    <a:pt x="232" y="355"/>
                    <a:pt x="284" y="406"/>
                    <a:pt x="338" y="457"/>
                  </a:cubicBezTo>
                  <a:cubicBezTo>
                    <a:pt x="440" y="556"/>
                    <a:pt x="536" y="666"/>
                    <a:pt x="635" y="771"/>
                  </a:cubicBezTo>
                  <a:cubicBezTo>
                    <a:pt x="731" y="877"/>
                    <a:pt x="829" y="982"/>
                    <a:pt x="924" y="1088"/>
                  </a:cubicBezTo>
                  <a:cubicBezTo>
                    <a:pt x="1017" y="1193"/>
                    <a:pt x="1112" y="1292"/>
                    <a:pt x="1201" y="1398"/>
                  </a:cubicBezTo>
                  <a:cubicBezTo>
                    <a:pt x="1299" y="1511"/>
                    <a:pt x="1395" y="1630"/>
                    <a:pt x="1494" y="1742"/>
                  </a:cubicBezTo>
                  <a:cubicBezTo>
                    <a:pt x="1535" y="1786"/>
                    <a:pt x="1575" y="1831"/>
                    <a:pt x="1616" y="1875"/>
                  </a:cubicBezTo>
                  <a:cubicBezTo>
                    <a:pt x="1661" y="1926"/>
                    <a:pt x="1701" y="1978"/>
                    <a:pt x="1746" y="2028"/>
                  </a:cubicBezTo>
                  <a:cubicBezTo>
                    <a:pt x="1835" y="2127"/>
                    <a:pt x="1920" y="2226"/>
                    <a:pt x="2011" y="2318"/>
                  </a:cubicBezTo>
                  <a:cubicBezTo>
                    <a:pt x="2104" y="2414"/>
                    <a:pt x="2199" y="2509"/>
                    <a:pt x="2285" y="2608"/>
                  </a:cubicBezTo>
                  <a:cubicBezTo>
                    <a:pt x="2434" y="2778"/>
                    <a:pt x="2567" y="2956"/>
                    <a:pt x="2721" y="3119"/>
                  </a:cubicBezTo>
                  <a:cubicBezTo>
                    <a:pt x="2864" y="3272"/>
                    <a:pt x="3004" y="3426"/>
                    <a:pt x="3136" y="3590"/>
                  </a:cubicBezTo>
                  <a:cubicBezTo>
                    <a:pt x="3129" y="3579"/>
                    <a:pt x="3123" y="3573"/>
                    <a:pt x="3119" y="3562"/>
                  </a:cubicBezTo>
                  <a:lnTo>
                    <a:pt x="3119" y="3562"/>
                  </a:lnTo>
                  <a:cubicBezTo>
                    <a:pt x="3180" y="3644"/>
                    <a:pt x="3246" y="3729"/>
                    <a:pt x="3307" y="3811"/>
                  </a:cubicBezTo>
                  <a:cubicBezTo>
                    <a:pt x="3337" y="3848"/>
                    <a:pt x="3368" y="3889"/>
                    <a:pt x="3399" y="3927"/>
                  </a:cubicBezTo>
                  <a:cubicBezTo>
                    <a:pt x="3416" y="3947"/>
                    <a:pt x="3430" y="3968"/>
                    <a:pt x="3446" y="3988"/>
                  </a:cubicBezTo>
                  <a:lnTo>
                    <a:pt x="3450" y="3988"/>
                  </a:lnTo>
                  <a:cubicBezTo>
                    <a:pt x="3477" y="4032"/>
                    <a:pt x="3504" y="4073"/>
                    <a:pt x="3538" y="4111"/>
                  </a:cubicBezTo>
                  <a:cubicBezTo>
                    <a:pt x="3554" y="4126"/>
                    <a:pt x="3577" y="4134"/>
                    <a:pt x="3600" y="4134"/>
                  </a:cubicBezTo>
                  <a:cubicBezTo>
                    <a:pt x="3616" y="4134"/>
                    <a:pt x="3633" y="4130"/>
                    <a:pt x="3647" y="4121"/>
                  </a:cubicBezTo>
                  <a:cubicBezTo>
                    <a:pt x="3691" y="4094"/>
                    <a:pt x="3702" y="4043"/>
                    <a:pt x="3678" y="3999"/>
                  </a:cubicBezTo>
                  <a:cubicBezTo>
                    <a:pt x="3671" y="3985"/>
                    <a:pt x="3661" y="3968"/>
                    <a:pt x="3655" y="3954"/>
                  </a:cubicBezTo>
                  <a:cubicBezTo>
                    <a:pt x="3658" y="3944"/>
                    <a:pt x="3661" y="3933"/>
                    <a:pt x="3661" y="3923"/>
                  </a:cubicBezTo>
                  <a:cubicBezTo>
                    <a:pt x="3661" y="3886"/>
                    <a:pt x="3647" y="3856"/>
                    <a:pt x="3634" y="3824"/>
                  </a:cubicBezTo>
                  <a:cubicBezTo>
                    <a:pt x="3620" y="3797"/>
                    <a:pt x="3606" y="3774"/>
                    <a:pt x="3597" y="3746"/>
                  </a:cubicBezTo>
                  <a:cubicBezTo>
                    <a:pt x="3573" y="3692"/>
                    <a:pt x="3542" y="3634"/>
                    <a:pt x="3511" y="3579"/>
                  </a:cubicBezTo>
                  <a:cubicBezTo>
                    <a:pt x="3494" y="3545"/>
                    <a:pt x="3474" y="3508"/>
                    <a:pt x="3457" y="3470"/>
                  </a:cubicBezTo>
                  <a:cubicBezTo>
                    <a:pt x="3457" y="3467"/>
                    <a:pt x="3453" y="3463"/>
                    <a:pt x="3453" y="3460"/>
                  </a:cubicBezTo>
                  <a:cubicBezTo>
                    <a:pt x="3412" y="3354"/>
                    <a:pt x="3364" y="3249"/>
                    <a:pt x="3320" y="3146"/>
                  </a:cubicBezTo>
                  <a:cubicBezTo>
                    <a:pt x="3303" y="3109"/>
                    <a:pt x="3290" y="3068"/>
                    <a:pt x="3276" y="3034"/>
                  </a:cubicBezTo>
                  <a:cubicBezTo>
                    <a:pt x="3255" y="2969"/>
                    <a:pt x="3238" y="2908"/>
                    <a:pt x="3225" y="2843"/>
                  </a:cubicBezTo>
                  <a:cubicBezTo>
                    <a:pt x="3194" y="2720"/>
                    <a:pt x="3164" y="2601"/>
                    <a:pt x="3143" y="2475"/>
                  </a:cubicBezTo>
                  <a:cubicBezTo>
                    <a:pt x="3133" y="2373"/>
                    <a:pt x="3123" y="2274"/>
                    <a:pt x="3109" y="2171"/>
                  </a:cubicBezTo>
                  <a:cubicBezTo>
                    <a:pt x="3095" y="2069"/>
                    <a:pt x="3085" y="1964"/>
                    <a:pt x="3082" y="1861"/>
                  </a:cubicBezTo>
                  <a:cubicBezTo>
                    <a:pt x="3082" y="1817"/>
                    <a:pt x="3085" y="1776"/>
                    <a:pt x="3082" y="1732"/>
                  </a:cubicBezTo>
                  <a:cubicBezTo>
                    <a:pt x="3082" y="1674"/>
                    <a:pt x="3075" y="1619"/>
                    <a:pt x="3065" y="1565"/>
                  </a:cubicBezTo>
                  <a:cubicBezTo>
                    <a:pt x="3054" y="1487"/>
                    <a:pt x="3031" y="1412"/>
                    <a:pt x="2990" y="1344"/>
                  </a:cubicBezTo>
                  <a:cubicBezTo>
                    <a:pt x="2939" y="1259"/>
                    <a:pt x="2850" y="1193"/>
                    <a:pt x="2771" y="1136"/>
                  </a:cubicBezTo>
                  <a:cubicBezTo>
                    <a:pt x="2639" y="1034"/>
                    <a:pt x="2496" y="952"/>
                    <a:pt x="2356" y="866"/>
                  </a:cubicBezTo>
                  <a:cubicBezTo>
                    <a:pt x="2213" y="781"/>
                    <a:pt x="2073" y="699"/>
                    <a:pt x="1930" y="621"/>
                  </a:cubicBezTo>
                  <a:cubicBezTo>
                    <a:pt x="1797" y="550"/>
                    <a:pt x="1661" y="488"/>
                    <a:pt x="1524" y="420"/>
                  </a:cubicBezTo>
                  <a:cubicBezTo>
                    <a:pt x="1426" y="372"/>
                    <a:pt x="1327" y="328"/>
                    <a:pt x="1228" y="284"/>
                  </a:cubicBezTo>
                  <a:cubicBezTo>
                    <a:pt x="1129" y="243"/>
                    <a:pt x="1027" y="208"/>
                    <a:pt x="924" y="178"/>
                  </a:cubicBezTo>
                  <a:cubicBezTo>
                    <a:pt x="829" y="147"/>
                    <a:pt x="731" y="117"/>
                    <a:pt x="635" y="83"/>
                  </a:cubicBezTo>
                  <a:cubicBezTo>
                    <a:pt x="587" y="65"/>
                    <a:pt x="539" y="45"/>
                    <a:pt x="492" y="28"/>
                  </a:cubicBezTo>
                  <a:cubicBezTo>
                    <a:pt x="451" y="15"/>
                    <a:pt x="407" y="1"/>
                    <a:pt x="362" y="1"/>
                  </a:cubicBezTo>
                  <a:close/>
                </a:path>
              </a:pathLst>
            </a:custGeom>
            <a:solidFill>
              <a:srgbClr val="90D682"/>
            </a:solidFill>
            <a:ln>
              <a:noFill/>
            </a:ln>
          </p:spPr>
          <p:txBody>
            <a:bodyPr spcFirstLastPara="1" wrap="square" lIns="97520" tIns="97520" rIns="97520" bIns="97520" anchor="ctr" anchorCtr="0">
              <a:noAutofit/>
            </a:bodyPr>
            <a:lstStyle/>
            <a:p>
              <a:endParaRPr sz="1920"/>
            </a:p>
          </p:txBody>
        </p:sp>
        <p:sp>
          <p:nvSpPr>
            <p:cNvPr id="92" name="Google Shape;2357;p49">
              <a:extLst>
                <a:ext uri="{FF2B5EF4-FFF2-40B4-BE49-F238E27FC236}">
                  <a16:creationId xmlns:a16="http://schemas.microsoft.com/office/drawing/2014/main" id="{87D0B49D-FEAA-4266-98B6-3AABB229A5C9}"/>
                </a:ext>
              </a:extLst>
            </p:cNvPr>
            <p:cNvSpPr/>
            <p:nvPr/>
          </p:nvSpPr>
          <p:spPr>
            <a:xfrm>
              <a:off x="4952875" y="3541400"/>
              <a:ext cx="36325" cy="127375"/>
            </a:xfrm>
            <a:custGeom>
              <a:avLst/>
              <a:gdLst/>
              <a:ahLst/>
              <a:cxnLst/>
              <a:rect l="l" t="t" r="r" b="b"/>
              <a:pathLst>
                <a:path w="1453" h="5095" extrusionOk="0">
                  <a:moveTo>
                    <a:pt x="1320" y="402"/>
                  </a:moveTo>
                  <a:lnTo>
                    <a:pt x="1320" y="402"/>
                  </a:lnTo>
                  <a:cubicBezTo>
                    <a:pt x="1319" y="405"/>
                    <a:pt x="1318" y="407"/>
                    <a:pt x="1317" y="409"/>
                  </a:cubicBezTo>
                  <a:lnTo>
                    <a:pt x="1317" y="409"/>
                  </a:lnTo>
                  <a:cubicBezTo>
                    <a:pt x="1320" y="406"/>
                    <a:pt x="1320" y="405"/>
                    <a:pt x="1320" y="402"/>
                  </a:cubicBezTo>
                  <a:close/>
                  <a:moveTo>
                    <a:pt x="700" y="3232"/>
                  </a:moveTo>
                  <a:cubicBezTo>
                    <a:pt x="703" y="3262"/>
                    <a:pt x="703" y="3296"/>
                    <a:pt x="710" y="3326"/>
                  </a:cubicBezTo>
                  <a:cubicBezTo>
                    <a:pt x="696" y="3303"/>
                    <a:pt x="686" y="3276"/>
                    <a:pt x="675" y="3248"/>
                  </a:cubicBezTo>
                  <a:cubicBezTo>
                    <a:pt x="675" y="3248"/>
                    <a:pt x="675" y="3245"/>
                    <a:pt x="672" y="3245"/>
                  </a:cubicBezTo>
                  <a:cubicBezTo>
                    <a:pt x="683" y="3241"/>
                    <a:pt x="692" y="3235"/>
                    <a:pt x="700" y="3232"/>
                  </a:cubicBezTo>
                  <a:close/>
                  <a:moveTo>
                    <a:pt x="1344" y="1"/>
                  </a:moveTo>
                  <a:cubicBezTo>
                    <a:pt x="1306" y="1"/>
                    <a:pt x="1272" y="28"/>
                    <a:pt x="1255" y="69"/>
                  </a:cubicBezTo>
                  <a:cubicBezTo>
                    <a:pt x="1252" y="83"/>
                    <a:pt x="1245" y="99"/>
                    <a:pt x="1238" y="113"/>
                  </a:cubicBezTo>
                  <a:cubicBezTo>
                    <a:pt x="1227" y="108"/>
                    <a:pt x="1214" y="106"/>
                    <a:pt x="1202" y="106"/>
                  </a:cubicBezTo>
                  <a:cubicBezTo>
                    <a:pt x="1177" y="106"/>
                    <a:pt x="1152" y="115"/>
                    <a:pt x="1136" y="133"/>
                  </a:cubicBezTo>
                  <a:cubicBezTo>
                    <a:pt x="1101" y="174"/>
                    <a:pt x="1064" y="215"/>
                    <a:pt x="1037" y="259"/>
                  </a:cubicBezTo>
                  <a:cubicBezTo>
                    <a:pt x="1034" y="259"/>
                    <a:pt x="1034" y="256"/>
                    <a:pt x="1030" y="256"/>
                  </a:cubicBezTo>
                  <a:cubicBezTo>
                    <a:pt x="1016" y="253"/>
                    <a:pt x="1002" y="252"/>
                    <a:pt x="989" y="252"/>
                  </a:cubicBezTo>
                  <a:cubicBezTo>
                    <a:pt x="955" y="252"/>
                    <a:pt x="923" y="261"/>
                    <a:pt x="894" y="280"/>
                  </a:cubicBezTo>
                  <a:cubicBezTo>
                    <a:pt x="867" y="290"/>
                    <a:pt x="846" y="308"/>
                    <a:pt x="823" y="324"/>
                  </a:cubicBezTo>
                  <a:cubicBezTo>
                    <a:pt x="716" y="406"/>
                    <a:pt x="607" y="481"/>
                    <a:pt x="508" y="569"/>
                  </a:cubicBezTo>
                  <a:cubicBezTo>
                    <a:pt x="400" y="671"/>
                    <a:pt x="304" y="788"/>
                    <a:pt x="225" y="914"/>
                  </a:cubicBezTo>
                  <a:cubicBezTo>
                    <a:pt x="195" y="965"/>
                    <a:pt x="168" y="1019"/>
                    <a:pt x="144" y="1074"/>
                  </a:cubicBezTo>
                  <a:cubicBezTo>
                    <a:pt x="110" y="1146"/>
                    <a:pt x="79" y="1220"/>
                    <a:pt x="55" y="1299"/>
                  </a:cubicBezTo>
                  <a:cubicBezTo>
                    <a:pt x="18" y="1439"/>
                    <a:pt x="1" y="1579"/>
                    <a:pt x="1" y="1722"/>
                  </a:cubicBezTo>
                  <a:cubicBezTo>
                    <a:pt x="1" y="1871"/>
                    <a:pt x="18" y="2028"/>
                    <a:pt x="55" y="2175"/>
                  </a:cubicBezTo>
                  <a:cubicBezTo>
                    <a:pt x="93" y="2315"/>
                    <a:pt x="131" y="2455"/>
                    <a:pt x="171" y="2594"/>
                  </a:cubicBezTo>
                  <a:cubicBezTo>
                    <a:pt x="205" y="2706"/>
                    <a:pt x="243" y="2819"/>
                    <a:pt x="270" y="2935"/>
                  </a:cubicBezTo>
                  <a:cubicBezTo>
                    <a:pt x="304" y="3071"/>
                    <a:pt x="345" y="3204"/>
                    <a:pt x="400" y="3330"/>
                  </a:cubicBezTo>
                  <a:cubicBezTo>
                    <a:pt x="396" y="3323"/>
                    <a:pt x="393" y="3317"/>
                    <a:pt x="389" y="3309"/>
                  </a:cubicBezTo>
                  <a:lnTo>
                    <a:pt x="389" y="3309"/>
                  </a:lnTo>
                  <a:cubicBezTo>
                    <a:pt x="400" y="3330"/>
                    <a:pt x="406" y="3347"/>
                    <a:pt x="414" y="3367"/>
                  </a:cubicBezTo>
                  <a:cubicBezTo>
                    <a:pt x="464" y="3487"/>
                    <a:pt x="508" y="3609"/>
                    <a:pt x="560" y="3729"/>
                  </a:cubicBezTo>
                  <a:cubicBezTo>
                    <a:pt x="621" y="3865"/>
                    <a:pt x="689" y="3998"/>
                    <a:pt x="747" y="4138"/>
                  </a:cubicBezTo>
                  <a:lnTo>
                    <a:pt x="733" y="4103"/>
                  </a:lnTo>
                  <a:lnTo>
                    <a:pt x="733" y="4103"/>
                  </a:lnTo>
                  <a:cubicBezTo>
                    <a:pt x="809" y="4287"/>
                    <a:pt x="894" y="4468"/>
                    <a:pt x="972" y="4652"/>
                  </a:cubicBezTo>
                  <a:cubicBezTo>
                    <a:pt x="999" y="4724"/>
                    <a:pt x="1030" y="4795"/>
                    <a:pt x="1057" y="4867"/>
                  </a:cubicBezTo>
                  <a:cubicBezTo>
                    <a:pt x="1071" y="4901"/>
                    <a:pt x="1084" y="4939"/>
                    <a:pt x="1101" y="4973"/>
                  </a:cubicBezTo>
                  <a:cubicBezTo>
                    <a:pt x="1119" y="5014"/>
                    <a:pt x="1142" y="5044"/>
                    <a:pt x="1183" y="5072"/>
                  </a:cubicBezTo>
                  <a:cubicBezTo>
                    <a:pt x="1205" y="5087"/>
                    <a:pt x="1235" y="5095"/>
                    <a:pt x="1265" y="5095"/>
                  </a:cubicBezTo>
                  <a:cubicBezTo>
                    <a:pt x="1294" y="5095"/>
                    <a:pt x="1323" y="5087"/>
                    <a:pt x="1344" y="5072"/>
                  </a:cubicBezTo>
                  <a:cubicBezTo>
                    <a:pt x="1371" y="5051"/>
                    <a:pt x="1388" y="5041"/>
                    <a:pt x="1405" y="5010"/>
                  </a:cubicBezTo>
                  <a:cubicBezTo>
                    <a:pt x="1422" y="4979"/>
                    <a:pt x="1429" y="4945"/>
                    <a:pt x="1429" y="4912"/>
                  </a:cubicBezTo>
                  <a:cubicBezTo>
                    <a:pt x="1429" y="4874"/>
                    <a:pt x="1422" y="4840"/>
                    <a:pt x="1416" y="4802"/>
                  </a:cubicBezTo>
                  <a:cubicBezTo>
                    <a:pt x="1405" y="4741"/>
                    <a:pt x="1391" y="4679"/>
                    <a:pt x="1375" y="4618"/>
                  </a:cubicBezTo>
                  <a:lnTo>
                    <a:pt x="1313" y="4434"/>
                  </a:lnTo>
                  <a:cubicBezTo>
                    <a:pt x="1293" y="4363"/>
                    <a:pt x="1272" y="4291"/>
                    <a:pt x="1248" y="4223"/>
                  </a:cubicBezTo>
                  <a:cubicBezTo>
                    <a:pt x="1200" y="4070"/>
                    <a:pt x="1166" y="3916"/>
                    <a:pt x="1136" y="3759"/>
                  </a:cubicBezTo>
                  <a:cubicBezTo>
                    <a:pt x="1105" y="3606"/>
                    <a:pt x="1074" y="3452"/>
                    <a:pt x="1051" y="3296"/>
                  </a:cubicBezTo>
                  <a:cubicBezTo>
                    <a:pt x="1037" y="3177"/>
                    <a:pt x="1023" y="3057"/>
                    <a:pt x="1016" y="2938"/>
                  </a:cubicBezTo>
                  <a:cubicBezTo>
                    <a:pt x="1007" y="2785"/>
                    <a:pt x="1002" y="2628"/>
                    <a:pt x="999" y="2475"/>
                  </a:cubicBezTo>
                  <a:cubicBezTo>
                    <a:pt x="996" y="2304"/>
                    <a:pt x="996" y="2134"/>
                    <a:pt x="999" y="1967"/>
                  </a:cubicBezTo>
                  <a:cubicBezTo>
                    <a:pt x="1002" y="1817"/>
                    <a:pt x="1023" y="1670"/>
                    <a:pt x="1040" y="1524"/>
                  </a:cubicBezTo>
                  <a:lnTo>
                    <a:pt x="1040" y="1524"/>
                  </a:lnTo>
                  <a:lnTo>
                    <a:pt x="1037" y="1558"/>
                  </a:lnTo>
                  <a:cubicBezTo>
                    <a:pt x="1064" y="1354"/>
                    <a:pt x="1105" y="1152"/>
                    <a:pt x="1150" y="954"/>
                  </a:cubicBezTo>
                  <a:cubicBezTo>
                    <a:pt x="1193" y="770"/>
                    <a:pt x="1247" y="585"/>
                    <a:pt x="1317" y="409"/>
                  </a:cubicBezTo>
                  <a:lnTo>
                    <a:pt x="1317" y="409"/>
                  </a:lnTo>
                  <a:cubicBezTo>
                    <a:pt x="1317" y="409"/>
                    <a:pt x="1317" y="409"/>
                    <a:pt x="1317" y="410"/>
                  </a:cubicBezTo>
                  <a:cubicBezTo>
                    <a:pt x="1357" y="311"/>
                    <a:pt x="1398" y="215"/>
                    <a:pt x="1436" y="116"/>
                  </a:cubicBezTo>
                  <a:cubicBezTo>
                    <a:pt x="1452" y="69"/>
                    <a:pt x="1416" y="14"/>
                    <a:pt x="1371" y="4"/>
                  </a:cubicBezTo>
                  <a:cubicBezTo>
                    <a:pt x="1361" y="1"/>
                    <a:pt x="1354" y="1"/>
                    <a:pt x="1344" y="1"/>
                  </a:cubicBezTo>
                  <a:close/>
                </a:path>
              </a:pathLst>
            </a:custGeom>
            <a:solidFill>
              <a:srgbClr val="303F46"/>
            </a:solidFill>
            <a:ln>
              <a:noFill/>
            </a:ln>
          </p:spPr>
          <p:txBody>
            <a:bodyPr spcFirstLastPara="1" wrap="square" lIns="97520" tIns="97520" rIns="97520" bIns="97520" anchor="ctr" anchorCtr="0">
              <a:noAutofit/>
            </a:bodyPr>
            <a:lstStyle/>
            <a:p>
              <a:endParaRPr sz="1920"/>
            </a:p>
          </p:txBody>
        </p:sp>
        <p:sp>
          <p:nvSpPr>
            <p:cNvPr id="93" name="Google Shape;2358;p49">
              <a:extLst>
                <a:ext uri="{FF2B5EF4-FFF2-40B4-BE49-F238E27FC236}">
                  <a16:creationId xmlns:a16="http://schemas.microsoft.com/office/drawing/2014/main" id="{AE63B26C-FD29-49DD-BD3F-A47FA196721C}"/>
                </a:ext>
              </a:extLst>
            </p:cNvPr>
            <p:cNvSpPr/>
            <p:nvPr/>
          </p:nvSpPr>
          <p:spPr>
            <a:xfrm>
              <a:off x="4951850" y="3540375"/>
              <a:ext cx="38050" cy="129450"/>
            </a:xfrm>
            <a:custGeom>
              <a:avLst/>
              <a:gdLst/>
              <a:ahLst/>
              <a:cxnLst/>
              <a:rect l="l" t="t" r="r" b="b"/>
              <a:pathLst>
                <a:path w="1522" h="5178" extrusionOk="0">
                  <a:moveTo>
                    <a:pt x="720" y="3238"/>
                  </a:moveTo>
                  <a:cubicBezTo>
                    <a:pt x="713" y="3241"/>
                    <a:pt x="706" y="3245"/>
                    <a:pt x="700" y="3248"/>
                  </a:cubicBezTo>
                  <a:lnTo>
                    <a:pt x="645" y="3265"/>
                  </a:lnTo>
                  <a:lnTo>
                    <a:pt x="682" y="3313"/>
                  </a:lnTo>
                  <a:lnTo>
                    <a:pt x="682" y="3313"/>
                  </a:lnTo>
                  <a:cubicBezTo>
                    <a:pt x="691" y="3335"/>
                    <a:pt x="701" y="3360"/>
                    <a:pt x="710" y="3385"/>
                  </a:cubicBezTo>
                  <a:lnTo>
                    <a:pt x="819" y="3647"/>
                  </a:lnTo>
                  <a:lnTo>
                    <a:pt x="819" y="3647"/>
                  </a:lnTo>
                  <a:lnTo>
                    <a:pt x="788" y="3364"/>
                  </a:lnTo>
                  <a:cubicBezTo>
                    <a:pt x="788" y="3361"/>
                    <a:pt x="788" y="3358"/>
                    <a:pt x="787" y="3355"/>
                  </a:cubicBezTo>
                  <a:lnTo>
                    <a:pt x="787" y="3355"/>
                  </a:lnTo>
                  <a:lnTo>
                    <a:pt x="788" y="3354"/>
                  </a:lnTo>
                  <a:cubicBezTo>
                    <a:pt x="788" y="3354"/>
                    <a:pt x="788" y="3353"/>
                    <a:pt x="787" y="3352"/>
                  </a:cubicBezTo>
                  <a:lnTo>
                    <a:pt x="787" y="3352"/>
                  </a:lnTo>
                  <a:cubicBezTo>
                    <a:pt x="785" y="3326"/>
                    <a:pt x="785" y="3298"/>
                    <a:pt x="782" y="3268"/>
                  </a:cubicBezTo>
                  <a:lnTo>
                    <a:pt x="753" y="3271"/>
                  </a:lnTo>
                  <a:lnTo>
                    <a:pt x="753" y="3271"/>
                  </a:lnTo>
                  <a:lnTo>
                    <a:pt x="751" y="3268"/>
                  </a:lnTo>
                  <a:cubicBezTo>
                    <a:pt x="751" y="3265"/>
                    <a:pt x="751" y="3262"/>
                    <a:pt x="747" y="3259"/>
                  </a:cubicBezTo>
                  <a:lnTo>
                    <a:pt x="737" y="3266"/>
                  </a:lnTo>
                  <a:lnTo>
                    <a:pt x="737" y="3266"/>
                  </a:lnTo>
                  <a:lnTo>
                    <a:pt x="720" y="3238"/>
                  </a:lnTo>
                  <a:close/>
                  <a:moveTo>
                    <a:pt x="1398" y="83"/>
                  </a:moveTo>
                  <a:cubicBezTo>
                    <a:pt x="1408" y="86"/>
                    <a:pt x="1419" y="93"/>
                    <a:pt x="1425" y="103"/>
                  </a:cubicBezTo>
                  <a:cubicBezTo>
                    <a:pt x="1432" y="106"/>
                    <a:pt x="1432" y="113"/>
                    <a:pt x="1436" y="120"/>
                  </a:cubicBezTo>
                  <a:cubicBezTo>
                    <a:pt x="1439" y="124"/>
                    <a:pt x="1439" y="130"/>
                    <a:pt x="1439" y="133"/>
                  </a:cubicBezTo>
                  <a:cubicBezTo>
                    <a:pt x="1439" y="137"/>
                    <a:pt x="1439" y="140"/>
                    <a:pt x="1436" y="144"/>
                  </a:cubicBezTo>
                  <a:cubicBezTo>
                    <a:pt x="1402" y="239"/>
                    <a:pt x="1361" y="338"/>
                    <a:pt x="1320" y="434"/>
                  </a:cubicBezTo>
                  <a:lnTo>
                    <a:pt x="1320" y="434"/>
                  </a:lnTo>
                  <a:lnTo>
                    <a:pt x="1320" y="434"/>
                  </a:lnTo>
                  <a:cubicBezTo>
                    <a:pt x="1247" y="612"/>
                    <a:pt x="1197" y="801"/>
                    <a:pt x="1150" y="986"/>
                  </a:cubicBezTo>
                  <a:cubicBezTo>
                    <a:pt x="1107" y="1177"/>
                    <a:pt x="1072" y="1368"/>
                    <a:pt x="1042" y="1562"/>
                  </a:cubicBezTo>
                  <a:lnTo>
                    <a:pt x="1042" y="1562"/>
                  </a:lnTo>
                  <a:lnTo>
                    <a:pt x="1040" y="1561"/>
                  </a:lnTo>
                  <a:cubicBezTo>
                    <a:pt x="1023" y="1708"/>
                    <a:pt x="1003" y="1854"/>
                    <a:pt x="999" y="2008"/>
                  </a:cubicBezTo>
                  <a:cubicBezTo>
                    <a:pt x="999" y="2079"/>
                    <a:pt x="996" y="2154"/>
                    <a:pt x="996" y="2230"/>
                  </a:cubicBezTo>
                  <a:cubicBezTo>
                    <a:pt x="996" y="2325"/>
                    <a:pt x="999" y="2420"/>
                    <a:pt x="999" y="2516"/>
                  </a:cubicBezTo>
                  <a:cubicBezTo>
                    <a:pt x="1003" y="2669"/>
                    <a:pt x="1007" y="2826"/>
                    <a:pt x="1016" y="2982"/>
                  </a:cubicBezTo>
                  <a:cubicBezTo>
                    <a:pt x="1023" y="3102"/>
                    <a:pt x="1037" y="3224"/>
                    <a:pt x="1054" y="3344"/>
                  </a:cubicBezTo>
                  <a:cubicBezTo>
                    <a:pt x="1075" y="3501"/>
                    <a:pt x="1105" y="3654"/>
                    <a:pt x="1136" y="3807"/>
                  </a:cubicBezTo>
                  <a:cubicBezTo>
                    <a:pt x="1166" y="3964"/>
                    <a:pt x="1204" y="4121"/>
                    <a:pt x="1252" y="4274"/>
                  </a:cubicBezTo>
                  <a:cubicBezTo>
                    <a:pt x="1276" y="4346"/>
                    <a:pt x="1293" y="4418"/>
                    <a:pt x="1317" y="4489"/>
                  </a:cubicBezTo>
                  <a:cubicBezTo>
                    <a:pt x="1334" y="4550"/>
                    <a:pt x="1358" y="4611"/>
                    <a:pt x="1375" y="4673"/>
                  </a:cubicBezTo>
                  <a:cubicBezTo>
                    <a:pt x="1391" y="4731"/>
                    <a:pt x="1405" y="4792"/>
                    <a:pt x="1416" y="4850"/>
                  </a:cubicBezTo>
                  <a:cubicBezTo>
                    <a:pt x="1422" y="4888"/>
                    <a:pt x="1429" y="4921"/>
                    <a:pt x="1429" y="4953"/>
                  </a:cubicBezTo>
                  <a:cubicBezTo>
                    <a:pt x="1429" y="4979"/>
                    <a:pt x="1423" y="5008"/>
                    <a:pt x="1413" y="5032"/>
                  </a:cubicBezTo>
                  <a:lnTo>
                    <a:pt x="1413" y="5032"/>
                  </a:lnTo>
                  <a:lnTo>
                    <a:pt x="1412" y="5031"/>
                  </a:lnTo>
                  <a:cubicBezTo>
                    <a:pt x="1405" y="5044"/>
                    <a:pt x="1398" y="5051"/>
                    <a:pt x="1391" y="5055"/>
                  </a:cubicBezTo>
                  <a:cubicBezTo>
                    <a:pt x="1385" y="5061"/>
                    <a:pt x="1376" y="5070"/>
                    <a:pt x="1364" y="5079"/>
                  </a:cubicBezTo>
                  <a:lnTo>
                    <a:pt x="1364" y="5079"/>
                  </a:lnTo>
                  <a:lnTo>
                    <a:pt x="1364" y="5078"/>
                  </a:lnTo>
                  <a:cubicBezTo>
                    <a:pt x="1358" y="5085"/>
                    <a:pt x="1347" y="5088"/>
                    <a:pt x="1340" y="5092"/>
                  </a:cubicBezTo>
                  <a:cubicBezTo>
                    <a:pt x="1330" y="5092"/>
                    <a:pt x="1317" y="5096"/>
                    <a:pt x="1306" y="5096"/>
                  </a:cubicBezTo>
                  <a:cubicBezTo>
                    <a:pt x="1296" y="5096"/>
                    <a:pt x="1282" y="5092"/>
                    <a:pt x="1272" y="5088"/>
                  </a:cubicBezTo>
                  <a:cubicBezTo>
                    <a:pt x="1262" y="5088"/>
                    <a:pt x="1252" y="5082"/>
                    <a:pt x="1248" y="5078"/>
                  </a:cubicBezTo>
                  <a:cubicBezTo>
                    <a:pt x="1232" y="5068"/>
                    <a:pt x="1218" y="5058"/>
                    <a:pt x="1207" y="5044"/>
                  </a:cubicBezTo>
                  <a:cubicBezTo>
                    <a:pt x="1197" y="5031"/>
                    <a:pt x="1187" y="5014"/>
                    <a:pt x="1180" y="4997"/>
                  </a:cubicBezTo>
                  <a:cubicBezTo>
                    <a:pt x="1163" y="4962"/>
                    <a:pt x="1150" y="4929"/>
                    <a:pt x="1136" y="4891"/>
                  </a:cubicBezTo>
                  <a:cubicBezTo>
                    <a:pt x="1114" y="4832"/>
                    <a:pt x="1091" y="4776"/>
                    <a:pt x="1067" y="4717"/>
                  </a:cubicBezTo>
                  <a:lnTo>
                    <a:pt x="1067" y="4717"/>
                  </a:lnTo>
                  <a:lnTo>
                    <a:pt x="1068" y="4717"/>
                  </a:lnTo>
                  <a:cubicBezTo>
                    <a:pt x="1064" y="4707"/>
                    <a:pt x="1061" y="4700"/>
                    <a:pt x="1057" y="4693"/>
                  </a:cubicBezTo>
                  <a:lnTo>
                    <a:pt x="1057" y="4694"/>
                  </a:lnTo>
                  <a:lnTo>
                    <a:pt x="1057" y="4694"/>
                  </a:lnTo>
                  <a:cubicBezTo>
                    <a:pt x="1055" y="4689"/>
                    <a:pt x="1053" y="4684"/>
                    <a:pt x="1051" y="4679"/>
                  </a:cubicBezTo>
                  <a:lnTo>
                    <a:pt x="1051" y="4676"/>
                  </a:lnTo>
                  <a:cubicBezTo>
                    <a:pt x="972" y="4492"/>
                    <a:pt x="887" y="4311"/>
                    <a:pt x="812" y="4127"/>
                  </a:cubicBezTo>
                  <a:lnTo>
                    <a:pt x="811" y="4128"/>
                  </a:lnTo>
                  <a:lnTo>
                    <a:pt x="811" y="4128"/>
                  </a:lnTo>
                  <a:cubicBezTo>
                    <a:pt x="753" y="4000"/>
                    <a:pt x="691" y="3878"/>
                    <a:pt x="639" y="3753"/>
                  </a:cubicBezTo>
                  <a:cubicBezTo>
                    <a:pt x="587" y="3637"/>
                    <a:pt x="543" y="3514"/>
                    <a:pt x="495" y="3395"/>
                  </a:cubicBezTo>
                  <a:lnTo>
                    <a:pt x="495" y="3391"/>
                  </a:lnTo>
                  <a:lnTo>
                    <a:pt x="491" y="3391"/>
                  </a:lnTo>
                  <a:cubicBezTo>
                    <a:pt x="487" y="3380"/>
                    <a:pt x="483" y="3368"/>
                    <a:pt x="477" y="3355"/>
                  </a:cubicBezTo>
                  <a:lnTo>
                    <a:pt x="477" y="3355"/>
                  </a:lnTo>
                  <a:lnTo>
                    <a:pt x="478" y="3354"/>
                  </a:lnTo>
                  <a:cubicBezTo>
                    <a:pt x="478" y="3354"/>
                    <a:pt x="478" y="3354"/>
                    <a:pt x="478" y="3354"/>
                  </a:cubicBezTo>
                  <a:lnTo>
                    <a:pt x="478" y="3354"/>
                  </a:lnTo>
                  <a:cubicBezTo>
                    <a:pt x="475" y="3346"/>
                    <a:pt x="471" y="3338"/>
                    <a:pt x="467" y="3329"/>
                  </a:cubicBezTo>
                  <a:lnTo>
                    <a:pt x="467" y="3329"/>
                  </a:lnTo>
                  <a:cubicBezTo>
                    <a:pt x="467" y="3329"/>
                    <a:pt x="467" y="3328"/>
                    <a:pt x="467" y="3327"/>
                  </a:cubicBezTo>
                  <a:lnTo>
                    <a:pt x="467" y="3327"/>
                  </a:lnTo>
                  <a:cubicBezTo>
                    <a:pt x="418" y="3213"/>
                    <a:pt x="383" y="3092"/>
                    <a:pt x="352" y="2966"/>
                  </a:cubicBezTo>
                  <a:cubicBezTo>
                    <a:pt x="321" y="2850"/>
                    <a:pt x="284" y="2737"/>
                    <a:pt x="250" y="2621"/>
                  </a:cubicBezTo>
                  <a:cubicBezTo>
                    <a:pt x="209" y="2485"/>
                    <a:pt x="175" y="2345"/>
                    <a:pt x="137" y="2205"/>
                  </a:cubicBezTo>
                  <a:cubicBezTo>
                    <a:pt x="100" y="2062"/>
                    <a:pt x="82" y="1909"/>
                    <a:pt x="82" y="1763"/>
                  </a:cubicBezTo>
                  <a:cubicBezTo>
                    <a:pt x="82" y="1623"/>
                    <a:pt x="100" y="1486"/>
                    <a:pt x="137" y="1354"/>
                  </a:cubicBezTo>
                  <a:cubicBezTo>
                    <a:pt x="158" y="1278"/>
                    <a:pt x="189" y="1203"/>
                    <a:pt x="222" y="1132"/>
                  </a:cubicBezTo>
                  <a:cubicBezTo>
                    <a:pt x="246" y="1077"/>
                    <a:pt x="271" y="1023"/>
                    <a:pt x="301" y="975"/>
                  </a:cubicBezTo>
                  <a:cubicBezTo>
                    <a:pt x="379" y="852"/>
                    <a:pt x="471" y="740"/>
                    <a:pt x="577" y="641"/>
                  </a:cubicBezTo>
                  <a:cubicBezTo>
                    <a:pt x="672" y="556"/>
                    <a:pt x="782" y="478"/>
                    <a:pt x="891" y="399"/>
                  </a:cubicBezTo>
                  <a:cubicBezTo>
                    <a:pt x="911" y="382"/>
                    <a:pt x="931" y="369"/>
                    <a:pt x="952" y="355"/>
                  </a:cubicBezTo>
                  <a:lnTo>
                    <a:pt x="955" y="355"/>
                  </a:lnTo>
                  <a:cubicBezTo>
                    <a:pt x="979" y="341"/>
                    <a:pt x="1003" y="335"/>
                    <a:pt x="1030" y="335"/>
                  </a:cubicBezTo>
                  <a:cubicBezTo>
                    <a:pt x="1040" y="335"/>
                    <a:pt x="1051" y="335"/>
                    <a:pt x="1064" y="338"/>
                  </a:cubicBezTo>
                  <a:lnTo>
                    <a:pt x="1064" y="338"/>
                  </a:lnTo>
                  <a:lnTo>
                    <a:pt x="1064" y="338"/>
                  </a:lnTo>
                  <a:cubicBezTo>
                    <a:pt x="1066" y="338"/>
                    <a:pt x="1068" y="338"/>
                    <a:pt x="1068" y="338"/>
                  </a:cubicBezTo>
                  <a:lnTo>
                    <a:pt x="1095" y="344"/>
                  </a:lnTo>
                  <a:lnTo>
                    <a:pt x="1112" y="321"/>
                  </a:lnTo>
                  <a:cubicBezTo>
                    <a:pt x="1139" y="280"/>
                    <a:pt x="1174" y="242"/>
                    <a:pt x="1207" y="201"/>
                  </a:cubicBezTo>
                  <a:cubicBezTo>
                    <a:pt x="1211" y="198"/>
                    <a:pt x="1218" y="195"/>
                    <a:pt x="1221" y="191"/>
                  </a:cubicBezTo>
                  <a:cubicBezTo>
                    <a:pt x="1227" y="191"/>
                    <a:pt x="1235" y="188"/>
                    <a:pt x="1241" y="188"/>
                  </a:cubicBezTo>
                  <a:cubicBezTo>
                    <a:pt x="1248" y="188"/>
                    <a:pt x="1255" y="191"/>
                    <a:pt x="1265" y="195"/>
                  </a:cubicBezTo>
                  <a:lnTo>
                    <a:pt x="1303" y="209"/>
                  </a:lnTo>
                  <a:lnTo>
                    <a:pt x="1317" y="171"/>
                  </a:lnTo>
                  <a:cubicBezTo>
                    <a:pt x="1323" y="154"/>
                    <a:pt x="1330" y="140"/>
                    <a:pt x="1337" y="124"/>
                  </a:cubicBezTo>
                  <a:cubicBezTo>
                    <a:pt x="1340" y="110"/>
                    <a:pt x="1347" y="99"/>
                    <a:pt x="1358" y="93"/>
                  </a:cubicBezTo>
                  <a:cubicBezTo>
                    <a:pt x="1367" y="86"/>
                    <a:pt x="1375" y="83"/>
                    <a:pt x="1385" y="83"/>
                  </a:cubicBezTo>
                  <a:close/>
                  <a:moveTo>
                    <a:pt x="1385" y="1"/>
                  </a:moveTo>
                  <a:cubicBezTo>
                    <a:pt x="1358" y="1"/>
                    <a:pt x="1330" y="11"/>
                    <a:pt x="1306" y="28"/>
                  </a:cubicBezTo>
                  <a:cubicBezTo>
                    <a:pt x="1286" y="44"/>
                    <a:pt x="1270" y="67"/>
                    <a:pt x="1260" y="93"/>
                  </a:cubicBezTo>
                  <a:lnTo>
                    <a:pt x="1260" y="93"/>
                  </a:lnTo>
                  <a:lnTo>
                    <a:pt x="1259" y="93"/>
                  </a:lnTo>
                  <a:cubicBezTo>
                    <a:pt x="1257" y="97"/>
                    <a:pt x="1255" y="102"/>
                    <a:pt x="1254" y="107"/>
                  </a:cubicBezTo>
                  <a:lnTo>
                    <a:pt x="1254" y="107"/>
                  </a:lnTo>
                  <a:cubicBezTo>
                    <a:pt x="1249" y="107"/>
                    <a:pt x="1245" y="106"/>
                    <a:pt x="1241" y="106"/>
                  </a:cubicBezTo>
                  <a:cubicBezTo>
                    <a:pt x="1224" y="106"/>
                    <a:pt x="1207" y="110"/>
                    <a:pt x="1191" y="116"/>
                  </a:cubicBezTo>
                  <a:cubicBezTo>
                    <a:pt x="1174" y="123"/>
                    <a:pt x="1161" y="133"/>
                    <a:pt x="1147" y="149"/>
                  </a:cubicBezTo>
                  <a:lnTo>
                    <a:pt x="1147" y="149"/>
                  </a:lnTo>
                  <a:lnTo>
                    <a:pt x="1146" y="147"/>
                  </a:lnTo>
                  <a:cubicBezTo>
                    <a:pt x="1115" y="181"/>
                    <a:pt x="1086" y="216"/>
                    <a:pt x="1059" y="253"/>
                  </a:cubicBezTo>
                  <a:lnTo>
                    <a:pt x="1059" y="253"/>
                  </a:lnTo>
                  <a:cubicBezTo>
                    <a:pt x="1050" y="253"/>
                    <a:pt x="1040" y="253"/>
                    <a:pt x="1030" y="253"/>
                  </a:cubicBezTo>
                  <a:cubicBezTo>
                    <a:pt x="989" y="253"/>
                    <a:pt x="949" y="263"/>
                    <a:pt x="914" y="283"/>
                  </a:cubicBezTo>
                  <a:cubicBezTo>
                    <a:pt x="887" y="297"/>
                    <a:pt x="864" y="314"/>
                    <a:pt x="839" y="335"/>
                  </a:cubicBezTo>
                  <a:cubicBezTo>
                    <a:pt x="733" y="413"/>
                    <a:pt x="625" y="492"/>
                    <a:pt x="522" y="583"/>
                  </a:cubicBezTo>
                  <a:cubicBezTo>
                    <a:pt x="410" y="686"/>
                    <a:pt x="311" y="805"/>
                    <a:pt x="233" y="934"/>
                  </a:cubicBezTo>
                  <a:lnTo>
                    <a:pt x="230" y="934"/>
                  </a:lnTo>
                  <a:cubicBezTo>
                    <a:pt x="199" y="986"/>
                    <a:pt x="172" y="1044"/>
                    <a:pt x="148" y="1098"/>
                  </a:cubicBezTo>
                  <a:cubicBezTo>
                    <a:pt x="114" y="1173"/>
                    <a:pt x="82" y="1248"/>
                    <a:pt x="59" y="1330"/>
                  </a:cubicBezTo>
                  <a:cubicBezTo>
                    <a:pt x="18" y="1473"/>
                    <a:pt x="1" y="1616"/>
                    <a:pt x="1" y="1763"/>
                  </a:cubicBezTo>
                  <a:cubicBezTo>
                    <a:pt x="1" y="1916"/>
                    <a:pt x="18" y="2076"/>
                    <a:pt x="59" y="2226"/>
                  </a:cubicBezTo>
                  <a:cubicBezTo>
                    <a:pt x="96" y="2365"/>
                    <a:pt x="131" y="2505"/>
                    <a:pt x="172" y="2645"/>
                  </a:cubicBezTo>
                  <a:cubicBezTo>
                    <a:pt x="209" y="2761"/>
                    <a:pt x="243" y="2873"/>
                    <a:pt x="274" y="2986"/>
                  </a:cubicBezTo>
                  <a:cubicBezTo>
                    <a:pt x="302" y="3111"/>
                    <a:pt x="338" y="3236"/>
                    <a:pt x="389" y="3355"/>
                  </a:cubicBezTo>
                  <a:lnTo>
                    <a:pt x="389" y="3355"/>
                  </a:lnTo>
                  <a:cubicBezTo>
                    <a:pt x="391" y="3361"/>
                    <a:pt x="393" y="3365"/>
                    <a:pt x="393" y="3367"/>
                  </a:cubicBezTo>
                  <a:lnTo>
                    <a:pt x="394" y="3367"/>
                  </a:lnTo>
                  <a:lnTo>
                    <a:pt x="394" y="3367"/>
                  </a:lnTo>
                  <a:cubicBezTo>
                    <a:pt x="394" y="3368"/>
                    <a:pt x="395" y="3369"/>
                    <a:pt x="395" y="3371"/>
                  </a:cubicBezTo>
                  <a:lnTo>
                    <a:pt x="395" y="3371"/>
                  </a:lnTo>
                  <a:cubicBezTo>
                    <a:pt x="397" y="3376"/>
                    <a:pt x="399" y="3381"/>
                    <a:pt x="401" y="3386"/>
                  </a:cubicBezTo>
                  <a:lnTo>
                    <a:pt x="401" y="3386"/>
                  </a:lnTo>
                  <a:cubicBezTo>
                    <a:pt x="402" y="3388"/>
                    <a:pt x="402" y="3389"/>
                    <a:pt x="403" y="3391"/>
                  </a:cubicBezTo>
                  <a:lnTo>
                    <a:pt x="403" y="3391"/>
                  </a:lnTo>
                  <a:lnTo>
                    <a:pt x="403" y="3391"/>
                  </a:lnTo>
                  <a:cubicBezTo>
                    <a:pt x="408" y="3402"/>
                    <a:pt x="414" y="3413"/>
                    <a:pt x="420" y="3424"/>
                  </a:cubicBezTo>
                  <a:lnTo>
                    <a:pt x="420" y="3424"/>
                  </a:lnTo>
                  <a:lnTo>
                    <a:pt x="417" y="3425"/>
                  </a:lnTo>
                  <a:cubicBezTo>
                    <a:pt x="468" y="3545"/>
                    <a:pt x="512" y="3664"/>
                    <a:pt x="563" y="3787"/>
                  </a:cubicBezTo>
                  <a:cubicBezTo>
                    <a:pt x="625" y="3923"/>
                    <a:pt x="693" y="4056"/>
                    <a:pt x="751" y="4196"/>
                  </a:cubicBezTo>
                  <a:lnTo>
                    <a:pt x="752" y="4195"/>
                  </a:lnTo>
                  <a:lnTo>
                    <a:pt x="752" y="4195"/>
                  </a:lnTo>
                  <a:cubicBezTo>
                    <a:pt x="823" y="4370"/>
                    <a:pt x="902" y="4539"/>
                    <a:pt x="976" y="4710"/>
                  </a:cubicBezTo>
                  <a:cubicBezTo>
                    <a:pt x="1003" y="4778"/>
                    <a:pt x="1030" y="4850"/>
                    <a:pt x="1061" y="4921"/>
                  </a:cubicBezTo>
                  <a:cubicBezTo>
                    <a:pt x="1075" y="4959"/>
                    <a:pt x="1088" y="4993"/>
                    <a:pt x="1105" y="5031"/>
                  </a:cubicBezTo>
                  <a:cubicBezTo>
                    <a:pt x="1115" y="5055"/>
                    <a:pt x="1129" y="5075"/>
                    <a:pt x="1142" y="5096"/>
                  </a:cubicBezTo>
                  <a:cubicBezTo>
                    <a:pt x="1160" y="5113"/>
                    <a:pt x="1180" y="5133"/>
                    <a:pt x="1201" y="5146"/>
                  </a:cubicBezTo>
                  <a:cubicBezTo>
                    <a:pt x="1218" y="5157"/>
                    <a:pt x="1235" y="5164"/>
                    <a:pt x="1252" y="5170"/>
                  </a:cubicBezTo>
                  <a:cubicBezTo>
                    <a:pt x="1268" y="5174"/>
                    <a:pt x="1289" y="5177"/>
                    <a:pt x="1306" y="5177"/>
                  </a:cubicBezTo>
                  <a:cubicBezTo>
                    <a:pt x="1323" y="5177"/>
                    <a:pt x="1344" y="5174"/>
                    <a:pt x="1361" y="5170"/>
                  </a:cubicBezTo>
                  <a:cubicBezTo>
                    <a:pt x="1378" y="5164"/>
                    <a:pt x="1395" y="5157"/>
                    <a:pt x="1408" y="5146"/>
                  </a:cubicBezTo>
                  <a:lnTo>
                    <a:pt x="1412" y="5146"/>
                  </a:lnTo>
                  <a:cubicBezTo>
                    <a:pt x="1422" y="5137"/>
                    <a:pt x="1436" y="5129"/>
                    <a:pt x="1446" y="5116"/>
                  </a:cubicBezTo>
                  <a:cubicBezTo>
                    <a:pt x="1460" y="5105"/>
                    <a:pt x="1473" y="5092"/>
                    <a:pt x="1484" y="5075"/>
                  </a:cubicBezTo>
                  <a:lnTo>
                    <a:pt x="1484" y="5072"/>
                  </a:lnTo>
                  <a:cubicBezTo>
                    <a:pt x="1504" y="5034"/>
                    <a:pt x="1510" y="4990"/>
                    <a:pt x="1510" y="4953"/>
                  </a:cubicBezTo>
                  <a:lnTo>
                    <a:pt x="1510" y="4949"/>
                  </a:lnTo>
                  <a:cubicBezTo>
                    <a:pt x="1510" y="4908"/>
                    <a:pt x="1501" y="4871"/>
                    <a:pt x="1497" y="4836"/>
                  </a:cubicBezTo>
                  <a:cubicBezTo>
                    <a:pt x="1487" y="4775"/>
                    <a:pt x="1473" y="4710"/>
                    <a:pt x="1452" y="4649"/>
                  </a:cubicBezTo>
                  <a:cubicBezTo>
                    <a:pt x="1432" y="4584"/>
                    <a:pt x="1412" y="4526"/>
                    <a:pt x="1395" y="4465"/>
                  </a:cubicBezTo>
                  <a:cubicBezTo>
                    <a:pt x="1371" y="4393"/>
                    <a:pt x="1354" y="4322"/>
                    <a:pt x="1330" y="4250"/>
                  </a:cubicBezTo>
                  <a:cubicBezTo>
                    <a:pt x="1282" y="4100"/>
                    <a:pt x="1245" y="3947"/>
                    <a:pt x="1214" y="3794"/>
                  </a:cubicBezTo>
                  <a:lnTo>
                    <a:pt x="1218" y="3794"/>
                  </a:lnTo>
                  <a:cubicBezTo>
                    <a:pt x="1187" y="3641"/>
                    <a:pt x="1156" y="3487"/>
                    <a:pt x="1133" y="3334"/>
                  </a:cubicBezTo>
                  <a:cubicBezTo>
                    <a:pt x="1119" y="3214"/>
                    <a:pt x="1105" y="3095"/>
                    <a:pt x="1098" y="2976"/>
                  </a:cubicBezTo>
                  <a:cubicBezTo>
                    <a:pt x="1088" y="2823"/>
                    <a:pt x="1084" y="2669"/>
                    <a:pt x="1081" y="2516"/>
                  </a:cubicBezTo>
                  <a:cubicBezTo>
                    <a:pt x="1081" y="2420"/>
                    <a:pt x="1078" y="2325"/>
                    <a:pt x="1078" y="2230"/>
                  </a:cubicBezTo>
                  <a:cubicBezTo>
                    <a:pt x="1078" y="2154"/>
                    <a:pt x="1081" y="2082"/>
                    <a:pt x="1081" y="2008"/>
                  </a:cubicBezTo>
                  <a:cubicBezTo>
                    <a:pt x="1084" y="1876"/>
                    <a:pt x="1102" y="1741"/>
                    <a:pt x="1118" y="1606"/>
                  </a:cubicBezTo>
                  <a:lnTo>
                    <a:pt x="1118" y="1606"/>
                  </a:lnTo>
                  <a:lnTo>
                    <a:pt x="1119" y="1606"/>
                  </a:lnTo>
                  <a:cubicBezTo>
                    <a:pt x="1146" y="1401"/>
                    <a:pt x="1183" y="1200"/>
                    <a:pt x="1232" y="1003"/>
                  </a:cubicBezTo>
                  <a:cubicBezTo>
                    <a:pt x="1275" y="822"/>
                    <a:pt x="1325" y="641"/>
                    <a:pt x="1395" y="467"/>
                  </a:cubicBezTo>
                  <a:lnTo>
                    <a:pt x="1395" y="467"/>
                  </a:lnTo>
                  <a:lnTo>
                    <a:pt x="1395" y="467"/>
                  </a:lnTo>
                  <a:cubicBezTo>
                    <a:pt x="1395" y="467"/>
                    <a:pt x="1398" y="464"/>
                    <a:pt x="1398" y="461"/>
                  </a:cubicBezTo>
                  <a:lnTo>
                    <a:pt x="1397" y="460"/>
                  </a:lnTo>
                  <a:lnTo>
                    <a:pt x="1397" y="460"/>
                  </a:lnTo>
                  <a:cubicBezTo>
                    <a:pt x="1398" y="459"/>
                    <a:pt x="1398" y="458"/>
                    <a:pt x="1398" y="457"/>
                  </a:cubicBezTo>
                  <a:lnTo>
                    <a:pt x="1398" y="457"/>
                  </a:lnTo>
                  <a:lnTo>
                    <a:pt x="1398" y="457"/>
                  </a:lnTo>
                  <a:cubicBezTo>
                    <a:pt x="1438" y="364"/>
                    <a:pt x="1478" y="268"/>
                    <a:pt x="1514" y="171"/>
                  </a:cubicBezTo>
                  <a:cubicBezTo>
                    <a:pt x="1518" y="160"/>
                    <a:pt x="1521" y="147"/>
                    <a:pt x="1521" y="133"/>
                  </a:cubicBezTo>
                  <a:cubicBezTo>
                    <a:pt x="1521" y="116"/>
                    <a:pt x="1518" y="103"/>
                    <a:pt x="1510" y="89"/>
                  </a:cubicBezTo>
                  <a:cubicBezTo>
                    <a:pt x="1504" y="69"/>
                    <a:pt x="1493" y="52"/>
                    <a:pt x="1477" y="38"/>
                  </a:cubicBezTo>
                  <a:cubicBezTo>
                    <a:pt x="1463" y="21"/>
                    <a:pt x="1443" y="11"/>
                    <a:pt x="1422" y="4"/>
                  </a:cubicBezTo>
                  <a:lnTo>
                    <a:pt x="1419" y="4"/>
                  </a:lnTo>
                  <a:cubicBezTo>
                    <a:pt x="1408" y="1"/>
                    <a:pt x="1398" y="1"/>
                    <a:pt x="1385" y="1"/>
                  </a:cubicBezTo>
                  <a:close/>
                </a:path>
              </a:pathLst>
            </a:custGeom>
            <a:solidFill>
              <a:srgbClr val="303F46"/>
            </a:solidFill>
            <a:ln>
              <a:noFill/>
            </a:ln>
          </p:spPr>
          <p:txBody>
            <a:bodyPr spcFirstLastPara="1" wrap="square" lIns="97520" tIns="97520" rIns="97520" bIns="97520" anchor="ctr" anchorCtr="0">
              <a:noAutofit/>
            </a:bodyPr>
            <a:lstStyle/>
            <a:p>
              <a:endParaRPr sz="1920"/>
            </a:p>
          </p:txBody>
        </p:sp>
        <p:sp>
          <p:nvSpPr>
            <p:cNvPr id="94" name="Google Shape;2359;p49">
              <a:extLst>
                <a:ext uri="{FF2B5EF4-FFF2-40B4-BE49-F238E27FC236}">
                  <a16:creationId xmlns:a16="http://schemas.microsoft.com/office/drawing/2014/main" id="{887AB12C-6BF8-47A7-9A58-4911899008A6}"/>
                </a:ext>
              </a:extLst>
            </p:cNvPr>
            <p:cNvSpPr/>
            <p:nvPr/>
          </p:nvSpPr>
          <p:spPr>
            <a:xfrm>
              <a:off x="4954750" y="3550175"/>
              <a:ext cx="23300" cy="91350"/>
            </a:xfrm>
            <a:custGeom>
              <a:avLst/>
              <a:gdLst/>
              <a:ahLst/>
              <a:cxnLst/>
              <a:rect l="l" t="t" r="r" b="b"/>
              <a:pathLst>
                <a:path w="932" h="3654" extrusionOk="0">
                  <a:moveTo>
                    <a:pt x="850" y="1"/>
                  </a:moveTo>
                  <a:cubicBezTo>
                    <a:pt x="836" y="1"/>
                    <a:pt x="822" y="4"/>
                    <a:pt x="812" y="11"/>
                  </a:cubicBezTo>
                  <a:cubicBezTo>
                    <a:pt x="757" y="51"/>
                    <a:pt x="703" y="86"/>
                    <a:pt x="649" y="127"/>
                  </a:cubicBezTo>
                  <a:cubicBezTo>
                    <a:pt x="594" y="171"/>
                    <a:pt x="546" y="226"/>
                    <a:pt x="498" y="280"/>
                  </a:cubicBezTo>
                  <a:cubicBezTo>
                    <a:pt x="406" y="386"/>
                    <a:pt x="321" y="501"/>
                    <a:pt x="257" y="624"/>
                  </a:cubicBezTo>
                  <a:cubicBezTo>
                    <a:pt x="226" y="679"/>
                    <a:pt x="199" y="740"/>
                    <a:pt x="178" y="798"/>
                  </a:cubicBezTo>
                  <a:cubicBezTo>
                    <a:pt x="150" y="859"/>
                    <a:pt x="127" y="924"/>
                    <a:pt x="100" y="985"/>
                  </a:cubicBezTo>
                  <a:lnTo>
                    <a:pt x="69" y="1074"/>
                  </a:lnTo>
                  <a:cubicBezTo>
                    <a:pt x="56" y="1108"/>
                    <a:pt x="45" y="1142"/>
                    <a:pt x="38" y="1179"/>
                  </a:cubicBezTo>
                  <a:cubicBezTo>
                    <a:pt x="21" y="1255"/>
                    <a:pt x="18" y="1333"/>
                    <a:pt x="11" y="1412"/>
                  </a:cubicBezTo>
                  <a:cubicBezTo>
                    <a:pt x="4" y="1486"/>
                    <a:pt x="1" y="1561"/>
                    <a:pt x="1" y="1637"/>
                  </a:cubicBezTo>
                  <a:cubicBezTo>
                    <a:pt x="1" y="1674"/>
                    <a:pt x="4" y="1711"/>
                    <a:pt x="7" y="1749"/>
                  </a:cubicBezTo>
                  <a:cubicBezTo>
                    <a:pt x="7" y="1793"/>
                    <a:pt x="11" y="1834"/>
                    <a:pt x="15" y="1879"/>
                  </a:cubicBezTo>
                  <a:cubicBezTo>
                    <a:pt x="21" y="1946"/>
                    <a:pt x="38" y="2018"/>
                    <a:pt x="56" y="2090"/>
                  </a:cubicBezTo>
                  <a:cubicBezTo>
                    <a:pt x="62" y="2127"/>
                    <a:pt x="76" y="2168"/>
                    <a:pt x="83" y="2206"/>
                  </a:cubicBezTo>
                  <a:cubicBezTo>
                    <a:pt x="96" y="2250"/>
                    <a:pt x="110" y="2297"/>
                    <a:pt x="120" y="2342"/>
                  </a:cubicBezTo>
                  <a:cubicBezTo>
                    <a:pt x="161" y="2492"/>
                    <a:pt x="199" y="2645"/>
                    <a:pt x="240" y="2799"/>
                  </a:cubicBezTo>
                  <a:cubicBezTo>
                    <a:pt x="281" y="2955"/>
                    <a:pt x="331" y="3109"/>
                    <a:pt x="393" y="3262"/>
                  </a:cubicBezTo>
                  <a:cubicBezTo>
                    <a:pt x="400" y="3285"/>
                    <a:pt x="410" y="3313"/>
                    <a:pt x="424" y="3334"/>
                  </a:cubicBezTo>
                  <a:cubicBezTo>
                    <a:pt x="437" y="3367"/>
                    <a:pt x="454" y="3398"/>
                    <a:pt x="471" y="3433"/>
                  </a:cubicBezTo>
                  <a:cubicBezTo>
                    <a:pt x="502" y="3494"/>
                    <a:pt x="539" y="3551"/>
                    <a:pt x="573" y="3613"/>
                  </a:cubicBezTo>
                  <a:cubicBezTo>
                    <a:pt x="587" y="3640"/>
                    <a:pt x="616" y="3654"/>
                    <a:pt x="645" y="3654"/>
                  </a:cubicBezTo>
                  <a:cubicBezTo>
                    <a:pt x="659" y="3654"/>
                    <a:pt x="674" y="3650"/>
                    <a:pt x="686" y="3644"/>
                  </a:cubicBezTo>
                  <a:cubicBezTo>
                    <a:pt x="727" y="3620"/>
                    <a:pt x="740" y="3568"/>
                    <a:pt x="716" y="3531"/>
                  </a:cubicBezTo>
                  <a:cubicBezTo>
                    <a:pt x="686" y="3474"/>
                    <a:pt x="655" y="3419"/>
                    <a:pt x="621" y="3361"/>
                  </a:cubicBezTo>
                  <a:cubicBezTo>
                    <a:pt x="604" y="3326"/>
                    <a:pt x="587" y="3290"/>
                    <a:pt x="567" y="3255"/>
                  </a:cubicBezTo>
                  <a:cubicBezTo>
                    <a:pt x="550" y="3208"/>
                    <a:pt x="529" y="3163"/>
                    <a:pt x="512" y="3115"/>
                  </a:cubicBezTo>
                  <a:cubicBezTo>
                    <a:pt x="485" y="3047"/>
                    <a:pt x="461" y="2975"/>
                    <a:pt x="441" y="2908"/>
                  </a:cubicBezTo>
                  <a:cubicBezTo>
                    <a:pt x="424" y="2856"/>
                    <a:pt x="410" y="2805"/>
                    <a:pt x="393" y="2754"/>
                  </a:cubicBezTo>
                  <a:cubicBezTo>
                    <a:pt x="375" y="2697"/>
                    <a:pt x="362" y="2638"/>
                    <a:pt x="345" y="2580"/>
                  </a:cubicBezTo>
                  <a:cubicBezTo>
                    <a:pt x="314" y="2451"/>
                    <a:pt x="281" y="2324"/>
                    <a:pt x="246" y="2198"/>
                  </a:cubicBezTo>
                  <a:cubicBezTo>
                    <a:pt x="232" y="2144"/>
                    <a:pt x="216" y="2090"/>
                    <a:pt x="205" y="2038"/>
                  </a:cubicBezTo>
                  <a:cubicBezTo>
                    <a:pt x="199" y="2008"/>
                    <a:pt x="191" y="1973"/>
                    <a:pt x="185" y="1940"/>
                  </a:cubicBezTo>
                  <a:cubicBezTo>
                    <a:pt x="178" y="1915"/>
                    <a:pt x="178" y="1895"/>
                    <a:pt x="175" y="1871"/>
                  </a:cubicBezTo>
                  <a:cubicBezTo>
                    <a:pt x="164" y="1776"/>
                    <a:pt x="158" y="1677"/>
                    <a:pt x="161" y="1578"/>
                  </a:cubicBezTo>
                  <a:cubicBezTo>
                    <a:pt x="161" y="1483"/>
                    <a:pt x="171" y="1391"/>
                    <a:pt x="178" y="1295"/>
                  </a:cubicBezTo>
                  <a:cubicBezTo>
                    <a:pt x="185" y="1251"/>
                    <a:pt x="195" y="1210"/>
                    <a:pt x="205" y="1166"/>
                  </a:cubicBezTo>
                  <a:cubicBezTo>
                    <a:pt x="219" y="1125"/>
                    <a:pt x="232" y="1084"/>
                    <a:pt x="249" y="1044"/>
                  </a:cubicBezTo>
                  <a:cubicBezTo>
                    <a:pt x="281" y="965"/>
                    <a:pt x="311" y="883"/>
                    <a:pt x="345" y="805"/>
                  </a:cubicBezTo>
                  <a:lnTo>
                    <a:pt x="345" y="805"/>
                  </a:lnTo>
                  <a:cubicBezTo>
                    <a:pt x="342" y="808"/>
                    <a:pt x="342" y="811"/>
                    <a:pt x="339" y="815"/>
                  </a:cubicBezTo>
                  <a:cubicBezTo>
                    <a:pt x="366" y="754"/>
                    <a:pt x="396" y="693"/>
                    <a:pt x="430" y="635"/>
                  </a:cubicBezTo>
                  <a:cubicBezTo>
                    <a:pt x="467" y="578"/>
                    <a:pt x="507" y="524"/>
                    <a:pt x="547" y="468"/>
                  </a:cubicBezTo>
                  <a:lnTo>
                    <a:pt x="547" y="468"/>
                  </a:lnTo>
                  <a:cubicBezTo>
                    <a:pt x="546" y="469"/>
                    <a:pt x="546" y="469"/>
                    <a:pt x="546" y="471"/>
                  </a:cubicBezTo>
                  <a:cubicBezTo>
                    <a:pt x="546" y="470"/>
                    <a:pt x="547" y="468"/>
                    <a:pt x="548" y="466"/>
                  </a:cubicBezTo>
                  <a:lnTo>
                    <a:pt x="548" y="466"/>
                  </a:lnTo>
                  <a:cubicBezTo>
                    <a:pt x="548" y="465"/>
                    <a:pt x="549" y="465"/>
                    <a:pt x="550" y="464"/>
                  </a:cubicBezTo>
                  <a:lnTo>
                    <a:pt x="550" y="464"/>
                  </a:lnTo>
                  <a:cubicBezTo>
                    <a:pt x="549" y="464"/>
                    <a:pt x="548" y="465"/>
                    <a:pt x="548" y="466"/>
                  </a:cubicBezTo>
                  <a:lnTo>
                    <a:pt x="548" y="466"/>
                  </a:lnTo>
                  <a:cubicBezTo>
                    <a:pt x="549" y="464"/>
                    <a:pt x="550" y="462"/>
                    <a:pt x="550" y="460"/>
                  </a:cubicBezTo>
                  <a:lnTo>
                    <a:pt x="550" y="464"/>
                  </a:lnTo>
                  <a:cubicBezTo>
                    <a:pt x="550" y="460"/>
                    <a:pt x="553" y="460"/>
                    <a:pt x="556" y="457"/>
                  </a:cubicBezTo>
                  <a:cubicBezTo>
                    <a:pt x="556" y="457"/>
                    <a:pt x="555" y="457"/>
                    <a:pt x="555" y="457"/>
                  </a:cubicBezTo>
                  <a:lnTo>
                    <a:pt x="555" y="457"/>
                  </a:lnTo>
                  <a:cubicBezTo>
                    <a:pt x="556" y="456"/>
                    <a:pt x="556" y="455"/>
                    <a:pt x="556" y="454"/>
                  </a:cubicBezTo>
                  <a:lnTo>
                    <a:pt x="556" y="457"/>
                  </a:lnTo>
                  <a:cubicBezTo>
                    <a:pt x="617" y="379"/>
                    <a:pt x="682" y="304"/>
                    <a:pt x="761" y="239"/>
                  </a:cubicBezTo>
                  <a:cubicBezTo>
                    <a:pt x="764" y="239"/>
                    <a:pt x="764" y="236"/>
                    <a:pt x="768" y="235"/>
                  </a:cubicBezTo>
                  <a:lnTo>
                    <a:pt x="768" y="235"/>
                  </a:lnTo>
                  <a:cubicBezTo>
                    <a:pt x="764" y="236"/>
                    <a:pt x="764" y="239"/>
                    <a:pt x="764" y="239"/>
                  </a:cubicBezTo>
                  <a:cubicBezTo>
                    <a:pt x="805" y="208"/>
                    <a:pt x="850" y="177"/>
                    <a:pt x="891" y="150"/>
                  </a:cubicBezTo>
                  <a:cubicBezTo>
                    <a:pt x="907" y="136"/>
                    <a:pt x="921" y="123"/>
                    <a:pt x="927" y="103"/>
                  </a:cubicBezTo>
                  <a:cubicBezTo>
                    <a:pt x="932" y="82"/>
                    <a:pt x="927" y="59"/>
                    <a:pt x="921" y="42"/>
                  </a:cubicBezTo>
                  <a:cubicBezTo>
                    <a:pt x="904" y="18"/>
                    <a:pt x="877" y="1"/>
                    <a:pt x="850" y="1"/>
                  </a:cubicBezTo>
                  <a:close/>
                </a:path>
              </a:pathLst>
            </a:custGeom>
            <a:solidFill>
              <a:srgbClr val="303F46"/>
            </a:solidFill>
            <a:ln>
              <a:noFill/>
            </a:ln>
          </p:spPr>
          <p:txBody>
            <a:bodyPr spcFirstLastPara="1" wrap="square" lIns="97520" tIns="97520" rIns="97520" bIns="97520" anchor="ctr" anchorCtr="0">
              <a:noAutofit/>
            </a:bodyPr>
            <a:lstStyle/>
            <a:p>
              <a:endParaRPr sz="1920"/>
            </a:p>
          </p:txBody>
        </p:sp>
        <p:sp>
          <p:nvSpPr>
            <p:cNvPr id="95" name="Google Shape;2360;p49">
              <a:extLst>
                <a:ext uri="{FF2B5EF4-FFF2-40B4-BE49-F238E27FC236}">
                  <a16:creationId xmlns:a16="http://schemas.microsoft.com/office/drawing/2014/main" id="{BEC6D7F6-EC8C-46A6-8102-2882E1865519}"/>
                </a:ext>
              </a:extLst>
            </p:cNvPr>
            <p:cNvSpPr/>
            <p:nvPr/>
          </p:nvSpPr>
          <p:spPr>
            <a:xfrm>
              <a:off x="4953725" y="3549150"/>
              <a:ext cx="25350" cy="93400"/>
            </a:xfrm>
            <a:custGeom>
              <a:avLst/>
              <a:gdLst/>
              <a:ahLst/>
              <a:cxnLst/>
              <a:rect l="l" t="t" r="r" b="b"/>
              <a:pathLst>
                <a:path w="1014" h="3736" extrusionOk="0">
                  <a:moveTo>
                    <a:pt x="891" y="83"/>
                  </a:moveTo>
                  <a:cubicBezTo>
                    <a:pt x="897" y="83"/>
                    <a:pt x="904" y="86"/>
                    <a:pt x="911" y="89"/>
                  </a:cubicBezTo>
                  <a:cubicBezTo>
                    <a:pt x="918" y="92"/>
                    <a:pt x="921" y="96"/>
                    <a:pt x="924" y="103"/>
                  </a:cubicBezTo>
                  <a:cubicBezTo>
                    <a:pt x="928" y="110"/>
                    <a:pt x="932" y="116"/>
                    <a:pt x="932" y="123"/>
                  </a:cubicBezTo>
                  <a:cubicBezTo>
                    <a:pt x="932" y="127"/>
                    <a:pt x="928" y="130"/>
                    <a:pt x="928" y="130"/>
                  </a:cubicBezTo>
                  <a:cubicBezTo>
                    <a:pt x="928" y="137"/>
                    <a:pt x="924" y="141"/>
                    <a:pt x="921" y="144"/>
                  </a:cubicBezTo>
                  <a:cubicBezTo>
                    <a:pt x="921" y="147"/>
                    <a:pt x="914" y="150"/>
                    <a:pt x="907" y="157"/>
                  </a:cubicBezTo>
                  <a:cubicBezTo>
                    <a:pt x="867" y="184"/>
                    <a:pt x="825" y="213"/>
                    <a:pt x="785" y="243"/>
                  </a:cubicBezTo>
                  <a:lnTo>
                    <a:pt x="785" y="243"/>
                  </a:lnTo>
                  <a:lnTo>
                    <a:pt x="784" y="243"/>
                  </a:lnTo>
                  <a:cubicBezTo>
                    <a:pt x="782" y="244"/>
                    <a:pt x="781" y="245"/>
                    <a:pt x="780" y="246"/>
                  </a:cubicBezTo>
                  <a:lnTo>
                    <a:pt x="778" y="246"/>
                  </a:lnTo>
                  <a:lnTo>
                    <a:pt x="779" y="247"/>
                  </a:lnTo>
                  <a:lnTo>
                    <a:pt x="779" y="247"/>
                  </a:lnTo>
                  <a:cubicBezTo>
                    <a:pt x="778" y="248"/>
                    <a:pt x="778" y="248"/>
                    <a:pt x="778" y="248"/>
                  </a:cubicBezTo>
                  <a:lnTo>
                    <a:pt x="778" y="248"/>
                  </a:lnTo>
                  <a:cubicBezTo>
                    <a:pt x="777" y="249"/>
                    <a:pt x="776" y="249"/>
                    <a:pt x="775" y="249"/>
                  </a:cubicBezTo>
                  <a:cubicBezTo>
                    <a:pt x="759" y="262"/>
                    <a:pt x="744" y="276"/>
                    <a:pt x="729" y="290"/>
                  </a:cubicBezTo>
                  <a:lnTo>
                    <a:pt x="729" y="290"/>
                  </a:lnTo>
                  <a:lnTo>
                    <a:pt x="771" y="191"/>
                  </a:lnTo>
                  <a:lnTo>
                    <a:pt x="771" y="191"/>
                  </a:lnTo>
                  <a:lnTo>
                    <a:pt x="563" y="472"/>
                  </a:lnTo>
                  <a:lnTo>
                    <a:pt x="553" y="484"/>
                  </a:lnTo>
                  <a:lnTo>
                    <a:pt x="553" y="484"/>
                  </a:lnTo>
                  <a:cubicBezTo>
                    <a:pt x="553" y="484"/>
                    <a:pt x="553" y="484"/>
                    <a:pt x="553" y="484"/>
                  </a:cubicBezTo>
                  <a:lnTo>
                    <a:pt x="553" y="484"/>
                  </a:lnTo>
                  <a:lnTo>
                    <a:pt x="550" y="488"/>
                  </a:lnTo>
                  <a:lnTo>
                    <a:pt x="550" y="488"/>
                  </a:lnTo>
                  <a:cubicBezTo>
                    <a:pt x="550" y="488"/>
                    <a:pt x="550" y="488"/>
                    <a:pt x="550" y="488"/>
                  </a:cubicBezTo>
                  <a:lnTo>
                    <a:pt x="550" y="488"/>
                  </a:lnTo>
                  <a:lnTo>
                    <a:pt x="550" y="488"/>
                  </a:lnTo>
                  <a:lnTo>
                    <a:pt x="403" y="672"/>
                  </a:lnTo>
                  <a:lnTo>
                    <a:pt x="442" y="647"/>
                  </a:lnTo>
                  <a:lnTo>
                    <a:pt x="442" y="647"/>
                  </a:lnTo>
                  <a:cubicBezTo>
                    <a:pt x="440" y="650"/>
                    <a:pt x="438" y="652"/>
                    <a:pt x="437" y="655"/>
                  </a:cubicBezTo>
                  <a:cubicBezTo>
                    <a:pt x="400" y="716"/>
                    <a:pt x="369" y="778"/>
                    <a:pt x="342" y="839"/>
                  </a:cubicBezTo>
                  <a:lnTo>
                    <a:pt x="345" y="841"/>
                  </a:lnTo>
                  <a:lnTo>
                    <a:pt x="345" y="841"/>
                  </a:lnTo>
                  <a:cubicBezTo>
                    <a:pt x="312" y="916"/>
                    <a:pt x="283" y="992"/>
                    <a:pt x="253" y="1071"/>
                  </a:cubicBezTo>
                  <a:lnTo>
                    <a:pt x="250" y="1071"/>
                  </a:lnTo>
                  <a:cubicBezTo>
                    <a:pt x="236" y="1112"/>
                    <a:pt x="219" y="1152"/>
                    <a:pt x="205" y="1197"/>
                  </a:cubicBezTo>
                  <a:cubicBezTo>
                    <a:pt x="196" y="1241"/>
                    <a:pt x="185" y="1286"/>
                    <a:pt x="178" y="1330"/>
                  </a:cubicBezTo>
                  <a:lnTo>
                    <a:pt x="178" y="1333"/>
                  </a:lnTo>
                  <a:cubicBezTo>
                    <a:pt x="171" y="1429"/>
                    <a:pt x="161" y="1524"/>
                    <a:pt x="161" y="1619"/>
                  </a:cubicBezTo>
                  <a:lnTo>
                    <a:pt x="161" y="1664"/>
                  </a:lnTo>
                  <a:cubicBezTo>
                    <a:pt x="161" y="1743"/>
                    <a:pt x="167" y="1822"/>
                    <a:pt x="174" y="1899"/>
                  </a:cubicBezTo>
                  <a:lnTo>
                    <a:pt x="171" y="1899"/>
                  </a:lnTo>
                  <a:cubicBezTo>
                    <a:pt x="171" y="1901"/>
                    <a:pt x="171" y="1903"/>
                    <a:pt x="172" y="1906"/>
                  </a:cubicBezTo>
                  <a:lnTo>
                    <a:pt x="172" y="1906"/>
                  </a:lnTo>
                  <a:lnTo>
                    <a:pt x="171" y="1906"/>
                  </a:lnTo>
                  <a:lnTo>
                    <a:pt x="172" y="1906"/>
                  </a:lnTo>
                  <a:cubicBezTo>
                    <a:pt x="172" y="1908"/>
                    <a:pt x="173" y="1910"/>
                    <a:pt x="175" y="1912"/>
                  </a:cubicBezTo>
                  <a:lnTo>
                    <a:pt x="175" y="1912"/>
                  </a:lnTo>
                  <a:cubicBezTo>
                    <a:pt x="175" y="1913"/>
                    <a:pt x="175" y="1914"/>
                    <a:pt x="175" y="1916"/>
                  </a:cubicBezTo>
                  <a:cubicBezTo>
                    <a:pt x="178" y="1940"/>
                    <a:pt x="178" y="1964"/>
                    <a:pt x="185" y="1991"/>
                  </a:cubicBezTo>
                  <a:lnTo>
                    <a:pt x="186" y="1991"/>
                  </a:lnTo>
                  <a:lnTo>
                    <a:pt x="186" y="1991"/>
                  </a:lnTo>
                  <a:cubicBezTo>
                    <a:pt x="192" y="2024"/>
                    <a:pt x="199" y="2056"/>
                    <a:pt x="205" y="2090"/>
                  </a:cubicBezTo>
                  <a:lnTo>
                    <a:pt x="206" y="2090"/>
                  </a:lnTo>
                  <a:lnTo>
                    <a:pt x="206" y="2090"/>
                  </a:lnTo>
                  <a:cubicBezTo>
                    <a:pt x="220" y="2146"/>
                    <a:pt x="233" y="2196"/>
                    <a:pt x="246" y="2250"/>
                  </a:cubicBezTo>
                  <a:cubicBezTo>
                    <a:pt x="281" y="2376"/>
                    <a:pt x="314" y="2502"/>
                    <a:pt x="348" y="2631"/>
                  </a:cubicBezTo>
                  <a:cubicBezTo>
                    <a:pt x="362" y="2686"/>
                    <a:pt x="375" y="2747"/>
                    <a:pt x="396" y="2805"/>
                  </a:cubicBezTo>
                  <a:cubicBezTo>
                    <a:pt x="410" y="2856"/>
                    <a:pt x="424" y="2908"/>
                    <a:pt x="441" y="2962"/>
                  </a:cubicBezTo>
                  <a:cubicBezTo>
                    <a:pt x="465" y="3030"/>
                    <a:pt x="488" y="3101"/>
                    <a:pt x="515" y="3170"/>
                  </a:cubicBezTo>
                  <a:cubicBezTo>
                    <a:pt x="533" y="3218"/>
                    <a:pt x="553" y="3265"/>
                    <a:pt x="570" y="3310"/>
                  </a:cubicBezTo>
                  <a:lnTo>
                    <a:pt x="573" y="3313"/>
                  </a:lnTo>
                  <a:cubicBezTo>
                    <a:pt x="573" y="3313"/>
                    <a:pt x="573" y="3313"/>
                    <a:pt x="573" y="3313"/>
                  </a:cubicBezTo>
                  <a:lnTo>
                    <a:pt x="573" y="3313"/>
                  </a:lnTo>
                  <a:cubicBezTo>
                    <a:pt x="573" y="3317"/>
                    <a:pt x="577" y="3323"/>
                    <a:pt x="580" y="3331"/>
                  </a:cubicBezTo>
                  <a:lnTo>
                    <a:pt x="582" y="3330"/>
                  </a:lnTo>
                  <a:lnTo>
                    <a:pt x="582" y="3330"/>
                  </a:lnTo>
                  <a:cubicBezTo>
                    <a:pt x="596" y="3360"/>
                    <a:pt x="611" y="3393"/>
                    <a:pt x="628" y="3422"/>
                  </a:cubicBezTo>
                  <a:cubicBezTo>
                    <a:pt x="658" y="3480"/>
                    <a:pt x="690" y="3535"/>
                    <a:pt x="720" y="3589"/>
                  </a:cubicBezTo>
                  <a:lnTo>
                    <a:pt x="723" y="3589"/>
                  </a:lnTo>
                  <a:cubicBezTo>
                    <a:pt x="727" y="3596"/>
                    <a:pt x="727" y="3606"/>
                    <a:pt x="727" y="3613"/>
                  </a:cubicBezTo>
                  <a:cubicBezTo>
                    <a:pt x="727" y="3620"/>
                    <a:pt x="727" y="3627"/>
                    <a:pt x="723" y="3633"/>
                  </a:cubicBezTo>
                  <a:cubicBezTo>
                    <a:pt x="720" y="3640"/>
                    <a:pt x="713" y="3644"/>
                    <a:pt x="707" y="3650"/>
                  </a:cubicBezTo>
                  <a:cubicBezTo>
                    <a:pt x="703" y="3654"/>
                    <a:pt x="693" y="3654"/>
                    <a:pt x="686" y="3654"/>
                  </a:cubicBezTo>
                  <a:cubicBezTo>
                    <a:pt x="679" y="3654"/>
                    <a:pt x="672" y="3654"/>
                    <a:pt x="666" y="3650"/>
                  </a:cubicBezTo>
                  <a:cubicBezTo>
                    <a:pt x="658" y="3644"/>
                    <a:pt x="652" y="3640"/>
                    <a:pt x="649" y="3633"/>
                  </a:cubicBezTo>
                  <a:cubicBezTo>
                    <a:pt x="614" y="3572"/>
                    <a:pt x="577" y="3515"/>
                    <a:pt x="546" y="3456"/>
                  </a:cubicBezTo>
                  <a:cubicBezTo>
                    <a:pt x="533" y="3422"/>
                    <a:pt x="515" y="3392"/>
                    <a:pt x="498" y="3357"/>
                  </a:cubicBezTo>
                  <a:lnTo>
                    <a:pt x="498" y="3354"/>
                  </a:lnTo>
                  <a:cubicBezTo>
                    <a:pt x="488" y="3337"/>
                    <a:pt x="482" y="3313"/>
                    <a:pt x="471" y="3290"/>
                  </a:cubicBezTo>
                  <a:lnTo>
                    <a:pt x="471" y="3286"/>
                  </a:lnTo>
                  <a:cubicBezTo>
                    <a:pt x="410" y="3136"/>
                    <a:pt x="359" y="2983"/>
                    <a:pt x="318" y="2826"/>
                  </a:cubicBezTo>
                  <a:cubicBezTo>
                    <a:pt x="281" y="2676"/>
                    <a:pt x="240" y="2522"/>
                    <a:pt x="202" y="2373"/>
                  </a:cubicBezTo>
                  <a:cubicBezTo>
                    <a:pt x="188" y="2329"/>
                    <a:pt x="178" y="2280"/>
                    <a:pt x="164" y="2236"/>
                  </a:cubicBezTo>
                  <a:cubicBezTo>
                    <a:pt x="155" y="2195"/>
                    <a:pt x="144" y="2158"/>
                    <a:pt x="134" y="2120"/>
                  </a:cubicBezTo>
                  <a:cubicBezTo>
                    <a:pt x="120" y="2049"/>
                    <a:pt x="103" y="1981"/>
                    <a:pt x="97" y="1916"/>
                  </a:cubicBezTo>
                  <a:cubicBezTo>
                    <a:pt x="93" y="1871"/>
                    <a:pt x="89" y="1830"/>
                    <a:pt x="89" y="1786"/>
                  </a:cubicBezTo>
                  <a:cubicBezTo>
                    <a:pt x="86" y="1752"/>
                    <a:pt x="83" y="1722"/>
                    <a:pt x="83" y="1695"/>
                  </a:cubicBezTo>
                  <a:lnTo>
                    <a:pt x="83" y="1681"/>
                  </a:lnTo>
                  <a:lnTo>
                    <a:pt x="83" y="1678"/>
                  </a:lnTo>
                  <a:cubicBezTo>
                    <a:pt x="83" y="1602"/>
                    <a:pt x="86" y="1527"/>
                    <a:pt x="93" y="1456"/>
                  </a:cubicBezTo>
                  <a:cubicBezTo>
                    <a:pt x="100" y="1377"/>
                    <a:pt x="103" y="1299"/>
                    <a:pt x="120" y="1228"/>
                  </a:cubicBezTo>
                  <a:cubicBezTo>
                    <a:pt x="127" y="1193"/>
                    <a:pt x="137" y="1163"/>
                    <a:pt x="147" y="1132"/>
                  </a:cubicBezTo>
                  <a:lnTo>
                    <a:pt x="181" y="1043"/>
                  </a:lnTo>
                  <a:lnTo>
                    <a:pt x="181" y="1043"/>
                  </a:lnTo>
                  <a:lnTo>
                    <a:pt x="182" y="1044"/>
                  </a:lnTo>
                  <a:cubicBezTo>
                    <a:pt x="205" y="979"/>
                    <a:pt x="229" y="918"/>
                    <a:pt x="257" y="856"/>
                  </a:cubicBezTo>
                  <a:lnTo>
                    <a:pt x="257" y="852"/>
                  </a:lnTo>
                  <a:cubicBezTo>
                    <a:pt x="281" y="795"/>
                    <a:pt x="304" y="737"/>
                    <a:pt x="331" y="685"/>
                  </a:cubicBezTo>
                  <a:lnTo>
                    <a:pt x="331" y="682"/>
                  </a:lnTo>
                  <a:cubicBezTo>
                    <a:pt x="396" y="563"/>
                    <a:pt x="477" y="452"/>
                    <a:pt x="569" y="347"/>
                  </a:cubicBezTo>
                  <a:lnTo>
                    <a:pt x="569" y="347"/>
                  </a:lnTo>
                  <a:lnTo>
                    <a:pt x="570" y="348"/>
                  </a:lnTo>
                  <a:cubicBezTo>
                    <a:pt x="614" y="294"/>
                    <a:pt x="665" y="244"/>
                    <a:pt x="715" y="200"/>
                  </a:cubicBezTo>
                  <a:lnTo>
                    <a:pt x="715" y="200"/>
                  </a:lnTo>
                  <a:lnTo>
                    <a:pt x="717" y="202"/>
                  </a:lnTo>
                  <a:cubicBezTo>
                    <a:pt x="764" y="161"/>
                    <a:pt x="822" y="127"/>
                    <a:pt x="877" y="86"/>
                  </a:cubicBezTo>
                  <a:cubicBezTo>
                    <a:pt x="880" y="83"/>
                    <a:pt x="883" y="83"/>
                    <a:pt x="891" y="83"/>
                  </a:cubicBezTo>
                  <a:close/>
                  <a:moveTo>
                    <a:pt x="891" y="1"/>
                  </a:moveTo>
                  <a:cubicBezTo>
                    <a:pt x="866" y="1"/>
                    <a:pt x="846" y="7"/>
                    <a:pt x="829" y="21"/>
                  </a:cubicBezTo>
                  <a:cubicBezTo>
                    <a:pt x="775" y="59"/>
                    <a:pt x="720" y="92"/>
                    <a:pt x="666" y="137"/>
                  </a:cubicBezTo>
                  <a:cubicBezTo>
                    <a:pt x="608" y="185"/>
                    <a:pt x="556" y="239"/>
                    <a:pt x="509" y="294"/>
                  </a:cubicBezTo>
                  <a:cubicBezTo>
                    <a:pt x="413" y="399"/>
                    <a:pt x="328" y="519"/>
                    <a:pt x="260" y="644"/>
                  </a:cubicBezTo>
                  <a:cubicBezTo>
                    <a:pt x="229" y="703"/>
                    <a:pt x="202" y="764"/>
                    <a:pt x="178" y="825"/>
                  </a:cubicBezTo>
                  <a:lnTo>
                    <a:pt x="180" y="826"/>
                  </a:lnTo>
                  <a:lnTo>
                    <a:pt x="180" y="826"/>
                  </a:lnTo>
                  <a:cubicBezTo>
                    <a:pt x="154" y="889"/>
                    <a:pt x="130" y="949"/>
                    <a:pt x="103" y="1013"/>
                  </a:cubicBezTo>
                  <a:lnTo>
                    <a:pt x="73" y="1102"/>
                  </a:lnTo>
                  <a:cubicBezTo>
                    <a:pt x="56" y="1139"/>
                    <a:pt x="48" y="1176"/>
                    <a:pt x="42" y="1210"/>
                  </a:cubicBezTo>
                  <a:cubicBezTo>
                    <a:pt x="21" y="1289"/>
                    <a:pt x="18" y="1371"/>
                    <a:pt x="12" y="1449"/>
                  </a:cubicBezTo>
                  <a:cubicBezTo>
                    <a:pt x="4" y="1524"/>
                    <a:pt x="1" y="1602"/>
                    <a:pt x="1" y="1678"/>
                  </a:cubicBezTo>
                  <a:lnTo>
                    <a:pt x="1" y="1695"/>
                  </a:lnTo>
                  <a:cubicBezTo>
                    <a:pt x="1" y="1728"/>
                    <a:pt x="4" y="1759"/>
                    <a:pt x="7" y="1793"/>
                  </a:cubicBezTo>
                  <a:lnTo>
                    <a:pt x="7" y="1793"/>
                  </a:lnTo>
                  <a:lnTo>
                    <a:pt x="7" y="1793"/>
                  </a:lnTo>
                  <a:cubicBezTo>
                    <a:pt x="8" y="1840"/>
                    <a:pt x="12" y="1880"/>
                    <a:pt x="15" y="1923"/>
                  </a:cubicBezTo>
                  <a:cubicBezTo>
                    <a:pt x="21" y="1997"/>
                    <a:pt x="42" y="2069"/>
                    <a:pt x="56" y="2137"/>
                  </a:cubicBezTo>
                  <a:cubicBezTo>
                    <a:pt x="65" y="2178"/>
                    <a:pt x="76" y="2219"/>
                    <a:pt x="86" y="2257"/>
                  </a:cubicBezTo>
                  <a:cubicBezTo>
                    <a:pt x="97" y="2301"/>
                    <a:pt x="110" y="2349"/>
                    <a:pt x="120" y="2393"/>
                  </a:cubicBezTo>
                  <a:cubicBezTo>
                    <a:pt x="161" y="2546"/>
                    <a:pt x="202" y="2697"/>
                    <a:pt x="240" y="2850"/>
                  </a:cubicBezTo>
                  <a:cubicBezTo>
                    <a:pt x="281" y="3006"/>
                    <a:pt x="331" y="3162"/>
                    <a:pt x="396" y="3316"/>
                  </a:cubicBezTo>
                  <a:lnTo>
                    <a:pt x="396" y="3316"/>
                  </a:lnTo>
                  <a:lnTo>
                    <a:pt x="393" y="3317"/>
                  </a:lnTo>
                  <a:cubicBezTo>
                    <a:pt x="403" y="3340"/>
                    <a:pt x="413" y="3367"/>
                    <a:pt x="427" y="3395"/>
                  </a:cubicBezTo>
                  <a:lnTo>
                    <a:pt x="428" y="3395"/>
                  </a:lnTo>
                  <a:lnTo>
                    <a:pt x="428" y="3395"/>
                  </a:lnTo>
                  <a:cubicBezTo>
                    <a:pt x="442" y="3427"/>
                    <a:pt x="458" y="3461"/>
                    <a:pt x="474" y="3490"/>
                  </a:cubicBezTo>
                  <a:cubicBezTo>
                    <a:pt x="509" y="3555"/>
                    <a:pt x="546" y="3613"/>
                    <a:pt x="577" y="3674"/>
                  </a:cubicBezTo>
                  <a:cubicBezTo>
                    <a:pt x="591" y="3694"/>
                    <a:pt x="608" y="3712"/>
                    <a:pt x="625" y="3722"/>
                  </a:cubicBezTo>
                  <a:cubicBezTo>
                    <a:pt x="645" y="3732"/>
                    <a:pt x="666" y="3735"/>
                    <a:pt x="686" y="3735"/>
                  </a:cubicBezTo>
                  <a:cubicBezTo>
                    <a:pt x="707" y="3735"/>
                    <a:pt x="730" y="3732"/>
                    <a:pt x="748" y="3719"/>
                  </a:cubicBezTo>
                  <a:lnTo>
                    <a:pt x="751" y="3719"/>
                  </a:lnTo>
                  <a:cubicBezTo>
                    <a:pt x="768" y="3708"/>
                    <a:pt x="784" y="3691"/>
                    <a:pt x="795" y="3671"/>
                  </a:cubicBezTo>
                  <a:cubicBezTo>
                    <a:pt x="805" y="3654"/>
                    <a:pt x="809" y="3633"/>
                    <a:pt x="809" y="3613"/>
                  </a:cubicBezTo>
                  <a:cubicBezTo>
                    <a:pt x="809" y="3592"/>
                    <a:pt x="805" y="3569"/>
                    <a:pt x="792" y="3551"/>
                  </a:cubicBezTo>
                  <a:cubicBezTo>
                    <a:pt x="761" y="3494"/>
                    <a:pt x="730" y="3439"/>
                    <a:pt x="699" y="3381"/>
                  </a:cubicBezTo>
                  <a:lnTo>
                    <a:pt x="698" y="3382"/>
                  </a:lnTo>
                  <a:lnTo>
                    <a:pt x="698" y="3382"/>
                  </a:lnTo>
                  <a:cubicBezTo>
                    <a:pt x="681" y="3349"/>
                    <a:pt x="665" y="3312"/>
                    <a:pt x="645" y="3276"/>
                  </a:cubicBezTo>
                  <a:lnTo>
                    <a:pt x="644" y="3276"/>
                  </a:lnTo>
                  <a:lnTo>
                    <a:pt x="644" y="3276"/>
                  </a:lnTo>
                  <a:cubicBezTo>
                    <a:pt x="628" y="3233"/>
                    <a:pt x="611" y="3186"/>
                    <a:pt x="591" y="3142"/>
                  </a:cubicBezTo>
                  <a:cubicBezTo>
                    <a:pt x="567" y="3074"/>
                    <a:pt x="543" y="3003"/>
                    <a:pt x="519" y="2935"/>
                  </a:cubicBezTo>
                  <a:cubicBezTo>
                    <a:pt x="502" y="2887"/>
                    <a:pt x="488" y="2836"/>
                    <a:pt x="474" y="2782"/>
                  </a:cubicBezTo>
                  <a:cubicBezTo>
                    <a:pt x="457" y="2727"/>
                    <a:pt x="441" y="2669"/>
                    <a:pt x="427" y="2611"/>
                  </a:cubicBezTo>
                  <a:cubicBezTo>
                    <a:pt x="393" y="2482"/>
                    <a:pt x="359" y="2356"/>
                    <a:pt x="328" y="2230"/>
                  </a:cubicBezTo>
                  <a:cubicBezTo>
                    <a:pt x="311" y="2175"/>
                    <a:pt x="298" y="2120"/>
                    <a:pt x="287" y="2069"/>
                  </a:cubicBezTo>
                  <a:cubicBezTo>
                    <a:pt x="277" y="2038"/>
                    <a:pt x="270" y="2005"/>
                    <a:pt x="267" y="1974"/>
                  </a:cubicBezTo>
                  <a:lnTo>
                    <a:pt x="267" y="1970"/>
                  </a:lnTo>
                  <a:cubicBezTo>
                    <a:pt x="260" y="1950"/>
                    <a:pt x="260" y="1929"/>
                    <a:pt x="257" y="1909"/>
                  </a:cubicBezTo>
                  <a:cubicBezTo>
                    <a:pt x="250" y="1827"/>
                    <a:pt x="243" y="1745"/>
                    <a:pt x="243" y="1664"/>
                  </a:cubicBezTo>
                  <a:lnTo>
                    <a:pt x="243" y="1619"/>
                  </a:lnTo>
                  <a:cubicBezTo>
                    <a:pt x="243" y="1531"/>
                    <a:pt x="252" y="1444"/>
                    <a:pt x="259" y="1353"/>
                  </a:cubicBezTo>
                  <a:lnTo>
                    <a:pt x="259" y="1353"/>
                  </a:lnTo>
                  <a:lnTo>
                    <a:pt x="260" y="1354"/>
                  </a:lnTo>
                  <a:lnTo>
                    <a:pt x="260" y="1350"/>
                  </a:lnTo>
                  <a:lnTo>
                    <a:pt x="259" y="1350"/>
                  </a:lnTo>
                  <a:lnTo>
                    <a:pt x="259" y="1350"/>
                  </a:lnTo>
                  <a:cubicBezTo>
                    <a:pt x="260" y="1348"/>
                    <a:pt x="260" y="1345"/>
                    <a:pt x="260" y="1343"/>
                  </a:cubicBezTo>
                  <a:lnTo>
                    <a:pt x="260" y="1343"/>
                  </a:lnTo>
                  <a:lnTo>
                    <a:pt x="260" y="1343"/>
                  </a:lnTo>
                  <a:cubicBezTo>
                    <a:pt x="267" y="1299"/>
                    <a:pt x="273" y="1258"/>
                    <a:pt x="287" y="1217"/>
                  </a:cubicBezTo>
                  <a:lnTo>
                    <a:pt x="285" y="1217"/>
                  </a:lnTo>
                  <a:lnTo>
                    <a:pt x="285" y="1217"/>
                  </a:lnTo>
                  <a:cubicBezTo>
                    <a:pt x="299" y="1177"/>
                    <a:pt x="315" y="1137"/>
                    <a:pt x="328" y="1098"/>
                  </a:cubicBezTo>
                  <a:cubicBezTo>
                    <a:pt x="359" y="1020"/>
                    <a:pt x="389" y="941"/>
                    <a:pt x="424" y="863"/>
                  </a:cubicBezTo>
                  <a:lnTo>
                    <a:pt x="421" y="862"/>
                  </a:lnTo>
                  <a:lnTo>
                    <a:pt x="421" y="862"/>
                  </a:lnTo>
                  <a:cubicBezTo>
                    <a:pt x="422" y="861"/>
                    <a:pt x="422" y="860"/>
                    <a:pt x="423" y="859"/>
                  </a:cubicBezTo>
                  <a:lnTo>
                    <a:pt x="423" y="859"/>
                  </a:lnTo>
                  <a:lnTo>
                    <a:pt x="424" y="860"/>
                  </a:lnTo>
                  <a:cubicBezTo>
                    <a:pt x="424" y="856"/>
                    <a:pt x="427" y="856"/>
                    <a:pt x="427" y="852"/>
                  </a:cubicBezTo>
                  <a:lnTo>
                    <a:pt x="426" y="852"/>
                  </a:lnTo>
                  <a:lnTo>
                    <a:pt x="426" y="852"/>
                  </a:lnTo>
                  <a:cubicBezTo>
                    <a:pt x="450" y="798"/>
                    <a:pt x="475" y="748"/>
                    <a:pt x="506" y="699"/>
                  </a:cubicBezTo>
                  <a:cubicBezTo>
                    <a:pt x="542" y="643"/>
                    <a:pt x="577" y="590"/>
                    <a:pt x="617" y="535"/>
                  </a:cubicBezTo>
                  <a:lnTo>
                    <a:pt x="617" y="535"/>
                  </a:lnTo>
                  <a:lnTo>
                    <a:pt x="618" y="536"/>
                  </a:lnTo>
                  <a:cubicBezTo>
                    <a:pt x="619" y="535"/>
                    <a:pt x="620" y="534"/>
                    <a:pt x="621" y="533"/>
                  </a:cubicBezTo>
                  <a:lnTo>
                    <a:pt x="621" y="533"/>
                  </a:lnTo>
                  <a:cubicBezTo>
                    <a:pt x="622" y="532"/>
                    <a:pt x="623" y="531"/>
                    <a:pt x="625" y="529"/>
                  </a:cubicBezTo>
                  <a:cubicBezTo>
                    <a:pt x="628" y="525"/>
                    <a:pt x="628" y="522"/>
                    <a:pt x="631" y="519"/>
                  </a:cubicBezTo>
                  <a:lnTo>
                    <a:pt x="631" y="519"/>
                  </a:lnTo>
                  <a:cubicBezTo>
                    <a:pt x="631" y="519"/>
                    <a:pt x="631" y="519"/>
                    <a:pt x="631" y="519"/>
                  </a:cubicBezTo>
                  <a:lnTo>
                    <a:pt x="631" y="518"/>
                  </a:lnTo>
                  <a:lnTo>
                    <a:pt x="631" y="518"/>
                  </a:lnTo>
                  <a:cubicBezTo>
                    <a:pt x="632" y="517"/>
                    <a:pt x="633" y="516"/>
                    <a:pt x="634" y="515"/>
                  </a:cubicBezTo>
                  <a:lnTo>
                    <a:pt x="634" y="515"/>
                  </a:lnTo>
                  <a:cubicBezTo>
                    <a:pt x="634" y="515"/>
                    <a:pt x="635" y="515"/>
                    <a:pt x="635" y="514"/>
                  </a:cubicBezTo>
                  <a:lnTo>
                    <a:pt x="635" y="514"/>
                  </a:lnTo>
                  <a:cubicBezTo>
                    <a:pt x="692" y="445"/>
                    <a:pt x="752" y="375"/>
                    <a:pt x="818" y="320"/>
                  </a:cubicBezTo>
                  <a:lnTo>
                    <a:pt x="818" y="320"/>
                  </a:lnTo>
                  <a:lnTo>
                    <a:pt x="819" y="321"/>
                  </a:lnTo>
                  <a:cubicBezTo>
                    <a:pt x="820" y="319"/>
                    <a:pt x="821" y="318"/>
                    <a:pt x="822" y="317"/>
                  </a:cubicBezTo>
                  <a:lnTo>
                    <a:pt x="822" y="317"/>
                  </a:lnTo>
                  <a:cubicBezTo>
                    <a:pt x="825" y="316"/>
                    <a:pt x="827" y="315"/>
                    <a:pt x="829" y="314"/>
                  </a:cubicBezTo>
                  <a:lnTo>
                    <a:pt x="829" y="314"/>
                  </a:lnTo>
                  <a:lnTo>
                    <a:pt x="829" y="314"/>
                  </a:lnTo>
                  <a:cubicBezTo>
                    <a:pt x="870" y="284"/>
                    <a:pt x="911" y="253"/>
                    <a:pt x="955" y="226"/>
                  </a:cubicBezTo>
                  <a:lnTo>
                    <a:pt x="955" y="222"/>
                  </a:lnTo>
                  <a:lnTo>
                    <a:pt x="959" y="222"/>
                  </a:lnTo>
                  <a:cubicBezTo>
                    <a:pt x="965" y="215"/>
                    <a:pt x="976" y="209"/>
                    <a:pt x="986" y="195"/>
                  </a:cubicBezTo>
                  <a:cubicBezTo>
                    <a:pt x="996" y="185"/>
                    <a:pt x="1003" y="171"/>
                    <a:pt x="1006" y="154"/>
                  </a:cubicBezTo>
                  <a:cubicBezTo>
                    <a:pt x="1009" y="144"/>
                    <a:pt x="1013" y="133"/>
                    <a:pt x="1013" y="123"/>
                  </a:cubicBezTo>
                  <a:cubicBezTo>
                    <a:pt x="1013" y="100"/>
                    <a:pt x="1006" y="83"/>
                    <a:pt x="996" y="62"/>
                  </a:cubicBezTo>
                  <a:cubicBezTo>
                    <a:pt x="986" y="42"/>
                    <a:pt x="968" y="28"/>
                    <a:pt x="952" y="18"/>
                  </a:cubicBezTo>
                  <a:cubicBezTo>
                    <a:pt x="932" y="7"/>
                    <a:pt x="911" y="1"/>
                    <a:pt x="891" y="1"/>
                  </a:cubicBezTo>
                  <a:close/>
                </a:path>
              </a:pathLst>
            </a:custGeom>
            <a:solidFill>
              <a:srgbClr val="303F46"/>
            </a:solidFill>
            <a:ln>
              <a:noFill/>
            </a:ln>
          </p:spPr>
          <p:txBody>
            <a:bodyPr spcFirstLastPara="1" wrap="square" lIns="97520" tIns="97520" rIns="97520" bIns="97520" anchor="ctr" anchorCtr="0">
              <a:noAutofit/>
            </a:bodyPr>
            <a:lstStyle/>
            <a:p>
              <a:endParaRPr sz="1920"/>
            </a:p>
          </p:txBody>
        </p:sp>
        <p:sp>
          <p:nvSpPr>
            <p:cNvPr id="96" name="Google Shape;2361;p49">
              <a:extLst>
                <a:ext uri="{FF2B5EF4-FFF2-40B4-BE49-F238E27FC236}">
                  <a16:creationId xmlns:a16="http://schemas.microsoft.com/office/drawing/2014/main" id="{8BFD19A7-E596-490C-B4F2-5E59292F494E}"/>
                </a:ext>
              </a:extLst>
            </p:cNvPr>
            <p:cNvSpPr/>
            <p:nvPr/>
          </p:nvSpPr>
          <p:spPr>
            <a:xfrm>
              <a:off x="4727200" y="3622925"/>
              <a:ext cx="265400" cy="460075"/>
            </a:xfrm>
            <a:custGeom>
              <a:avLst/>
              <a:gdLst/>
              <a:ahLst/>
              <a:cxnLst/>
              <a:rect l="l" t="t" r="r" b="b"/>
              <a:pathLst>
                <a:path w="10616" h="18403" extrusionOk="0">
                  <a:moveTo>
                    <a:pt x="10200" y="1940"/>
                  </a:moveTo>
                  <a:lnTo>
                    <a:pt x="10200" y="1940"/>
                  </a:lnTo>
                  <a:cubicBezTo>
                    <a:pt x="10201" y="1941"/>
                    <a:pt x="10202" y="1941"/>
                    <a:pt x="10202" y="1941"/>
                  </a:cubicBezTo>
                  <a:lnTo>
                    <a:pt x="10202" y="1941"/>
                  </a:lnTo>
                  <a:cubicBezTo>
                    <a:pt x="10202" y="1941"/>
                    <a:pt x="10201" y="1941"/>
                    <a:pt x="10200" y="1940"/>
                  </a:cubicBezTo>
                  <a:close/>
                  <a:moveTo>
                    <a:pt x="1680" y="2335"/>
                  </a:moveTo>
                  <a:lnTo>
                    <a:pt x="1680" y="2335"/>
                  </a:lnTo>
                  <a:cubicBezTo>
                    <a:pt x="1680" y="2337"/>
                    <a:pt x="1680" y="2337"/>
                    <a:pt x="1679" y="2338"/>
                  </a:cubicBezTo>
                  <a:lnTo>
                    <a:pt x="1679" y="2338"/>
                  </a:lnTo>
                  <a:cubicBezTo>
                    <a:pt x="1679" y="2337"/>
                    <a:pt x="1680" y="2336"/>
                    <a:pt x="1680" y="2335"/>
                  </a:cubicBezTo>
                  <a:close/>
                  <a:moveTo>
                    <a:pt x="515" y="5498"/>
                  </a:moveTo>
                  <a:cubicBezTo>
                    <a:pt x="513" y="5509"/>
                    <a:pt x="512" y="5520"/>
                    <a:pt x="511" y="5530"/>
                  </a:cubicBezTo>
                  <a:lnTo>
                    <a:pt x="511" y="5530"/>
                  </a:lnTo>
                  <a:cubicBezTo>
                    <a:pt x="513" y="5519"/>
                    <a:pt x="515" y="5509"/>
                    <a:pt x="515" y="5498"/>
                  </a:cubicBezTo>
                  <a:close/>
                  <a:moveTo>
                    <a:pt x="6124" y="17613"/>
                  </a:moveTo>
                  <a:cubicBezTo>
                    <a:pt x="6124" y="17613"/>
                    <a:pt x="6126" y="17615"/>
                    <a:pt x="6128" y="17616"/>
                  </a:cubicBezTo>
                  <a:lnTo>
                    <a:pt x="6128" y="17616"/>
                  </a:lnTo>
                  <a:cubicBezTo>
                    <a:pt x="6127" y="17613"/>
                    <a:pt x="6124" y="17613"/>
                    <a:pt x="6124" y="17613"/>
                  </a:cubicBezTo>
                  <a:close/>
                  <a:moveTo>
                    <a:pt x="6128" y="17616"/>
                  </a:moveTo>
                  <a:cubicBezTo>
                    <a:pt x="6128" y="17616"/>
                    <a:pt x="6128" y="17617"/>
                    <a:pt x="6128" y="17617"/>
                  </a:cubicBezTo>
                  <a:lnTo>
                    <a:pt x="6131" y="17617"/>
                  </a:lnTo>
                  <a:cubicBezTo>
                    <a:pt x="6130" y="17617"/>
                    <a:pt x="6129" y="17616"/>
                    <a:pt x="6128" y="17616"/>
                  </a:cubicBezTo>
                  <a:close/>
                  <a:moveTo>
                    <a:pt x="6142" y="17620"/>
                  </a:moveTo>
                  <a:cubicBezTo>
                    <a:pt x="6143" y="17621"/>
                    <a:pt x="6145" y="17622"/>
                    <a:pt x="6147" y="17622"/>
                  </a:cubicBezTo>
                  <a:lnTo>
                    <a:pt x="6147" y="17622"/>
                  </a:lnTo>
                  <a:cubicBezTo>
                    <a:pt x="6145" y="17622"/>
                    <a:pt x="6144" y="17621"/>
                    <a:pt x="6142" y="17620"/>
                  </a:cubicBezTo>
                  <a:close/>
                  <a:moveTo>
                    <a:pt x="5767" y="1"/>
                  </a:moveTo>
                  <a:cubicBezTo>
                    <a:pt x="5126" y="1"/>
                    <a:pt x="4485" y="127"/>
                    <a:pt x="3889" y="348"/>
                  </a:cubicBezTo>
                  <a:cubicBezTo>
                    <a:pt x="3190" y="608"/>
                    <a:pt x="2553" y="1003"/>
                    <a:pt x="2007" y="1507"/>
                  </a:cubicBezTo>
                  <a:cubicBezTo>
                    <a:pt x="1735" y="1759"/>
                    <a:pt x="1496" y="2046"/>
                    <a:pt x="1282" y="2352"/>
                  </a:cubicBezTo>
                  <a:cubicBezTo>
                    <a:pt x="1064" y="2659"/>
                    <a:pt x="889" y="2993"/>
                    <a:pt x="746" y="3340"/>
                  </a:cubicBezTo>
                  <a:cubicBezTo>
                    <a:pt x="614" y="3672"/>
                    <a:pt x="508" y="4009"/>
                    <a:pt x="419" y="4353"/>
                  </a:cubicBezTo>
                  <a:cubicBezTo>
                    <a:pt x="327" y="4701"/>
                    <a:pt x="260" y="5055"/>
                    <a:pt x="211" y="5413"/>
                  </a:cubicBezTo>
                  <a:cubicBezTo>
                    <a:pt x="0" y="6909"/>
                    <a:pt x="109" y="8439"/>
                    <a:pt x="433" y="9908"/>
                  </a:cubicBezTo>
                  <a:cubicBezTo>
                    <a:pt x="600" y="10665"/>
                    <a:pt x="825" y="11404"/>
                    <a:pt x="1104" y="12123"/>
                  </a:cubicBezTo>
                  <a:cubicBezTo>
                    <a:pt x="1380" y="12825"/>
                    <a:pt x="1707" y="13507"/>
                    <a:pt x="2089" y="14154"/>
                  </a:cubicBezTo>
                  <a:cubicBezTo>
                    <a:pt x="2454" y="14775"/>
                    <a:pt x="2870" y="15364"/>
                    <a:pt x="3340" y="15906"/>
                  </a:cubicBezTo>
                  <a:cubicBezTo>
                    <a:pt x="3575" y="16178"/>
                    <a:pt x="3827" y="16438"/>
                    <a:pt x="4096" y="16680"/>
                  </a:cubicBezTo>
                  <a:cubicBezTo>
                    <a:pt x="4403" y="16955"/>
                    <a:pt x="4734" y="17201"/>
                    <a:pt x="5085" y="17422"/>
                  </a:cubicBezTo>
                  <a:cubicBezTo>
                    <a:pt x="5852" y="17906"/>
                    <a:pt x="6728" y="18237"/>
                    <a:pt x="7627" y="18353"/>
                  </a:cubicBezTo>
                  <a:cubicBezTo>
                    <a:pt x="7870" y="18386"/>
                    <a:pt x="8113" y="18402"/>
                    <a:pt x="8357" y="18402"/>
                  </a:cubicBezTo>
                  <a:cubicBezTo>
                    <a:pt x="8568" y="18402"/>
                    <a:pt x="8779" y="18390"/>
                    <a:pt x="8991" y="18366"/>
                  </a:cubicBezTo>
                  <a:cubicBezTo>
                    <a:pt x="9454" y="18312"/>
                    <a:pt x="9907" y="18196"/>
                    <a:pt x="10340" y="18022"/>
                  </a:cubicBezTo>
                  <a:cubicBezTo>
                    <a:pt x="10381" y="18005"/>
                    <a:pt x="10411" y="17988"/>
                    <a:pt x="10435" y="17951"/>
                  </a:cubicBezTo>
                  <a:cubicBezTo>
                    <a:pt x="10456" y="17913"/>
                    <a:pt x="10463" y="17869"/>
                    <a:pt x="10452" y="17828"/>
                  </a:cubicBezTo>
                  <a:cubicBezTo>
                    <a:pt x="10443" y="17787"/>
                    <a:pt x="10415" y="17753"/>
                    <a:pt x="10377" y="17732"/>
                  </a:cubicBezTo>
                  <a:cubicBezTo>
                    <a:pt x="10358" y="17719"/>
                    <a:pt x="10328" y="17710"/>
                    <a:pt x="10300" y="17710"/>
                  </a:cubicBezTo>
                  <a:cubicBezTo>
                    <a:pt x="10285" y="17710"/>
                    <a:pt x="10270" y="17713"/>
                    <a:pt x="10258" y="17719"/>
                  </a:cubicBezTo>
                  <a:cubicBezTo>
                    <a:pt x="9863" y="17875"/>
                    <a:pt x="9450" y="17985"/>
                    <a:pt x="9032" y="18042"/>
                  </a:cubicBezTo>
                  <a:lnTo>
                    <a:pt x="9038" y="18042"/>
                  </a:lnTo>
                  <a:cubicBezTo>
                    <a:pt x="8813" y="18070"/>
                    <a:pt x="8586" y="18084"/>
                    <a:pt x="8361" y="18084"/>
                  </a:cubicBezTo>
                  <a:cubicBezTo>
                    <a:pt x="8115" y="18084"/>
                    <a:pt x="7870" y="18068"/>
                    <a:pt x="7627" y="18036"/>
                  </a:cubicBezTo>
                  <a:lnTo>
                    <a:pt x="7627" y="18036"/>
                  </a:lnTo>
                  <a:cubicBezTo>
                    <a:pt x="7630" y="18036"/>
                    <a:pt x="7633" y="18037"/>
                    <a:pt x="7637" y="18038"/>
                  </a:cubicBezTo>
                  <a:lnTo>
                    <a:pt x="7637" y="18038"/>
                  </a:lnTo>
                  <a:cubicBezTo>
                    <a:pt x="7125" y="17966"/>
                    <a:pt x="6630" y="17825"/>
                    <a:pt x="6156" y="17626"/>
                  </a:cubicBezTo>
                  <a:lnTo>
                    <a:pt x="6156" y="17626"/>
                  </a:lnTo>
                  <a:cubicBezTo>
                    <a:pt x="6153" y="17625"/>
                    <a:pt x="6150" y="17624"/>
                    <a:pt x="6147" y="17622"/>
                  </a:cubicBezTo>
                  <a:lnTo>
                    <a:pt x="6147" y="17622"/>
                  </a:lnTo>
                  <a:cubicBezTo>
                    <a:pt x="6148" y="17623"/>
                    <a:pt x="6148" y="17623"/>
                    <a:pt x="6148" y="17623"/>
                  </a:cubicBezTo>
                  <a:cubicBezTo>
                    <a:pt x="6146" y="17622"/>
                    <a:pt x="6144" y="17621"/>
                    <a:pt x="6142" y="17620"/>
                  </a:cubicBezTo>
                  <a:lnTo>
                    <a:pt x="6142" y="17620"/>
                  </a:lnTo>
                  <a:cubicBezTo>
                    <a:pt x="6142" y="17620"/>
                    <a:pt x="6142" y="17620"/>
                    <a:pt x="6142" y="17620"/>
                  </a:cubicBezTo>
                  <a:lnTo>
                    <a:pt x="6142" y="17620"/>
                  </a:lnTo>
                  <a:cubicBezTo>
                    <a:pt x="6142" y="17620"/>
                    <a:pt x="6142" y="17620"/>
                    <a:pt x="6142" y="17620"/>
                  </a:cubicBezTo>
                  <a:lnTo>
                    <a:pt x="6142" y="17620"/>
                  </a:lnTo>
                  <a:cubicBezTo>
                    <a:pt x="6139" y="17619"/>
                    <a:pt x="6136" y="17618"/>
                    <a:pt x="6133" y="17618"/>
                  </a:cubicBezTo>
                  <a:lnTo>
                    <a:pt x="6133" y="17618"/>
                  </a:lnTo>
                  <a:cubicBezTo>
                    <a:pt x="6133" y="17617"/>
                    <a:pt x="6132" y="17617"/>
                    <a:pt x="6131" y="17617"/>
                  </a:cubicBezTo>
                  <a:lnTo>
                    <a:pt x="6131" y="17617"/>
                  </a:lnTo>
                  <a:cubicBezTo>
                    <a:pt x="6132" y="17617"/>
                    <a:pt x="6132" y="17617"/>
                    <a:pt x="6132" y="17617"/>
                  </a:cubicBezTo>
                  <a:lnTo>
                    <a:pt x="6132" y="17617"/>
                  </a:lnTo>
                  <a:cubicBezTo>
                    <a:pt x="6131" y="17617"/>
                    <a:pt x="6129" y="17617"/>
                    <a:pt x="6128" y="17617"/>
                  </a:cubicBezTo>
                  <a:cubicBezTo>
                    <a:pt x="5620" y="17392"/>
                    <a:pt x="5139" y="17106"/>
                    <a:pt x="4697" y="16768"/>
                  </a:cubicBezTo>
                  <a:cubicBezTo>
                    <a:pt x="4138" y="16332"/>
                    <a:pt x="3650" y="15814"/>
                    <a:pt x="3213" y="15256"/>
                  </a:cubicBezTo>
                  <a:lnTo>
                    <a:pt x="3213" y="15256"/>
                  </a:lnTo>
                  <a:cubicBezTo>
                    <a:pt x="3213" y="15257"/>
                    <a:pt x="3214" y="15258"/>
                    <a:pt x="3214" y="15258"/>
                  </a:cubicBezTo>
                  <a:lnTo>
                    <a:pt x="3212" y="15255"/>
                  </a:lnTo>
                  <a:lnTo>
                    <a:pt x="3212" y="15255"/>
                  </a:lnTo>
                  <a:cubicBezTo>
                    <a:pt x="3212" y="15256"/>
                    <a:pt x="3213" y="15256"/>
                    <a:pt x="3213" y="15256"/>
                  </a:cubicBezTo>
                  <a:lnTo>
                    <a:pt x="3213" y="15256"/>
                  </a:lnTo>
                  <a:cubicBezTo>
                    <a:pt x="3212" y="15254"/>
                    <a:pt x="3210" y="15252"/>
                    <a:pt x="3209" y="15250"/>
                  </a:cubicBezTo>
                  <a:lnTo>
                    <a:pt x="3209" y="15250"/>
                  </a:lnTo>
                  <a:lnTo>
                    <a:pt x="3212" y="15255"/>
                  </a:lnTo>
                  <a:lnTo>
                    <a:pt x="3212" y="15255"/>
                  </a:lnTo>
                  <a:cubicBezTo>
                    <a:pt x="3209" y="15252"/>
                    <a:pt x="3207" y="15248"/>
                    <a:pt x="3204" y="15245"/>
                  </a:cubicBezTo>
                  <a:lnTo>
                    <a:pt x="3204" y="15245"/>
                  </a:lnTo>
                  <a:cubicBezTo>
                    <a:pt x="3206" y="15247"/>
                    <a:pt x="3207" y="15248"/>
                    <a:pt x="3209" y="15250"/>
                  </a:cubicBezTo>
                  <a:lnTo>
                    <a:pt x="3209" y="15250"/>
                  </a:lnTo>
                  <a:lnTo>
                    <a:pt x="3197" y="15231"/>
                  </a:lnTo>
                  <a:lnTo>
                    <a:pt x="3197" y="15231"/>
                  </a:lnTo>
                  <a:cubicBezTo>
                    <a:pt x="3197" y="15231"/>
                    <a:pt x="3197" y="15232"/>
                    <a:pt x="3197" y="15232"/>
                  </a:cubicBezTo>
                  <a:lnTo>
                    <a:pt x="3197" y="15232"/>
                  </a:lnTo>
                  <a:cubicBezTo>
                    <a:pt x="3196" y="15232"/>
                    <a:pt x="3196" y="15231"/>
                    <a:pt x="3196" y="15231"/>
                  </a:cubicBezTo>
                  <a:lnTo>
                    <a:pt x="3196" y="15231"/>
                  </a:lnTo>
                  <a:cubicBezTo>
                    <a:pt x="3196" y="15231"/>
                    <a:pt x="3196" y="15231"/>
                    <a:pt x="3197" y="15231"/>
                  </a:cubicBezTo>
                  <a:cubicBezTo>
                    <a:pt x="3196" y="15231"/>
                    <a:pt x="3196" y="15231"/>
                    <a:pt x="3196" y="15231"/>
                  </a:cubicBezTo>
                  <a:lnTo>
                    <a:pt x="3196" y="15231"/>
                  </a:lnTo>
                  <a:cubicBezTo>
                    <a:pt x="3195" y="15230"/>
                    <a:pt x="3194" y="15229"/>
                    <a:pt x="3193" y="15228"/>
                  </a:cubicBezTo>
                  <a:lnTo>
                    <a:pt x="3193" y="15228"/>
                  </a:lnTo>
                  <a:cubicBezTo>
                    <a:pt x="3193" y="15229"/>
                    <a:pt x="3193" y="15229"/>
                    <a:pt x="3193" y="15229"/>
                  </a:cubicBezTo>
                  <a:lnTo>
                    <a:pt x="3193" y="15229"/>
                  </a:lnTo>
                  <a:cubicBezTo>
                    <a:pt x="3193" y="15229"/>
                    <a:pt x="3192" y="15228"/>
                    <a:pt x="3190" y="15228"/>
                  </a:cubicBezTo>
                  <a:lnTo>
                    <a:pt x="3193" y="15228"/>
                  </a:lnTo>
                  <a:cubicBezTo>
                    <a:pt x="2519" y="14349"/>
                    <a:pt x="1973" y="13377"/>
                    <a:pt x="1540" y="12358"/>
                  </a:cubicBezTo>
                  <a:cubicBezTo>
                    <a:pt x="1046" y="11169"/>
                    <a:pt x="702" y="9918"/>
                    <a:pt x="529" y="8644"/>
                  </a:cubicBezTo>
                  <a:lnTo>
                    <a:pt x="529" y="8644"/>
                  </a:lnTo>
                  <a:cubicBezTo>
                    <a:pt x="532" y="8657"/>
                    <a:pt x="532" y="8671"/>
                    <a:pt x="535" y="8685"/>
                  </a:cubicBezTo>
                  <a:cubicBezTo>
                    <a:pt x="397" y="7639"/>
                    <a:pt x="375" y="6580"/>
                    <a:pt x="511" y="5530"/>
                  </a:cubicBezTo>
                  <a:lnTo>
                    <a:pt x="511" y="5530"/>
                  </a:lnTo>
                  <a:cubicBezTo>
                    <a:pt x="510" y="5534"/>
                    <a:pt x="509" y="5538"/>
                    <a:pt x="508" y="5542"/>
                  </a:cubicBezTo>
                  <a:cubicBezTo>
                    <a:pt x="610" y="4803"/>
                    <a:pt x="787" y="4067"/>
                    <a:pt x="1073" y="3375"/>
                  </a:cubicBezTo>
                  <a:cubicBezTo>
                    <a:pt x="1230" y="3010"/>
                    <a:pt x="1432" y="2670"/>
                    <a:pt x="1666" y="2352"/>
                  </a:cubicBezTo>
                  <a:lnTo>
                    <a:pt x="1666" y="2352"/>
                  </a:lnTo>
                  <a:cubicBezTo>
                    <a:pt x="1666" y="2356"/>
                    <a:pt x="1663" y="2359"/>
                    <a:pt x="1663" y="2363"/>
                  </a:cubicBezTo>
                  <a:cubicBezTo>
                    <a:pt x="1665" y="2358"/>
                    <a:pt x="1668" y="2354"/>
                    <a:pt x="1671" y="2350"/>
                  </a:cubicBezTo>
                  <a:lnTo>
                    <a:pt x="1671" y="2350"/>
                  </a:lnTo>
                  <a:cubicBezTo>
                    <a:pt x="1673" y="2348"/>
                    <a:pt x="1675" y="2346"/>
                    <a:pt x="1676" y="2343"/>
                  </a:cubicBezTo>
                  <a:lnTo>
                    <a:pt x="1676" y="2343"/>
                  </a:lnTo>
                  <a:cubicBezTo>
                    <a:pt x="1676" y="2343"/>
                    <a:pt x="1677" y="2343"/>
                    <a:pt x="1677" y="2342"/>
                  </a:cubicBezTo>
                  <a:lnTo>
                    <a:pt x="1677" y="2342"/>
                  </a:lnTo>
                  <a:lnTo>
                    <a:pt x="1676" y="2343"/>
                  </a:lnTo>
                  <a:lnTo>
                    <a:pt x="1676" y="2343"/>
                  </a:lnTo>
                  <a:cubicBezTo>
                    <a:pt x="1676" y="2343"/>
                    <a:pt x="1677" y="2342"/>
                    <a:pt x="1677" y="2342"/>
                  </a:cubicBezTo>
                  <a:lnTo>
                    <a:pt x="1677" y="2342"/>
                  </a:lnTo>
                  <a:cubicBezTo>
                    <a:pt x="1677" y="2342"/>
                    <a:pt x="1677" y="2342"/>
                    <a:pt x="1677" y="2342"/>
                  </a:cubicBezTo>
                  <a:cubicBezTo>
                    <a:pt x="1680" y="2338"/>
                    <a:pt x="1684" y="2335"/>
                    <a:pt x="1687" y="2329"/>
                  </a:cubicBezTo>
                  <a:lnTo>
                    <a:pt x="1687" y="2329"/>
                  </a:lnTo>
                  <a:cubicBezTo>
                    <a:pt x="1684" y="2332"/>
                    <a:pt x="1684" y="2335"/>
                    <a:pt x="1680" y="2335"/>
                  </a:cubicBezTo>
                  <a:cubicBezTo>
                    <a:pt x="1949" y="1991"/>
                    <a:pt x="2259" y="1688"/>
                    <a:pt x="2600" y="1418"/>
                  </a:cubicBezTo>
                  <a:cubicBezTo>
                    <a:pt x="2968" y="1139"/>
                    <a:pt x="3364" y="907"/>
                    <a:pt x="3786" y="727"/>
                  </a:cubicBezTo>
                  <a:lnTo>
                    <a:pt x="3786" y="727"/>
                  </a:lnTo>
                  <a:cubicBezTo>
                    <a:pt x="3780" y="730"/>
                    <a:pt x="3772" y="734"/>
                    <a:pt x="3766" y="737"/>
                  </a:cubicBezTo>
                  <a:cubicBezTo>
                    <a:pt x="4195" y="559"/>
                    <a:pt x="4642" y="433"/>
                    <a:pt x="5102" y="366"/>
                  </a:cubicBezTo>
                  <a:lnTo>
                    <a:pt x="5092" y="366"/>
                  </a:lnTo>
                  <a:cubicBezTo>
                    <a:pt x="5318" y="336"/>
                    <a:pt x="5545" y="322"/>
                    <a:pt x="5771" y="322"/>
                  </a:cubicBezTo>
                  <a:cubicBezTo>
                    <a:pt x="5990" y="322"/>
                    <a:pt x="6209" y="335"/>
                    <a:pt x="6427" y="362"/>
                  </a:cubicBezTo>
                  <a:cubicBezTo>
                    <a:pt x="6414" y="359"/>
                    <a:pt x="6400" y="359"/>
                    <a:pt x="6383" y="355"/>
                  </a:cubicBezTo>
                  <a:lnTo>
                    <a:pt x="6383" y="355"/>
                  </a:lnTo>
                  <a:cubicBezTo>
                    <a:pt x="7096" y="454"/>
                    <a:pt x="7788" y="666"/>
                    <a:pt x="8448" y="941"/>
                  </a:cubicBezTo>
                  <a:cubicBezTo>
                    <a:pt x="9065" y="1204"/>
                    <a:pt x="9658" y="1525"/>
                    <a:pt x="10190" y="1929"/>
                  </a:cubicBezTo>
                  <a:cubicBezTo>
                    <a:pt x="10198" y="1935"/>
                    <a:pt x="10204" y="1941"/>
                    <a:pt x="10209" y="1944"/>
                  </a:cubicBezTo>
                  <a:lnTo>
                    <a:pt x="10209" y="1944"/>
                  </a:lnTo>
                  <a:cubicBezTo>
                    <a:pt x="10207" y="1943"/>
                    <a:pt x="10204" y="1943"/>
                    <a:pt x="10202" y="1941"/>
                  </a:cubicBezTo>
                  <a:lnTo>
                    <a:pt x="10202" y="1941"/>
                  </a:lnTo>
                  <a:cubicBezTo>
                    <a:pt x="10243" y="1971"/>
                    <a:pt x="10283" y="2005"/>
                    <a:pt x="10323" y="2039"/>
                  </a:cubicBezTo>
                  <a:cubicBezTo>
                    <a:pt x="10361" y="2066"/>
                    <a:pt x="10391" y="2083"/>
                    <a:pt x="10438" y="2083"/>
                  </a:cubicBezTo>
                  <a:cubicBezTo>
                    <a:pt x="10479" y="2083"/>
                    <a:pt x="10520" y="2069"/>
                    <a:pt x="10548" y="2039"/>
                  </a:cubicBezTo>
                  <a:cubicBezTo>
                    <a:pt x="10606" y="1981"/>
                    <a:pt x="10616" y="1868"/>
                    <a:pt x="10548" y="1814"/>
                  </a:cubicBezTo>
                  <a:cubicBezTo>
                    <a:pt x="9911" y="1292"/>
                    <a:pt x="9181" y="897"/>
                    <a:pt x="8421" y="587"/>
                  </a:cubicBezTo>
                  <a:cubicBezTo>
                    <a:pt x="8030" y="427"/>
                    <a:pt x="7624" y="294"/>
                    <a:pt x="7215" y="195"/>
                  </a:cubicBezTo>
                  <a:cubicBezTo>
                    <a:pt x="6840" y="100"/>
                    <a:pt x="6455" y="35"/>
                    <a:pt x="6070" y="11"/>
                  </a:cubicBezTo>
                  <a:cubicBezTo>
                    <a:pt x="5968" y="4"/>
                    <a:pt x="5869" y="1"/>
                    <a:pt x="5767" y="1"/>
                  </a:cubicBezTo>
                  <a:close/>
                </a:path>
              </a:pathLst>
            </a:custGeom>
            <a:solidFill>
              <a:srgbClr val="303F46"/>
            </a:solidFill>
            <a:ln>
              <a:noFill/>
            </a:ln>
          </p:spPr>
          <p:txBody>
            <a:bodyPr spcFirstLastPara="1" wrap="square" lIns="97520" tIns="97520" rIns="97520" bIns="97520" anchor="ctr" anchorCtr="0">
              <a:noAutofit/>
            </a:bodyPr>
            <a:lstStyle/>
            <a:p>
              <a:endParaRPr sz="1920"/>
            </a:p>
          </p:txBody>
        </p:sp>
        <p:sp>
          <p:nvSpPr>
            <p:cNvPr id="97" name="Google Shape;2362;p49">
              <a:extLst>
                <a:ext uri="{FF2B5EF4-FFF2-40B4-BE49-F238E27FC236}">
                  <a16:creationId xmlns:a16="http://schemas.microsoft.com/office/drawing/2014/main" id="{167EA394-6A30-42F3-8594-9984C913B0ED}"/>
                </a:ext>
              </a:extLst>
            </p:cNvPr>
            <p:cNvSpPr/>
            <p:nvPr/>
          </p:nvSpPr>
          <p:spPr>
            <a:xfrm>
              <a:off x="4728725" y="3621900"/>
              <a:ext cx="264400" cy="462150"/>
            </a:xfrm>
            <a:custGeom>
              <a:avLst/>
              <a:gdLst/>
              <a:ahLst/>
              <a:cxnLst/>
              <a:rect l="l" t="t" r="r" b="b"/>
              <a:pathLst>
                <a:path w="10576" h="18486" extrusionOk="0">
                  <a:moveTo>
                    <a:pt x="1657" y="2396"/>
                  </a:moveTo>
                  <a:lnTo>
                    <a:pt x="1657" y="2397"/>
                  </a:lnTo>
                  <a:lnTo>
                    <a:pt x="1657" y="2397"/>
                  </a:lnTo>
                  <a:lnTo>
                    <a:pt x="1656" y="2396"/>
                  </a:lnTo>
                  <a:lnTo>
                    <a:pt x="1656" y="2396"/>
                  </a:lnTo>
                  <a:cubicBezTo>
                    <a:pt x="1657" y="2396"/>
                    <a:pt x="1657" y="2396"/>
                    <a:pt x="1657" y="2396"/>
                  </a:cubicBezTo>
                  <a:close/>
                  <a:moveTo>
                    <a:pt x="6052" y="17682"/>
                  </a:moveTo>
                  <a:lnTo>
                    <a:pt x="6052" y="17683"/>
                  </a:lnTo>
                  <a:lnTo>
                    <a:pt x="6052" y="17683"/>
                  </a:lnTo>
                  <a:lnTo>
                    <a:pt x="6047" y="17691"/>
                  </a:lnTo>
                  <a:lnTo>
                    <a:pt x="6047" y="17691"/>
                  </a:lnTo>
                  <a:lnTo>
                    <a:pt x="6052" y="17682"/>
                  </a:lnTo>
                  <a:close/>
                  <a:moveTo>
                    <a:pt x="6074" y="17704"/>
                  </a:moveTo>
                  <a:cubicBezTo>
                    <a:pt x="6074" y="17704"/>
                    <a:pt x="6074" y="17704"/>
                    <a:pt x="6074" y="17704"/>
                  </a:cubicBezTo>
                  <a:lnTo>
                    <a:pt x="6074" y="17704"/>
                  </a:lnTo>
                  <a:lnTo>
                    <a:pt x="6074" y="17705"/>
                  </a:lnTo>
                  <a:lnTo>
                    <a:pt x="6074" y="17705"/>
                  </a:lnTo>
                  <a:cubicBezTo>
                    <a:pt x="6074" y="17705"/>
                    <a:pt x="6074" y="17705"/>
                    <a:pt x="6074" y="17705"/>
                  </a:cubicBezTo>
                  <a:lnTo>
                    <a:pt x="6074" y="17705"/>
                  </a:lnTo>
                  <a:lnTo>
                    <a:pt x="6074" y="17704"/>
                  </a:lnTo>
                  <a:close/>
                  <a:moveTo>
                    <a:pt x="8980" y="18104"/>
                  </a:moveTo>
                  <a:lnTo>
                    <a:pt x="8987" y="18121"/>
                  </a:lnTo>
                  <a:lnTo>
                    <a:pt x="8980" y="18106"/>
                  </a:lnTo>
                  <a:lnTo>
                    <a:pt x="8980" y="18106"/>
                  </a:lnTo>
                  <a:lnTo>
                    <a:pt x="8980" y="18104"/>
                  </a:lnTo>
                  <a:close/>
                  <a:moveTo>
                    <a:pt x="5706" y="83"/>
                  </a:moveTo>
                  <a:cubicBezTo>
                    <a:pt x="5804" y="83"/>
                    <a:pt x="5907" y="86"/>
                    <a:pt x="6009" y="93"/>
                  </a:cubicBezTo>
                  <a:cubicBezTo>
                    <a:pt x="6390" y="117"/>
                    <a:pt x="6769" y="182"/>
                    <a:pt x="7143" y="273"/>
                  </a:cubicBezTo>
                  <a:cubicBezTo>
                    <a:pt x="7552" y="376"/>
                    <a:pt x="7955" y="509"/>
                    <a:pt x="8343" y="666"/>
                  </a:cubicBezTo>
                  <a:cubicBezTo>
                    <a:pt x="9103" y="976"/>
                    <a:pt x="9829" y="1368"/>
                    <a:pt x="10463" y="1885"/>
                  </a:cubicBezTo>
                  <a:cubicBezTo>
                    <a:pt x="10473" y="1896"/>
                    <a:pt x="10480" y="1906"/>
                    <a:pt x="10487" y="1920"/>
                  </a:cubicBezTo>
                  <a:cubicBezTo>
                    <a:pt x="10490" y="1930"/>
                    <a:pt x="10494" y="1947"/>
                    <a:pt x="10494" y="1961"/>
                  </a:cubicBezTo>
                  <a:cubicBezTo>
                    <a:pt x="10494" y="1978"/>
                    <a:pt x="10490" y="1995"/>
                    <a:pt x="10484" y="2011"/>
                  </a:cubicBezTo>
                  <a:cubicBezTo>
                    <a:pt x="10476" y="2025"/>
                    <a:pt x="10470" y="2039"/>
                    <a:pt x="10459" y="2049"/>
                  </a:cubicBezTo>
                  <a:lnTo>
                    <a:pt x="10459" y="2052"/>
                  </a:lnTo>
                  <a:cubicBezTo>
                    <a:pt x="10439" y="2073"/>
                    <a:pt x="10409" y="2083"/>
                    <a:pt x="10377" y="2083"/>
                  </a:cubicBezTo>
                  <a:cubicBezTo>
                    <a:pt x="10357" y="2083"/>
                    <a:pt x="10347" y="2080"/>
                    <a:pt x="10333" y="2077"/>
                  </a:cubicBezTo>
                  <a:cubicBezTo>
                    <a:pt x="10320" y="2069"/>
                    <a:pt x="10306" y="2060"/>
                    <a:pt x="10289" y="2046"/>
                  </a:cubicBezTo>
                  <a:lnTo>
                    <a:pt x="10288" y="2048"/>
                  </a:lnTo>
                  <a:lnTo>
                    <a:pt x="10288" y="2048"/>
                  </a:lnTo>
                  <a:cubicBezTo>
                    <a:pt x="10252" y="2015"/>
                    <a:pt x="10215" y="1987"/>
                    <a:pt x="10177" y="1957"/>
                  </a:cubicBezTo>
                  <a:lnTo>
                    <a:pt x="10177" y="1957"/>
                  </a:lnTo>
                  <a:lnTo>
                    <a:pt x="10177" y="1957"/>
                  </a:lnTo>
                  <a:cubicBezTo>
                    <a:pt x="10174" y="1955"/>
                    <a:pt x="10172" y="1952"/>
                    <a:pt x="10170" y="1950"/>
                  </a:cubicBezTo>
                  <a:lnTo>
                    <a:pt x="10170" y="1950"/>
                  </a:lnTo>
                  <a:lnTo>
                    <a:pt x="10170" y="1950"/>
                  </a:lnTo>
                  <a:cubicBezTo>
                    <a:pt x="10169" y="1949"/>
                    <a:pt x="10167" y="1948"/>
                    <a:pt x="10166" y="1947"/>
                  </a:cubicBezTo>
                  <a:lnTo>
                    <a:pt x="10166" y="1947"/>
                  </a:lnTo>
                  <a:cubicBezTo>
                    <a:pt x="10166" y="1947"/>
                    <a:pt x="10166" y="1947"/>
                    <a:pt x="10166" y="1947"/>
                  </a:cubicBezTo>
                  <a:lnTo>
                    <a:pt x="10166" y="1947"/>
                  </a:lnTo>
                  <a:lnTo>
                    <a:pt x="10166" y="1947"/>
                  </a:lnTo>
                  <a:cubicBezTo>
                    <a:pt x="10165" y="1946"/>
                    <a:pt x="10164" y="1945"/>
                    <a:pt x="10163" y="1944"/>
                  </a:cubicBezTo>
                  <a:lnTo>
                    <a:pt x="10163" y="1944"/>
                  </a:lnTo>
                  <a:cubicBezTo>
                    <a:pt x="10161" y="1943"/>
                    <a:pt x="10159" y="1941"/>
                    <a:pt x="10157" y="1940"/>
                  </a:cubicBezTo>
                  <a:cubicBezTo>
                    <a:pt x="9618" y="1531"/>
                    <a:pt x="9021" y="1207"/>
                    <a:pt x="8405" y="945"/>
                  </a:cubicBezTo>
                  <a:cubicBezTo>
                    <a:pt x="7753" y="672"/>
                    <a:pt x="7073" y="463"/>
                    <a:pt x="6373" y="365"/>
                  </a:cubicBezTo>
                  <a:lnTo>
                    <a:pt x="6373" y="365"/>
                  </a:lnTo>
                  <a:lnTo>
                    <a:pt x="6374" y="362"/>
                  </a:lnTo>
                  <a:cubicBezTo>
                    <a:pt x="6363" y="360"/>
                    <a:pt x="6354" y="360"/>
                    <a:pt x="6345" y="359"/>
                  </a:cubicBezTo>
                  <a:lnTo>
                    <a:pt x="6345" y="359"/>
                  </a:lnTo>
                  <a:cubicBezTo>
                    <a:pt x="6136" y="334"/>
                    <a:pt x="5925" y="322"/>
                    <a:pt x="5715" y="322"/>
                  </a:cubicBezTo>
                  <a:cubicBezTo>
                    <a:pt x="5487" y="322"/>
                    <a:pt x="5256" y="339"/>
                    <a:pt x="5027" y="366"/>
                  </a:cubicBezTo>
                  <a:lnTo>
                    <a:pt x="5027" y="366"/>
                  </a:lnTo>
                  <a:lnTo>
                    <a:pt x="5028" y="367"/>
                  </a:lnTo>
                  <a:lnTo>
                    <a:pt x="5028" y="367"/>
                  </a:lnTo>
                  <a:cubicBezTo>
                    <a:pt x="4572" y="434"/>
                    <a:pt x="4134" y="556"/>
                    <a:pt x="3711" y="731"/>
                  </a:cubicBezTo>
                  <a:lnTo>
                    <a:pt x="3711" y="731"/>
                  </a:lnTo>
                  <a:cubicBezTo>
                    <a:pt x="3710" y="731"/>
                    <a:pt x="3709" y="731"/>
                    <a:pt x="3709" y="731"/>
                  </a:cubicBezTo>
                  <a:lnTo>
                    <a:pt x="3709" y="731"/>
                  </a:lnTo>
                  <a:lnTo>
                    <a:pt x="3708" y="730"/>
                  </a:lnTo>
                  <a:cubicBezTo>
                    <a:pt x="3286" y="915"/>
                    <a:pt x="2884" y="1146"/>
                    <a:pt x="2516" y="1429"/>
                  </a:cubicBezTo>
                  <a:cubicBezTo>
                    <a:pt x="2173" y="1697"/>
                    <a:pt x="1865" y="2001"/>
                    <a:pt x="1593" y="2347"/>
                  </a:cubicBezTo>
                  <a:lnTo>
                    <a:pt x="1593" y="2347"/>
                  </a:lnTo>
                  <a:lnTo>
                    <a:pt x="1592" y="2346"/>
                  </a:lnTo>
                  <a:cubicBezTo>
                    <a:pt x="1592" y="2349"/>
                    <a:pt x="1589" y="2349"/>
                    <a:pt x="1589" y="2349"/>
                  </a:cubicBezTo>
                  <a:lnTo>
                    <a:pt x="1590" y="2350"/>
                  </a:lnTo>
                  <a:lnTo>
                    <a:pt x="1590" y="2350"/>
                  </a:lnTo>
                  <a:cubicBezTo>
                    <a:pt x="1589" y="2351"/>
                    <a:pt x="1589" y="2351"/>
                    <a:pt x="1589" y="2352"/>
                  </a:cubicBezTo>
                  <a:cubicBezTo>
                    <a:pt x="1588" y="2352"/>
                    <a:pt x="1587" y="2353"/>
                    <a:pt x="1586" y="2353"/>
                  </a:cubicBezTo>
                  <a:lnTo>
                    <a:pt x="1586" y="2353"/>
                  </a:lnTo>
                  <a:lnTo>
                    <a:pt x="1585" y="2352"/>
                  </a:lnTo>
                  <a:cubicBezTo>
                    <a:pt x="1585" y="2354"/>
                    <a:pt x="1585" y="2355"/>
                    <a:pt x="1584" y="2356"/>
                  </a:cubicBezTo>
                  <a:lnTo>
                    <a:pt x="1582" y="2356"/>
                  </a:lnTo>
                  <a:lnTo>
                    <a:pt x="1582" y="2359"/>
                  </a:lnTo>
                  <a:cubicBezTo>
                    <a:pt x="1578" y="2363"/>
                    <a:pt x="1572" y="2370"/>
                    <a:pt x="1564" y="2379"/>
                  </a:cubicBezTo>
                  <a:lnTo>
                    <a:pt x="1567" y="2381"/>
                  </a:lnTo>
                  <a:lnTo>
                    <a:pt x="1567" y="2381"/>
                  </a:lnTo>
                  <a:cubicBezTo>
                    <a:pt x="1332" y="2698"/>
                    <a:pt x="1133" y="3038"/>
                    <a:pt x="976" y="3399"/>
                  </a:cubicBezTo>
                  <a:cubicBezTo>
                    <a:pt x="691" y="4081"/>
                    <a:pt x="515" y="4806"/>
                    <a:pt x="415" y="5536"/>
                  </a:cubicBezTo>
                  <a:lnTo>
                    <a:pt x="415" y="5536"/>
                  </a:lnTo>
                  <a:lnTo>
                    <a:pt x="413" y="5536"/>
                  </a:lnTo>
                  <a:cubicBezTo>
                    <a:pt x="348" y="6026"/>
                    <a:pt x="317" y="6524"/>
                    <a:pt x="317" y="7018"/>
                  </a:cubicBezTo>
                  <a:cubicBezTo>
                    <a:pt x="317" y="7577"/>
                    <a:pt x="356" y="8135"/>
                    <a:pt x="428" y="8691"/>
                  </a:cubicBezTo>
                  <a:lnTo>
                    <a:pt x="428" y="8691"/>
                  </a:lnTo>
                  <a:lnTo>
                    <a:pt x="427" y="8691"/>
                  </a:lnTo>
                  <a:cubicBezTo>
                    <a:pt x="600" y="9970"/>
                    <a:pt x="944" y="11223"/>
                    <a:pt x="1442" y="12413"/>
                  </a:cubicBezTo>
                  <a:cubicBezTo>
                    <a:pt x="1874" y="13432"/>
                    <a:pt x="2417" y="14404"/>
                    <a:pt x="3092" y="15285"/>
                  </a:cubicBezTo>
                  <a:lnTo>
                    <a:pt x="3092" y="15285"/>
                  </a:lnTo>
                  <a:lnTo>
                    <a:pt x="3095" y="15289"/>
                  </a:lnTo>
                  <a:cubicBezTo>
                    <a:pt x="3096" y="15291"/>
                    <a:pt x="3097" y="15293"/>
                    <a:pt x="3098" y="15294"/>
                  </a:cubicBezTo>
                  <a:lnTo>
                    <a:pt x="3098" y="15294"/>
                  </a:lnTo>
                  <a:lnTo>
                    <a:pt x="3098" y="15296"/>
                  </a:lnTo>
                  <a:lnTo>
                    <a:pt x="3099" y="15295"/>
                  </a:lnTo>
                  <a:lnTo>
                    <a:pt x="3099" y="15295"/>
                  </a:lnTo>
                  <a:cubicBezTo>
                    <a:pt x="3099" y="15295"/>
                    <a:pt x="3099" y="15295"/>
                    <a:pt x="3099" y="15295"/>
                  </a:cubicBezTo>
                  <a:lnTo>
                    <a:pt x="3099" y="15295"/>
                  </a:lnTo>
                  <a:lnTo>
                    <a:pt x="3098" y="15296"/>
                  </a:lnTo>
                  <a:cubicBezTo>
                    <a:pt x="3100" y="15297"/>
                    <a:pt x="3102" y="15299"/>
                    <a:pt x="3103" y="15301"/>
                  </a:cubicBezTo>
                  <a:lnTo>
                    <a:pt x="3103" y="15301"/>
                  </a:lnTo>
                  <a:lnTo>
                    <a:pt x="3109" y="15307"/>
                  </a:lnTo>
                  <a:lnTo>
                    <a:pt x="3109" y="15307"/>
                  </a:lnTo>
                  <a:cubicBezTo>
                    <a:pt x="3109" y="15308"/>
                    <a:pt x="3109" y="15308"/>
                    <a:pt x="3110" y="15309"/>
                  </a:cubicBezTo>
                  <a:lnTo>
                    <a:pt x="3110" y="15309"/>
                  </a:lnTo>
                  <a:lnTo>
                    <a:pt x="3109" y="15310"/>
                  </a:lnTo>
                  <a:cubicBezTo>
                    <a:pt x="3112" y="15313"/>
                    <a:pt x="3117" y="15318"/>
                    <a:pt x="3121" y="15322"/>
                  </a:cubicBezTo>
                  <a:lnTo>
                    <a:pt x="3121" y="15322"/>
                  </a:lnTo>
                  <a:cubicBezTo>
                    <a:pt x="3559" y="15882"/>
                    <a:pt x="4050" y="16403"/>
                    <a:pt x="4611" y="16843"/>
                  </a:cubicBezTo>
                  <a:cubicBezTo>
                    <a:pt x="5058" y="17180"/>
                    <a:pt x="5539" y="17467"/>
                    <a:pt x="6050" y="17695"/>
                  </a:cubicBezTo>
                  <a:lnTo>
                    <a:pt x="6050" y="17694"/>
                  </a:lnTo>
                  <a:lnTo>
                    <a:pt x="6050" y="17694"/>
                  </a:lnTo>
                  <a:cubicBezTo>
                    <a:pt x="6052" y="17695"/>
                    <a:pt x="6053" y="17695"/>
                    <a:pt x="6053" y="17695"/>
                  </a:cubicBezTo>
                  <a:lnTo>
                    <a:pt x="6053" y="17694"/>
                  </a:lnTo>
                  <a:lnTo>
                    <a:pt x="6053" y="17694"/>
                  </a:lnTo>
                  <a:cubicBezTo>
                    <a:pt x="6053" y="17694"/>
                    <a:pt x="6053" y="17694"/>
                    <a:pt x="6053" y="17694"/>
                  </a:cubicBezTo>
                  <a:lnTo>
                    <a:pt x="6053" y="17694"/>
                  </a:lnTo>
                  <a:lnTo>
                    <a:pt x="6053" y="17695"/>
                  </a:lnTo>
                  <a:cubicBezTo>
                    <a:pt x="6060" y="17698"/>
                    <a:pt x="6067" y="17701"/>
                    <a:pt x="6074" y="17705"/>
                  </a:cubicBezTo>
                  <a:lnTo>
                    <a:pt x="6074" y="17705"/>
                  </a:lnTo>
                  <a:lnTo>
                    <a:pt x="6074" y="17705"/>
                  </a:lnTo>
                  <a:lnTo>
                    <a:pt x="6074" y="17705"/>
                  </a:lnTo>
                  <a:lnTo>
                    <a:pt x="6074" y="17705"/>
                  </a:lnTo>
                  <a:cubicBezTo>
                    <a:pt x="6077" y="17706"/>
                    <a:pt x="6080" y="17708"/>
                    <a:pt x="6083" y="17709"/>
                  </a:cubicBezTo>
                  <a:lnTo>
                    <a:pt x="6084" y="17707"/>
                  </a:lnTo>
                  <a:lnTo>
                    <a:pt x="6084" y="17707"/>
                  </a:lnTo>
                  <a:cubicBezTo>
                    <a:pt x="6561" y="17904"/>
                    <a:pt x="7057" y="18044"/>
                    <a:pt x="7569" y="18119"/>
                  </a:cubicBezTo>
                  <a:lnTo>
                    <a:pt x="7569" y="18119"/>
                  </a:lnTo>
                  <a:cubicBezTo>
                    <a:pt x="7573" y="18120"/>
                    <a:pt x="7577" y="18120"/>
                    <a:pt x="7582" y="18121"/>
                  </a:cubicBezTo>
                  <a:lnTo>
                    <a:pt x="7582" y="18121"/>
                  </a:lnTo>
                  <a:cubicBezTo>
                    <a:pt x="7590" y="18122"/>
                    <a:pt x="7597" y="18123"/>
                    <a:pt x="7604" y="18124"/>
                  </a:cubicBezTo>
                  <a:lnTo>
                    <a:pt x="7604" y="18124"/>
                  </a:lnTo>
                  <a:lnTo>
                    <a:pt x="7604" y="18124"/>
                  </a:lnTo>
                  <a:cubicBezTo>
                    <a:pt x="7835" y="18153"/>
                    <a:pt x="8065" y="18165"/>
                    <a:pt x="8299" y="18165"/>
                  </a:cubicBezTo>
                  <a:cubicBezTo>
                    <a:pt x="8450" y="18165"/>
                    <a:pt x="8601" y="18159"/>
                    <a:pt x="8751" y="18147"/>
                  </a:cubicBezTo>
                  <a:lnTo>
                    <a:pt x="8751" y="18147"/>
                  </a:lnTo>
                  <a:lnTo>
                    <a:pt x="8721" y="18162"/>
                  </a:lnTo>
                  <a:lnTo>
                    <a:pt x="8939" y="18130"/>
                  </a:lnTo>
                  <a:lnTo>
                    <a:pt x="8939" y="18130"/>
                  </a:lnTo>
                  <a:lnTo>
                    <a:pt x="8940" y="18132"/>
                  </a:lnTo>
                  <a:cubicBezTo>
                    <a:pt x="8945" y="18130"/>
                    <a:pt x="8949" y="18129"/>
                    <a:pt x="8953" y="18128"/>
                  </a:cubicBezTo>
                  <a:lnTo>
                    <a:pt x="8953" y="18128"/>
                  </a:lnTo>
                  <a:cubicBezTo>
                    <a:pt x="8956" y="18128"/>
                    <a:pt x="8959" y="18128"/>
                    <a:pt x="8963" y="18126"/>
                  </a:cubicBezTo>
                  <a:lnTo>
                    <a:pt x="8963" y="18126"/>
                  </a:lnTo>
                  <a:cubicBezTo>
                    <a:pt x="8969" y="18126"/>
                    <a:pt x="8974" y="18125"/>
                    <a:pt x="8980" y="18124"/>
                  </a:cubicBezTo>
                  <a:lnTo>
                    <a:pt x="8982" y="18123"/>
                  </a:lnTo>
                  <a:lnTo>
                    <a:pt x="8982" y="18123"/>
                  </a:lnTo>
                  <a:cubicBezTo>
                    <a:pt x="9403" y="18062"/>
                    <a:pt x="9814" y="17953"/>
                    <a:pt x="10211" y="17797"/>
                  </a:cubicBezTo>
                  <a:cubicBezTo>
                    <a:pt x="10218" y="17794"/>
                    <a:pt x="10224" y="17794"/>
                    <a:pt x="10234" y="17794"/>
                  </a:cubicBezTo>
                  <a:cubicBezTo>
                    <a:pt x="10245" y="17794"/>
                    <a:pt x="10259" y="17794"/>
                    <a:pt x="10269" y="17797"/>
                  </a:cubicBezTo>
                  <a:cubicBezTo>
                    <a:pt x="10279" y="17801"/>
                    <a:pt x="10289" y="17804"/>
                    <a:pt x="10296" y="17808"/>
                  </a:cubicBezTo>
                  <a:cubicBezTo>
                    <a:pt x="10310" y="17817"/>
                    <a:pt x="10320" y="17828"/>
                    <a:pt x="10330" y="17838"/>
                  </a:cubicBezTo>
                  <a:cubicBezTo>
                    <a:pt x="10341" y="17852"/>
                    <a:pt x="10347" y="17866"/>
                    <a:pt x="10350" y="17879"/>
                  </a:cubicBezTo>
                  <a:cubicBezTo>
                    <a:pt x="10354" y="17889"/>
                    <a:pt x="10354" y="17899"/>
                    <a:pt x="10354" y="17913"/>
                  </a:cubicBezTo>
                  <a:cubicBezTo>
                    <a:pt x="10354" y="17934"/>
                    <a:pt x="10350" y="17951"/>
                    <a:pt x="10341" y="17968"/>
                  </a:cubicBezTo>
                  <a:lnTo>
                    <a:pt x="10337" y="17971"/>
                  </a:lnTo>
                  <a:cubicBezTo>
                    <a:pt x="10330" y="17985"/>
                    <a:pt x="10320" y="17995"/>
                    <a:pt x="10310" y="18001"/>
                  </a:cubicBezTo>
                  <a:cubicBezTo>
                    <a:pt x="10300" y="18012"/>
                    <a:pt x="10283" y="18019"/>
                    <a:pt x="10262" y="18026"/>
                  </a:cubicBezTo>
                  <a:lnTo>
                    <a:pt x="10263" y="18027"/>
                  </a:lnTo>
                  <a:lnTo>
                    <a:pt x="10263" y="18027"/>
                  </a:lnTo>
                  <a:cubicBezTo>
                    <a:pt x="9831" y="18197"/>
                    <a:pt x="9382" y="18312"/>
                    <a:pt x="8922" y="18366"/>
                  </a:cubicBezTo>
                  <a:cubicBezTo>
                    <a:pt x="8715" y="18390"/>
                    <a:pt x="8507" y="18404"/>
                    <a:pt x="8296" y="18404"/>
                  </a:cubicBezTo>
                  <a:cubicBezTo>
                    <a:pt x="8054" y="18404"/>
                    <a:pt x="7812" y="18387"/>
                    <a:pt x="7570" y="18356"/>
                  </a:cubicBezTo>
                  <a:cubicBezTo>
                    <a:pt x="6676" y="18237"/>
                    <a:pt x="5808" y="17910"/>
                    <a:pt x="5045" y="17429"/>
                  </a:cubicBezTo>
                  <a:cubicBezTo>
                    <a:pt x="4697" y="17211"/>
                    <a:pt x="4366" y="16963"/>
                    <a:pt x="4063" y="16690"/>
                  </a:cubicBezTo>
                  <a:cubicBezTo>
                    <a:pt x="3797" y="16447"/>
                    <a:pt x="3545" y="16192"/>
                    <a:pt x="3310" y="15920"/>
                  </a:cubicBezTo>
                  <a:cubicBezTo>
                    <a:pt x="2843" y="15378"/>
                    <a:pt x="2427" y="14791"/>
                    <a:pt x="2063" y="14174"/>
                  </a:cubicBezTo>
                  <a:cubicBezTo>
                    <a:pt x="1684" y="13527"/>
                    <a:pt x="1357" y="12849"/>
                    <a:pt x="1084" y="12150"/>
                  </a:cubicBezTo>
                  <a:cubicBezTo>
                    <a:pt x="805" y="11431"/>
                    <a:pt x="576" y="10692"/>
                    <a:pt x="413" y="9942"/>
                  </a:cubicBezTo>
                  <a:cubicBezTo>
                    <a:pt x="202" y="8984"/>
                    <a:pt x="82" y="8003"/>
                    <a:pt x="82" y="7021"/>
                  </a:cubicBezTo>
                  <a:cubicBezTo>
                    <a:pt x="82" y="6500"/>
                    <a:pt x="117" y="5978"/>
                    <a:pt x="188" y="5460"/>
                  </a:cubicBezTo>
                  <a:cubicBezTo>
                    <a:pt x="239" y="5103"/>
                    <a:pt x="307" y="4751"/>
                    <a:pt x="396" y="4404"/>
                  </a:cubicBezTo>
                  <a:cubicBezTo>
                    <a:pt x="485" y="4063"/>
                    <a:pt x="590" y="3722"/>
                    <a:pt x="723" y="3399"/>
                  </a:cubicBezTo>
                  <a:cubicBezTo>
                    <a:pt x="866" y="3051"/>
                    <a:pt x="1040" y="2720"/>
                    <a:pt x="1254" y="2417"/>
                  </a:cubicBezTo>
                  <a:cubicBezTo>
                    <a:pt x="1466" y="2114"/>
                    <a:pt x="1704" y="1831"/>
                    <a:pt x="1973" y="1579"/>
                  </a:cubicBezTo>
                  <a:cubicBezTo>
                    <a:pt x="2516" y="1078"/>
                    <a:pt x="3150" y="682"/>
                    <a:pt x="3842" y="427"/>
                  </a:cubicBezTo>
                  <a:cubicBezTo>
                    <a:pt x="4435" y="209"/>
                    <a:pt x="5072" y="83"/>
                    <a:pt x="5706" y="83"/>
                  </a:cubicBezTo>
                  <a:close/>
                  <a:moveTo>
                    <a:pt x="5706" y="1"/>
                  </a:moveTo>
                  <a:cubicBezTo>
                    <a:pt x="5061" y="1"/>
                    <a:pt x="4414" y="127"/>
                    <a:pt x="3814" y="352"/>
                  </a:cubicBezTo>
                  <a:cubicBezTo>
                    <a:pt x="3112" y="611"/>
                    <a:pt x="2468" y="1009"/>
                    <a:pt x="1919" y="1521"/>
                  </a:cubicBezTo>
                  <a:cubicBezTo>
                    <a:pt x="1643" y="1773"/>
                    <a:pt x="1401" y="2063"/>
                    <a:pt x="1187" y="2370"/>
                  </a:cubicBezTo>
                  <a:cubicBezTo>
                    <a:pt x="968" y="2680"/>
                    <a:pt x="792" y="3017"/>
                    <a:pt x="648" y="3368"/>
                  </a:cubicBezTo>
                  <a:cubicBezTo>
                    <a:pt x="515" y="3699"/>
                    <a:pt x="406" y="4040"/>
                    <a:pt x="317" y="4383"/>
                  </a:cubicBezTo>
                  <a:cubicBezTo>
                    <a:pt x="226" y="4735"/>
                    <a:pt x="161" y="5089"/>
                    <a:pt x="109" y="5447"/>
                  </a:cubicBezTo>
                  <a:cubicBezTo>
                    <a:pt x="35" y="5972"/>
                    <a:pt x="1" y="6497"/>
                    <a:pt x="1" y="7021"/>
                  </a:cubicBezTo>
                  <a:cubicBezTo>
                    <a:pt x="1" y="8010"/>
                    <a:pt x="123" y="8998"/>
                    <a:pt x="334" y="9959"/>
                  </a:cubicBezTo>
                  <a:cubicBezTo>
                    <a:pt x="498" y="10716"/>
                    <a:pt x="726" y="11458"/>
                    <a:pt x="1006" y="12178"/>
                  </a:cubicBezTo>
                  <a:cubicBezTo>
                    <a:pt x="1282" y="12883"/>
                    <a:pt x="1609" y="13564"/>
                    <a:pt x="1991" y="14219"/>
                  </a:cubicBezTo>
                  <a:cubicBezTo>
                    <a:pt x="2359" y="14839"/>
                    <a:pt x="2778" y="15429"/>
                    <a:pt x="3249" y="15974"/>
                  </a:cubicBezTo>
                  <a:cubicBezTo>
                    <a:pt x="3487" y="16247"/>
                    <a:pt x="3739" y="16509"/>
                    <a:pt x="4008" y="16751"/>
                  </a:cubicBezTo>
                  <a:cubicBezTo>
                    <a:pt x="4315" y="17027"/>
                    <a:pt x="4649" y="17276"/>
                    <a:pt x="5000" y="17498"/>
                  </a:cubicBezTo>
                  <a:cubicBezTo>
                    <a:pt x="5773" y="17985"/>
                    <a:pt x="6653" y="18319"/>
                    <a:pt x="7560" y="18435"/>
                  </a:cubicBezTo>
                  <a:cubicBezTo>
                    <a:pt x="7805" y="18468"/>
                    <a:pt x="8050" y="18486"/>
                    <a:pt x="8296" y="18486"/>
                  </a:cubicBezTo>
                  <a:cubicBezTo>
                    <a:pt x="8510" y="18486"/>
                    <a:pt x="8721" y="18472"/>
                    <a:pt x="8933" y="18448"/>
                  </a:cubicBezTo>
                  <a:cubicBezTo>
                    <a:pt x="9400" y="18394"/>
                    <a:pt x="9856" y="18275"/>
                    <a:pt x="10296" y="18100"/>
                  </a:cubicBezTo>
                  <a:cubicBezTo>
                    <a:pt x="10316" y="18094"/>
                    <a:pt x="10337" y="18083"/>
                    <a:pt x="10357" y="18070"/>
                  </a:cubicBezTo>
                  <a:cubicBezTo>
                    <a:pt x="10377" y="18056"/>
                    <a:pt x="10395" y="18036"/>
                    <a:pt x="10409" y="18012"/>
                  </a:cubicBezTo>
                  <a:cubicBezTo>
                    <a:pt x="10429" y="17981"/>
                    <a:pt x="10435" y="17947"/>
                    <a:pt x="10435" y="17913"/>
                  </a:cubicBezTo>
                  <a:cubicBezTo>
                    <a:pt x="10435" y="17893"/>
                    <a:pt x="10435" y="17876"/>
                    <a:pt x="10429" y="17858"/>
                  </a:cubicBezTo>
                  <a:cubicBezTo>
                    <a:pt x="10422" y="17835"/>
                    <a:pt x="10412" y="17811"/>
                    <a:pt x="10395" y="17790"/>
                  </a:cubicBezTo>
                  <a:cubicBezTo>
                    <a:pt x="10382" y="17770"/>
                    <a:pt x="10361" y="17753"/>
                    <a:pt x="10341" y="17740"/>
                  </a:cubicBezTo>
                  <a:cubicBezTo>
                    <a:pt x="10323" y="17729"/>
                    <a:pt x="10306" y="17723"/>
                    <a:pt x="10289" y="17719"/>
                  </a:cubicBezTo>
                  <a:cubicBezTo>
                    <a:pt x="10272" y="17712"/>
                    <a:pt x="10255" y="17712"/>
                    <a:pt x="10234" y="17712"/>
                  </a:cubicBezTo>
                  <a:cubicBezTo>
                    <a:pt x="10218" y="17712"/>
                    <a:pt x="10198" y="17712"/>
                    <a:pt x="10181" y="17722"/>
                  </a:cubicBezTo>
                  <a:lnTo>
                    <a:pt x="10181" y="17722"/>
                  </a:lnTo>
                  <a:lnTo>
                    <a:pt x="10180" y="17719"/>
                  </a:lnTo>
                  <a:cubicBezTo>
                    <a:pt x="9789" y="17876"/>
                    <a:pt x="9383" y="17985"/>
                    <a:pt x="8963" y="18042"/>
                  </a:cubicBezTo>
                  <a:lnTo>
                    <a:pt x="8963" y="18043"/>
                  </a:lnTo>
                  <a:lnTo>
                    <a:pt x="8963" y="18043"/>
                  </a:lnTo>
                  <a:cubicBezTo>
                    <a:pt x="8963" y="18043"/>
                    <a:pt x="8963" y="18043"/>
                    <a:pt x="8963" y="18043"/>
                  </a:cubicBezTo>
                  <a:lnTo>
                    <a:pt x="8963" y="18043"/>
                  </a:lnTo>
                  <a:cubicBezTo>
                    <a:pt x="8744" y="18070"/>
                    <a:pt x="8521" y="18083"/>
                    <a:pt x="8299" y="18083"/>
                  </a:cubicBezTo>
                  <a:cubicBezTo>
                    <a:pt x="8069" y="18083"/>
                    <a:pt x="7841" y="18072"/>
                    <a:pt x="7613" y="18045"/>
                  </a:cubicBezTo>
                  <a:lnTo>
                    <a:pt x="7613" y="18045"/>
                  </a:lnTo>
                  <a:lnTo>
                    <a:pt x="7614" y="18042"/>
                  </a:lnTo>
                  <a:cubicBezTo>
                    <a:pt x="7601" y="18041"/>
                    <a:pt x="7589" y="18039"/>
                    <a:pt x="7576" y="18037"/>
                  </a:cubicBezTo>
                  <a:lnTo>
                    <a:pt x="7576" y="18037"/>
                  </a:lnTo>
                  <a:cubicBezTo>
                    <a:pt x="7574" y="18037"/>
                    <a:pt x="7572" y="18036"/>
                    <a:pt x="7570" y="18036"/>
                  </a:cubicBezTo>
                  <a:lnTo>
                    <a:pt x="7570" y="18036"/>
                  </a:lnTo>
                  <a:lnTo>
                    <a:pt x="7570" y="18036"/>
                  </a:lnTo>
                  <a:cubicBezTo>
                    <a:pt x="7068" y="17964"/>
                    <a:pt x="6581" y="17824"/>
                    <a:pt x="6114" y="17631"/>
                  </a:cubicBezTo>
                  <a:lnTo>
                    <a:pt x="6114" y="17631"/>
                  </a:lnTo>
                  <a:lnTo>
                    <a:pt x="6114" y="17630"/>
                  </a:lnTo>
                  <a:cubicBezTo>
                    <a:pt x="6109" y="17628"/>
                    <a:pt x="6104" y="17627"/>
                    <a:pt x="6100" y="17625"/>
                  </a:cubicBezTo>
                  <a:lnTo>
                    <a:pt x="6100" y="17625"/>
                  </a:lnTo>
                  <a:cubicBezTo>
                    <a:pt x="6095" y="17622"/>
                    <a:pt x="6089" y="17620"/>
                    <a:pt x="6080" y="17617"/>
                  </a:cubicBezTo>
                  <a:lnTo>
                    <a:pt x="6078" y="17617"/>
                  </a:lnTo>
                  <a:cubicBezTo>
                    <a:pt x="6075" y="17616"/>
                    <a:pt x="6072" y="17615"/>
                    <a:pt x="6070" y="17613"/>
                  </a:cubicBezTo>
                  <a:lnTo>
                    <a:pt x="6070" y="17614"/>
                  </a:lnTo>
                  <a:lnTo>
                    <a:pt x="6070" y="17614"/>
                  </a:lnTo>
                  <a:cubicBezTo>
                    <a:pt x="5569" y="17391"/>
                    <a:pt x="5099" y="17110"/>
                    <a:pt x="4661" y="16780"/>
                  </a:cubicBezTo>
                  <a:lnTo>
                    <a:pt x="4661" y="16780"/>
                  </a:lnTo>
                  <a:lnTo>
                    <a:pt x="4663" y="16779"/>
                  </a:lnTo>
                  <a:cubicBezTo>
                    <a:pt x="4100" y="16339"/>
                    <a:pt x="3613" y="15821"/>
                    <a:pt x="3177" y="15258"/>
                  </a:cubicBezTo>
                  <a:lnTo>
                    <a:pt x="3175" y="15259"/>
                  </a:lnTo>
                  <a:lnTo>
                    <a:pt x="3175" y="15259"/>
                  </a:lnTo>
                  <a:cubicBezTo>
                    <a:pt x="3174" y="15257"/>
                    <a:pt x="3172" y="15255"/>
                    <a:pt x="3170" y="15252"/>
                  </a:cubicBezTo>
                  <a:lnTo>
                    <a:pt x="3170" y="15252"/>
                  </a:lnTo>
                  <a:cubicBezTo>
                    <a:pt x="3170" y="15252"/>
                    <a:pt x="3170" y="15252"/>
                    <a:pt x="3170" y="15252"/>
                  </a:cubicBezTo>
                  <a:cubicBezTo>
                    <a:pt x="3167" y="15245"/>
                    <a:pt x="3163" y="15245"/>
                    <a:pt x="3163" y="15245"/>
                  </a:cubicBezTo>
                  <a:cubicBezTo>
                    <a:pt x="2492" y="14369"/>
                    <a:pt x="1950" y="13397"/>
                    <a:pt x="1517" y="12382"/>
                  </a:cubicBezTo>
                  <a:cubicBezTo>
                    <a:pt x="1029" y="11210"/>
                    <a:pt x="690" y="9979"/>
                    <a:pt x="515" y="8722"/>
                  </a:cubicBezTo>
                  <a:lnTo>
                    <a:pt x="515" y="8722"/>
                  </a:lnTo>
                  <a:lnTo>
                    <a:pt x="515" y="8722"/>
                  </a:lnTo>
                  <a:cubicBezTo>
                    <a:pt x="515" y="8721"/>
                    <a:pt x="515" y="8720"/>
                    <a:pt x="515" y="8718"/>
                  </a:cubicBezTo>
                  <a:lnTo>
                    <a:pt x="515" y="8718"/>
                  </a:lnTo>
                  <a:lnTo>
                    <a:pt x="515" y="8718"/>
                  </a:lnTo>
                  <a:cubicBezTo>
                    <a:pt x="514" y="8716"/>
                    <a:pt x="514" y="8713"/>
                    <a:pt x="514" y="8711"/>
                  </a:cubicBezTo>
                  <a:lnTo>
                    <a:pt x="514" y="8711"/>
                  </a:lnTo>
                  <a:cubicBezTo>
                    <a:pt x="439" y="8149"/>
                    <a:pt x="399" y="7583"/>
                    <a:pt x="399" y="7018"/>
                  </a:cubicBezTo>
                  <a:cubicBezTo>
                    <a:pt x="399" y="6527"/>
                    <a:pt x="430" y="6033"/>
                    <a:pt x="495" y="5546"/>
                  </a:cubicBezTo>
                  <a:lnTo>
                    <a:pt x="494" y="5545"/>
                  </a:lnTo>
                  <a:lnTo>
                    <a:pt x="494" y="5545"/>
                  </a:lnTo>
                  <a:cubicBezTo>
                    <a:pt x="597" y="4823"/>
                    <a:pt x="772" y="4105"/>
                    <a:pt x="1050" y="3433"/>
                  </a:cubicBezTo>
                  <a:cubicBezTo>
                    <a:pt x="1207" y="3071"/>
                    <a:pt x="1405" y="2734"/>
                    <a:pt x="1640" y="2420"/>
                  </a:cubicBezTo>
                  <a:lnTo>
                    <a:pt x="1639" y="2420"/>
                  </a:lnTo>
                  <a:lnTo>
                    <a:pt x="1639" y="2420"/>
                  </a:lnTo>
                  <a:cubicBezTo>
                    <a:pt x="1642" y="2417"/>
                    <a:pt x="1646" y="2413"/>
                    <a:pt x="1650" y="2407"/>
                  </a:cubicBezTo>
                  <a:lnTo>
                    <a:pt x="1650" y="2407"/>
                  </a:lnTo>
                  <a:lnTo>
                    <a:pt x="1650" y="2407"/>
                  </a:lnTo>
                  <a:cubicBezTo>
                    <a:pt x="1650" y="2407"/>
                    <a:pt x="1650" y="2407"/>
                    <a:pt x="1650" y="2407"/>
                  </a:cubicBezTo>
                  <a:lnTo>
                    <a:pt x="1650" y="2407"/>
                  </a:lnTo>
                  <a:lnTo>
                    <a:pt x="1650" y="2407"/>
                  </a:lnTo>
                  <a:cubicBezTo>
                    <a:pt x="1654" y="2404"/>
                    <a:pt x="1657" y="2400"/>
                    <a:pt x="1657" y="2397"/>
                  </a:cubicBezTo>
                  <a:lnTo>
                    <a:pt x="1657" y="2397"/>
                  </a:lnTo>
                  <a:cubicBezTo>
                    <a:pt x="1657" y="2397"/>
                    <a:pt x="1657" y="2397"/>
                    <a:pt x="1657" y="2397"/>
                  </a:cubicBezTo>
                  <a:lnTo>
                    <a:pt x="1657" y="2396"/>
                  </a:lnTo>
                  <a:lnTo>
                    <a:pt x="1657" y="2396"/>
                  </a:lnTo>
                  <a:cubicBezTo>
                    <a:pt x="1922" y="2060"/>
                    <a:pt x="2228" y="1758"/>
                    <a:pt x="2566" y="1494"/>
                  </a:cubicBezTo>
                  <a:lnTo>
                    <a:pt x="2565" y="1492"/>
                  </a:lnTo>
                  <a:lnTo>
                    <a:pt x="2565" y="1492"/>
                  </a:lnTo>
                  <a:cubicBezTo>
                    <a:pt x="2923" y="1218"/>
                    <a:pt x="3310" y="993"/>
                    <a:pt x="3721" y="814"/>
                  </a:cubicBezTo>
                  <a:lnTo>
                    <a:pt x="3721" y="814"/>
                  </a:lnTo>
                  <a:lnTo>
                    <a:pt x="3722" y="816"/>
                  </a:lnTo>
                  <a:cubicBezTo>
                    <a:pt x="3723" y="815"/>
                    <a:pt x="3724" y="815"/>
                    <a:pt x="3725" y="814"/>
                  </a:cubicBezTo>
                  <a:lnTo>
                    <a:pt x="3725" y="814"/>
                  </a:lnTo>
                  <a:lnTo>
                    <a:pt x="3725" y="816"/>
                  </a:lnTo>
                  <a:cubicBezTo>
                    <a:pt x="3726" y="815"/>
                    <a:pt x="3728" y="814"/>
                    <a:pt x="3729" y="813"/>
                  </a:cubicBezTo>
                  <a:lnTo>
                    <a:pt x="3729" y="813"/>
                  </a:lnTo>
                  <a:cubicBezTo>
                    <a:pt x="4150" y="637"/>
                    <a:pt x="4593" y="512"/>
                    <a:pt x="5048" y="447"/>
                  </a:cubicBezTo>
                  <a:lnTo>
                    <a:pt x="5048" y="446"/>
                  </a:lnTo>
                  <a:lnTo>
                    <a:pt x="5048" y="446"/>
                  </a:lnTo>
                  <a:cubicBezTo>
                    <a:pt x="5049" y="446"/>
                    <a:pt x="5050" y="446"/>
                    <a:pt x="5051" y="446"/>
                  </a:cubicBezTo>
                  <a:lnTo>
                    <a:pt x="5051" y="446"/>
                  </a:lnTo>
                  <a:lnTo>
                    <a:pt x="5051" y="447"/>
                  </a:lnTo>
                  <a:cubicBezTo>
                    <a:pt x="5060" y="445"/>
                    <a:pt x="5069" y="444"/>
                    <a:pt x="5077" y="442"/>
                  </a:cubicBezTo>
                  <a:lnTo>
                    <a:pt x="5077" y="442"/>
                  </a:lnTo>
                  <a:cubicBezTo>
                    <a:pt x="5289" y="415"/>
                    <a:pt x="5504" y="403"/>
                    <a:pt x="5715" y="403"/>
                  </a:cubicBezTo>
                  <a:cubicBezTo>
                    <a:pt x="5928" y="403"/>
                    <a:pt x="6141" y="416"/>
                    <a:pt x="6354" y="443"/>
                  </a:cubicBezTo>
                  <a:lnTo>
                    <a:pt x="6354" y="443"/>
                  </a:lnTo>
                  <a:cubicBezTo>
                    <a:pt x="6355" y="444"/>
                    <a:pt x="6356" y="444"/>
                    <a:pt x="6357" y="444"/>
                  </a:cubicBezTo>
                  <a:lnTo>
                    <a:pt x="6357" y="444"/>
                  </a:lnTo>
                  <a:lnTo>
                    <a:pt x="6357" y="444"/>
                  </a:lnTo>
                  <a:cubicBezTo>
                    <a:pt x="6358" y="444"/>
                    <a:pt x="6359" y="444"/>
                    <a:pt x="6360" y="444"/>
                  </a:cubicBezTo>
                  <a:lnTo>
                    <a:pt x="6360" y="443"/>
                  </a:lnTo>
                  <a:lnTo>
                    <a:pt x="6360" y="443"/>
                  </a:lnTo>
                  <a:cubicBezTo>
                    <a:pt x="7051" y="541"/>
                    <a:pt x="7725" y="749"/>
                    <a:pt x="8370" y="1020"/>
                  </a:cubicBezTo>
                  <a:cubicBezTo>
                    <a:pt x="8984" y="1279"/>
                    <a:pt x="9573" y="1599"/>
                    <a:pt x="10105" y="2005"/>
                  </a:cubicBezTo>
                  <a:cubicBezTo>
                    <a:pt x="10106" y="2006"/>
                    <a:pt x="10107" y="2007"/>
                    <a:pt x="10109" y="2008"/>
                  </a:cubicBezTo>
                  <a:lnTo>
                    <a:pt x="10109" y="2008"/>
                  </a:lnTo>
                  <a:lnTo>
                    <a:pt x="10108" y="2008"/>
                  </a:lnTo>
                  <a:lnTo>
                    <a:pt x="10109" y="2008"/>
                  </a:lnTo>
                  <a:cubicBezTo>
                    <a:pt x="10110" y="2009"/>
                    <a:pt x="10111" y="2010"/>
                    <a:pt x="10112" y="2010"/>
                  </a:cubicBezTo>
                  <a:lnTo>
                    <a:pt x="10112" y="2010"/>
                  </a:lnTo>
                  <a:lnTo>
                    <a:pt x="10112" y="2011"/>
                  </a:lnTo>
                  <a:cubicBezTo>
                    <a:pt x="10119" y="2015"/>
                    <a:pt x="10126" y="2022"/>
                    <a:pt x="10132" y="2025"/>
                  </a:cubicBezTo>
                  <a:lnTo>
                    <a:pt x="10132" y="2025"/>
                  </a:lnTo>
                  <a:lnTo>
                    <a:pt x="10132" y="2025"/>
                  </a:lnTo>
                  <a:cubicBezTo>
                    <a:pt x="10168" y="2054"/>
                    <a:pt x="10203" y="2081"/>
                    <a:pt x="10238" y="2110"/>
                  </a:cubicBezTo>
                  <a:cubicBezTo>
                    <a:pt x="10255" y="2127"/>
                    <a:pt x="10275" y="2141"/>
                    <a:pt x="10300" y="2151"/>
                  </a:cubicBezTo>
                  <a:cubicBezTo>
                    <a:pt x="10323" y="2162"/>
                    <a:pt x="10347" y="2165"/>
                    <a:pt x="10377" y="2165"/>
                  </a:cubicBezTo>
                  <a:cubicBezTo>
                    <a:pt x="10429" y="2165"/>
                    <a:pt x="10480" y="2145"/>
                    <a:pt x="10517" y="2107"/>
                  </a:cubicBezTo>
                  <a:cubicBezTo>
                    <a:pt x="10534" y="2090"/>
                    <a:pt x="10552" y="2066"/>
                    <a:pt x="10558" y="2039"/>
                  </a:cubicBezTo>
                  <a:cubicBezTo>
                    <a:pt x="10569" y="2015"/>
                    <a:pt x="10575" y="1988"/>
                    <a:pt x="10575" y="1961"/>
                  </a:cubicBezTo>
                  <a:cubicBezTo>
                    <a:pt x="10575" y="1937"/>
                    <a:pt x="10572" y="1909"/>
                    <a:pt x="10561" y="1885"/>
                  </a:cubicBezTo>
                  <a:cubicBezTo>
                    <a:pt x="10552" y="1862"/>
                    <a:pt x="10534" y="1841"/>
                    <a:pt x="10514" y="1824"/>
                  </a:cubicBezTo>
                  <a:cubicBezTo>
                    <a:pt x="9874" y="1296"/>
                    <a:pt x="9137" y="904"/>
                    <a:pt x="8374" y="591"/>
                  </a:cubicBezTo>
                  <a:cubicBezTo>
                    <a:pt x="7982" y="430"/>
                    <a:pt x="7576" y="298"/>
                    <a:pt x="7161" y="196"/>
                  </a:cubicBezTo>
                  <a:cubicBezTo>
                    <a:pt x="6786" y="100"/>
                    <a:pt x="6401" y="39"/>
                    <a:pt x="6012" y="12"/>
                  </a:cubicBezTo>
                  <a:cubicBezTo>
                    <a:pt x="5910" y="4"/>
                    <a:pt x="5808" y="1"/>
                    <a:pt x="5706" y="1"/>
                  </a:cubicBezTo>
                  <a:close/>
                </a:path>
              </a:pathLst>
            </a:custGeom>
            <a:solidFill>
              <a:srgbClr val="303F46"/>
            </a:solidFill>
            <a:ln>
              <a:noFill/>
            </a:ln>
          </p:spPr>
          <p:txBody>
            <a:bodyPr spcFirstLastPara="1" wrap="square" lIns="97520" tIns="97520" rIns="97520" bIns="97520" anchor="ctr" anchorCtr="0">
              <a:noAutofit/>
            </a:bodyPr>
            <a:lstStyle/>
            <a:p>
              <a:endParaRPr sz="1920"/>
            </a:p>
          </p:txBody>
        </p:sp>
        <p:sp>
          <p:nvSpPr>
            <p:cNvPr id="98" name="Google Shape;2363;p49">
              <a:extLst>
                <a:ext uri="{FF2B5EF4-FFF2-40B4-BE49-F238E27FC236}">
                  <a16:creationId xmlns:a16="http://schemas.microsoft.com/office/drawing/2014/main" id="{9B6825D9-BF90-437B-9544-EF7317D1B944}"/>
                </a:ext>
              </a:extLst>
            </p:cNvPr>
            <p:cNvSpPr/>
            <p:nvPr/>
          </p:nvSpPr>
          <p:spPr>
            <a:xfrm>
              <a:off x="4986275" y="3616200"/>
              <a:ext cx="170075" cy="58375"/>
            </a:xfrm>
            <a:custGeom>
              <a:avLst/>
              <a:gdLst/>
              <a:ahLst/>
              <a:cxnLst/>
              <a:rect l="l" t="t" r="r" b="b"/>
              <a:pathLst>
                <a:path w="6803" h="2335" extrusionOk="0">
                  <a:moveTo>
                    <a:pt x="4185" y="355"/>
                  </a:moveTo>
                  <a:lnTo>
                    <a:pt x="4185" y="355"/>
                  </a:lnTo>
                  <a:cubicBezTo>
                    <a:pt x="4179" y="358"/>
                    <a:pt x="4172" y="358"/>
                    <a:pt x="4169" y="358"/>
                  </a:cubicBezTo>
                  <a:lnTo>
                    <a:pt x="4185" y="355"/>
                  </a:lnTo>
                  <a:close/>
                  <a:moveTo>
                    <a:pt x="4782" y="1"/>
                  </a:moveTo>
                  <a:cubicBezTo>
                    <a:pt x="4567" y="1"/>
                    <a:pt x="4353" y="18"/>
                    <a:pt x="4141" y="45"/>
                  </a:cubicBezTo>
                  <a:cubicBezTo>
                    <a:pt x="3831" y="86"/>
                    <a:pt x="3528" y="154"/>
                    <a:pt x="3228" y="243"/>
                  </a:cubicBezTo>
                  <a:cubicBezTo>
                    <a:pt x="2618" y="424"/>
                    <a:pt x="2035" y="693"/>
                    <a:pt x="1490" y="1012"/>
                  </a:cubicBezTo>
                  <a:cubicBezTo>
                    <a:pt x="979" y="1309"/>
                    <a:pt x="498" y="1664"/>
                    <a:pt x="66" y="2063"/>
                  </a:cubicBezTo>
                  <a:cubicBezTo>
                    <a:pt x="1" y="2124"/>
                    <a:pt x="4" y="2230"/>
                    <a:pt x="66" y="2288"/>
                  </a:cubicBezTo>
                  <a:cubicBezTo>
                    <a:pt x="96" y="2319"/>
                    <a:pt x="135" y="2335"/>
                    <a:pt x="175" y="2335"/>
                  </a:cubicBezTo>
                  <a:cubicBezTo>
                    <a:pt x="216" y="2335"/>
                    <a:pt x="258" y="2319"/>
                    <a:pt x="291" y="2288"/>
                  </a:cubicBezTo>
                  <a:cubicBezTo>
                    <a:pt x="451" y="2137"/>
                    <a:pt x="621" y="1994"/>
                    <a:pt x="795" y="1861"/>
                  </a:cubicBezTo>
                  <a:cubicBezTo>
                    <a:pt x="1354" y="1432"/>
                    <a:pt x="1967" y="1074"/>
                    <a:pt x="2615" y="798"/>
                  </a:cubicBezTo>
                  <a:cubicBezTo>
                    <a:pt x="3106" y="594"/>
                    <a:pt x="3617" y="440"/>
                    <a:pt x="4145" y="362"/>
                  </a:cubicBezTo>
                  <a:lnTo>
                    <a:pt x="4141" y="362"/>
                  </a:lnTo>
                  <a:cubicBezTo>
                    <a:pt x="4357" y="334"/>
                    <a:pt x="4571" y="318"/>
                    <a:pt x="4785" y="318"/>
                  </a:cubicBezTo>
                  <a:cubicBezTo>
                    <a:pt x="4961" y="318"/>
                    <a:pt x="5137" y="329"/>
                    <a:pt x="5314" y="352"/>
                  </a:cubicBezTo>
                  <a:cubicBezTo>
                    <a:pt x="5586" y="396"/>
                    <a:pt x="5852" y="468"/>
                    <a:pt x="6107" y="573"/>
                  </a:cubicBezTo>
                  <a:cubicBezTo>
                    <a:pt x="6258" y="638"/>
                    <a:pt x="6404" y="713"/>
                    <a:pt x="6541" y="801"/>
                  </a:cubicBezTo>
                  <a:cubicBezTo>
                    <a:pt x="6565" y="817"/>
                    <a:pt x="6593" y="824"/>
                    <a:pt x="6620" y="824"/>
                  </a:cubicBezTo>
                  <a:cubicBezTo>
                    <a:pt x="6676" y="824"/>
                    <a:pt x="6731" y="794"/>
                    <a:pt x="6759" y="743"/>
                  </a:cubicBezTo>
                  <a:cubicBezTo>
                    <a:pt x="6803" y="669"/>
                    <a:pt x="6776" y="573"/>
                    <a:pt x="6700" y="529"/>
                  </a:cubicBezTo>
                  <a:cubicBezTo>
                    <a:pt x="6462" y="375"/>
                    <a:pt x="6200" y="260"/>
                    <a:pt x="5931" y="171"/>
                  </a:cubicBezTo>
                  <a:cubicBezTo>
                    <a:pt x="5648" y="79"/>
                    <a:pt x="5351" y="31"/>
                    <a:pt x="5055" y="11"/>
                  </a:cubicBezTo>
                  <a:cubicBezTo>
                    <a:pt x="4962" y="4"/>
                    <a:pt x="4871" y="1"/>
                    <a:pt x="4782" y="1"/>
                  </a:cubicBezTo>
                  <a:close/>
                </a:path>
              </a:pathLst>
            </a:custGeom>
            <a:solidFill>
              <a:srgbClr val="303F46"/>
            </a:solidFill>
            <a:ln>
              <a:noFill/>
            </a:ln>
          </p:spPr>
          <p:txBody>
            <a:bodyPr spcFirstLastPara="1" wrap="square" lIns="97520" tIns="97520" rIns="97520" bIns="97520" anchor="ctr" anchorCtr="0">
              <a:noAutofit/>
            </a:bodyPr>
            <a:lstStyle/>
            <a:p>
              <a:endParaRPr sz="1920"/>
            </a:p>
          </p:txBody>
        </p:sp>
        <p:sp>
          <p:nvSpPr>
            <p:cNvPr id="99" name="Google Shape;2364;p49">
              <a:extLst>
                <a:ext uri="{FF2B5EF4-FFF2-40B4-BE49-F238E27FC236}">
                  <a16:creationId xmlns:a16="http://schemas.microsoft.com/office/drawing/2014/main" id="{DF2B7E4C-AB9F-4151-89B0-2471A3148943}"/>
                </a:ext>
              </a:extLst>
            </p:cNvPr>
            <p:cNvSpPr/>
            <p:nvPr/>
          </p:nvSpPr>
          <p:spPr>
            <a:xfrm>
              <a:off x="4985700" y="3615175"/>
              <a:ext cx="171075" cy="60425"/>
            </a:xfrm>
            <a:custGeom>
              <a:avLst/>
              <a:gdLst/>
              <a:ahLst/>
              <a:cxnLst/>
              <a:rect l="l" t="t" r="r" b="b"/>
              <a:pathLst>
                <a:path w="6843" h="2417" extrusionOk="0">
                  <a:moveTo>
                    <a:pt x="4805" y="83"/>
                  </a:moveTo>
                  <a:cubicBezTo>
                    <a:pt x="4894" y="83"/>
                    <a:pt x="4985" y="86"/>
                    <a:pt x="5075" y="92"/>
                  </a:cubicBezTo>
                  <a:cubicBezTo>
                    <a:pt x="5367" y="113"/>
                    <a:pt x="5660" y="158"/>
                    <a:pt x="5940" y="249"/>
                  </a:cubicBezTo>
                  <a:cubicBezTo>
                    <a:pt x="6209" y="338"/>
                    <a:pt x="6465" y="454"/>
                    <a:pt x="6703" y="604"/>
                  </a:cubicBezTo>
                  <a:cubicBezTo>
                    <a:pt x="6741" y="628"/>
                    <a:pt x="6761" y="669"/>
                    <a:pt x="6761" y="706"/>
                  </a:cubicBezTo>
                  <a:cubicBezTo>
                    <a:pt x="6761" y="726"/>
                    <a:pt x="6758" y="747"/>
                    <a:pt x="6748" y="764"/>
                  </a:cubicBezTo>
                  <a:cubicBezTo>
                    <a:pt x="6737" y="784"/>
                    <a:pt x="6720" y="798"/>
                    <a:pt x="6703" y="808"/>
                  </a:cubicBezTo>
                  <a:cubicBezTo>
                    <a:pt x="6683" y="819"/>
                    <a:pt x="6662" y="825"/>
                    <a:pt x="6642" y="825"/>
                  </a:cubicBezTo>
                  <a:cubicBezTo>
                    <a:pt x="6621" y="825"/>
                    <a:pt x="6605" y="819"/>
                    <a:pt x="6588" y="808"/>
                  </a:cubicBezTo>
                  <a:cubicBezTo>
                    <a:pt x="6448" y="720"/>
                    <a:pt x="6301" y="641"/>
                    <a:pt x="6148" y="577"/>
                  </a:cubicBezTo>
                  <a:cubicBezTo>
                    <a:pt x="5889" y="468"/>
                    <a:pt x="5619" y="396"/>
                    <a:pt x="5340" y="352"/>
                  </a:cubicBezTo>
                  <a:cubicBezTo>
                    <a:pt x="5335" y="351"/>
                    <a:pt x="5329" y="350"/>
                    <a:pt x="5323" y="350"/>
                  </a:cubicBezTo>
                  <a:lnTo>
                    <a:pt x="5323" y="350"/>
                  </a:lnTo>
                  <a:lnTo>
                    <a:pt x="5323" y="348"/>
                  </a:lnTo>
                  <a:lnTo>
                    <a:pt x="5311" y="348"/>
                  </a:lnTo>
                  <a:cubicBezTo>
                    <a:pt x="5144" y="330"/>
                    <a:pt x="4976" y="317"/>
                    <a:pt x="4805" y="317"/>
                  </a:cubicBezTo>
                  <a:cubicBezTo>
                    <a:pt x="4604" y="317"/>
                    <a:pt x="4403" y="332"/>
                    <a:pt x="4202" y="357"/>
                  </a:cubicBezTo>
                  <a:lnTo>
                    <a:pt x="4202" y="357"/>
                  </a:lnTo>
                  <a:lnTo>
                    <a:pt x="4202" y="355"/>
                  </a:lnTo>
                  <a:cubicBezTo>
                    <a:pt x="4199" y="358"/>
                    <a:pt x="4192" y="358"/>
                    <a:pt x="4181" y="358"/>
                  </a:cubicBezTo>
                  <a:lnTo>
                    <a:pt x="4182" y="360"/>
                  </a:lnTo>
                  <a:lnTo>
                    <a:pt x="4182" y="360"/>
                  </a:lnTo>
                  <a:cubicBezTo>
                    <a:pt x="4175" y="361"/>
                    <a:pt x="4168" y="361"/>
                    <a:pt x="4161" y="362"/>
                  </a:cubicBezTo>
                  <a:cubicBezTo>
                    <a:pt x="3629" y="440"/>
                    <a:pt x="3118" y="597"/>
                    <a:pt x="2621" y="802"/>
                  </a:cubicBezTo>
                  <a:cubicBezTo>
                    <a:pt x="1970" y="1081"/>
                    <a:pt x="1356" y="1439"/>
                    <a:pt x="794" y="1868"/>
                  </a:cubicBezTo>
                  <a:cubicBezTo>
                    <a:pt x="617" y="2005"/>
                    <a:pt x="450" y="2148"/>
                    <a:pt x="282" y="2298"/>
                  </a:cubicBezTo>
                  <a:cubicBezTo>
                    <a:pt x="259" y="2321"/>
                    <a:pt x="228" y="2335"/>
                    <a:pt x="197" y="2335"/>
                  </a:cubicBezTo>
                  <a:cubicBezTo>
                    <a:pt x="167" y="2335"/>
                    <a:pt x="139" y="2325"/>
                    <a:pt x="116" y="2301"/>
                  </a:cubicBezTo>
                  <a:cubicBezTo>
                    <a:pt x="95" y="2280"/>
                    <a:pt x="82" y="2247"/>
                    <a:pt x="82" y="2216"/>
                  </a:cubicBezTo>
                  <a:cubicBezTo>
                    <a:pt x="82" y="2199"/>
                    <a:pt x="85" y="2185"/>
                    <a:pt x="92" y="2172"/>
                  </a:cubicBezTo>
                  <a:cubicBezTo>
                    <a:pt x="95" y="2158"/>
                    <a:pt x="106" y="2145"/>
                    <a:pt x="116" y="2134"/>
                  </a:cubicBezTo>
                  <a:cubicBezTo>
                    <a:pt x="545" y="1739"/>
                    <a:pt x="1026" y="1385"/>
                    <a:pt x="1534" y="1088"/>
                  </a:cubicBezTo>
                  <a:cubicBezTo>
                    <a:pt x="2075" y="771"/>
                    <a:pt x="2658" y="501"/>
                    <a:pt x="3261" y="325"/>
                  </a:cubicBezTo>
                  <a:cubicBezTo>
                    <a:pt x="3561" y="236"/>
                    <a:pt x="3861" y="168"/>
                    <a:pt x="4172" y="127"/>
                  </a:cubicBezTo>
                  <a:cubicBezTo>
                    <a:pt x="4379" y="100"/>
                    <a:pt x="4590" y="83"/>
                    <a:pt x="4805" y="83"/>
                  </a:cubicBezTo>
                  <a:close/>
                  <a:moveTo>
                    <a:pt x="4805" y="1"/>
                  </a:moveTo>
                  <a:cubicBezTo>
                    <a:pt x="4587" y="1"/>
                    <a:pt x="4372" y="18"/>
                    <a:pt x="4161" y="45"/>
                  </a:cubicBezTo>
                  <a:cubicBezTo>
                    <a:pt x="3848" y="86"/>
                    <a:pt x="3541" y="154"/>
                    <a:pt x="3238" y="246"/>
                  </a:cubicBezTo>
                  <a:cubicBezTo>
                    <a:pt x="2627" y="427"/>
                    <a:pt x="2041" y="696"/>
                    <a:pt x="1493" y="1017"/>
                  </a:cubicBezTo>
                  <a:cubicBezTo>
                    <a:pt x="978" y="1316"/>
                    <a:pt x="494" y="1674"/>
                    <a:pt x="62" y="2076"/>
                  </a:cubicBezTo>
                  <a:cubicBezTo>
                    <a:pt x="41" y="2093"/>
                    <a:pt x="24" y="2117"/>
                    <a:pt x="13" y="2141"/>
                  </a:cubicBezTo>
                  <a:cubicBezTo>
                    <a:pt x="7" y="2165"/>
                    <a:pt x="0" y="2192"/>
                    <a:pt x="0" y="2216"/>
                  </a:cubicBezTo>
                  <a:cubicBezTo>
                    <a:pt x="0" y="2267"/>
                    <a:pt x="21" y="2321"/>
                    <a:pt x="58" y="2359"/>
                  </a:cubicBezTo>
                  <a:cubicBezTo>
                    <a:pt x="98" y="2396"/>
                    <a:pt x="150" y="2417"/>
                    <a:pt x="197" y="2417"/>
                  </a:cubicBezTo>
                  <a:cubicBezTo>
                    <a:pt x="249" y="2417"/>
                    <a:pt x="300" y="2396"/>
                    <a:pt x="341" y="2359"/>
                  </a:cubicBezTo>
                  <a:cubicBezTo>
                    <a:pt x="501" y="2209"/>
                    <a:pt x="671" y="2069"/>
                    <a:pt x="845" y="1933"/>
                  </a:cubicBezTo>
                  <a:cubicBezTo>
                    <a:pt x="1401" y="1507"/>
                    <a:pt x="2007" y="1152"/>
                    <a:pt x="2654" y="877"/>
                  </a:cubicBezTo>
                  <a:cubicBezTo>
                    <a:pt x="3142" y="676"/>
                    <a:pt x="3650" y="522"/>
                    <a:pt x="4175" y="444"/>
                  </a:cubicBezTo>
                  <a:lnTo>
                    <a:pt x="4175" y="444"/>
                  </a:lnTo>
                  <a:lnTo>
                    <a:pt x="4175" y="444"/>
                  </a:lnTo>
                  <a:cubicBezTo>
                    <a:pt x="4385" y="416"/>
                    <a:pt x="4595" y="399"/>
                    <a:pt x="4805" y="399"/>
                  </a:cubicBezTo>
                  <a:cubicBezTo>
                    <a:pt x="4971" y="399"/>
                    <a:pt x="5134" y="408"/>
                    <a:pt x="5296" y="429"/>
                  </a:cubicBezTo>
                  <a:lnTo>
                    <a:pt x="5296" y="429"/>
                  </a:lnTo>
                  <a:lnTo>
                    <a:pt x="5296" y="430"/>
                  </a:lnTo>
                  <a:lnTo>
                    <a:pt x="5305" y="430"/>
                  </a:lnTo>
                  <a:cubicBezTo>
                    <a:pt x="5313" y="431"/>
                    <a:pt x="5322" y="432"/>
                    <a:pt x="5330" y="433"/>
                  </a:cubicBezTo>
                  <a:cubicBezTo>
                    <a:pt x="5598" y="474"/>
                    <a:pt x="5860" y="546"/>
                    <a:pt x="6115" y="651"/>
                  </a:cubicBezTo>
                  <a:lnTo>
                    <a:pt x="6115" y="651"/>
                  </a:lnTo>
                  <a:lnTo>
                    <a:pt x="6114" y="652"/>
                  </a:lnTo>
                  <a:cubicBezTo>
                    <a:pt x="6264" y="716"/>
                    <a:pt x="6407" y="792"/>
                    <a:pt x="6544" y="877"/>
                  </a:cubicBezTo>
                  <a:cubicBezTo>
                    <a:pt x="6574" y="897"/>
                    <a:pt x="6608" y="907"/>
                    <a:pt x="6642" y="907"/>
                  </a:cubicBezTo>
                  <a:cubicBezTo>
                    <a:pt x="6676" y="907"/>
                    <a:pt x="6714" y="897"/>
                    <a:pt x="6741" y="880"/>
                  </a:cubicBezTo>
                  <a:cubicBezTo>
                    <a:pt x="6772" y="863"/>
                    <a:pt x="6799" y="839"/>
                    <a:pt x="6816" y="805"/>
                  </a:cubicBezTo>
                  <a:cubicBezTo>
                    <a:pt x="6836" y="775"/>
                    <a:pt x="6843" y="740"/>
                    <a:pt x="6843" y="706"/>
                  </a:cubicBezTo>
                  <a:cubicBezTo>
                    <a:pt x="6843" y="638"/>
                    <a:pt x="6809" y="573"/>
                    <a:pt x="6748" y="536"/>
                  </a:cubicBezTo>
                  <a:cubicBezTo>
                    <a:pt x="6503" y="379"/>
                    <a:pt x="6240" y="260"/>
                    <a:pt x="5964" y="171"/>
                  </a:cubicBezTo>
                  <a:cubicBezTo>
                    <a:pt x="5677" y="79"/>
                    <a:pt x="5378" y="31"/>
                    <a:pt x="5081" y="11"/>
                  </a:cubicBezTo>
                  <a:cubicBezTo>
                    <a:pt x="4990" y="4"/>
                    <a:pt x="4897" y="1"/>
                    <a:pt x="4805" y="1"/>
                  </a:cubicBezTo>
                  <a:close/>
                </a:path>
              </a:pathLst>
            </a:custGeom>
            <a:solidFill>
              <a:srgbClr val="303F46"/>
            </a:solidFill>
            <a:ln>
              <a:noFill/>
            </a:ln>
          </p:spPr>
          <p:txBody>
            <a:bodyPr spcFirstLastPara="1" wrap="square" lIns="97520" tIns="97520" rIns="97520" bIns="97520" anchor="ctr" anchorCtr="0">
              <a:noAutofit/>
            </a:bodyPr>
            <a:lstStyle/>
            <a:p>
              <a:endParaRPr sz="1920"/>
            </a:p>
          </p:txBody>
        </p:sp>
        <p:sp>
          <p:nvSpPr>
            <p:cNvPr id="100" name="Google Shape;2365;p49">
              <a:extLst>
                <a:ext uri="{FF2B5EF4-FFF2-40B4-BE49-F238E27FC236}">
                  <a16:creationId xmlns:a16="http://schemas.microsoft.com/office/drawing/2014/main" id="{7DDDA2C4-9173-495F-A638-E08209F8F755}"/>
                </a:ext>
              </a:extLst>
            </p:cNvPr>
            <p:cNvSpPr/>
            <p:nvPr/>
          </p:nvSpPr>
          <p:spPr>
            <a:xfrm>
              <a:off x="5132225" y="3631275"/>
              <a:ext cx="76275" cy="204700"/>
            </a:xfrm>
            <a:custGeom>
              <a:avLst/>
              <a:gdLst/>
              <a:ahLst/>
              <a:cxnLst/>
              <a:rect l="l" t="t" r="r" b="b"/>
              <a:pathLst>
                <a:path w="3051" h="8188" extrusionOk="0">
                  <a:moveTo>
                    <a:pt x="805" y="1"/>
                  </a:moveTo>
                  <a:cubicBezTo>
                    <a:pt x="788" y="1"/>
                    <a:pt x="774" y="1"/>
                    <a:pt x="760" y="5"/>
                  </a:cubicBezTo>
                  <a:cubicBezTo>
                    <a:pt x="716" y="18"/>
                    <a:pt x="692" y="46"/>
                    <a:pt x="665" y="76"/>
                  </a:cubicBezTo>
                  <a:cubicBezTo>
                    <a:pt x="604" y="161"/>
                    <a:pt x="546" y="246"/>
                    <a:pt x="494" y="338"/>
                  </a:cubicBezTo>
                  <a:cubicBezTo>
                    <a:pt x="447" y="427"/>
                    <a:pt x="409" y="522"/>
                    <a:pt x="376" y="614"/>
                  </a:cubicBezTo>
                  <a:cubicBezTo>
                    <a:pt x="297" y="823"/>
                    <a:pt x="266" y="1051"/>
                    <a:pt x="266" y="1272"/>
                  </a:cubicBezTo>
                  <a:cubicBezTo>
                    <a:pt x="266" y="1357"/>
                    <a:pt x="277" y="1446"/>
                    <a:pt x="301" y="1528"/>
                  </a:cubicBezTo>
                  <a:cubicBezTo>
                    <a:pt x="321" y="1620"/>
                    <a:pt x="368" y="1705"/>
                    <a:pt x="413" y="1787"/>
                  </a:cubicBezTo>
                  <a:cubicBezTo>
                    <a:pt x="491" y="1923"/>
                    <a:pt x="601" y="2042"/>
                    <a:pt x="699" y="2168"/>
                  </a:cubicBezTo>
                  <a:cubicBezTo>
                    <a:pt x="733" y="2216"/>
                    <a:pt x="768" y="2264"/>
                    <a:pt x="791" y="2318"/>
                  </a:cubicBezTo>
                  <a:cubicBezTo>
                    <a:pt x="798" y="2332"/>
                    <a:pt x="801" y="2345"/>
                    <a:pt x="805" y="2359"/>
                  </a:cubicBezTo>
                  <a:lnTo>
                    <a:pt x="805" y="2383"/>
                  </a:lnTo>
                  <a:cubicBezTo>
                    <a:pt x="798" y="2413"/>
                    <a:pt x="788" y="2444"/>
                    <a:pt x="777" y="2475"/>
                  </a:cubicBezTo>
                  <a:cubicBezTo>
                    <a:pt x="719" y="2597"/>
                    <a:pt x="645" y="2707"/>
                    <a:pt x="570" y="2819"/>
                  </a:cubicBezTo>
                  <a:cubicBezTo>
                    <a:pt x="522" y="2884"/>
                    <a:pt x="481" y="2952"/>
                    <a:pt x="437" y="3020"/>
                  </a:cubicBezTo>
                  <a:cubicBezTo>
                    <a:pt x="396" y="3088"/>
                    <a:pt x="365" y="3157"/>
                    <a:pt x="335" y="3231"/>
                  </a:cubicBezTo>
                  <a:cubicBezTo>
                    <a:pt x="208" y="3531"/>
                    <a:pt x="120" y="3845"/>
                    <a:pt x="69" y="4169"/>
                  </a:cubicBezTo>
                  <a:cubicBezTo>
                    <a:pt x="14" y="4496"/>
                    <a:pt x="0" y="4826"/>
                    <a:pt x="28" y="5157"/>
                  </a:cubicBezTo>
                  <a:cubicBezTo>
                    <a:pt x="52" y="5457"/>
                    <a:pt x="120" y="5754"/>
                    <a:pt x="233" y="6033"/>
                  </a:cubicBezTo>
                  <a:cubicBezTo>
                    <a:pt x="450" y="6578"/>
                    <a:pt x="818" y="7055"/>
                    <a:pt x="1271" y="7430"/>
                  </a:cubicBezTo>
                  <a:cubicBezTo>
                    <a:pt x="1721" y="7802"/>
                    <a:pt x="2257" y="8071"/>
                    <a:pt x="2833" y="8184"/>
                  </a:cubicBezTo>
                  <a:cubicBezTo>
                    <a:pt x="2845" y="8186"/>
                    <a:pt x="2857" y="8187"/>
                    <a:pt x="2870" y="8187"/>
                  </a:cubicBezTo>
                  <a:cubicBezTo>
                    <a:pt x="2941" y="8187"/>
                    <a:pt x="3006" y="8146"/>
                    <a:pt x="3027" y="8071"/>
                  </a:cubicBezTo>
                  <a:cubicBezTo>
                    <a:pt x="3050" y="7992"/>
                    <a:pt x="3003" y="7893"/>
                    <a:pt x="2918" y="7877"/>
                  </a:cubicBezTo>
                  <a:cubicBezTo>
                    <a:pt x="2717" y="7839"/>
                    <a:pt x="2526" y="7781"/>
                    <a:pt x="2335" y="7706"/>
                  </a:cubicBezTo>
                  <a:cubicBezTo>
                    <a:pt x="2059" y="7591"/>
                    <a:pt x="1800" y="7437"/>
                    <a:pt x="1558" y="7256"/>
                  </a:cubicBezTo>
                  <a:cubicBezTo>
                    <a:pt x="1337" y="7080"/>
                    <a:pt x="1139" y="6885"/>
                    <a:pt x="961" y="6666"/>
                  </a:cubicBezTo>
                  <a:cubicBezTo>
                    <a:pt x="791" y="6446"/>
                    <a:pt x="648" y="6210"/>
                    <a:pt x="539" y="5951"/>
                  </a:cubicBezTo>
                  <a:lnTo>
                    <a:pt x="539" y="5951"/>
                  </a:lnTo>
                  <a:lnTo>
                    <a:pt x="552" y="5988"/>
                  </a:lnTo>
                  <a:cubicBezTo>
                    <a:pt x="461" y="5767"/>
                    <a:pt x="400" y="5539"/>
                    <a:pt x="359" y="5296"/>
                  </a:cubicBezTo>
                  <a:cubicBezTo>
                    <a:pt x="318" y="4973"/>
                    <a:pt x="324" y="4642"/>
                    <a:pt x="365" y="4319"/>
                  </a:cubicBezTo>
                  <a:cubicBezTo>
                    <a:pt x="413" y="3998"/>
                    <a:pt x="491" y="3688"/>
                    <a:pt x="611" y="3388"/>
                  </a:cubicBezTo>
                  <a:cubicBezTo>
                    <a:pt x="642" y="3317"/>
                    <a:pt x="672" y="3248"/>
                    <a:pt x="713" y="3181"/>
                  </a:cubicBezTo>
                  <a:cubicBezTo>
                    <a:pt x="760" y="3095"/>
                    <a:pt x="815" y="3017"/>
                    <a:pt x="870" y="2938"/>
                  </a:cubicBezTo>
                  <a:cubicBezTo>
                    <a:pt x="969" y="2795"/>
                    <a:pt x="1067" y="2649"/>
                    <a:pt x="1108" y="2479"/>
                  </a:cubicBezTo>
                  <a:cubicBezTo>
                    <a:pt x="1125" y="2407"/>
                    <a:pt x="1122" y="2339"/>
                    <a:pt x="1108" y="2267"/>
                  </a:cubicBezTo>
                  <a:cubicBezTo>
                    <a:pt x="1098" y="2209"/>
                    <a:pt x="1064" y="2152"/>
                    <a:pt x="1037" y="2100"/>
                  </a:cubicBezTo>
                  <a:cubicBezTo>
                    <a:pt x="999" y="2042"/>
                    <a:pt x="958" y="1988"/>
                    <a:pt x="914" y="1933"/>
                  </a:cubicBezTo>
                  <a:cubicBezTo>
                    <a:pt x="873" y="1878"/>
                    <a:pt x="829" y="1824"/>
                    <a:pt x="785" y="1770"/>
                  </a:cubicBezTo>
                  <a:cubicBezTo>
                    <a:pt x="723" y="1688"/>
                    <a:pt x="669" y="1603"/>
                    <a:pt x="628" y="1510"/>
                  </a:cubicBezTo>
                  <a:cubicBezTo>
                    <a:pt x="607" y="1460"/>
                    <a:pt x="593" y="1411"/>
                    <a:pt x="587" y="1357"/>
                  </a:cubicBezTo>
                  <a:cubicBezTo>
                    <a:pt x="580" y="1248"/>
                    <a:pt x="584" y="1139"/>
                    <a:pt x="597" y="1030"/>
                  </a:cubicBezTo>
                  <a:cubicBezTo>
                    <a:pt x="621" y="890"/>
                    <a:pt x="658" y="757"/>
                    <a:pt x="710" y="625"/>
                  </a:cubicBezTo>
                  <a:cubicBezTo>
                    <a:pt x="771" y="485"/>
                    <a:pt x="846" y="359"/>
                    <a:pt x="938" y="236"/>
                  </a:cubicBezTo>
                  <a:cubicBezTo>
                    <a:pt x="965" y="205"/>
                    <a:pt x="965" y="151"/>
                    <a:pt x="955" y="117"/>
                  </a:cubicBezTo>
                  <a:cubicBezTo>
                    <a:pt x="944" y="76"/>
                    <a:pt x="917" y="41"/>
                    <a:pt x="883" y="21"/>
                  </a:cubicBezTo>
                  <a:cubicBezTo>
                    <a:pt x="859" y="8"/>
                    <a:pt x="832" y="1"/>
                    <a:pt x="805" y="1"/>
                  </a:cubicBezTo>
                  <a:close/>
                </a:path>
              </a:pathLst>
            </a:custGeom>
            <a:solidFill>
              <a:srgbClr val="303F46"/>
            </a:solidFill>
            <a:ln>
              <a:noFill/>
            </a:ln>
          </p:spPr>
          <p:txBody>
            <a:bodyPr spcFirstLastPara="1" wrap="square" lIns="97520" tIns="97520" rIns="97520" bIns="97520" anchor="ctr" anchorCtr="0">
              <a:noAutofit/>
            </a:bodyPr>
            <a:lstStyle/>
            <a:p>
              <a:endParaRPr sz="1920"/>
            </a:p>
          </p:txBody>
        </p:sp>
        <p:sp>
          <p:nvSpPr>
            <p:cNvPr id="101" name="Google Shape;2366;p49">
              <a:extLst>
                <a:ext uri="{FF2B5EF4-FFF2-40B4-BE49-F238E27FC236}">
                  <a16:creationId xmlns:a16="http://schemas.microsoft.com/office/drawing/2014/main" id="{FD59E6B4-9E38-42E5-A6E3-F110733FA483}"/>
                </a:ext>
              </a:extLst>
            </p:cNvPr>
            <p:cNvSpPr/>
            <p:nvPr/>
          </p:nvSpPr>
          <p:spPr>
            <a:xfrm>
              <a:off x="5131550" y="3630250"/>
              <a:ext cx="77550" cy="206725"/>
            </a:xfrm>
            <a:custGeom>
              <a:avLst/>
              <a:gdLst/>
              <a:ahLst/>
              <a:cxnLst/>
              <a:rect l="l" t="t" r="r" b="b"/>
              <a:pathLst>
                <a:path w="3102" h="8269" extrusionOk="0">
                  <a:moveTo>
                    <a:pt x="832" y="82"/>
                  </a:moveTo>
                  <a:cubicBezTo>
                    <a:pt x="853" y="82"/>
                    <a:pt x="869" y="87"/>
                    <a:pt x="886" y="96"/>
                  </a:cubicBezTo>
                  <a:lnTo>
                    <a:pt x="889" y="96"/>
                  </a:lnTo>
                  <a:lnTo>
                    <a:pt x="889" y="100"/>
                  </a:lnTo>
                  <a:cubicBezTo>
                    <a:pt x="914" y="113"/>
                    <a:pt x="934" y="137"/>
                    <a:pt x="944" y="168"/>
                  </a:cubicBezTo>
                  <a:cubicBezTo>
                    <a:pt x="944" y="175"/>
                    <a:pt x="948" y="189"/>
                    <a:pt x="948" y="202"/>
                  </a:cubicBezTo>
                  <a:cubicBezTo>
                    <a:pt x="948" y="212"/>
                    <a:pt x="944" y="222"/>
                    <a:pt x="944" y="233"/>
                  </a:cubicBezTo>
                  <a:cubicBezTo>
                    <a:pt x="941" y="243"/>
                    <a:pt x="938" y="250"/>
                    <a:pt x="934" y="253"/>
                  </a:cubicBezTo>
                  <a:cubicBezTo>
                    <a:pt x="843" y="370"/>
                    <a:pt x="770" y="493"/>
                    <a:pt x="708" y="629"/>
                  </a:cubicBezTo>
                  <a:lnTo>
                    <a:pt x="708" y="629"/>
                  </a:lnTo>
                  <a:lnTo>
                    <a:pt x="705" y="628"/>
                  </a:lnTo>
                  <a:cubicBezTo>
                    <a:pt x="702" y="635"/>
                    <a:pt x="702" y="642"/>
                    <a:pt x="699" y="645"/>
                  </a:cubicBezTo>
                  <a:lnTo>
                    <a:pt x="700" y="646"/>
                  </a:lnTo>
                  <a:lnTo>
                    <a:pt x="700" y="646"/>
                  </a:lnTo>
                  <a:cubicBezTo>
                    <a:pt x="700" y="646"/>
                    <a:pt x="700" y="646"/>
                    <a:pt x="700" y="647"/>
                  </a:cubicBezTo>
                  <a:lnTo>
                    <a:pt x="700" y="647"/>
                  </a:lnTo>
                  <a:cubicBezTo>
                    <a:pt x="699" y="647"/>
                    <a:pt x="699" y="648"/>
                    <a:pt x="699" y="648"/>
                  </a:cubicBezTo>
                  <a:cubicBezTo>
                    <a:pt x="699" y="648"/>
                    <a:pt x="699" y="648"/>
                    <a:pt x="699" y="648"/>
                  </a:cubicBezTo>
                  <a:lnTo>
                    <a:pt x="699" y="648"/>
                  </a:lnTo>
                  <a:cubicBezTo>
                    <a:pt x="696" y="655"/>
                    <a:pt x="692" y="659"/>
                    <a:pt x="689" y="666"/>
                  </a:cubicBezTo>
                  <a:lnTo>
                    <a:pt x="692" y="667"/>
                  </a:lnTo>
                  <a:lnTo>
                    <a:pt x="692" y="667"/>
                  </a:lnTo>
                  <a:cubicBezTo>
                    <a:pt x="641" y="797"/>
                    <a:pt x="606" y="927"/>
                    <a:pt x="583" y="1064"/>
                  </a:cubicBezTo>
                  <a:cubicBezTo>
                    <a:pt x="573" y="1142"/>
                    <a:pt x="570" y="1221"/>
                    <a:pt x="570" y="1299"/>
                  </a:cubicBezTo>
                  <a:cubicBezTo>
                    <a:pt x="570" y="1323"/>
                    <a:pt x="570" y="1346"/>
                    <a:pt x="571" y="1370"/>
                  </a:cubicBezTo>
                  <a:lnTo>
                    <a:pt x="571" y="1370"/>
                  </a:lnTo>
                  <a:lnTo>
                    <a:pt x="566" y="1371"/>
                  </a:lnTo>
                  <a:cubicBezTo>
                    <a:pt x="566" y="1375"/>
                    <a:pt x="570" y="1378"/>
                    <a:pt x="570" y="1385"/>
                  </a:cubicBezTo>
                  <a:lnTo>
                    <a:pt x="572" y="1384"/>
                  </a:lnTo>
                  <a:lnTo>
                    <a:pt x="572" y="1384"/>
                  </a:lnTo>
                  <a:cubicBezTo>
                    <a:pt x="572" y="1390"/>
                    <a:pt x="572" y="1396"/>
                    <a:pt x="573" y="1402"/>
                  </a:cubicBezTo>
                  <a:lnTo>
                    <a:pt x="573" y="1405"/>
                  </a:lnTo>
                  <a:lnTo>
                    <a:pt x="573" y="1408"/>
                  </a:lnTo>
                  <a:cubicBezTo>
                    <a:pt x="583" y="1460"/>
                    <a:pt x="597" y="1514"/>
                    <a:pt x="617" y="1565"/>
                  </a:cubicBezTo>
                  <a:lnTo>
                    <a:pt x="617" y="1569"/>
                  </a:lnTo>
                  <a:cubicBezTo>
                    <a:pt x="661" y="1664"/>
                    <a:pt x="716" y="1753"/>
                    <a:pt x="781" y="1834"/>
                  </a:cubicBezTo>
                  <a:lnTo>
                    <a:pt x="781" y="1838"/>
                  </a:lnTo>
                  <a:cubicBezTo>
                    <a:pt x="822" y="1892"/>
                    <a:pt x="866" y="1943"/>
                    <a:pt x="910" y="1998"/>
                  </a:cubicBezTo>
                  <a:cubicBezTo>
                    <a:pt x="951" y="2056"/>
                    <a:pt x="996" y="2107"/>
                    <a:pt x="1026" y="2162"/>
                  </a:cubicBezTo>
                  <a:cubicBezTo>
                    <a:pt x="1043" y="2189"/>
                    <a:pt x="1057" y="2213"/>
                    <a:pt x="1070" y="2240"/>
                  </a:cubicBezTo>
                  <a:cubicBezTo>
                    <a:pt x="1081" y="2267"/>
                    <a:pt x="1091" y="2291"/>
                    <a:pt x="1094" y="2315"/>
                  </a:cubicBezTo>
                  <a:cubicBezTo>
                    <a:pt x="1101" y="2352"/>
                    <a:pt x="1108" y="2386"/>
                    <a:pt x="1108" y="2421"/>
                  </a:cubicBezTo>
                  <a:cubicBezTo>
                    <a:pt x="1108" y="2451"/>
                    <a:pt x="1105" y="2479"/>
                    <a:pt x="1094" y="2509"/>
                  </a:cubicBezTo>
                  <a:cubicBezTo>
                    <a:pt x="1078" y="2591"/>
                    <a:pt x="1043" y="2666"/>
                    <a:pt x="1002" y="2741"/>
                  </a:cubicBezTo>
                  <a:cubicBezTo>
                    <a:pt x="961" y="2813"/>
                    <a:pt x="910" y="2884"/>
                    <a:pt x="862" y="2956"/>
                  </a:cubicBezTo>
                  <a:cubicBezTo>
                    <a:pt x="808" y="3034"/>
                    <a:pt x="754" y="3116"/>
                    <a:pt x="702" y="3201"/>
                  </a:cubicBezTo>
                  <a:cubicBezTo>
                    <a:pt x="665" y="3269"/>
                    <a:pt x="631" y="3341"/>
                    <a:pt x="600" y="3415"/>
                  </a:cubicBezTo>
                  <a:cubicBezTo>
                    <a:pt x="477" y="3719"/>
                    <a:pt x="399" y="4033"/>
                    <a:pt x="351" y="4353"/>
                  </a:cubicBezTo>
                  <a:cubicBezTo>
                    <a:pt x="351" y="4353"/>
                    <a:pt x="351" y="4353"/>
                    <a:pt x="351" y="4353"/>
                  </a:cubicBezTo>
                  <a:lnTo>
                    <a:pt x="351" y="4353"/>
                  </a:lnTo>
                  <a:lnTo>
                    <a:pt x="314" y="4609"/>
                  </a:lnTo>
                  <a:lnTo>
                    <a:pt x="314" y="4609"/>
                  </a:lnTo>
                  <a:lnTo>
                    <a:pt x="328" y="4581"/>
                  </a:lnTo>
                  <a:lnTo>
                    <a:pt x="328" y="4581"/>
                  </a:lnTo>
                  <a:cubicBezTo>
                    <a:pt x="320" y="4680"/>
                    <a:pt x="317" y="4779"/>
                    <a:pt x="317" y="4878"/>
                  </a:cubicBezTo>
                  <a:cubicBezTo>
                    <a:pt x="317" y="5035"/>
                    <a:pt x="328" y="5188"/>
                    <a:pt x="345" y="5345"/>
                  </a:cubicBezTo>
                  <a:cubicBezTo>
                    <a:pt x="386" y="5587"/>
                    <a:pt x="450" y="5822"/>
                    <a:pt x="542" y="6047"/>
                  </a:cubicBezTo>
                  <a:lnTo>
                    <a:pt x="545" y="6045"/>
                  </a:lnTo>
                  <a:lnTo>
                    <a:pt x="545" y="6045"/>
                  </a:lnTo>
                  <a:cubicBezTo>
                    <a:pt x="649" y="6278"/>
                    <a:pt x="778" y="6494"/>
                    <a:pt x="933" y="6699"/>
                  </a:cubicBezTo>
                  <a:lnTo>
                    <a:pt x="933" y="6699"/>
                  </a:lnTo>
                  <a:lnTo>
                    <a:pt x="930" y="6701"/>
                  </a:lnTo>
                  <a:cubicBezTo>
                    <a:pt x="938" y="6707"/>
                    <a:pt x="941" y="6712"/>
                    <a:pt x="944" y="6718"/>
                  </a:cubicBezTo>
                  <a:lnTo>
                    <a:pt x="946" y="6717"/>
                  </a:lnTo>
                  <a:lnTo>
                    <a:pt x="946" y="6717"/>
                  </a:lnTo>
                  <a:cubicBezTo>
                    <a:pt x="950" y="6722"/>
                    <a:pt x="954" y="6727"/>
                    <a:pt x="958" y="6732"/>
                  </a:cubicBezTo>
                  <a:cubicBezTo>
                    <a:pt x="1135" y="6953"/>
                    <a:pt x="1336" y="7151"/>
                    <a:pt x="1558" y="7328"/>
                  </a:cubicBezTo>
                  <a:cubicBezTo>
                    <a:pt x="1803" y="7512"/>
                    <a:pt x="2066" y="7669"/>
                    <a:pt x="2349" y="7788"/>
                  </a:cubicBezTo>
                  <a:cubicBezTo>
                    <a:pt x="2539" y="7860"/>
                    <a:pt x="2734" y="7918"/>
                    <a:pt x="2934" y="7959"/>
                  </a:cubicBezTo>
                  <a:cubicBezTo>
                    <a:pt x="2948" y="7962"/>
                    <a:pt x="2959" y="7965"/>
                    <a:pt x="2969" y="7972"/>
                  </a:cubicBezTo>
                  <a:cubicBezTo>
                    <a:pt x="2983" y="7983"/>
                    <a:pt x="2996" y="8000"/>
                    <a:pt x="3006" y="8016"/>
                  </a:cubicBezTo>
                  <a:cubicBezTo>
                    <a:pt x="3013" y="8033"/>
                    <a:pt x="3020" y="8054"/>
                    <a:pt x="3020" y="8074"/>
                  </a:cubicBezTo>
                  <a:cubicBezTo>
                    <a:pt x="3020" y="8085"/>
                    <a:pt x="3020" y="8095"/>
                    <a:pt x="3016" y="8102"/>
                  </a:cubicBezTo>
                  <a:cubicBezTo>
                    <a:pt x="3006" y="8132"/>
                    <a:pt x="2992" y="8149"/>
                    <a:pt x="2972" y="8167"/>
                  </a:cubicBezTo>
                  <a:cubicBezTo>
                    <a:pt x="2951" y="8180"/>
                    <a:pt x="2924" y="8187"/>
                    <a:pt x="2897" y="8187"/>
                  </a:cubicBezTo>
                  <a:cubicBezTo>
                    <a:pt x="2887" y="8187"/>
                    <a:pt x="2877" y="8187"/>
                    <a:pt x="2866" y="8184"/>
                  </a:cubicBezTo>
                  <a:cubicBezTo>
                    <a:pt x="2300" y="8074"/>
                    <a:pt x="1769" y="7808"/>
                    <a:pt x="1323" y="7437"/>
                  </a:cubicBezTo>
                  <a:cubicBezTo>
                    <a:pt x="876" y="7069"/>
                    <a:pt x="512" y="6595"/>
                    <a:pt x="296" y="6057"/>
                  </a:cubicBezTo>
                  <a:cubicBezTo>
                    <a:pt x="188" y="5781"/>
                    <a:pt x="120" y="5491"/>
                    <a:pt x="96" y="5194"/>
                  </a:cubicBezTo>
                  <a:cubicBezTo>
                    <a:pt x="85" y="5086"/>
                    <a:pt x="82" y="4980"/>
                    <a:pt x="82" y="4871"/>
                  </a:cubicBezTo>
                  <a:cubicBezTo>
                    <a:pt x="82" y="4653"/>
                    <a:pt x="99" y="4435"/>
                    <a:pt x="133" y="4217"/>
                  </a:cubicBezTo>
                  <a:cubicBezTo>
                    <a:pt x="188" y="3896"/>
                    <a:pt x="273" y="3586"/>
                    <a:pt x="399" y="3286"/>
                  </a:cubicBezTo>
                  <a:cubicBezTo>
                    <a:pt x="430" y="3215"/>
                    <a:pt x="460" y="3146"/>
                    <a:pt x="501" y="3082"/>
                  </a:cubicBezTo>
                  <a:cubicBezTo>
                    <a:pt x="542" y="3014"/>
                    <a:pt x="583" y="2949"/>
                    <a:pt x="631" y="2884"/>
                  </a:cubicBezTo>
                  <a:cubicBezTo>
                    <a:pt x="705" y="2772"/>
                    <a:pt x="784" y="2659"/>
                    <a:pt x="842" y="2533"/>
                  </a:cubicBezTo>
                  <a:lnTo>
                    <a:pt x="845" y="2530"/>
                  </a:lnTo>
                  <a:cubicBezTo>
                    <a:pt x="856" y="2499"/>
                    <a:pt x="862" y="2465"/>
                    <a:pt x="873" y="2434"/>
                  </a:cubicBezTo>
                  <a:lnTo>
                    <a:pt x="873" y="2431"/>
                  </a:lnTo>
                  <a:lnTo>
                    <a:pt x="873" y="2427"/>
                  </a:lnTo>
                  <a:lnTo>
                    <a:pt x="873" y="2400"/>
                  </a:lnTo>
                  <a:lnTo>
                    <a:pt x="873" y="2397"/>
                  </a:lnTo>
                  <a:lnTo>
                    <a:pt x="873" y="2393"/>
                  </a:lnTo>
                  <a:cubicBezTo>
                    <a:pt x="869" y="2377"/>
                    <a:pt x="862" y="2363"/>
                    <a:pt x="859" y="2346"/>
                  </a:cubicBezTo>
                  <a:lnTo>
                    <a:pt x="859" y="2342"/>
                  </a:lnTo>
                  <a:lnTo>
                    <a:pt x="856" y="2339"/>
                  </a:lnTo>
                  <a:cubicBezTo>
                    <a:pt x="828" y="2284"/>
                    <a:pt x="795" y="2234"/>
                    <a:pt x="757" y="2185"/>
                  </a:cubicBezTo>
                  <a:lnTo>
                    <a:pt x="757" y="2182"/>
                  </a:lnTo>
                  <a:cubicBezTo>
                    <a:pt x="658" y="2059"/>
                    <a:pt x="553" y="1940"/>
                    <a:pt x="474" y="1807"/>
                  </a:cubicBezTo>
                  <a:cubicBezTo>
                    <a:pt x="430" y="1726"/>
                    <a:pt x="386" y="1644"/>
                    <a:pt x="365" y="1559"/>
                  </a:cubicBezTo>
                  <a:cubicBezTo>
                    <a:pt x="345" y="1477"/>
                    <a:pt x="334" y="1395"/>
                    <a:pt x="334" y="1313"/>
                  </a:cubicBezTo>
                  <a:cubicBezTo>
                    <a:pt x="334" y="1095"/>
                    <a:pt x="365" y="873"/>
                    <a:pt x="440" y="672"/>
                  </a:cubicBezTo>
                  <a:cubicBezTo>
                    <a:pt x="474" y="577"/>
                    <a:pt x="512" y="485"/>
                    <a:pt x="559" y="400"/>
                  </a:cubicBezTo>
                  <a:cubicBezTo>
                    <a:pt x="607" y="307"/>
                    <a:pt x="661" y="226"/>
                    <a:pt x="726" y="144"/>
                  </a:cubicBezTo>
                  <a:lnTo>
                    <a:pt x="724" y="142"/>
                  </a:lnTo>
                  <a:lnTo>
                    <a:pt x="724" y="142"/>
                  </a:lnTo>
                  <a:cubicBezTo>
                    <a:pt x="737" y="127"/>
                    <a:pt x="747" y="113"/>
                    <a:pt x="760" y="107"/>
                  </a:cubicBezTo>
                  <a:cubicBezTo>
                    <a:pt x="771" y="96"/>
                    <a:pt x="781" y="90"/>
                    <a:pt x="798" y="87"/>
                  </a:cubicBezTo>
                  <a:cubicBezTo>
                    <a:pt x="808" y="82"/>
                    <a:pt x="822" y="82"/>
                    <a:pt x="832" y="82"/>
                  </a:cubicBezTo>
                  <a:close/>
                  <a:moveTo>
                    <a:pt x="832" y="1"/>
                  </a:moveTo>
                  <a:cubicBezTo>
                    <a:pt x="812" y="1"/>
                    <a:pt x="795" y="1"/>
                    <a:pt x="777" y="8"/>
                  </a:cubicBezTo>
                  <a:cubicBezTo>
                    <a:pt x="750" y="15"/>
                    <a:pt x="726" y="25"/>
                    <a:pt x="705" y="42"/>
                  </a:cubicBezTo>
                  <a:cubicBezTo>
                    <a:pt x="689" y="59"/>
                    <a:pt x="675" y="76"/>
                    <a:pt x="661" y="93"/>
                  </a:cubicBezTo>
                  <a:lnTo>
                    <a:pt x="658" y="93"/>
                  </a:lnTo>
                  <a:cubicBezTo>
                    <a:pt x="597" y="177"/>
                    <a:pt x="540" y="265"/>
                    <a:pt x="489" y="360"/>
                  </a:cubicBezTo>
                  <a:lnTo>
                    <a:pt x="489" y="360"/>
                  </a:lnTo>
                  <a:lnTo>
                    <a:pt x="488" y="359"/>
                  </a:lnTo>
                  <a:cubicBezTo>
                    <a:pt x="436" y="450"/>
                    <a:pt x="399" y="546"/>
                    <a:pt x="362" y="642"/>
                  </a:cubicBezTo>
                  <a:cubicBezTo>
                    <a:pt x="283" y="856"/>
                    <a:pt x="252" y="1088"/>
                    <a:pt x="252" y="1313"/>
                  </a:cubicBezTo>
                  <a:cubicBezTo>
                    <a:pt x="252" y="1402"/>
                    <a:pt x="263" y="1493"/>
                    <a:pt x="287" y="1579"/>
                  </a:cubicBezTo>
                  <a:cubicBezTo>
                    <a:pt x="310" y="1677"/>
                    <a:pt x="358" y="1766"/>
                    <a:pt x="406" y="1848"/>
                  </a:cubicBezTo>
                  <a:cubicBezTo>
                    <a:pt x="488" y="1991"/>
                    <a:pt x="597" y="2111"/>
                    <a:pt x="692" y="2234"/>
                  </a:cubicBezTo>
                  <a:cubicBezTo>
                    <a:pt x="725" y="2280"/>
                    <a:pt x="755" y="2323"/>
                    <a:pt x="782" y="2372"/>
                  </a:cubicBezTo>
                  <a:lnTo>
                    <a:pt x="782" y="2372"/>
                  </a:lnTo>
                  <a:lnTo>
                    <a:pt x="781" y="2373"/>
                  </a:lnTo>
                  <a:cubicBezTo>
                    <a:pt x="784" y="2383"/>
                    <a:pt x="787" y="2397"/>
                    <a:pt x="791" y="2410"/>
                  </a:cubicBezTo>
                  <a:lnTo>
                    <a:pt x="791" y="2418"/>
                  </a:lnTo>
                  <a:cubicBezTo>
                    <a:pt x="784" y="2444"/>
                    <a:pt x="778" y="2473"/>
                    <a:pt x="768" y="2500"/>
                  </a:cubicBezTo>
                  <a:lnTo>
                    <a:pt x="768" y="2500"/>
                  </a:lnTo>
                  <a:lnTo>
                    <a:pt x="767" y="2499"/>
                  </a:lnTo>
                  <a:cubicBezTo>
                    <a:pt x="713" y="2615"/>
                    <a:pt x="638" y="2724"/>
                    <a:pt x="562" y="2836"/>
                  </a:cubicBezTo>
                  <a:cubicBezTo>
                    <a:pt x="515" y="2904"/>
                    <a:pt x="471" y="2970"/>
                    <a:pt x="430" y="3041"/>
                  </a:cubicBezTo>
                  <a:cubicBezTo>
                    <a:pt x="389" y="3113"/>
                    <a:pt x="355" y="3184"/>
                    <a:pt x="324" y="3256"/>
                  </a:cubicBezTo>
                  <a:cubicBezTo>
                    <a:pt x="194" y="3563"/>
                    <a:pt x="109" y="3879"/>
                    <a:pt x="55" y="4203"/>
                  </a:cubicBezTo>
                  <a:cubicBezTo>
                    <a:pt x="18" y="4425"/>
                    <a:pt x="0" y="4650"/>
                    <a:pt x="0" y="4871"/>
                  </a:cubicBezTo>
                  <a:cubicBezTo>
                    <a:pt x="0" y="4980"/>
                    <a:pt x="4" y="5092"/>
                    <a:pt x="14" y="5202"/>
                  </a:cubicBezTo>
                  <a:cubicBezTo>
                    <a:pt x="38" y="5505"/>
                    <a:pt x="106" y="5805"/>
                    <a:pt x="219" y="6088"/>
                  </a:cubicBezTo>
                  <a:lnTo>
                    <a:pt x="222" y="6088"/>
                  </a:lnTo>
                  <a:cubicBezTo>
                    <a:pt x="440" y="6640"/>
                    <a:pt x="815" y="7124"/>
                    <a:pt x="1271" y="7502"/>
                  </a:cubicBezTo>
                  <a:cubicBezTo>
                    <a:pt x="1725" y="7880"/>
                    <a:pt x="2270" y="8153"/>
                    <a:pt x="2852" y="8266"/>
                  </a:cubicBezTo>
                  <a:cubicBezTo>
                    <a:pt x="2866" y="8266"/>
                    <a:pt x="2884" y="8269"/>
                    <a:pt x="2897" y="8269"/>
                  </a:cubicBezTo>
                  <a:cubicBezTo>
                    <a:pt x="2942" y="8269"/>
                    <a:pt x="2983" y="8255"/>
                    <a:pt x="3016" y="8231"/>
                  </a:cubicBezTo>
                  <a:cubicBezTo>
                    <a:pt x="3054" y="8208"/>
                    <a:pt x="3081" y="8170"/>
                    <a:pt x="3095" y="8126"/>
                  </a:cubicBezTo>
                  <a:cubicBezTo>
                    <a:pt x="3098" y="8109"/>
                    <a:pt x="3102" y="8091"/>
                    <a:pt x="3102" y="8074"/>
                  </a:cubicBezTo>
                  <a:cubicBezTo>
                    <a:pt x="3102" y="8030"/>
                    <a:pt x="3088" y="7989"/>
                    <a:pt x="3061" y="7952"/>
                  </a:cubicBezTo>
                  <a:cubicBezTo>
                    <a:pt x="3050" y="7934"/>
                    <a:pt x="3033" y="7918"/>
                    <a:pt x="3016" y="7904"/>
                  </a:cubicBezTo>
                  <a:cubicBezTo>
                    <a:pt x="2996" y="7893"/>
                    <a:pt x="2975" y="7884"/>
                    <a:pt x="2951" y="7877"/>
                  </a:cubicBezTo>
                  <a:cubicBezTo>
                    <a:pt x="2754" y="7839"/>
                    <a:pt x="2566" y="7785"/>
                    <a:pt x="2379" y="7709"/>
                  </a:cubicBezTo>
                  <a:cubicBezTo>
                    <a:pt x="2103" y="7594"/>
                    <a:pt x="1847" y="7444"/>
                    <a:pt x="1609" y="7264"/>
                  </a:cubicBezTo>
                  <a:cubicBezTo>
                    <a:pt x="1392" y="7094"/>
                    <a:pt x="1195" y="6901"/>
                    <a:pt x="1022" y="6684"/>
                  </a:cubicBezTo>
                  <a:lnTo>
                    <a:pt x="1022" y="6684"/>
                  </a:lnTo>
                  <a:lnTo>
                    <a:pt x="1023" y="6684"/>
                  </a:lnTo>
                  <a:cubicBezTo>
                    <a:pt x="1017" y="6677"/>
                    <a:pt x="1012" y="6670"/>
                    <a:pt x="1007" y="6663"/>
                  </a:cubicBezTo>
                  <a:lnTo>
                    <a:pt x="1007" y="6663"/>
                  </a:lnTo>
                  <a:cubicBezTo>
                    <a:pt x="1005" y="6660"/>
                    <a:pt x="1004" y="6659"/>
                    <a:pt x="1002" y="6657"/>
                  </a:cubicBezTo>
                  <a:lnTo>
                    <a:pt x="1002" y="6657"/>
                  </a:lnTo>
                  <a:cubicBezTo>
                    <a:pt x="850" y="6455"/>
                    <a:pt x="722" y="6244"/>
                    <a:pt x="620" y="6017"/>
                  </a:cubicBezTo>
                  <a:lnTo>
                    <a:pt x="620" y="6017"/>
                  </a:lnTo>
                  <a:lnTo>
                    <a:pt x="620" y="6016"/>
                  </a:lnTo>
                  <a:cubicBezTo>
                    <a:pt x="529" y="5795"/>
                    <a:pt x="464" y="5570"/>
                    <a:pt x="427" y="5331"/>
                  </a:cubicBezTo>
                  <a:lnTo>
                    <a:pt x="426" y="5331"/>
                  </a:lnTo>
                  <a:lnTo>
                    <a:pt x="426" y="5331"/>
                  </a:lnTo>
                  <a:cubicBezTo>
                    <a:pt x="409" y="5179"/>
                    <a:pt x="399" y="5030"/>
                    <a:pt x="399" y="4878"/>
                  </a:cubicBezTo>
                  <a:cubicBezTo>
                    <a:pt x="399" y="4709"/>
                    <a:pt x="409" y="4539"/>
                    <a:pt x="433" y="4367"/>
                  </a:cubicBezTo>
                  <a:lnTo>
                    <a:pt x="433" y="4367"/>
                  </a:lnTo>
                  <a:lnTo>
                    <a:pt x="433" y="4367"/>
                  </a:lnTo>
                  <a:cubicBezTo>
                    <a:pt x="477" y="4049"/>
                    <a:pt x="556" y="3743"/>
                    <a:pt x="675" y="3446"/>
                  </a:cubicBezTo>
                  <a:cubicBezTo>
                    <a:pt x="702" y="3374"/>
                    <a:pt x="737" y="3307"/>
                    <a:pt x="774" y="3242"/>
                  </a:cubicBezTo>
                  <a:cubicBezTo>
                    <a:pt x="822" y="3160"/>
                    <a:pt x="876" y="3082"/>
                    <a:pt x="930" y="3003"/>
                  </a:cubicBezTo>
                  <a:cubicBezTo>
                    <a:pt x="979" y="2932"/>
                    <a:pt x="1029" y="2857"/>
                    <a:pt x="1074" y="2778"/>
                  </a:cubicBezTo>
                  <a:cubicBezTo>
                    <a:pt x="1114" y="2700"/>
                    <a:pt x="1152" y="2618"/>
                    <a:pt x="1176" y="2530"/>
                  </a:cubicBezTo>
                  <a:cubicBezTo>
                    <a:pt x="1183" y="2492"/>
                    <a:pt x="1190" y="2454"/>
                    <a:pt x="1190" y="2421"/>
                  </a:cubicBezTo>
                  <a:cubicBezTo>
                    <a:pt x="1190" y="2380"/>
                    <a:pt x="1183" y="2339"/>
                    <a:pt x="1176" y="2301"/>
                  </a:cubicBezTo>
                  <a:cubicBezTo>
                    <a:pt x="1169" y="2267"/>
                    <a:pt x="1155" y="2237"/>
                    <a:pt x="1142" y="2206"/>
                  </a:cubicBezTo>
                  <a:cubicBezTo>
                    <a:pt x="1128" y="2175"/>
                    <a:pt x="1111" y="2148"/>
                    <a:pt x="1098" y="2121"/>
                  </a:cubicBezTo>
                  <a:cubicBezTo>
                    <a:pt x="1060" y="2056"/>
                    <a:pt x="1016" y="2001"/>
                    <a:pt x="975" y="1951"/>
                  </a:cubicBezTo>
                  <a:cubicBezTo>
                    <a:pt x="930" y="1892"/>
                    <a:pt x="886" y="1841"/>
                    <a:pt x="845" y="1787"/>
                  </a:cubicBezTo>
                  <a:cubicBezTo>
                    <a:pt x="784" y="1708"/>
                    <a:pt x="733" y="1623"/>
                    <a:pt x="692" y="1534"/>
                  </a:cubicBezTo>
                  <a:lnTo>
                    <a:pt x="691" y="1535"/>
                  </a:lnTo>
                  <a:lnTo>
                    <a:pt x="691" y="1535"/>
                  </a:lnTo>
                  <a:cubicBezTo>
                    <a:pt x="675" y="1490"/>
                    <a:pt x="662" y="1446"/>
                    <a:pt x="653" y="1398"/>
                  </a:cubicBezTo>
                  <a:lnTo>
                    <a:pt x="655" y="1398"/>
                  </a:lnTo>
                  <a:cubicBezTo>
                    <a:pt x="651" y="1364"/>
                    <a:pt x="651" y="1330"/>
                    <a:pt x="651" y="1299"/>
                  </a:cubicBezTo>
                  <a:cubicBezTo>
                    <a:pt x="651" y="1225"/>
                    <a:pt x="655" y="1152"/>
                    <a:pt x="664" y="1078"/>
                  </a:cubicBezTo>
                  <a:lnTo>
                    <a:pt x="664" y="1078"/>
                  </a:lnTo>
                  <a:lnTo>
                    <a:pt x="665" y="1078"/>
                  </a:lnTo>
                  <a:cubicBezTo>
                    <a:pt x="688" y="948"/>
                    <a:pt x="719" y="823"/>
                    <a:pt x="766" y="700"/>
                  </a:cubicBezTo>
                  <a:lnTo>
                    <a:pt x="766" y="700"/>
                  </a:lnTo>
                  <a:lnTo>
                    <a:pt x="767" y="700"/>
                  </a:lnTo>
                  <a:cubicBezTo>
                    <a:pt x="767" y="699"/>
                    <a:pt x="767" y="699"/>
                    <a:pt x="767" y="698"/>
                  </a:cubicBezTo>
                  <a:lnTo>
                    <a:pt x="767" y="698"/>
                  </a:lnTo>
                  <a:cubicBezTo>
                    <a:pt x="769" y="693"/>
                    <a:pt x="771" y="688"/>
                    <a:pt x="773" y="682"/>
                  </a:cubicBezTo>
                  <a:lnTo>
                    <a:pt x="773" y="682"/>
                  </a:lnTo>
                  <a:lnTo>
                    <a:pt x="774" y="683"/>
                  </a:lnTo>
                  <a:cubicBezTo>
                    <a:pt x="835" y="546"/>
                    <a:pt x="907" y="420"/>
                    <a:pt x="999" y="304"/>
                  </a:cubicBezTo>
                  <a:cubicBezTo>
                    <a:pt x="1009" y="287"/>
                    <a:pt x="1020" y="271"/>
                    <a:pt x="1023" y="253"/>
                  </a:cubicBezTo>
                  <a:cubicBezTo>
                    <a:pt x="1026" y="236"/>
                    <a:pt x="1029" y="219"/>
                    <a:pt x="1029" y="202"/>
                  </a:cubicBezTo>
                  <a:cubicBezTo>
                    <a:pt x="1029" y="181"/>
                    <a:pt x="1026" y="164"/>
                    <a:pt x="1023" y="148"/>
                  </a:cubicBezTo>
                  <a:lnTo>
                    <a:pt x="1023" y="144"/>
                  </a:lnTo>
                  <a:cubicBezTo>
                    <a:pt x="1009" y="97"/>
                    <a:pt x="977" y="54"/>
                    <a:pt x="930" y="30"/>
                  </a:cubicBezTo>
                  <a:lnTo>
                    <a:pt x="930" y="30"/>
                  </a:lnTo>
                  <a:lnTo>
                    <a:pt x="930" y="28"/>
                  </a:lnTo>
                  <a:cubicBezTo>
                    <a:pt x="900" y="8"/>
                    <a:pt x="866" y="1"/>
                    <a:pt x="832" y="1"/>
                  </a:cubicBezTo>
                  <a:close/>
                </a:path>
              </a:pathLst>
            </a:custGeom>
            <a:solidFill>
              <a:srgbClr val="303F46"/>
            </a:solidFill>
            <a:ln>
              <a:noFill/>
            </a:ln>
          </p:spPr>
          <p:txBody>
            <a:bodyPr spcFirstLastPara="1" wrap="square" lIns="97520" tIns="97520" rIns="97520" bIns="97520" anchor="ctr" anchorCtr="0">
              <a:noAutofit/>
            </a:bodyPr>
            <a:lstStyle/>
            <a:p>
              <a:endParaRPr sz="1920"/>
            </a:p>
          </p:txBody>
        </p:sp>
        <p:sp>
          <p:nvSpPr>
            <p:cNvPr id="102" name="Google Shape;2367;p49">
              <a:extLst>
                <a:ext uri="{FF2B5EF4-FFF2-40B4-BE49-F238E27FC236}">
                  <a16:creationId xmlns:a16="http://schemas.microsoft.com/office/drawing/2014/main" id="{9AE0B76C-C743-4470-8EF7-E2B443D79429}"/>
                </a:ext>
              </a:extLst>
            </p:cNvPr>
            <p:cNvSpPr/>
            <p:nvPr/>
          </p:nvSpPr>
          <p:spPr>
            <a:xfrm>
              <a:off x="4981175" y="3829100"/>
              <a:ext cx="264475" cy="262100"/>
            </a:xfrm>
            <a:custGeom>
              <a:avLst/>
              <a:gdLst/>
              <a:ahLst/>
              <a:cxnLst/>
              <a:rect l="l" t="t" r="r" b="b"/>
              <a:pathLst>
                <a:path w="10579" h="10484" extrusionOk="0">
                  <a:moveTo>
                    <a:pt x="7855" y="6821"/>
                  </a:moveTo>
                  <a:cubicBezTo>
                    <a:pt x="7847" y="6830"/>
                    <a:pt x="7841" y="6839"/>
                    <a:pt x="7835" y="6848"/>
                  </a:cubicBezTo>
                  <a:cubicBezTo>
                    <a:pt x="7842" y="6839"/>
                    <a:pt x="7849" y="6830"/>
                    <a:pt x="7855" y="6821"/>
                  </a:cubicBezTo>
                  <a:close/>
                  <a:moveTo>
                    <a:pt x="5996" y="8688"/>
                  </a:moveTo>
                  <a:lnTo>
                    <a:pt x="5996" y="8688"/>
                  </a:lnTo>
                  <a:cubicBezTo>
                    <a:pt x="5995" y="8689"/>
                    <a:pt x="5993" y="8690"/>
                    <a:pt x="5992" y="8691"/>
                  </a:cubicBezTo>
                  <a:cubicBezTo>
                    <a:pt x="5993" y="8690"/>
                    <a:pt x="5995" y="8689"/>
                    <a:pt x="5996" y="8688"/>
                  </a:cubicBezTo>
                  <a:close/>
                  <a:moveTo>
                    <a:pt x="941" y="9888"/>
                  </a:moveTo>
                  <a:cubicBezTo>
                    <a:pt x="943" y="9888"/>
                    <a:pt x="945" y="9888"/>
                    <a:pt x="948" y="9889"/>
                  </a:cubicBezTo>
                  <a:lnTo>
                    <a:pt x="941" y="9888"/>
                  </a:lnTo>
                  <a:close/>
                  <a:moveTo>
                    <a:pt x="1862" y="10136"/>
                  </a:moveTo>
                  <a:lnTo>
                    <a:pt x="1862" y="10136"/>
                  </a:lnTo>
                  <a:cubicBezTo>
                    <a:pt x="1870" y="10137"/>
                    <a:pt x="1877" y="10139"/>
                    <a:pt x="1885" y="10140"/>
                  </a:cubicBezTo>
                  <a:cubicBezTo>
                    <a:pt x="1877" y="10137"/>
                    <a:pt x="1870" y="10137"/>
                    <a:pt x="1862" y="10136"/>
                  </a:cubicBezTo>
                  <a:close/>
                  <a:moveTo>
                    <a:pt x="8905" y="1"/>
                  </a:moveTo>
                  <a:cubicBezTo>
                    <a:pt x="8867" y="1"/>
                    <a:pt x="8823" y="18"/>
                    <a:pt x="8796" y="46"/>
                  </a:cubicBezTo>
                  <a:cubicBezTo>
                    <a:pt x="8762" y="79"/>
                    <a:pt x="8752" y="117"/>
                    <a:pt x="8749" y="158"/>
                  </a:cubicBezTo>
                  <a:cubicBezTo>
                    <a:pt x="8732" y="376"/>
                    <a:pt x="8765" y="587"/>
                    <a:pt x="8844" y="792"/>
                  </a:cubicBezTo>
                  <a:cubicBezTo>
                    <a:pt x="8922" y="993"/>
                    <a:pt x="9045" y="1170"/>
                    <a:pt x="9191" y="1327"/>
                  </a:cubicBezTo>
                  <a:cubicBezTo>
                    <a:pt x="9342" y="1480"/>
                    <a:pt x="9526" y="1603"/>
                    <a:pt x="9723" y="1688"/>
                  </a:cubicBezTo>
                  <a:cubicBezTo>
                    <a:pt x="9894" y="1756"/>
                    <a:pt x="10067" y="1794"/>
                    <a:pt x="10248" y="1800"/>
                  </a:cubicBezTo>
                  <a:cubicBezTo>
                    <a:pt x="10245" y="1920"/>
                    <a:pt x="10234" y="2036"/>
                    <a:pt x="10221" y="2155"/>
                  </a:cubicBezTo>
                  <a:cubicBezTo>
                    <a:pt x="10149" y="2608"/>
                    <a:pt x="10006" y="3044"/>
                    <a:pt x="9833" y="3467"/>
                  </a:cubicBezTo>
                  <a:cubicBezTo>
                    <a:pt x="9553" y="4125"/>
                    <a:pt x="9202" y="4741"/>
                    <a:pt x="8831" y="5348"/>
                  </a:cubicBezTo>
                  <a:cubicBezTo>
                    <a:pt x="8667" y="5614"/>
                    <a:pt x="8499" y="5880"/>
                    <a:pt x="8333" y="6142"/>
                  </a:cubicBezTo>
                  <a:cubicBezTo>
                    <a:pt x="8182" y="6375"/>
                    <a:pt x="8022" y="6601"/>
                    <a:pt x="7855" y="6821"/>
                  </a:cubicBezTo>
                  <a:lnTo>
                    <a:pt x="7855" y="6821"/>
                  </a:lnTo>
                  <a:cubicBezTo>
                    <a:pt x="7856" y="6820"/>
                    <a:pt x="7858" y="6819"/>
                    <a:pt x="7859" y="6817"/>
                  </a:cubicBezTo>
                  <a:lnTo>
                    <a:pt x="7859" y="6817"/>
                  </a:lnTo>
                  <a:cubicBezTo>
                    <a:pt x="7319" y="7514"/>
                    <a:pt x="6690" y="8144"/>
                    <a:pt x="5996" y="8688"/>
                  </a:cubicBezTo>
                  <a:lnTo>
                    <a:pt x="5996" y="8688"/>
                  </a:lnTo>
                  <a:cubicBezTo>
                    <a:pt x="5997" y="8687"/>
                    <a:pt x="5997" y="8687"/>
                    <a:pt x="5997" y="8687"/>
                  </a:cubicBezTo>
                  <a:lnTo>
                    <a:pt x="5997" y="8687"/>
                  </a:lnTo>
                  <a:cubicBezTo>
                    <a:pt x="5995" y="8689"/>
                    <a:pt x="5993" y="8691"/>
                    <a:pt x="5990" y="8692"/>
                  </a:cubicBezTo>
                  <a:lnTo>
                    <a:pt x="5990" y="8692"/>
                  </a:lnTo>
                  <a:cubicBezTo>
                    <a:pt x="5991" y="8692"/>
                    <a:pt x="5991" y="8692"/>
                    <a:pt x="5992" y="8691"/>
                  </a:cubicBezTo>
                  <a:lnTo>
                    <a:pt x="5992" y="8691"/>
                  </a:lnTo>
                  <a:cubicBezTo>
                    <a:pt x="5989" y="8693"/>
                    <a:pt x="5986" y="8695"/>
                    <a:pt x="5984" y="8697"/>
                  </a:cubicBezTo>
                  <a:lnTo>
                    <a:pt x="5984" y="8697"/>
                  </a:lnTo>
                  <a:cubicBezTo>
                    <a:pt x="5985" y="8696"/>
                    <a:pt x="5986" y="8696"/>
                    <a:pt x="5987" y="8695"/>
                  </a:cubicBezTo>
                  <a:lnTo>
                    <a:pt x="5987" y="8695"/>
                  </a:lnTo>
                  <a:cubicBezTo>
                    <a:pt x="5986" y="8696"/>
                    <a:pt x="5984" y="8697"/>
                    <a:pt x="5983" y="8698"/>
                  </a:cubicBezTo>
                  <a:lnTo>
                    <a:pt x="5983" y="8698"/>
                  </a:lnTo>
                  <a:cubicBezTo>
                    <a:pt x="5983" y="8698"/>
                    <a:pt x="5983" y="8698"/>
                    <a:pt x="5984" y="8697"/>
                  </a:cubicBezTo>
                  <a:lnTo>
                    <a:pt x="5984" y="8697"/>
                  </a:lnTo>
                  <a:cubicBezTo>
                    <a:pt x="5982" y="8699"/>
                    <a:pt x="5979" y="8700"/>
                    <a:pt x="5978" y="8702"/>
                  </a:cubicBezTo>
                  <a:cubicBezTo>
                    <a:pt x="5980" y="8701"/>
                    <a:pt x="5981" y="8700"/>
                    <a:pt x="5983" y="8698"/>
                  </a:cubicBezTo>
                  <a:lnTo>
                    <a:pt x="5983" y="8698"/>
                  </a:lnTo>
                  <a:cubicBezTo>
                    <a:pt x="5980" y="8701"/>
                    <a:pt x="5978" y="8703"/>
                    <a:pt x="5975" y="8705"/>
                  </a:cubicBezTo>
                  <a:cubicBezTo>
                    <a:pt x="5429" y="9120"/>
                    <a:pt x="4839" y="9485"/>
                    <a:pt x="4205" y="9758"/>
                  </a:cubicBezTo>
                  <a:cubicBezTo>
                    <a:pt x="3789" y="9931"/>
                    <a:pt x="3356" y="10059"/>
                    <a:pt x="2910" y="10125"/>
                  </a:cubicBezTo>
                  <a:lnTo>
                    <a:pt x="2910" y="10125"/>
                  </a:lnTo>
                  <a:cubicBezTo>
                    <a:pt x="2914" y="10125"/>
                    <a:pt x="2918" y="10124"/>
                    <a:pt x="2921" y="10122"/>
                  </a:cubicBezTo>
                  <a:lnTo>
                    <a:pt x="2921" y="10122"/>
                  </a:lnTo>
                  <a:cubicBezTo>
                    <a:pt x="2724" y="10149"/>
                    <a:pt x="2525" y="10163"/>
                    <a:pt x="2327" y="10163"/>
                  </a:cubicBezTo>
                  <a:cubicBezTo>
                    <a:pt x="2169" y="10163"/>
                    <a:pt x="2011" y="10154"/>
                    <a:pt x="1854" y="10136"/>
                  </a:cubicBezTo>
                  <a:cubicBezTo>
                    <a:pt x="1857" y="10136"/>
                    <a:pt x="1859" y="10136"/>
                    <a:pt x="1862" y="10136"/>
                  </a:cubicBezTo>
                  <a:lnTo>
                    <a:pt x="1862" y="10136"/>
                  </a:lnTo>
                  <a:cubicBezTo>
                    <a:pt x="1550" y="10092"/>
                    <a:pt x="1247" y="10011"/>
                    <a:pt x="954" y="9891"/>
                  </a:cubicBezTo>
                  <a:cubicBezTo>
                    <a:pt x="713" y="9789"/>
                    <a:pt x="481" y="9659"/>
                    <a:pt x="263" y="9513"/>
                  </a:cubicBezTo>
                  <a:cubicBezTo>
                    <a:pt x="240" y="9497"/>
                    <a:pt x="213" y="9491"/>
                    <a:pt x="187" y="9491"/>
                  </a:cubicBezTo>
                  <a:cubicBezTo>
                    <a:pt x="131" y="9491"/>
                    <a:pt x="75" y="9521"/>
                    <a:pt x="45" y="9567"/>
                  </a:cubicBezTo>
                  <a:cubicBezTo>
                    <a:pt x="1" y="9646"/>
                    <a:pt x="31" y="9738"/>
                    <a:pt x="103" y="9785"/>
                  </a:cubicBezTo>
                  <a:cubicBezTo>
                    <a:pt x="413" y="9996"/>
                    <a:pt x="746" y="10163"/>
                    <a:pt x="1101" y="10283"/>
                  </a:cubicBezTo>
                  <a:cubicBezTo>
                    <a:pt x="1432" y="10396"/>
                    <a:pt x="1783" y="10457"/>
                    <a:pt x="2130" y="10477"/>
                  </a:cubicBezTo>
                  <a:cubicBezTo>
                    <a:pt x="2199" y="10481"/>
                    <a:pt x="2268" y="10483"/>
                    <a:pt x="2337" y="10483"/>
                  </a:cubicBezTo>
                  <a:cubicBezTo>
                    <a:pt x="2618" y="10483"/>
                    <a:pt x="2896" y="10451"/>
                    <a:pt x="3173" y="10402"/>
                  </a:cubicBezTo>
                  <a:cubicBezTo>
                    <a:pt x="3524" y="10338"/>
                    <a:pt x="3868" y="10232"/>
                    <a:pt x="4199" y="10099"/>
                  </a:cubicBezTo>
                  <a:cubicBezTo>
                    <a:pt x="4894" y="9826"/>
                    <a:pt x="5539" y="9435"/>
                    <a:pt x="6127" y="8981"/>
                  </a:cubicBezTo>
                  <a:cubicBezTo>
                    <a:pt x="6717" y="8535"/>
                    <a:pt x="7256" y="8020"/>
                    <a:pt x="7740" y="7461"/>
                  </a:cubicBezTo>
                  <a:cubicBezTo>
                    <a:pt x="8054" y="7096"/>
                    <a:pt x="8346" y="6708"/>
                    <a:pt x="8606" y="6303"/>
                  </a:cubicBezTo>
                  <a:cubicBezTo>
                    <a:pt x="8905" y="5832"/>
                    <a:pt x="9205" y="5358"/>
                    <a:pt x="9481" y="4875"/>
                  </a:cubicBezTo>
                  <a:cubicBezTo>
                    <a:pt x="9778" y="4353"/>
                    <a:pt x="10047" y="3815"/>
                    <a:pt x="10258" y="3249"/>
                  </a:cubicBezTo>
                  <a:cubicBezTo>
                    <a:pt x="10446" y="2738"/>
                    <a:pt x="10579" y="2189"/>
                    <a:pt x="10565" y="1637"/>
                  </a:cubicBezTo>
                  <a:cubicBezTo>
                    <a:pt x="10565" y="1562"/>
                    <a:pt x="10502" y="1480"/>
                    <a:pt x="10419" y="1480"/>
                  </a:cubicBezTo>
                  <a:cubicBezTo>
                    <a:pt x="10415" y="1480"/>
                    <a:pt x="10412" y="1480"/>
                    <a:pt x="10408" y="1480"/>
                  </a:cubicBezTo>
                  <a:cubicBezTo>
                    <a:pt x="10365" y="1483"/>
                    <a:pt x="10323" y="1485"/>
                    <a:pt x="10281" y="1485"/>
                  </a:cubicBezTo>
                  <a:cubicBezTo>
                    <a:pt x="10230" y="1485"/>
                    <a:pt x="10180" y="1483"/>
                    <a:pt x="10129" y="1477"/>
                  </a:cubicBezTo>
                  <a:cubicBezTo>
                    <a:pt x="10026" y="1457"/>
                    <a:pt x="9931" y="1429"/>
                    <a:pt x="9833" y="1391"/>
                  </a:cubicBezTo>
                  <a:cubicBezTo>
                    <a:pt x="9737" y="1347"/>
                    <a:pt x="9649" y="1293"/>
                    <a:pt x="9559" y="1232"/>
                  </a:cubicBezTo>
                  <a:cubicBezTo>
                    <a:pt x="9468" y="1156"/>
                    <a:pt x="9389" y="1075"/>
                    <a:pt x="9314" y="982"/>
                  </a:cubicBezTo>
                  <a:cubicBezTo>
                    <a:pt x="9243" y="887"/>
                    <a:pt x="9185" y="785"/>
                    <a:pt x="9137" y="676"/>
                  </a:cubicBezTo>
                  <a:cubicBezTo>
                    <a:pt x="9106" y="591"/>
                    <a:pt x="9083" y="505"/>
                    <a:pt x="9069" y="414"/>
                  </a:cubicBezTo>
                  <a:cubicBezTo>
                    <a:pt x="9059" y="328"/>
                    <a:pt x="9059" y="243"/>
                    <a:pt x="9065" y="158"/>
                  </a:cubicBezTo>
                  <a:cubicBezTo>
                    <a:pt x="9072" y="73"/>
                    <a:pt x="8987" y="1"/>
                    <a:pt x="8905" y="1"/>
                  </a:cubicBezTo>
                  <a:close/>
                </a:path>
              </a:pathLst>
            </a:custGeom>
            <a:solidFill>
              <a:srgbClr val="303F46"/>
            </a:solidFill>
            <a:ln>
              <a:noFill/>
            </a:ln>
          </p:spPr>
          <p:txBody>
            <a:bodyPr spcFirstLastPara="1" wrap="square" lIns="97520" tIns="97520" rIns="97520" bIns="97520" anchor="ctr" anchorCtr="0">
              <a:noAutofit/>
            </a:bodyPr>
            <a:lstStyle/>
            <a:p>
              <a:endParaRPr sz="1920"/>
            </a:p>
          </p:txBody>
        </p:sp>
        <p:sp>
          <p:nvSpPr>
            <p:cNvPr id="103" name="Google Shape;2368;p49">
              <a:extLst>
                <a:ext uri="{FF2B5EF4-FFF2-40B4-BE49-F238E27FC236}">
                  <a16:creationId xmlns:a16="http://schemas.microsoft.com/office/drawing/2014/main" id="{75FDE26C-2132-4C4C-86B9-46CD39047974}"/>
                </a:ext>
              </a:extLst>
            </p:cNvPr>
            <p:cNvSpPr/>
            <p:nvPr/>
          </p:nvSpPr>
          <p:spPr>
            <a:xfrm>
              <a:off x="4980750" y="3828075"/>
              <a:ext cx="265675" cy="264075"/>
            </a:xfrm>
            <a:custGeom>
              <a:avLst/>
              <a:gdLst/>
              <a:ahLst/>
              <a:cxnLst/>
              <a:rect l="l" t="t" r="r" b="b"/>
              <a:pathLst>
                <a:path w="10627" h="10563" extrusionOk="0">
                  <a:moveTo>
                    <a:pt x="9845" y="1462"/>
                  </a:moveTo>
                  <a:lnTo>
                    <a:pt x="9844" y="1464"/>
                  </a:lnTo>
                  <a:lnTo>
                    <a:pt x="9844" y="1464"/>
                  </a:lnTo>
                  <a:lnTo>
                    <a:pt x="9843" y="1465"/>
                  </a:lnTo>
                  <a:lnTo>
                    <a:pt x="9843" y="1465"/>
                  </a:lnTo>
                  <a:lnTo>
                    <a:pt x="9844" y="1464"/>
                  </a:lnTo>
                  <a:lnTo>
                    <a:pt x="9845" y="1462"/>
                  </a:lnTo>
                  <a:close/>
                  <a:moveTo>
                    <a:pt x="9841" y="1468"/>
                  </a:moveTo>
                  <a:lnTo>
                    <a:pt x="9841" y="1468"/>
                  </a:lnTo>
                  <a:lnTo>
                    <a:pt x="9841" y="1468"/>
                  </a:lnTo>
                  <a:lnTo>
                    <a:pt x="9839" y="1470"/>
                  </a:lnTo>
                  <a:lnTo>
                    <a:pt x="9841" y="1468"/>
                  </a:lnTo>
                  <a:close/>
                  <a:moveTo>
                    <a:pt x="9842" y="1473"/>
                  </a:moveTo>
                  <a:lnTo>
                    <a:pt x="9842" y="1473"/>
                  </a:lnTo>
                  <a:lnTo>
                    <a:pt x="9842" y="1473"/>
                  </a:lnTo>
                  <a:close/>
                  <a:moveTo>
                    <a:pt x="5968" y="8712"/>
                  </a:moveTo>
                  <a:lnTo>
                    <a:pt x="5968" y="8712"/>
                  </a:lnTo>
                  <a:lnTo>
                    <a:pt x="5968" y="8712"/>
                  </a:lnTo>
                  <a:cubicBezTo>
                    <a:pt x="5968" y="8712"/>
                    <a:pt x="5968" y="8712"/>
                    <a:pt x="5968" y="8712"/>
                  </a:cubicBezTo>
                  <a:lnTo>
                    <a:pt x="5968" y="8712"/>
                  </a:lnTo>
                  <a:lnTo>
                    <a:pt x="5968" y="8712"/>
                  </a:lnTo>
                  <a:close/>
                  <a:moveTo>
                    <a:pt x="8922" y="83"/>
                  </a:moveTo>
                  <a:cubicBezTo>
                    <a:pt x="8936" y="83"/>
                    <a:pt x="8953" y="83"/>
                    <a:pt x="8966" y="90"/>
                  </a:cubicBezTo>
                  <a:cubicBezTo>
                    <a:pt x="8987" y="100"/>
                    <a:pt x="9007" y="114"/>
                    <a:pt x="9021" y="131"/>
                  </a:cubicBezTo>
                  <a:cubicBezTo>
                    <a:pt x="9035" y="148"/>
                    <a:pt x="9042" y="169"/>
                    <a:pt x="9042" y="189"/>
                  </a:cubicBezTo>
                  <a:lnTo>
                    <a:pt x="9042" y="196"/>
                  </a:lnTo>
                  <a:cubicBezTo>
                    <a:pt x="9038" y="233"/>
                    <a:pt x="9038" y="271"/>
                    <a:pt x="9038" y="308"/>
                  </a:cubicBezTo>
                  <a:cubicBezTo>
                    <a:pt x="9038" y="347"/>
                    <a:pt x="9040" y="386"/>
                    <a:pt x="9042" y="423"/>
                  </a:cubicBezTo>
                  <a:lnTo>
                    <a:pt x="9042" y="423"/>
                  </a:lnTo>
                  <a:lnTo>
                    <a:pt x="9038" y="424"/>
                  </a:lnTo>
                  <a:cubicBezTo>
                    <a:pt x="9042" y="430"/>
                    <a:pt x="9042" y="434"/>
                    <a:pt x="9042" y="438"/>
                  </a:cubicBezTo>
                  <a:lnTo>
                    <a:pt x="9043" y="437"/>
                  </a:lnTo>
                  <a:lnTo>
                    <a:pt x="9043" y="437"/>
                  </a:lnTo>
                  <a:cubicBezTo>
                    <a:pt x="9044" y="444"/>
                    <a:pt x="9044" y="451"/>
                    <a:pt x="9045" y="458"/>
                  </a:cubicBezTo>
                  <a:lnTo>
                    <a:pt x="9045" y="461"/>
                  </a:lnTo>
                  <a:cubicBezTo>
                    <a:pt x="9062" y="553"/>
                    <a:pt x="9086" y="645"/>
                    <a:pt x="9117" y="730"/>
                  </a:cubicBezTo>
                  <a:lnTo>
                    <a:pt x="9117" y="734"/>
                  </a:lnTo>
                  <a:cubicBezTo>
                    <a:pt x="9164" y="847"/>
                    <a:pt x="9226" y="952"/>
                    <a:pt x="9298" y="1048"/>
                  </a:cubicBezTo>
                  <a:lnTo>
                    <a:pt x="9298" y="1051"/>
                  </a:lnTo>
                  <a:cubicBezTo>
                    <a:pt x="9375" y="1143"/>
                    <a:pt x="9457" y="1228"/>
                    <a:pt x="9553" y="1303"/>
                  </a:cubicBezTo>
                  <a:cubicBezTo>
                    <a:pt x="9634" y="1363"/>
                    <a:pt x="9719" y="1414"/>
                    <a:pt x="9809" y="1459"/>
                  </a:cubicBezTo>
                  <a:lnTo>
                    <a:pt x="9809" y="1459"/>
                  </a:lnTo>
                  <a:lnTo>
                    <a:pt x="9809" y="1460"/>
                  </a:lnTo>
                  <a:cubicBezTo>
                    <a:pt x="9819" y="1463"/>
                    <a:pt x="9825" y="1467"/>
                    <a:pt x="9832" y="1470"/>
                  </a:cubicBezTo>
                  <a:lnTo>
                    <a:pt x="9836" y="1470"/>
                  </a:lnTo>
                  <a:cubicBezTo>
                    <a:pt x="9837" y="1470"/>
                    <a:pt x="9838" y="1471"/>
                    <a:pt x="9839" y="1471"/>
                  </a:cubicBezTo>
                  <a:lnTo>
                    <a:pt x="9839" y="1471"/>
                  </a:lnTo>
                  <a:lnTo>
                    <a:pt x="9839" y="1473"/>
                  </a:lnTo>
                  <a:lnTo>
                    <a:pt x="9842" y="1473"/>
                  </a:lnTo>
                  <a:lnTo>
                    <a:pt x="9842" y="1472"/>
                  </a:lnTo>
                  <a:lnTo>
                    <a:pt x="9842" y="1472"/>
                  </a:lnTo>
                  <a:cubicBezTo>
                    <a:pt x="9842" y="1472"/>
                    <a:pt x="9842" y="1472"/>
                    <a:pt x="9842" y="1472"/>
                  </a:cubicBezTo>
                  <a:lnTo>
                    <a:pt x="9842" y="1472"/>
                  </a:lnTo>
                  <a:lnTo>
                    <a:pt x="9842" y="1473"/>
                  </a:lnTo>
                  <a:lnTo>
                    <a:pt x="9842" y="1472"/>
                  </a:lnTo>
                  <a:lnTo>
                    <a:pt x="9842" y="1472"/>
                  </a:lnTo>
                  <a:cubicBezTo>
                    <a:pt x="9939" y="1509"/>
                    <a:pt x="10036" y="1539"/>
                    <a:pt x="10139" y="1555"/>
                  </a:cubicBezTo>
                  <a:lnTo>
                    <a:pt x="10142" y="1555"/>
                  </a:lnTo>
                  <a:cubicBezTo>
                    <a:pt x="10197" y="1562"/>
                    <a:pt x="10251" y="1566"/>
                    <a:pt x="10306" y="1566"/>
                  </a:cubicBezTo>
                  <a:cubicBezTo>
                    <a:pt x="10347" y="1566"/>
                    <a:pt x="10388" y="1566"/>
                    <a:pt x="10429" y="1562"/>
                  </a:cubicBezTo>
                  <a:lnTo>
                    <a:pt x="10435" y="1562"/>
                  </a:lnTo>
                  <a:cubicBezTo>
                    <a:pt x="10449" y="1562"/>
                    <a:pt x="10463" y="1566"/>
                    <a:pt x="10473" y="1569"/>
                  </a:cubicBezTo>
                  <a:cubicBezTo>
                    <a:pt x="10493" y="1579"/>
                    <a:pt x="10510" y="1596"/>
                    <a:pt x="10524" y="1616"/>
                  </a:cubicBezTo>
                  <a:cubicBezTo>
                    <a:pt x="10534" y="1637"/>
                    <a:pt x="10541" y="1661"/>
                    <a:pt x="10541" y="1682"/>
                  </a:cubicBezTo>
                  <a:cubicBezTo>
                    <a:pt x="10545" y="1705"/>
                    <a:pt x="10545" y="1729"/>
                    <a:pt x="10545" y="1753"/>
                  </a:cubicBezTo>
                  <a:cubicBezTo>
                    <a:pt x="10545" y="2271"/>
                    <a:pt x="10415" y="2789"/>
                    <a:pt x="10234" y="3277"/>
                  </a:cubicBezTo>
                  <a:cubicBezTo>
                    <a:pt x="10026" y="3839"/>
                    <a:pt x="9760" y="4377"/>
                    <a:pt x="9464" y="4895"/>
                  </a:cubicBezTo>
                  <a:cubicBezTo>
                    <a:pt x="9185" y="5379"/>
                    <a:pt x="8889" y="5849"/>
                    <a:pt x="8588" y="6323"/>
                  </a:cubicBezTo>
                  <a:cubicBezTo>
                    <a:pt x="8329" y="6725"/>
                    <a:pt x="8040" y="7113"/>
                    <a:pt x="7726" y="7475"/>
                  </a:cubicBezTo>
                  <a:cubicBezTo>
                    <a:pt x="7242" y="8034"/>
                    <a:pt x="6707" y="8545"/>
                    <a:pt x="6121" y="8991"/>
                  </a:cubicBezTo>
                  <a:cubicBezTo>
                    <a:pt x="5531" y="9441"/>
                    <a:pt x="4894" y="9830"/>
                    <a:pt x="4202" y="10102"/>
                  </a:cubicBezTo>
                  <a:cubicBezTo>
                    <a:pt x="3872" y="10232"/>
                    <a:pt x="3531" y="10341"/>
                    <a:pt x="3184" y="10402"/>
                  </a:cubicBezTo>
                  <a:cubicBezTo>
                    <a:pt x="2910" y="10450"/>
                    <a:pt x="2635" y="10481"/>
                    <a:pt x="2362" y="10481"/>
                  </a:cubicBezTo>
                  <a:cubicBezTo>
                    <a:pt x="2290" y="10481"/>
                    <a:pt x="2223" y="10481"/>
                    <a:pt x="2151" y="10477"/>
                  </a:cubicBezTo>
                  <a:cubicBezTo>
                    <a:pt x="1806" y="10457"/>
                    <a:pt x="1459" y="10399"/>
                    <a:pt x="1132" y="10286"/>
                  </a:cubicBezTo>
                  <a:cubicBezTo>
                    <a:pt x="781" y="10168"/>
                    <a:pt x="450" y="10000"/>
                    <a:pt x="143" y="9792"/>
                  </a:cubicBezTo>
                  <a:cubicBezTo>
                    <a:pt x="123" y="9779"/>
                    <a:pt x="109" y="9762"/>
                    <a:pt x="99" y="9745"/>
                  </a:cubicBezTo>
                  <a:cubicBezTo>
                    <a:pt x="89" y="9727"/>
                    <a:pt x="82" y="9707"/>
                    <a:pt x="82" y="9687"/>
                  </a:cubicBezTo>
                  <a:cubicBezTo>
                    <a:pt x="82" y="9667"/>
                    <a:pt x="88" y="9650"/>
                    <a:pt x="98" y="9631"/>
                  </a:cubicBezTo>
                  <a:lnTo>
                    <a:pt x="98" y="9631"/>
                  </a:lnTo>
                  <a:lnTo>
                    <a:pt x="99" y="9632"/>
                  </a:lnTo>
                  <a:cubicBezTo>
                    <a:pt x="109" y="9611"/>
                    <a:pt x="123" y="9598"/>
                    <a:pt x="143" y="9588"/>
                  </a:cubicBezTo>
                  <a:cubicBezTo>
                    <a:pt x="164" y="9578"/>
                    <a:pt x="184" y="9570"/>
                    <a:pt x="205" y="9570"/>
                  </a:cubicBezTo>
                  <a:cubicBezTo>
                    <a:pt x="225" y="9570"/>
                    <a:pt x="242" y="9575"/>
                    <a:pt x="260" y="9588"/>
                  </a:cubicBezTo>
                  <a:lnTo>
                    <a:pt x="261" y="9585"/>
                  </a:lnTo>
                  <a:lnTo>
                    <a:pt x="261" y="9585"/>
                  </a:lnTo>
                  <a:cubicBezTo>
                    <a:pt x="474" y="9736"/>
                    <a:pt x="705" y="9860"/>
                    <a:pt x="942" y="9964"/>
                  </a:cubicBezTo>
                  <a:lnTo>
                    <a:pt x="942" y="9964"/>
                  </a:lnTo>
                  <a:lnTo>
                    <a:pt x="941" y="9966"/>
                  </a:lnTo>
                  <a:lnTo>
                    <a:pt x="951" y="9969"/>
                  </a:lnTo>
                  <a:lnTo>
                    <a:pt x="951" y="9969"/>
                  </a:lnTo>
                  <a:cubicBezTo>
                    <a:pt x="953" y="9970"/>
                    <a:pt x="956" y="9971"/>
                    <a:pt x="958" y="9973"/>
                  </a:cubicBezTo>
                  <a:cubicBezTo>
                    <a:pt x="1249" y="10089"/>
                    <a:pt x="1554" y="10172"/>
                    <a:pt x="1868" y="10218"/>
                  </a:cubicBezTo>
                  <a:lnTo>
                    <a:pt x="1868" y="10218"/>
                  </a:lnTo>
                  <a:lnTo>
                    <a:pt x="1868" y="10218"/>
                  </a:lnTo>
                  <a:cubicBezTo>
                    <a:pt x="1869" y="10218"/>
                    <a:pt x="1871" y="10218"/>
                    <a:pt x="1872" y="10218"/>
                  </a:cubicBezTo>
                  <a:lnTo>
                    <a:pt x="1872" y="10218"/>
                  </a:lnTo>
                  <a:cubicBezTo>
                    <a:pt x="1880" y="10219"/>
                    <a:pt x="1888" y="10220"/>
                    <a:pt x="1895" y="10221"/>
                  </a:cubicBezTo>
                  <a:lnTo>
                    <a:pt x="1896" y="10219"/>
                  </a:lnTo>
                  <a:lnTo>
                    <a:pt x="1896" y="10219"/>
                  </a:lnTo>
                  <a:cubicBezTo>
                    <a:pt x="2049" y="10237"/>
                    <a:pt x="2202" y="10245"/>
                    <a:pt x="2355" y="10245"/>
                  </a:cubicBezTo>
                  <a:cubicBezTo>
                    <a:pt x="2538" y="10245"/>
                    <a:pt x="2718" y="10234"/>
                    <a:pt x="2900" y="10210"/>
                  </a:cubicBezTo>
                  <a:lnTo>
                    <a:pt x="2900" y="10210"/>
                  </a:lnTo>
                  <a:lnTo>
                    <a:pt x="2901" y="10212"/>
                  </a:lnTo>
                  <a:cubicBezTo>
                    <a:pt x="2902" y="10212"/>
                    <a:pt x="2903" y="10212"/>
                    <a:pt x="2904" y="10212"/>
                  </a:cubicBezTo>
                  <a:lnTo>
                    <a:pt x="2904" y="10212"/>
                  </a:lnTo>
                  <a:lnTo>
                    <a:pt x="2904" y="10212"/>
                  </a:lnTo>
                  <a:cubicBezTo>
                    <a:pt x="2904" y="10212"/>
                    <a:pt x="2904" y="10212"/>
                    <a:pt x="2904" y="10212"/>
                  </a:cubicBezTo>
                  <a:lnTo>
                    <a:pt x="2904" y="10212"/>
                  </a:lnTo>
                  <a:cubicBezTo>
                    <a:pt x="2915" y="10211"/>
                    <a:pt x="2925" y="10210"/>
                    <a:pt x="2933" y="10207"/>
                  </a:cubicBezTo>
                  <a:lnTo>
                    <a:pt x="2933" y="10207"/>
                  </a:lnTo>
                  <a:cubicBezTo>
                    <a:pt x="3382" y="10138"/>
                    <a:pt x="3819" y="10010"/>
                    <a:pt x="4240" y="9836"/>
                  </a:cubicBezTo>
                  <a:cubicBezTo>
                    <a:pt x="4876" y="9564"/>
                    <a:pt x="5465" y="9197"/>
                    <a:pt x="6014" y="8778"/>
                  </a:cubicBezTo>
                  <a:lnTo>
                    <a:pt x="6014" y="8778"/>
                  </a:lnTo>
                  <a:lnTo>
                    <a:pt x="6015" y="8780"/>
                  </a:lnTo>
                  <a:lnTo>
                    <a:pt x="6019" y="8777"/>
                  </a:lnTo>
                  <a:cubicBezTo>
                    <a:pt x="6024" y="8773"/>
                    <a:pt x="6030" y="8770"/>
                    <a:pt x="6034" y="8765"/>
                  </a:cubicBezTo>
                  <a:lnTo>
                    <a:pt x="6034" y="8765"/>
                  </a:lnTo>
                  <a:cubicBezTo>
                    <a:pt x="6038" y="8763"/>
                    <a:pt x="6040" y="8761"/>
                    <a:pt x="6042" y="8759"/>
                  </a:cubicBezTo>
                  <a:lnTo>
                    <a:pt x="6042" y="8759"/>
                  </a:lnTo>
                  <a:cubicBezTo>
                    <a:pt x="6740" y="8212"/>
                    <a:pt x="7364" y="7580"/>
                    <a:pt x="7907" y="6885"/>
                  </a:cubicBezTo>
                  <a:lnTo>
                    <a:pt x="7905" y="6883"/>
                  </a:lnTo>
                  <a:lnTo>
                    <a:pt x="7905" y="6883"/>
                  </a:lnTo>
                  <a:cubicBezTo>
                    <a:pt x="8074" y="6664"/>
                    <a:pt x="8233" y="6439"/>
                    <a:pt x="8384" y="6204"/>
                  </a:cubicBezTo>
                  <a:cubicBezTo>
                    <a:pt x="8551" y="5941"/>
                    <a:pt x="8721" y="5679"/>
                    <a:pt x="8884" y="5410"/>
                  </a:cubicBezTo>
                  <a:cubicBezTo>
                    <a:pt x="9257" y="4803"/>
                    <a:pt x="9607" y="4183"/>
                    <a:pt x="9886" y="3525"/>
                  </a:cubicBezTo>
                  <a:cubicBezTo>
                    <a:pt x="10064" y="3099"/>
                    <a:pt x="10207" y="2659"/>
                    <a:pt x="10279" y="2203"/>
                  </a:cubicBezTo>
                  <a:cubicBezTo>
                    <a:pt x="10280" y="2196"/>
                    <a:pt x="10281" y="2188"/>
                    <a:pt x="10281" y="2181"/>
                  </a:cubicBezTo>
                  <a:lnTo>
                    <a:pt x="10281" y="2181"/>
                  </a:lnTo>
                  <a:cubicBezTo>
                    <a:pt x="10281" y="2180"/>
                    <a:pt x="10282" y="2180"/>
                    <a:pt x="10282" y="2179"/>
                  </a:cubicBezTo>
                  <a:lnTo>
                    <a:pt x="10282" y="2179"/>
                  </a:lnTo>
                  <a:cubicBezTo>
                    <a:pt x="10282" y="2177"/>
                    <a:pt x="10282" y="2175"/>
                    <a:pt x="10282" y="2173"/>
                  </a:cubicBezTo>
                  <a:lnTo>
                    <a:pt x="10282" y="2173"/>
                  </a:lnTo>
                  <a:cubicBezTo>
                    <a:pt x="10294" y="2063"/>
                    <a:pt x="10303" y="1954"/>
                    <a:pt x="10306" y="1841"/>
                  </a:cubicBezTo>
                  <a:lnTo>
                    <a:pt x="10309" y="1800"/>
                  </a:lnTo>
                  <a:lnTo>
                    <a:pt x="10268" y="1800"/>
                  </a:lnTo>
                  <a:cubicBezTo>
                    <a:pt x="10091" y="1794"/>
                    <a:pt x="9921" y="1756"/>
                    <a:pt x="9757" y="1688"/>
                  </a:cubicBezTo>
                  <a:cubicBezTo>
                    <a:pt x="9567" y="1610"/>
                    <a:pt x="9383" y="1490"/>
                    <a:pt x="9239" y="1341"/>
                  </a:cubicBezTo>
                  <a:cubicBezTo>
                    <a:pt x="9093" y="1187"/>
                    <a:pt x="8977" y="1013"/>
                    <a:pt x="8898" y="819"/>
                  </a:cubicBezTo>
                  <a:cubicBezTo>
                    <a:pt x="8837" y="652"/>
                    <a:pt x="8803" y="482"/>
                    <a:pt x="8803" y="308"/>
                  </a:cubicBezTo>
                  <a:cubicBezTo>
                    <a:pt x="8803" y="274"/>
                    <a:pt x="8803" y="236"/>
                    <a:pt x="8807" y="202"/>
                  </a:cubicBezTo>
                  <a:cubicBezTo>
                    <a:pt x="8807" y="185"/>
                    <a:pt x="8810" y="169"/>
                    <a:pt x="8817" y="155"/>
                  </a:cubicBezTo>
                  <a:cubicBezTo>
                    <a:pt x="8823" y="141"/>
                    <a:pt x="8830" y="128"/>
                    <a:pt x="8840" y="117"/>
                  </a:cubicBezTo>
                  <a:cubicBezTo>
                    <a:pt x="8864" y="93"/>
                    <a:pt x="8895" y="83"/>
                    <a:pt x="8922" y="83"/>
                  </a:cubicBezTo>
                  <a:close/>
                  <a:moveTo>
                    <a:pt x="8922" y="1"/>
                  </a:moveTo>
                  <a:cubicBezTo>
                    <a:pt x="8871" y="1"/>
                    <a:pt x="8820" y="21"/>
                    <a:pt x="8782" y="59"/>
                  </a:cubicBezTo>
                  <a:cubicBezTo>
                    <a:pt x="8762" y="79"/>
                    <a:pt x="8749" y="100"/>
                    <a:pt x="8741" y="124"/>
                  </a:cubicBezTo>
                  <a:cubicBezTo>
                    <a:pt x="8732" y="148"/>
                    <a:pt x="8728" y="172"/>
                    <a:pt x="8725" y="196"/>
                  </a:cubicBezTo>
                  <a:cubicBezTo>
                    <a:pt x="8721" y="233"/>
                    <a:pt x="8721" y="271"/>
                    <a:pt x="8721" y="308"/>
                  </a:cubicBezTo>
                  <a:cubicBezTo>
                    <a:pt x="8721" y="492"/>
                    <a:pt x="8755" y="676"/>
                    <a:pt x="8823" y="847"/>
                  </a:cubicBezTo>
                  <a:cubicBezTo>
                    <a:pt x="8905" y="1054"/>
                    <a:pt x="9028" y="1235"/>
                    <a:pt x="9181" y="1395"/>
                  </a:cubicBezTo>
                  <a:cubicBezTo>
                    <a:pt x="9334" y="1555"/>
                    <a:pt x="9522" y="1682"/>
                    <a:pt x="9727" y="1767"/>
                  </a:cubicBezTo>
                  <a:cubicBezTo>
                    <a:pt x="9884" y="1832"/>
                    <a:pt x="10053" y="1870"/>
                    <a:pt x="10223" y="1880"/>
                  </a:cubicBezTo>
                  <a:lnTo>
                    <a:pt x="10223" y="1880"/>
                  </a:lnTo>
                  <a:cubicBezTo>
                    <a:pt x="10219" y="1971"/>
                    <a:pt x="10211" y="2062"/>
                    <a:pt x="10201" y="2155"/>
                  </a:cubicBezTo>
                  <a:lnTo>
                    <a:pt x="10201" y="2155"/>
                  </a:lnTo>
                  <a:lnTo>
                    <a:pt x="10200" y="2155"/>
                  </a:lnTo>
                  <a:cubicBezTo>
                    <a:pt x="10200" y="2162"/>
                    <a:pt x="10200" y="2168"/>
                    <a:pt x="10197" y="2176"/>
                  </a:cubicBezTo>
                  <a:lnTo>
                    <a:pt x="10199" y="2176"/>
                  </a:lnTo>
                  <a:lnTo>
                    <a:pt x="10199" y="2176"/>
                  </a:lnTo>
                  <a:cubicBezTo>
                    <a:pt x="10198" y="2182"/>
                    <a:pt x="10198" y="2187"/>
                    <a:pt x="10197" y="2193"/>
                  </a:cubicBezTo>
                  <a:cubicBezTo>
                    <a:pt x="10129" y="2639"/>
                    <a:pt x="9985" y="3072"/>
                    <a:pt x="9812" y="3494"/>
                  </a:cubicBezTo>
                  <a:cubicBezTo>
                    <a:pt x="9536" y="4145"/>
                    <a:pt x="9185" y="4762"/>
                    <a:pt x="8813" y="5369"/>
                  </a:cubicBezTo>
                  <a:cubicBezTo>
                    <a:pt x="8650" y="5635"/>
                    <a:pt x="8483" y="5897"/>
                    <a:pt x="8316" y="6160"/>
                  </a:cubicBezTo>
                  <a:cubicBezTo>
                    <a:pt x="8159" y="6405"/>
                    <a:pt x="7992" y="6637"/>
                    <a:pt x="7818" y="6865"/>
                  </a:cubicBezTo>
                  <a:lnTo>
                    <a:pt x="7818" y="6865"/>
                  </a:lnTo>
                  <a:lnTo>
                    <a:pt x="7818" y="6865"/>
                  </a:lnTo>
                  <a:cubicBezTo>
                    <a:pt x="7286" y="7547"/>
                    <a:pt x="6668" y="8162"/>
                    <a:pt x="5985" y="8699"/>
                  </a:cubicBezTo>
                  <a:lnTo>
                    <a:pt x="5985" y="8699"/>
                  </a:lnTo>
                  <a:lnTo>
                    <a:pt x="5985" y="8699"/>
                  </a:lnTo>
                  <a:lnTo>
                    <a:pt x="5985" y="8699"/>
                  </a:lnTo>
                  <a:lnTo>
                    <a:pt x="5985" y="8699"/>
                  </a:lnTo>
                  <a:cubicBezTo>
                    <a:pt x="5985" y="8699"/>
                    <a:pt x="5985" y="8699"/>
                    <a:pt x="5985" y="8699"/>
                  </a:cubicBezTo>
                  <a:lnTo>
                    <a:pt x="5985" y="8699"/>
                  </a:lnTo>
                  <a:cubicBezTo>
                    <a:pt x="5981" y="8700"/>
                    <a:pt x="5978" y="8704"/>
                    <a:pt x="5975" y="8706"/>
                  </a:cubicBezTo>
                  <a:lnTo>
                    <a:pt x="5975" y="8706"/>
                  </a:lnTo>
                  <a:cubicBezTo>
                    <a:pt x="5972" y="8708"/>
                    <a:pt x="5969" y="8710"/>
                    <a:pt x="5968" y="8712"/>
                  </a:cubicBezTo>
                  <a:cubicBezTo>
                    <a:pt x="5422" y="9128"/>
                    <a:pt x="4840" y="9493"/>
                    <a:pt x="4209" y="9762"/>
                  </a:cubicBezTo>
                  <a:cubicBezTo>
                    <a:pt x="3800" y="9930"/>
                    <a:pt x="3376" y="10057"/>
                    <a:pt x="2934" y="10123"/>
                  </a:cubicBezTo>
                  <a:lnTo>
                    <a:pt x="2934" y="10123"/>
                  </a:lnTo>
                  <a:lnTo>
                    <a:pt x="2934" y="10123"/>
                  </a:lnTo>
                  <a:cubicBezTo>
                    <a:pt x="2931" y="10123"/>
                    <a:pt x="2928" y="10124"/>
                    <a:pt x="2925" y="10125"/>
                  </a:cubicBezTo>
                  <a:lnTo>
                    <a:pt x="2925" y="10125"/>
                  </a:lnTo>
                  <a:cubicBezTo>
                    <a:pt x="2914" y="10126"/>
                    <a:pt x="2902" y="10128"/>
                    <a:pt x="2890" y="10130"/>
                  </a:cubicBezTo>
                  <a:lnTo>
                    <a:pt x="2890" y="10132"/>
                  </a:lnTo>
                  <a:lnTo>
                    <a:pt x="2890" y="10132"/>
                  </a:lnTo>
                  <a:cubicBezTo>
                    <a:pt x="2711" y="10152"/>
                    <a:pt x="2535" y="10163"/>
                    <a:pt x="2355" y="10163"/>
                  </a:cubicBezTo>
                  <a:cubicBezTo>
                    <a:pt x="2206" y="10163"/>
                    <a:pt x="2057" y="10155"/>
                    <a:pt x="1908" y="10140"/>
                  </a:cubicBezTo>
                  <a:lnTo>
                    <a:pt x="1908" y="10140"/>
                  </a:lnTo>
                  <a:lnTo>
                    <a:pt x="1909" y="10140"/>
                  </a:lnTo>
                  <a:cubicBezTo>
                    <a:pt x="1902" y="10137"/>
                    <a:pt x="1893" y="10137"/>
                    <a:pt x="1885" y="10137"/>
                  </a:cubicBezTo>
                  <a:lnTo>
                    <a:pt x="1885" y="10137"/>
                  </a:lnTo>
                  <a:lnTo>
                    <a:pt x="1885" y="10136"/>
                  </a:lnTo>
                  <a:cubicBezTo>
                    <a:pt x="1875" y="10133"/>
                    <a:pt x="1868" y="10133"/>
                    <a:pt x="1861" y="10133"/>
                  </a:cubicBezTo>
                  <a:lnTo>
                    <a:pt x="1861" y="10133"/>
                  </a:lnTo>
                  <a:lnTo>
                    <a:pt x="1861" y="10133"/>
                  </a:lnTo>
                  <a:cubicBezTo>
                    <a:pt x="1560" y="10088"/>
                    <a:pt x="1268" y="10008"/>
                    <a:pt x="988" y="9894"/>
                  </a:cubicBezTo>
                  <a:cubicBezTo>
                    <a:pt x="750" y="9792"/>
                    <a:pt x="518" y="9666"/>
                    <a:pt x="304" y="9520"/>
                  </a:cubicBezTo>
                  <a:cubicBezTo>
                    <a:pt x="273" y="9499"/>
                    <a:pt x="239" y="9489"/>
                    <a:pt x="205" y="9489"/>
                  </a:cubicBezTo>
                  <a:cubicBezTo>
                    <a:pt x="170" y="9489"/>
                    <a:pt x="133" y="9499"/>
                    <a:pt x="103" y="9516"/>
                  </a:cubicBezTo>
                  <a:cubicBezTo>
                    <a:pt x="71" y="9534"/>
                    <a:pt x="48" y="9557"/>
                    <a:pt x="27" y="9588"/>
                  </a:cubicBezTo>
                  <a:cubicBezTo>
                    <a:pt x="10" y="9619"/>
                    <a:pt x="0" y="9652"/>
                    <a:pt x="0" y="9687"/>
                  </a:cubicBezTo>
                  <a:cubicBezTo>
                    <a:pt x="0" y="9721"/>
                    <a:pt x="10" y="9754"/>
                    <a:pt x="27" y="9786"/>
                  </a:cubicBezTo>
                  <a:cubicBezTo>
                    <a:pt x="45" y="9813"/>
                    <a:pt x="68" y="9840"/>
                    <a:pt x="96" y="9861"/>
                  </a:cubicBezTo>
                  <a:cubicBezTo>
                    <a:pt x="409" y="10072"/>
                    <a:pt x="746" y="10242"/>
                    <a:pt x="1105" y="10365"/>
                  </a:cubicBezTo>
                  <a:cubicBezTo>
                    <a:pt x="1441" y="10477"/>
                    <a:pt x="1793" y="10539"/>
                    <a:pt x="2147" y="10559"/>
                  </a:cubicBezTo>
                  <a:cubicBezTo>
                    <a:pt x="2219" y="10563"/>
                    <a:pt x="2290" y="10563"/>
                    <a:pt x="2362" y="10563"/>
                  </a:cubicBezTo>
                  <a:cubicBezTo>
                    <a:pt x="2641" y="10563"/>
                    <a:pt x="2921" y="10531"/>
                    <a:pt x="3197" y="10481"/>
                  </a:cubicBezTo>
                  <a:cubicBezTo>
                    <a:pt x="3552" y="10419"/>
                    <a:pt x="3899" y="10311"/>
                    <a:pt x="4233" y="10177"/>
                  </a:cubicBezTo>
                  <a:cubicBezTo>
                    <a:pt x="4932" y="9905"/>
                    <a:pt x="5576" y="9509"/>
                    <a:pt x="6172" y="9056"/>
                  </a:cubicBezTo>
                  <a:cubicBezTo>
                    <a:pt x="6762" y="8606"/>
                    <a:pt x="7300" y="8092"/>
                    <a:pt x="7788" y="7530"/>
                  </a:cubicBezTo>
                  <a:cubicBezTo>
                    <a:pt x="8104" y="7165"/>
                    <a:pt x="8394" y="6773"/>
                    <a:pt x="8656" y="6367"/>
                  </a:cubicBezTo>
                  <a:cubicBezTo>
                    <a:pt x="8956" y="5894"/>
                    <a:pt x="9257" y="5424"/>
                    <a:pt x="9532" y="4936"/>
                  </a:cubicBezTo>
                  <a:cubicBezTo>
                    <a:pt x="9832" y="4414"/>
                    <a:pt x="10102" y="3873"/>
                    <a:pt x="10313" y="3304"/>
                  </a:cubicBezTo>
                  <a:cubicBezTo>
                    <a:pt x="10493" y="2813"/>
                    <a:pt x="10627" y="2284"/>
                    <a:pt x="10627" y="1753"/>
                  </a:cubicBezTo>
                  <a:cubicBezTo>
                    <a:pt x="10627" y="1729"/>
                    <a:pt x="10627" y="1702"/>
                    <a:pt x="10623" y="1678"/>
                  </a:cubicBezTo>
                  <a:cubicBezTo>
                    <a:pt x="10623" y="1630"/>
                    <a:pt x="10602" y="1583"/>
                    <a:pt x="10569" y="1545"/>
                  </a:cubicBezTo>
                  <a:cubicBezTo>
                    <a:pt x="10555" y="1525"/>
                    <a:pt x="10534" y="1507"/>
                    <a:pt x="10510" y="1498"/>
                  </a:cubicBezTo>
                  <a:cubicBezTo>
                    <a:pt x="10487" y="1487"/>
                    <a:pt x="10463" y="1480"/>
                    <a:pt x="10435" y="1480"/>
                  </a:cubicBezTo>
                  <a:lnTo>
                    <a:pt x="10422" y="1480"/>
                  </a:lnTo>
                  <a:cubicBezTo>
                    <a:pt x="10385" y="1484"/>
                    <a:pt x="10344" y="1484"/>
                    <a:pt x="10306" y="1484"/>
                  </a:cubicBezTo>
                  <a:cubicBezTo>
                    <a:pt x="10255" y="1484"/>
                    <a:pt x="10206" y="1481"/>
                    <a:pt x="10152" y="1477"/>
                  </a:cubicBezTo>
                  <a:lnTo>
                    <a:pt x="10152" y="1477"/>
                  </a:lnTo>
                  <a:lnTo>
                    <a:pt x="10152" y="1477"/>
                  </a:lnTo>
                  <a:cubicBezTo>
                    <a:pt x="10060" y="1458"/>
                    <a:pt x="9970" y="1435"/>
                    <a:pt x="9883" y="1402"/>
                  </a:cubicBezTo>
                  <a:lnTo>
                    <a:pt x="9883" y="1402"/>
                  </a:lnTo>
                  <a:cubicBezTo>
                    <a:pt x="9877" y="1397"/>
                    <a:pt x="9871" y="1395"/>
                    <a:pt x="9863" y="1391"/>
                  </a:cubicBezTo>
                  <a:lnTo>
                    <a:pt x="9863" y="1392"/>
                  </a:lnTo>
                  <a:lnTo>
                    <a:pt x="9863" y="1392"/>
                  </a:lnTo>
                  <a:cubicBezTo>
                    <a:pt x="9771" y="1348"/>
                    <a:pt x="9686" y="1299"/>
                    <a:pt x="9603" y="1240"/>
                  </a:cubicBezTo>
                  <a:lnTo>
                    <a:pt x="9603" y="1240"/>
                  </a:lnTo>
                  <a:lnTo>
                    <a:pt x="9604" y="1238"/>
                  </a:lnTo>
                  <a:cubicBezTo>
                    <a:pt x="9515" y="1166"/>
                    <a:pt x="9433" y="1089"/>
                    <a:pt x="9362" y="1000"/>
                  </a:cubicBezTo>
                  <a:cubicBezTo>
                    <a:pt x="9293" y="908"/>
                    <a:pt x="9239" y="809"/>
                    <a:pt x="9191" y="703"/>
                  </a:cubicBezTo>
                  <a:cubicBezTo>
                    <a:pt x="9164" y="622"/>
                    <a:pt x="9140" y="537"/>
                    <a:pt x="9127" y="447"/>
                  </a:cubicBezTo>
                  <a:lnTo>
                    <a:pt x="9126" y="448"/>
                  </a:lnTo>
                  <a:lnTo>
                    <a:pt x="9126" y="448"/>
                  </a:lnTo>
                  <a:cubicBezTo>
                    <a:pt x="9123" y="401"/>
                    <a:pt x="9120" y="355"/>
                    <a:pt x="9120" y="308"/>
                  </a:cubicBezTo>
                  <a:cubicBezTo>
                    <a:pt x="9120" y="274"/>
                    <a:pt x="9120" y="236"/>
                    <a:pt x="9123" y="202"/>
                  </a:cubicBezTo>
                  <a:lnTo>
                    <a:pt x="9123" y="189"/>
                  </a:lnTo>
                  <a:cubicBezTo>
                    <a:pt x="9123" y="161"/>
                    <a:pt x="9117" y="137"/>
                    <a:pt x="9106" y="114"/>
                  </a:cubicBezTo>
                  <a:cubicBezTo>
                    <a:pt x="9089" y="79"/>
                    <a:pt x="9062" y="52"/>
                    <a:pt x="9032" y="32"/>
                  </a:cubicBezTo>
                  <a:cubicBezTo>
                    <a:pt x="8997" y="12"/>
                    <a:pt x="8963" y="1"/>
                    <a:pt x="8922" y="1"/>
                  </a:cubicBezTo>
                  <a:close/>
                </a:path>
              </a:pathLst>
            </a:custGeom>
            <a:solidFill>
              <a:srgbClr val="303F46"/>
            </a:solidFill>
            <a:ln>
              <a:noFill/>
            </a:ln>
          </p:spPr>
          <p:txBody>
            <a:bodyPr spcFirstLastPara="1" wrap="square" lIns="97520" tIns="97520" rIns="97520" bIns="97520" anchor="ctr" anchorCtr="0">
              <a:noAutofit/>
            </a:bodyPr>
            <a:lstStyle/>
            <a:p>
              <a:endParaRPr sz="1920"/>
            </a:p>
          </p:txBody>
        </p:sp>
        <p:sp>
          <p:nvSpPr>
            <p:cNvPr id="104" name="Google Shape;2369;p49">
              <a:extLst>
                <a:ext uri="{FF2B5EF4-FFF2-40B4-BE49-F238E27FC236}">
                  <a16:creationId xmlns:a16="http://schemas.microsoft.com/office/drawing/2014/main" id="{B17DD543-A1B0-4D5E-BDFF-452A848A582D}"/>
                </a:ext>
              </a:extLst>
            </p:cNvPr>
            <p:cNvSpPr/>
            <p:nvPr/>
          </p:nvSpPr>
          <p:spPr>
            <a:xfrm>
              <a:off x="4945825" y="3536375"/>
              <a:ext cx="81550" cy="137100"/>
            </a:xfrm>
            <a:custGeom>
              <a:avLst/>
              <a:gdLst/>
              <a:ahLst/>
              <a:cxnLst/>
              <a:rect l="l" t="t" r="r" b="b"/>
              <a:pathLst>
                <a:path w="3262" h="5484" extrusionOk="0">
                  <a:moveTo>
                    <a:pt x="735" y="3560"/>
                  </a:moveTo>
                  <a:cubicBezTo>
                    <a:pt x="735" y="3561"/>
                    <a:pt x="736" y="3562"/>
                    <a:pt x="736" y="3563"/>
                  </a:cubicBezTo>
                  <a:lnTo>
                    <a:pt x="736" y="3563"/>
                  </a:lnTo>
                  <a:cubicBezTo>
                    <a:pt x="736" y="3562"/>
                    <a:pt x="736" y="3561"/>
                    <a:pt x="735" y="3560"/>
                  </a:cubicBezTo>
                  <a:close/>
                  <a:moveTo>
                    <a:pt x="736" y="3563"/>
                  </a:moveTo>
                  <a:cubicBezTo>
                    <a:pt x="737" y="3566"/>
                    <a:pt x="738" y="3568"/>
                    <a:pt x="740" y="3572"/>
                  </a:cubicBezTo>
                  <a:cubicBezTo>
                    <a:pt x="739" y="3569"/>
                    <a:pt x="737" y="3566"/>
                    <a:pt x="736" y="3563"/>
                  </a:cubicBezTo>
                  <a:close/>
                  <a:moveTo>
                    <a:pt x="2335" y="3603"/>
                  </a:moveTo>
                  <a:cubicBezTo>
                    <a:pt x="2333" y="3605"/>
                    <a:pt x="2333" y="3607"/>
                    <a:pt x="2332" y="3609"/>
                  </a:cubicBezTo>
                  <a:lnTo>
                    <a:pt x="2332" y="3609"/>
                  </a:lnTo>
                  <a:cubicBezTo>
                    <a:pt x="2333" y="3607"/>
                    <a:pt x="2334" y="3605"/>
                    <a:pt x="2335" y="3603"/>
                  </a:cubicBezTo>
                  <a:close/>
                  <a:moveTo>
                    <a:pt x="1039" y="5010"/>
                  </a:moveTo>
                  <a:cubicBezTo>
                    <a:pt x="1039" y="5014"/>
                    <a:pt x="1043" y="5017"/>
                    <a:pt x="1043" y="5020"/>
                  </a:cubicBezTo>
                  <a:lnTo>
                    <a:pt x="1043" y="5017"/>
                  </a:lnTo>
                  <a:lnTo>
                    <a:pt x="1039" y="5010"/>
                  </a:lnTo>
                  <a:close/>
                  <a:moveTo>
                    <a:pt x="1050" y="5034"/>
                  </a:moveTo>
                  <a:lnTo>
                    <a:pt x="1050" y="5034"/>
                  </a:lnTo>
                  <a:cubicBezTo>
                    <a:pt x="1050" y="5037"/>
                    <a:pt x="1052" y="5041"/>
                    <a:pt x="1054" y="5045"/>
                  </a:cubicBezTo>
                  <a:lnTo>
                    <a:pt x="1054" y="5045"/>
                  </a:lnTo>
                  <a:cubicBezTo>
                    <a:pt x="1053" y="5041"/>
                    <a:pt x="1051" y="5037"/>
                    <a:pt x="1050" y="5034"/>
                  </a:cubicBezTo>
                  <a:close/>
                  <a:moveTo>
                    <a:pt x="2004" y="1"/>
                  </a:moveTo>
                  <a:cubicBezTo>
                    <a:pt x="1868" y="1"/>
                    <a:pt x="1731" y="21"/>
                    <a:pt x="1599" y="55"/>
                  </a:cubicBezTo>
                  <a:cubicBezTo>
                    <a:pt x="1452" y="92"/>
                    <a:pt x="1316" y="154"/>
                    <a:pt x="1182" y="226"/>
                  </a:cubicBezTo>
                  <a:cubicBezTo>
                    <a:pt x="1036" y="304"/>
                    <a:pt x="900" y="402"/>
                    <a:pt x="770" y="509"/>
                  </a:cubicBezTo>
                  <a:cubicBezTo>
                    <a:pt x="644" y="614"/>
                    <a:pt x="528" y="733"/>
                    <a:pt x="426" y="863"/>
                  </a:cubicBezTo>
                  <a:cubicBezTo>
                    <a:pt x="328" y="985"/>
                    <a:pt x="238" y="1118"/>
                    <a:pt x="170" y="1261"/>
                  </a:cubicBezTo>
                  <a:cubicBezTo>
                    <a:pt x="106" y="1391"/>
                    <a:pt x="58" y="1527"/>
                    <a:pt x="34" y="1674"/>
                  </a:cubicBezTo>
                  <a:cubicBezTo>
                    <a:pt x="0" y="1888"/>
                    <a:pt x="17" y="2113"/>
                    <a:pt x="45" y="2332"/>
                  </a:cubicBezTo>
                  <a:cubicBezTo>
                    <a:pt x="106" y="2812"/>
                    <a:pt x="269" y="3272"/>
                    <a:pt x="457" y="3715"/>
                  </a:cubicBezTo>
                  <a:cubicBezTo>
                    <a:pt x="644" y="4155"/>
                    <a:pt x="855" y="4581"/>
                    <a:pt x="1043" y="5017"/>
                  </a:cubicBezTo>
                  <a:cubicBezTo>
                    <a:pt x="1043" y="5018"/>
                    <a:pt x="1043" y="5019"/>
                    <a:pt x="1044" y="5020"/>
                  </a:cubicBezTo>
                  <a:lnTo>
                    <a:pt x="1044" y="5020"/>
                  </a:lnTo>
                  <a:cubicBezTo>
                    <a:pt x="1043" y="5020"/>
                    <a:pt x="1043" y="5020"/>
                    <a:pt x="1043" y="5020"/>
                  </a:cubicBezTo>
                  <a:lnTo>
                    <a:pt x="1043" y="5020"/>
                  </a:lnTo>
                  <a:cubicBezTo>
                    <a:pt x="1043" y="5020"/>
                    <a:pt x="1044" y="5021"/>
                    <a:pt x="1044" y="5021"/>
                  </a:cubicBezTo>
                  <a:lnTo>
                    <a:pt x="1044" y="5021"/>
                  </a:lnTo>
                  <a:cubicBezTo>
                    <a:pt x="1045" y="5026"/>
                    <a:pt x="1047" y="5029"/>
                    <a:pt x="1050" y="5034"/>
                  </a:cubicBezTo>
                  <a:cubicBezTo>
                    <a:pt x="1049" y="5032"/>
                    <a:pt x="1048" y="5030"/>
                    <a:pt x="1047" y="5028"/>
                  </a:cubicBezTo>
                  <a:lnTo>
                    <a:pt x="1047" y="5028"/>
                  </a:lnTo>
                  <a:cubicBezTo>
                    <a:pt x="1050" y="5034"/>
                    <a:pt x="1054" y="5041"/>
                    <a:pt x="1056" y="5048"/>
                  </a:cubicBezTo>
                  <a:cubicBezTo>
                    <a:pt x="1056" y="5047"/>
                    <a:pt x="1055" y="5046"/>
                    <a:pt x="1054" y="5045"/>
                  </a:cubicBezTo>
                  <a:lnTo>
                    <a:pt x="1054" y="5045"/>
                  </a:lnTo>
                  <a:cubicBezTo>
                    <a:pt x="1056" y="5050"/>
                    <a:pt x="1058" y="5054"/>
                    <a:pt x="1060" y="5058"/>
                  </a:cubicBezTo>
                  <a:cubicBezTo>
                    <a:pt x="1077" y="5095"/>
                    <a:pt x="1094" y="5130"/>
                    <a:pt x="1132" y="5153"/>
                  </a:cubicBezTo>
                  <a:cubicBezTo>
                    <a:pt x="1156" y="5166"/>
                    <a:pt x="1182" y="5174"/>
                    <a:pt x="1209" y="5174"/>
                  </a:cubicBezTo>
                  <a:cubicBezTo>
                    <a:pt x="1224" y="5174"/>
                    <a:pt x="1239" y="5172"/>
                    <a:pt x="1254" y="5167"/>
                  </a:cubicBezTo>
                  <a:cubicBezTo>
                    <a:pt x="1295" y="5157"/>
                    <a:pt x="1329" y="5130"/>
                    <a:pt x="1350" y="5095"/>
                  </a:cubicBezTo>
                  <a:cubicBezTo>
                    <a:pt x="1366" y="5061"/>
                    <a:pt x="1380" y="5010"/>
                    <a:pt x="1363" y="4973"/>
                  </a:cubicBezTo>
                  <a:cubicBezTo>
                    <a:pt x="1166" y="4496"/>
                    <a:pt x="934" y="4032"/>
                    <a:pt x="732" y="3555"/>
                  </a:cubicBezTo>
                  <a:lnTo>
                    <a:pt x="732" y="3555"/>
                  </a:lnTo>
                  <a:cubicBezTo>
                    <a:pt x="734" y="3557"/>
                    <a:pt x="734" y="3559"/>
                    <a:pt x="735" y="3560"/>
                  </a:cubicBezTo>
                  <a:lnTo>
                    <a:pt x="735" y="3560"/>
                  </a:lnTo>
                  <a:cubicBezTo>
                    <a:pt x="570" y="3159"/>
                    <a:pt x="429" y="2750"/>
                    <a:pt x="361" y="2321"/>
                  </a:cubicBezTo>
                  <a:cubicBezTo>
                    <a:pt x="337" y="2127"/>
                    <a:pt x="320" y="1929"/>
                    <a:pt x="344" y="1735"/>
                  </a:cubicBezTo>
                  <a:cubicBezTo>
                    <a:pt x="361" y="1643"/>
                    <a:pt x="389" y="1555"/>
                    <a:pt x="422" y="1465"/>
                  </a:cubicBezTo>
                  <a:cubicBezTo>
                    <a:pt x="484" y="1333"/>
                    <a:pt x="559" y="1210"/>
                    <a:pt x="644" y="1094"/>
                  </a:cubicBezTo>
                  <a:cubicBezTo>
                    <a:pt x="763" y="941"/>
                    <a:pt x="900" y="805"/>
                    <a:pt x="1053" y="685"/>
                  </a:cubicBezTo>
                  <a:cubicBezTo>
                    <a:pt x="1186" y="583"/>
                    <a:pt x="1329" y="498"/>
                    <a:pt x="1482" y="430"/>
                  </a:cubicBezTo>
                  <a:cubicBezTo>
                    <a:pt x="1605" y="382"/>
                    <a:pt x="1728" y="345"/>
                    <a:pt x="1854" y="324"/>
                  </a:cubicBezTo>
                  <a:cubicBezTo>
                    <a:pt x="1912" y="318"/>
                    <a:pt x="1968" y="315"/>
                    <a:pt x="2023" y="315"/>
                  </a:cubicBezTo>
                  <a:cubicBezTo>
                    <a:pt x="2062" y="315"/>
                    <a:pt x="2101" y="316"/>
                    <a:pt x="2140" y="320"/>
                  </a:cubicBezTo>
                  <a:cubicBezTo>
                    <a:pt x="2215" y="334"/>
                    <a:pt x="2286" y="355"/>
                    <a:pt x="2355" y="382"/>
                  </a:cubicBezTo>
                  <a:cubicBezTo>
                    <a:pt x="2426" y="413"/>
                    <a:pt x="2491" y="450"/>
                    <a:pt x="2552" y="495"/>
                  </a:cubicBezTo>
                  <a:cubicBezTo>
                    <a:pt x="2614" y="545"/>
                    <a:pt x="2672" y="600"/>
                    <a:pt x="2723" y="661"/>
                  </a:cubicBezTo>
                  <a:cubicBezTo>
                    <a:pt x="2767" y="726"/>
                    <a:pt x="2805" y="791"/>
                    <a:pt x="2838" y="859"/>
                  </a:cubicBezTo>
                  <a:cubicBezTo>
                    <a:pt x="2883" y="971"/>
                    <a:pt x="2910" y="1088"/>
                    <a:pt x="2928" y="1204"/>
                  </a:cubicBezTo>
                  <a:cubicBezTo>
                    <a:pt x="2948" y="1398"/>
                    <a:pt x="2937" y="1588"/>
                    <a:pt x="2914" y="1780"/>
                  </a:cubicBezTo>
                  <a:cubicBezTo>
                    <a:pt x="2866" y="2083"/>
                    <a:pt x="2788" y="2379"/>
                    <a:pt x="2689" y="2669"/>
                  </a:cubicBezTo>
                  <a:cubicBezTo>
                    <a:pt x="2590" y="2979"/>
                    <a:pt x="2470" y="3282"/>
                    <a:pt x="2344" y="3582"/>
                  </a:cubicBezTo>
                  <a:cubicBezTo>
                    <a:pt x="2339" y="3591"/>
                    <a:pt x="2335" y="3603"/>
                    <a:pt x="2330" y="3615"/>
                  </a:cubicBezTo>
                  <a:lnTo>
                    <a:pt x="2330" y="3615"/>
                  </a:lnTo>
                  <a:cubicBezTo>
                    <a:pt x="2331" y="3613"/>
                    <a:pt x="2331" y="3611"/>
                    <a:pt x="2332" y="3609"/>
                  </a:cubicBezTo>
                  <a:lnTo>
                    <a:pt x="2332" y="3609"/>
                  </a:lnTo>
                  <a:cubicBezTo>
                    <a:pt x="2331" y="3612"/>
                    <a:pt x="2329" y="3616"/>
                    <a:pt x="2328" y="3619"/>
                  </a:cubicBezTo>
                  <a:lnTo>
                    <a:pt x="2328" y="3619"/>
                  </a:lnTo>
                  <a:cubicBezTo>
                    <a:pt x="2328" y="3619"/>
                    <a:pt x="2327" y="3620"/>
                    <a:pt x="2327" y="3620"/>
                  </a:cubicBezTo>
                  <a:cubicBezTo>
                    <a:pt x="2327" y="3620"/>
                    <a:pt x="2328" y="3619"/>
                    <a:pt x="2328" y="3619"/>
                  </a:cubicBezTo>
                  <a:lnTo>
                    <a:pt x="2328" y="3619"/>
                  </a:lnTo>
                  <a:cubicBezTo>
                    <a:pt x="2200" y="3920"/>
                    <a:pt x="2066" y="4218"/>
                    <a:pt x="1936" y="4516"/>
                  </a:cubicBezTo>
                  <a:cubicBezTo>
                    <a:pt x="1827" y="4765"/>
                    <a:pt x="1718" y="5020"/>
                    <a:pt x="1643" y="5283"/>
                  </a:cubicBezTo>
                  <a:cubicBezTo>
                    <a:pt x="1619" y="5364"/>
                    <a:pt x="1670" y="5453"/>
                    <a:pt x="1751" y="5477"/>
                  </a:cubicBezTo>
                  <a:cubicBezTo>
                    <a:pt x="1766" y="5481"/>
                    <a:pt x="1780" y="5483"/>
                    <a:pt x="1794" y="5483"/>
                  </a:cubicBezTo>
                  <a:cubicBezTo>
                    <a:pt x="1863" y="5483"/>
                    <a:pt x="1927" y="5436"/>
                    <a:pt x="1949" y="5368"/>
                  </a:cubicBezTo>
                  <a:cubicBezTo>
                    <a:pt x="2000" y="5177"/>
                    <a:pt x="2075" y="4993"/>
                    <a:pt x="2151" y="4816"/>
                  </a:cubicBezTo>
                  <a:lnTo>
                    <a:pt x="2151" y="4816"/>
                  </a:lnTo>
                  <a:cubicBezTo>
                    <a:pt x="2151" y="4819"/>
                    <a:pt x="2147" y="4823"/>
                    <a:pt x="2147" y="4826"/>
                  </a:cubicBezTo>
                  <a:cubicBezTo>
                    <a:pt x="2385" y="4257"/>
                    <a:pt x="2648" y="3702"/>
                    <a:pt x="2866" y="3122"/>
                  </a:cubicBezTo>
                  <a:cubicBezTo>
                    <a:pt x="2978" y="2822"/>
                    <a:pt x="3077" y="2519"/>
                    <a:pt x="3153" y="2209"/>
                  </a:cubicBezTo>
                  <a:cubicBezTo>
                    <a:pt x="3217" y="1933"/>
                    <a:pt x="3261" y="1643"/>
                    <a:pt x="3255" y="1353"/>
                  </a:cubicBezTo>
                  <a:cubicBezTo>
                    <a:pt x="3247" y="1102"/>
                    <a:pt x="3193" y="849"/>
                    <a:pt x="3074" y="624"/>
                  </a:cubicBezTo>
                  <a:cubicBezTo>
                    <a:pt x="2945" y="382"/>
                    <a:pt x="2720" y="191"/>
                    <a:pt x="2470" y="89"/>
                  </a:cubicBezTo>
                  <a:cubicBezTo>
                    <a:pt x="2321" y="28"/>
                    <a:pt x="2164" y="1"/>
                    <a:pt x="2004" y="1"/>
                  </a:cubicBezTo>
                  <a:close/>
                </a:path>
              </a:pathLst>
            </a:custGeom>
            <a:solidFill>
              <a:srgbClr val="303F46"/>
            </a:solidFill>
            <a:ln>
              <a:noFill/>
            </a:ln>
          </p:spPr>
          <p:txBody>
            <a:bodyPr spcFirstLastPara="1" wrap="square" lIns="97520" tIns="97520" rIns="97520" bIns="97520" anchor="ctr" anchorCtr="0">
              <a:noAutofit/>
            </a:bodyPr>
            <a:lstStyle/>
            <a:p>
              <a:endParaRPr sz="1920"/>
            </a:p>
          </p:txBody>
        </p:sp>
        <p:sp>
          <p:nvSpPr>
            <p:cNvPr id="105" name="Google Shape;2370;p49">
              <a:extLst>
                <a:ext uri="{FF2B5EF4-FFF2-40B4-BE49-F238E27FC236}">
                  <a16:creationId xmlns:a16="http://schemas.microsoft.com/office/drawing/2014/main" id="{10700DF5-4A26-4D37-8E65-3215DAB1AA7B}"/>
                </a:ext>
              </a:extLst>
            </p:cNvPr>
            <p:cNvSpPr/>
            <p:nvPr/>
          </p:nvSpPr>
          <p:spPr>
            <a:xfrm>
              <a:off x="4945125" y="3535350"/>
              <a:ext cx="83100" cy="139150"/>
            </a:xfrm>
            <a:custGeom>
              <a:avLst/>
              <a:gdLst/>
              <a:ahLst/>
              <a:cxnLst/>
              <a:rect l="l" t="t" r="r" b="b"/>
              <a:pathLst>
                <a:path w="3324" h="5566" extrusionOk="0">
                  <a:moveTo>
                    <a:pt x="487" y="1523"/>
                  </a:moveTo>
                  <a:lnTo>
                    <a:pt x="488" y="1524"/>
                  </a:lnTo>
                  <a:lnTo>
                    <a:pt x="488" y="1524"/>
                  </a:lnTo>
                  <a:lnTo>
                    <a:pt x="487" y="1523"/>
                  </a:lnTo>
                  <a:lnTo>
                    <a:pt x="487" y="1523"/>
                  </a:lnTo>
                  <a:cubicBezTo>
                    <a:pt x="487" y="1523"/>
                    <a:pt x="487" y="1523"/>
                    <a:pt x="487" y="1523"/>
                  </a:cubicBezTo>
                  <a:close/>
                  <a:moveTo>
                    <a:pt x="2032" y="82"/>
                  </a:moveTo>
                  <a:cubicBezTo>
                    <a:pt x="2185" y="82"/>
                    <a:pt x="2339" y="109"/>
                    <a:pt x="2482" y="168"/>
                  </a:cubicBezTo>
                  <a:cubicBezTo>
                    <a:pt x="2723" y="267"/>
                    <a:pt x="2942" y="454"/>
                    <a:pt x="3068" y="685"/>
                  </a:cubicBezTo>
                  <a:lnTo>
                    <a:pt x="3064" y="685"/>
                  </a:lnTo>
                  <a:cubicBezTo>
                    <a:pt x="3181" y="904"/>
                    <a:pt x="3235" y="1149"/>
                    <a:pt x="3242" y="1398"/>
                  </a:cubicBezTo>
                  <a:lnTo>
                    <a:pt x="3242" y="1452"/>
                  </a:lnTo>
                  <a:cubicBezTo>
                    <a:pt x="3242" y="1718"/>
                    <a:pt x="3201" y="1984"/>
                    <a:pt x="3140" y="2243"/>
                  </a:cubicBezTo>
                  <a:lnTo>
                    <a:pt x="3140" y="2239"/>
                  </a:lnTo>
                  <a:cubicBezTo>
                    <a:pt x="3068" y="2549"/>
                    <a:pt x="2969" y="2849"/>
                    <a:pt x="2857" y="3150"/>
                  </a:cubicBezTo>
                  <a:cubicBezTo>
                    <a:pt x="2643" y="3713"/>
                    <a:pt x="2387" y="4257"/>
                    <a:pt x="2153" y="4813"/>
                  </a:cubicBezTo>
                  <a:lnTo>
                    <a:pt x="2153" y="4813"/>
                  </a:lnTo>
                  <a:lnTo>
                    <a:pt x="2151" y="4812"/>
                  </a:lnTo>
                  <a:cubicBezTo>
                    <a:pt x="2148" y="4823"/>
                    <a:pt x="2144" y="4830"/>
                    <a:pt x="2141" y="4839"/>
                  </a:cubicBezTo>
                  <a:cubicBezTo>
                    <a:pt x="2066" y="5020"/>
                    <a:pt x="1991" y="5204"/>
                    <a:pt x="1937" y="5396"/>
                  </a:cubicBezTo>
                  <a:cubicBezTo>
                    <a:pt x="1923" y="5450"/>
                    <a:pt x="1872" y="5484"/>
                    <a:pt x="1820" y="5484"/>
                  </a:cubicBezTo>
                  <a:cubicBezTo>
                    <a:pt x="1811" y="5484"/>
                    <a:pt x="1800" y="5481"/>
                    <a:pt x="1790" y="5481"/>
                  </a:cubicBezTo>
                  <a:cubicBezTo>
                    <a:pt x="1766" y="5473"/>
                    <a:pt x="1746" y="5457"/>
                    <a:pt x="1729" y="5437"/>
                  </a:cubicBezTo>
                  <a:cubicBezTo>
                    <a:pt x="1715" y="5416"/>
                    <a:pt x="1705" y="5392"/>
                    <a:pt x="1705" y="5365"/>
                  </a:cubicBezTo>
                  <a:cubicBezTo>
                    <a:pt x="1705" y="5355"/>
                    <a:pt x="1708" y="5344"/>
                    <a:pt x="1708" y="5334"/>
                  </a:cubicBezTo>
                  <a:cubicBezTo>
                    <a:pt x="1783" y="5075"/>
                    <a:pt x="1892" y="4823"/>
                    <a:pt x="2001" y="4574"/>
                  </a:cubicBezTo>
                  <a:cubicBezTo>
                    <a:pt x="2111" y="4324"/>
                    <a:pt x="2223" y="4074"/>
                    <a:pt x="2332" y="3821"/>
                  </a:cubicBezTo>
                  <a:lnTo>
                    <a:pt x="2332" y="3821"/>
                  </a:lnTo>
                  <a:lnTo>
                    <a:pt x="2332" y="3824"/>
                  </a:lnTo>
                  <a:lnTo>
                    <a:pt x="2390" y="3685"/>
                  </a:lnTo>
                  <a:lnTo>
                    <a:pt x="2390" y="3685"/>
                  </a:lnTo>
                  <a:cubicBezTo>
                    <a:pt x="2391" y="3682"/>
                    <a:pt x="2392" y="3680"/>
                    <a:pt x="2393" y="3677"/>
                  </a:cubicBezTo>
                  <a:lnTo>
                    <a:pt x="2393" y="3677"/>
                  </a:lnTo>
                  <a:cubicBezTo>
                    <a:pt x="2395" y="3675"/>
                    <a:pt x="2396" y="3673"/>
                    <a:pt x="2397" y="3670"/>
                  </a:cubicBezTo>
                  <a:lnTo>
                    <a:pt x="2397" y="3670"/>
                  </a:lnTo>
                  <a:cubicBezTo>
                    <a:pt x="2398" y="3667"/>
                    <a:pt x="2400" y="3664"/>
                    <a:pt x="2400" y="3662"/>
                  </a:cubicBezTo>
                  <a:lnTo>
                    <a:pt x="2400" y="3662"/>
                  </a:lnTo>
                  <a:cubicBezTo>
                    <a:pt x="2401" y="3660"/>
                    <a:pt x="2402" y="3658"/>
                    <a:pt x="2403" y="3656"/>
                  </a:cubicBezTo>
                  <a:lnTo>
                    <a:pt x="2403" y="3656"/>
                  </a:lnTo>
                  <a:cubicBezTo>
                    <a:pt x="2404" y="3653"/>
                    <a:pt x="2405" y="3651"/>
                    <a:pt x="2406" y="3649"/>
                  </a:cubicBezTo>
                  <a:lnTo>
                    <a:pt x="2406" y="3649"/>
                  </a:lnTo>
                  <a:cubicBezTo>
                    <a:pt x="2406" y="3648"/>
                    <a:pt x="2406" y="3648"/>
                    <a:pt x="2406" y="3647"/>
                  </a:cubicBezTo>
                  <a:lnTo>
                    <a:pt x="2406" y="3647"/>
                  </a:lnTo>
                  <a:cubicBezTo>
                    <a:pt x="2408" y="3645"/>
                    <a:pt x="2409" y="3643"/>
                    <a:pt x="2410" y="3640"/>
                  </a:cubicBezTo>
                  <a:lnTo>
                    <a:pt x="2410" y="3640"/>
                  </a:lnTo>
                  <a:cubicBezTo>
                    <a:pt x="2410" y="3640"/>
                    <a:pt x="2410" y="3640"/>
                    <a:pt x="2410" y="3640"/>
                  </a:cubicBezTo>
                  <a:lnTo>
                    <a:pt x="2413" y="3633"/>
                  </a:lnTo>
                  <a:lnTo>
                    <a:pt x="2413" y="3629"/>
                  </a:lnTo>
                  <a:lnTo>
                    <a:pt x="2413" y="3629"/>
                  </a:lnTo>
                  <a:cubicBezTo>
                    <a:pt x="2538" y="3332"/>
                    <a:pt x="2656" y="3031"/>
                    <a:pt x="2758" y="2724"/>
                  </a:cubicBezTo>
                  <a:cubicBezTo>
                    <a:pt x="2853" y="2434"/>
                    <a:pt x="2935" y="2134"/>
                    <a:pt x="2983" y="1827"/>
                  </a:cubicBezTo>
                  <a:cubicBezTo>
                    <a:pt x="2997" y="1704"/>
                    <a:pt x="3006" y="1582"/>
                    <a:pt x="3006" y="1459"/>
                  </a:cubicBezTo>
                  <a:cubicBezTo>
                    <a:pt x="3006" y="1384"/>
                    <a:pt x="3003" y="1313"/>
                    <a:pt x="2997" y="1241"/>
                  </a:cubicBezTo>
                  <a:cubicBezTo>
                    <a:pt x="2996" y="1233"/>
                    <a:pt x="2994" y="1226"/>
                    <a:pt x="2993" y="1218"/>
                  </a:cubicBezTo>
                  <a:lnTo>
                    <a:pt x="2993" y="1218"/>
                  </a:lnTo>
                  <a:lnTo>
                    <a:pt x="2993" y="1207"/>
                  </a:lnTo>
                  <a:lnTo>
                    <a:pt x="2992" y="1207"/>
                  </a:lnTo>
                  <a:lnTo>
                    <a:pt x="2992" y="1207"/>
                  </a:lnTo>
                  <a:cubicBezTo>
                    <a:pt x="2974" y="1096"/>
                    <a:pt x="2944" y="989"/>
                    <a:pt x="2904" y="887"/>
                  </a:cubicBezTo>
                  <a:lnTo>
                    <a:pt x="2904" y="883"/>
                  </a:lnTo>
                  <a:cubicBezTo>
                    <a:pt x="2871" y="811"/>
                    <a:pt x="2830" y="743"/>
                    <a:pt x="2785" y="679"/>
                  </a:cubicBezTo>
                  <a:lnTo>
                    <a:pt x="2781" y="679"/>
                  </a:lnTo>
                  <a:cubicBezTo>
                    <a:pt x="2731" y="614"/>
                    <a:pt x="2673" y="556"/>
                    <a:pt x="2608" y="505"/>
                  </a:cubicBezTo>
                  <a:lnTo>
                    <a:pt x="2605" y="505"/>
                  </a:lnTo>
                  <a:cubicBezTo>
                    <a:pt x="2539" y="457"/>
                    <a:pt x="2475" y="416"/>
                    <a:pt x="2400" y="386"/>
                  </a:cubicBezTo>
                  <a:lnTo>
                    <a:pt x="2396" y="386"/>
                  </a:lnTo>
                  <a:cubicBezTo>
                    <a:pt x="2325" y="358"/>
                    <a:pt x="2253" y="338"/>
                    <a:pt x="2175" y="325"/>
                  </a:cubicBezTo>
                  <a:cubicBezTo>
                    <a:pt x="2127" y="317"/>
                    <a:pt x="2080" y="314"/>
                    <a:pt x="2032" y="314"/>
                  </a:cubicBezTo>
                  <a:cubicBezTo>
                    <a:pt x="1992" y="314"/>
                    <a:pt x="1953" y="316"/>
                    <a:pt x="1913" y="320"/>
                  </a:cubicBezTo>
                  <a:lnTo>
                    <a:pt x="1913" y="320"/>
                  </a:lnTo>
                  <a:lnTo>
                    <a:pt x="1913" y="317"/>
                  </a:lnTo>
                  <a:cubicBezTo>
                    <a:pt x="1910" y="317"/>
                    <a:pt x="1907" y="320"/>
                    <a:pt x="1904" y="320"/>
                  </a:cubicBezTo>
                  <a:lnTo>
                    <a:pt x="1904" y="320"/>
                  </a:lnTo>
                  <a:cubicBezTo>
                    <a:pt x="1903" y="321"/>
                    <a:pt x="1902" y="321"/>
                    <a:pt x="1902" y="321"/>
                  </a:cubicBezTo>
                  <a:lnTo>
                    <a:pt x="1902" y="321"/>
                  </a:lnTo>
                  <a:lnTo>
                    <a:pt x="1902" y="321"/>
                  </a:lnTo>
                  <a:cubicBezTo>
                    <a:pt x="1894" y="322"/>
                    <a:pt x="1886" y="323"/>
                    <a:pt x="1878" y="325"/>
                  </a:cubicBezTo>
                  <a:lnTo>
                    <a:pt x="1875" y="325"/>
                  </a:lnTo>
                  <a:cubicBezTo>
                    <a:pt x="1756" y="343"/>
                    <a:pt x="1639" y="376"/>
                    <a:pt x="1525" y="422"/>
                  </a:cubicBezTo>
                  <a:lnTo>
                    <a:pt x="1525" y="422"/>
                  </a:lnTo>
                  <a:lnTo>
                    <a:pt x="1524" y="419"/>
                  </a:lnTo>
                  <a:cubicBezTo>
                    <a:pt x="1523" y="420"/>
                    <a:pt x="1522" y="420"/>
                    <a:pt x="1521" y="420"/>
                  </a:cubicBezTo>
                  <a:lnTo>
                    <a:pt x="1521" y="420"/>
                  </a:lnTo>
                  <a:lnTo>
                    <a:pt x="1521" y="419"/>
                  </a:lnTo>
                  <a:cubicBezTo>
                    <a:pt x="1518" y="421"/>
                    <a:pt x="1516" y="422"/>
                    <a:pt x="1513" y="423"/>
                  </a:cubicBezTo>
                  <a:lnTo>
                    <a:pt x="1513" y="423"/>
                  </a:lnTo>
                  <a:cubicBezTo>
                    <a:pt x="1507" y="426"/>
                    <a:pt x="1501" y="428"/>
                    <a:pt x="1496" y="430"/>
                  </a:cubicBezTo>
                  <a:lnTo>
                    <a:pt x="1498" y="433"/>
                  </a:lnTo>
                  <a:lnTo>
                    <a:pt x="1498" y="433"/>
                  </a:lnTo>
                  <a:cubicBezTo>
                    <a:pt x="1497" y="433"/>
                    <a:pt x="1497" y="433"/>
                    <a:pt x="1496" y="433"/>
                  </a:cubicBezTo>
                  <a:cubicBezTo>
                    <a:pt x="1337" y="501"/>
                    <a:pt x="1194" y="590"/>
                    <a:pt x="1054" y="696"/>
                  </a:cubicBezTo>
                  <a:cubicBezTo>
                    <a:pt x="900" y="815"/>
                    <a:pt x="760" y="954"/>
                    <a:pt x="642" y="1108"/>
                  </a:cubicBezTo>
                  <a:lnTo>
                    <a:pt x="638" y="1108"/>
                  </a:lnTo>
                  <a:cubicBezTo>
                    <a:pt x="557" y="1222"/>
                    <a:pt x="482" y="1341"/>
                    <a:pt x="422" y="1470"/>
                  </a:cubicBezTo>
                  <a:lnTo>
                    <a:pt x="422" y="1470"/>
                  </a:lnTo>
                  <a:lnTo>
                    <a:pt x="420" y="1470"/>
                  </a:lnTo>
                  <a:cubicBezTo>
                    <a:pt x="419" y="1472"/>
                    <a:pt x="419" y="1474"/>
                    <a:pt x="418" y="1475"/>
                  </a:cubicBezTo>
                  <a:lnTo>
                    <a:pt x="418" y="1475"/>
                  </a:lnTo>
                  <a:cubicBezTo>
                    <a:pt x="417" y="1478"/>
                    <a:pt x="417" y="1481"/>
                    <a:pt x="415" y="1485"/>
                  </a:cubicBezTo>
                  <a:lnTo>
                    <a:pt x="415" y="1485"/>
                  </a:lnTo>
                  <a:cubicBezTo>
                    <a:pt x="414" y="1486"/>
                    <a:pt x="414" y="1488"/>
                    <a:pt x="413" y="1490"/>
                  </a:cubicBezTo>
                  <a:lnTo>
                    <a:pt x="413" y="1493"/>
                  </a:lnTo>
                  <a:cubicBezTo>
                    <a:pt x="413" y="1493"/>
                    <a:pt x="413" y="1493"/>
                    <a:pt x="413" y="1493"/>
                  </a:cubicBezTo>
                  <a:lnTo>
                    <a:pt x="413" y="1493"/>
                  </a:lnTo>
                  <a:cubicBezTo>
                    <a:pt x="409" y="1497"/>
                    <a:pt x="409" y="1503"/>
                    <a:pt x="406" y="1506"/>
                  </a:cubicBezTo>
                  <a:lnTo>
                    <a:pt x="408" y="1507"/>
                  </a:lnTo>
                  <a:lnTo>
                    <a:pt x="408" y="1507"/>
                  </a:lnTo>
                  <a:cubicBezTo>
                    <a:pt x="376" y="1591"/>
                    <a:pt x="347" y="1679"/>
                    <a:pt x="331" y="1769"/>
                  </a:cubicBezTo>
                  <a:lnTo>
                    <a:pt x="331" y="1772"/>
                  </a:lnTo>
                  <a:cubicBezTo>
                    <a:pt x="324" y="1841"/>
                    <a:pt x="321" y="1912"/>
                    <a:pt x="321" y="1984"/>
                  </a:cubicBezTo>
                  <a:cubicBezTo>
                    <a:pt x="321" y="2113"/>
                    <a:pt x="331" y="2239"/>
                    <a:pt x="348" y="2365"/>
                  </a:cubicBezTo>
                  <a:cubicBezTo>
                    <a:pt x="416" y="2800"/>
                    <a:pt x="560" y="3215"/>
                    <a:pt x="725" y="3616"/>
                  </a:cubicBezTo>
                  <a:lnTo>
                    <a:pt x="725" y="3616"/>
                  </a:lnTo>
                  <a:lnTo>
                    <a:pt x="724" y="3617"/>
                  </a:lnTo>
                  <a:cubicBezTo>
                    <a:pt x="727" y="3620"/>
                    <a:pt x="727" y="3623"/>
                    <a:pt x="727" y="3626"/>
                  </a:cubicBezTo>
                  <a:lnTo>
                    <a:pt x="729" y="3626"/>
                  </a:lnTo>
                  <a:lnTo>
                    <a:pt x="729" y="3626"/>
                  </a:lnTo>
                  <a:cubicBezTo>
                    <a:pt x="729" y="3627"/>
                    <a:pt x="730" y="3628"/>
                    <a:pt x="730" y="3630"/>
                  </a:cubicBezTo>
                  <a:cubicBezTo>
                    <a:pt x="730" y="3630"/>
                    <a:pt x="730" y="3630"/>
                    <a:pt x="730" y="3630"/>
                  </a:cubicBezTo>
                  <a:lnTo>
                    <a:pt x="730" y="3630"/>
                  </a:lnTo>
                  <a:cubicBezTo>
                    <a:pt x="733" y="3637"/>
                    <a:pt x="733" y="3640"/>
                    <a:pt x="737" y="3650"/>
                  </a:cubicBezTo>
                  <a:lnTo>
                    <a:pt x="739" y="3649"/>
                  </a:lnTo>
                  <a:lnTo>
                    <a:pt x="739" y="3649"/>
                  </a:lnTo>
                  <a:cubicBezTo>
                    <a:pt x="936" y="4114"/>
                    <a:pt x="1161" y="4565"/>
                    <a:pt x="1353" y="5031"/>
                  </a:cubicBezTo>
                  <a:cubicBezTo>
                    <a:pt x="1357" y="5037"/>
                    <a:pt x="1357" y="5044"/>
                    <a:pt x="1357" y="5055"/>
                  </a:cubicBezTo>
                  <a:cubicBezTo>
                    <a:pt x="1357" y="5075"/>
                    <a:pt x="1350" y="5099"/>
                    <a:pt x="1340" y="5116"/>
                  </a:cubicBezTo>
                  <a:lnTo>
                    <a:pt x="1343" y="5117"/>
                  </a:lnTo>
                  <a:lnTo>
                    <a:pt x="1343" y="5117"/>
                  </a:lnTo>
                  <a:cubicBezTo>
                    <a:pt x="1332" y="5130"/>
                    <a:pt x="1323" y="5140"/>
                    <a:pt x="1312" y="5150"/>
                  </a:cubicBezTo>
                  <a:cubicBezTo>
                    <a:pt x="1299" y="5157"/>
                    <a:pt x="1285" y="5163"/>
                    <a:pt x="1272" y="5171"/>
                  </a:cubicBezTo>
                  <a:lnTo>
                    <a:pt x="1268" y="5171"/>
                  </a:lnTo>
                  <a:cubicBezTo>
                    <a:pt x="1258" y="5174"/>
                    <a:pt x="1248" y="5174"/>
                    <a:pt x="1238" y="5174"/>
                  </a:cubicBezTo>
                  <a:cubicBezTo>
                    <a:pt x="1218" y="5174"/>
                    <a:pt x="1197" y="5167"/>
                    <a:pt x="1180" y="5157"/>
                  </a:cubicBezTo>
                  <a:cubicBezTo>
                    <a:pt x="1166" y="5150"/>
                    <a:pt x="1156" y="5140"/>
                    <a:pt x="1149" y="5130"/>
                  </a:cubicBezTo>
                  <a:cubicBezTo>
                    <a:pt x="1139" y="5116"/>
                    <a:pt x="1133" y="5102"/>
                    <a:pt x="1125" y="5082"/>
                  </a:cubicBezTo>
                  <a:cubicBezTo>
                    <a:pt x="1124" y="5079"/>
                    <a:pt x="1123" y="5077"/>
                    <a:pt x="1122" y="5075"/>
                  </a:cubicBezTo>
                  <a:lnTo>
                    <a:pt x="1122" y="5075"/>
                  </a:lnTo>
                  <a:cubicBezTo>
                    <a:pt x="1120" y="5069"/>
                    <a:pt x="1117" y="5064"/>
                    <a:pt x="1115" y="5058"/>
                  </a:cubicBezTo>
                  <a:lnTo>
                    <a:pt x="1115" y="5058"/>
                  </a:lnTo>
                  <a:lnTo>
                    <a:pt x="1115" y="5058"/>
                  </a:lnTo>
                  <a:cubicBezTo>
                    <a:pt x="1114" y="5055"/>
                    <a:pt x="1112" y="5053"/>
                    <a:pt x="1111" y="5051"/>
                  </a:cubicBezTo>
                  <a:lnTo>
                    <a:pt x="1111" y="5051"/>
                  </a:lnTo>
                  <a:cubicBezTo>
                    <a:pt x="1110" y="5048"/>
                    <a:pt x="1109" y="5046"/>
                    <a:pt x="1108" y="5044"/>
                  </a:cubicBezTo>
                  <a:lnTo>
                    <a:pt x="1108" y="5041"/>
                  </a:lnTo>
                  <a:cubicBezTo>
                    <a:pt x="921" y="4605"/>
                    <a:pt x="710" y="4179"/>
                    <a:pt x="522" y="3743"/>
                  </a:cubicBezTo>
                  <a:cubicBezTo>
                    <a:pt x="335" y="3299"/>
                    <a:pt x="175" y="2843"/>
                    <a:pt x="113" y="2365"/>
                  </a:cubicBezTo>
                  <a:cubicBezTo>
                    <a:pt x="96" y="2239"/>
                    <a:pt x="82" y="2107"/>
                    <a:pt x="82" y="1977"/>
                  </a:cubicBezTo>
                  <a:cubicBezTo>
                    <a:pt x="82" y="1892"/>
                    <a:pt x="90" y="1807"/>
                    <a:pt x="103" y="1722"/>
                  </a:cubicBezTo>
                  <a:cubicBezTo>
                    <a:pt x="127" y="1582"/>
                    <a:pt x="171" y="1445"/>
                    <a:pt x="236" y="1319"/>
                  </a:cubicBezTo>
                  <a:cubicBezTo>
                    <a:pt x="304" y="1179"/>
                    <a:pt x="386" y="1050"/>
                    <a:pt x="485" y="927"/>
                  </a:cubicBezTo>
                  <a:cubicBezTo>
                    <a:pt x="587" y="801"/>
                    <a:pt x="699" y="685"/>
                    <a:pt x="826" y="580"/>
                  </a:cubicBezTo>
                  <a:cubicBezTo>
                    <a:pt x="952" y="474"/>
                    <a:pt x="1084" y="379"/>
                    <a:pt x="1227" y="300"/>
                  </a:cubicBezTo>
                  <a:cubicBezTo>
                    <a:pt x="1361" y="232"/>
                    <a:pt x="1496" y="174"/>
                    <a:pt x="1636" y="136"/>
                  </a:cubicBezTo>
                  <a:cubicBezTo>
                    <a:pt x="1766" y="103"/>
                    <a:pt x="1899" y="82"/>
                    <a:pt x="2032" y="82"/>
                  </a:cubicBezTo>
                  <a:close/>
                  <a:moveTo>
                    <a:pt x="2032" y="1"/>
                  </a:moveTo>
                  <a:cubicBezTo>
                    <a:pt x="1892" y="1"/>
                    <a:pt x="1753" y="21"/>
                    <a:pt x="1616" y="55"/>
                  </a:cubicBezTo>
                  <a:cubicBezTo>
                    <a:pt x="1466" y="96"/>
                    <a:pt x="1326" y="161"/>
                    <a:pt x="1190" y="229"/>
                  </a:cubicBezTo>
                  <a:cubicBezTo>
                    <a:pt x="1040" y="311"/>
                    <a:pt x="900" y="410"/>
                    <a:pt x="771" y="518"/>
                  </a:cubicBezTo>
                  <a:cubicBezTo>
                    <a:pt x="642" y="624"/>
                    <a:pt x="526" y="747"/>
                    <a:pt x="420" y="877"/>
                  </a:cubicBezTo>
                  <a:cubicBezTo>
                    <a:pt x="321" y="1003"/>
                    <a:pt x="233" y="1138"/>
                    <a:pt x="161" y="1282"/>
                  </a:cubicBezTo>
                  <a:lnTo>
                    <a:pt x="161" y="1286"/>
                  </a:lnTo>
                  <a:cubicBezTo>
                    <a:pt x="96" y="1415"/>
                    <a:pt x="45" y="1558"/>
                    <a:pt x="21" y="1708"/>
                  </a:cubicBezTo>
                  <a:cubicBezTo>
                    <a:pt x="8" y="1797"/>
                    <a:pt x="1" y="1888"/>
                    <a:pt x="1" y="1977"/>
                  </a:cubicBezTo>
                  <a:cubicBezTo>
                    <a:pt x="1" y="2113"/>
                    <a:pt x="14" y="2247"/>
                    <a:pt x="32" y="2376"/>
                  </a:cubicBezTo>
                  <a:cubicBezTo>
                    <a:pt x="96" y="2863"/>
                    <a:pt x="260" y="3326"/>
                    <a:pt x="447" y="3773"/>
                  </a:cubicBezTo>
                  <a:cubicBezTo>
                    <a:pt x="633" y="4211"/>
                    <a:pt x="844" y="4635"/>
                    <a:pt x="1031" y="5068"/>
                  </a:cubicBezTo>
                  <a:lnTo>
                    <a:pt x="1031" y="5068"/>
                  </a:lnTo>
                  <a:lnTo>
                    <a:pt x="1030" y="5068"/>
                  </a:lnTo>
                  <a:cubicBezTo>
                    <a:pt x="1030" y="5070"/>
                    <a:pt x="1031" y="5071"/>
                    <a:pt x="1032" y="5071"/>
                  </a:cubicBezTo>
                  <a:lnTo>
                    <a:pt x="1032" y="5071"/>
                  </a:lnTo>
                  <a:cubicBezTo>
                    <a:pt x="1033" y="5073"/>
                    <a:pt x="1033" y="5074"/>
                    <a:pt x="1034" y="5075"/>
                  </a:cubicBezTo>
                  <a:cubicBezTo>
                    <a:pt x="1034" y="5075"/>
                    <a:pt x="1034" y="5075"/>
                    <a:pt x="1034" y="5076"/>
                  </a:cubicBezTo>
                  <a:lnTo>
                    <a:pt x="1034" y="5076"/>
                  </a:lnTo>
                  <a:cubicBezTo>
                    <a:pt x="1034" y="5083"/>
                    <a:pt x="1037" y="5086"/>
                    <a:pt x="1040" y="5092"/>
                  </a:cubicBezTo>
                  <a:lnTo>
                    <a:pt x="1040" y="5092"/>
                  </a:lnTo>
                  <a:lnTo>
                    <a:pt x="1040" y="5092"/>
                  </a:lnTo>
                  <a:cubicBezTo>
                    <a:pt x="1041" y="5098"/>
                    <a:pt x="1044" y="5103"/>
                    <a:pt x="1047" y="5109"/>
                  </a:cubicBezTo>
                  <a:lnTo>
                    <a:pt x="1047" y="5109"/>
                  </a:lnTo>
                  <a:lnTo>
                    <a:pt x="1047" y="5109"/>
                  </a:lnTo>
                  <a:cubicBezTo>
                    <a:pt x="1048" y="5112"/>
                    <a:pt x="1050" y="5114"/>
                    <a:pt x="1051" y="5116"/>
                  </a:cubicBezTo>
                  <a:lnTo>
                    <a:pt x="1052" y="5115"/>
                  </a:lnTo>
                  <a:lnTo>
                    <a:pt x="1052" y="5115"/>
                  </a:lnTo>
                  <a:cubicBezTo>
                    <a:pt x="1058" y="5135"/>
                    <a:pt x="1068" y="5158"/>
                    <a:pt x="1081" y="5177"/>
                  </a:cubicBezTo>
                  <a:cubicBezTo>
                    <a:pt x="1095" y="5194"/>
                    <a:pt x="1115" y="5215"/>
                    <a:pt x="1139" y="5228"/>
                  </a:cubicBezTo>
                  <a:cubicBezTo>
                    <a:pt x="1169" y="5245"/>
                    <a:pt x="1204" y="5256"/>
                    <a:pt x="1238" y="5256"/>
                  </a:cubicBezTo>
                  <a:cubicBezTo>
                    <a:pt x="1258" y="5256"/>
                    <a:pt x="1276" y="5252"/>
                    <a:pt x="1292" y="5248"/>
                  </a:cubicBezTo>
                  <a:cubicBezTo>
                    <a:pt x="1317" y="5242"/>
                    <a:pt x="1340" y="5228"/>
                    <a:pt x="1361" y="5215"/>
                  </a:cubicBezTo>
                  <a:cubicBezTo>
                    <a:pt x="1381" y="5198"/>
                    <a:pt x="1398" y="5181"/>
                    <a:pt x="1411" y="5157"/>
                  </a:cubicBezTo>
                  <a:cubicBezTo>
                    <a:pt x="1429" y="5130"/>
                    <a:pt x="1439" y="5092"/>
                    <a:pt x="1439" y="5055"/>
                  </a:cubicBezTo>
                  <a:cubicBezTo>
                    <a:pt x="1439" y="5034"/>
                    <a:pt x="1439" y="5017"/>
                    <a:pt x="1429" y="4996"/>
                  </a:cubicBezTo>
                  <a:lnTo>
                    <a:pt x="1429" y="5000"/>
                  </a:lnTo>
                  <a:cubicBezTo>
                    <a:pt x="1236" y="4532"/>
                    <a:pt x="1012" y="4081"/>
                    <a:pt x="814" y="3620"/>
                  </a:cubicBezTo>
                  <a:lnTo>
                    <a:pt x="814" y="3620"/>
                  </a:lnTo>
                  <a:lnTo>
                    <a:pt x="815" y="3620"/>
                  </a:lnTo>
                  <a:cubicBezTo>
                    <a:pt x="812" y="3609"/>
                    <a:pt x="809" y="3603"/>
                    <a:pt x="805" y="3600"/>
                  </a:cubicBezTo>
                  <a:cubicBezTo>
                    <a:pt x="638" y="3194"/>
                    <a:pt x="495" y="2785"/>
                    <a:pt x="430" y="2355"/>
                  </a:cubicBezTo>
                  <a:cubicBezTo>
                    <a:pt x="413" y="2233"/>
                    <a:pt x="403" y="2107"/>
                    <a:pt x="403" y="1984"/>
                  </a:cubicBezTo>
                  <a:cubicBezTo>
                    <a:pt x="403" y="1917"/>
                    <a:pt x="406" y="1850"/>
                    <a:pt x="412" y="1783"/>
                  </a:cubicBezTo>
                  <a:lnTo>
                    <a:pt x="412" y="1783"/>
                  </a:lnTo>
                  <a:lnTo>
                    <a:pt x="413" y="1783"/>
                  </a:lnTo>
                  <a:cubicBezTo>
                    <a:pt x="426" y="1701"/>
                    <a:pt x="450" y="1622"/>
                    <a:pt x="480" y="1540"/>
                  </a:cubicBezTo>
                  <a:lnTo>
                    <a:pt x="480" y="1540"/>
                  </a:lnTo>
                  <a:lnTo>
                    <a:pt x="481" y="1541"/>
                  </a:lnTo>
                  <a:cubicBezTo>
                    <a:pt x="481" y="1538"/>
                    <a:pt x="485" y="1531"/>
                    <a:pt x="488" y="1524"/>
                  </a:cubicBezTo>
                  <a:cubicBezTo>
                    <a:pt x="546" y="1394"/>
                    <a:pt x="621" y="1275"/>
                    <a:pt x="706" y="1159"/>
                  </a:cubicBezTo>
                  <a:cubicBezTo>
                    <a:pt x="822" y="1009"/>
                    <a:pt x="955" y="877"/>
                    <a:pt x="1105" y="761"/>
                  </a:cubicBezTo>
                  <a:cubicBezTo>
                    <a:pt x="1238" y="658"/>
                    <a:pt x="1378" y="577"/>
                    <a:pt x="1528" y="509"/>
                  </a:cubicBezTo>
                  <a:cubicBezTo>
                    <a:pt x="1644" y="460"/>
                    <a:pt x="1762" y="427"/>
                    <a:pt x="1889" y="406"/>
                  </a:cubicBezTo>
                  <a:cubicBezTo>
                    <a:pt x="1937" y="399"/>
                    <a:pt x="1984" y="396"/>
                    <a:pt x="2032" y="396"/>
                  </a:cubicBezTo>
                  <a:cubicBezTo>
                    <a:pt x="2075" y="396"/>
                    <a:pt x="2118" y="399"/>
                    <a:pt x="2161" y="402"/>
                  </a:cubicBezTo>
                  <a:lnTo>
                    <a:pt x="2161" y="402"/>
                  </a:lnTo>
                  <a:lnTo>
                    <a:pt x="2161" y="402"/>
                  </a:lnTo>
                  <a:cubicBezTo>
                    <a:pt x="2232" y="416"/>
                    <a:pt x="2299" y="436"/>
                    <a:pt x="2366" y="459"/>
                  </a:cubicBezTo>
                  <a:lnTo>
                    <a:pt x="2366" y="459"/>
                  </a:lnTo>
                  <a:lnTo>
                    <a:pt x="2366" y="460"/>
                  </a:lnTo>
                  <a:cubicBezTo>
                    <a:pt x="2434" y="491"/>
                    <a:pt x="2495" y="525"/>
                    <a:pt x="2557" y="570"/>
                  </a:cubicBezTo>
                  <a:cubicBezTo>
                    <a:pt x="2613" y="616"/>
                    <a:pt x="2667" y="670"/>
                    <a:pt x="2717" y="726"/>
                  </a:cubicBezTo>
                  <a:lnTo>
                    <a:pt x="2717" y="726"/>
                  </a:lnTo>
                  <a:lnTo>
                    <a:pt x="2717" y="726"/>
                  </a:lnTo>
                  <a:cubicBezTo>
                    <a:pt x="2760" y="786"/>
                    <a:pt x="2797" y="849"/>
                    <a:pt x="2827" y="913"/>
                  </a:cubicBezTo>
                  <a:lnTo>
                    <a:pt x="2827" y="913"/>
                  </a:lnTo>
                  <a:lnTo>
                    <a:pt x="2826" y="913"/>
                  </a:lnTo>
                  <a:cubicBezTo>
                    <a:pt x="2871" y="1023"/>
                    <a:pt x="2898" y="1135"/>
                    <a:pt x="2915" y="1251"/>
                  </a:cubicBezTo>
                  <a:lnTo>
                    <a:pt x="2915" y="1251"/>
                  </a:lnTo>
                  <a:lnTo>
                    <a:pt x="2915" y="1251"/>
                  </a:lnTo>
                  <a:cubicBezTo>
                    <a:pt x="2921" y="1321"/>
                    <a:pt x="2925" y="1389"/>
                    <a:pt x="2925" y="1459"/>
                  </a:cubicBezTo>
                  <a:cubicBezTo>
                    <a:pt x="2925" y="1575"/>
                    <a:pt x="2915" y="1698"/>
                    <a:pt x="2901" y="1817"/>
                  </a:cubicBezTo>
                  <a:cubicBezTo>
                    <a:pt x="2853" y="2117"/>
                    <a:pt x="2775" y="2410"/>
                    <a:pt x="2679" y="2700"/>
                  </a:cubicBezTo>
                  <a:cubicBezTo>
                    <a:pt x="2582" y="3002"/>
                    <a:pt x="2461" y="3297"/>
                    <a:pt x="2340" y="3592"/>
                  </a:cubicBezTo>
                  <a:lnTo>
                    <a:pt x="2340" y="3592"/>
                  </a:lnTo>
                  <a:lnTo>
                    <a:pt x="2335" y="3603"/>
                  </a:lnTo>
                  <a:cubicBezTo>
                    <a:pt x="2335" y="3603"/>
                    <a:pt x="2335" y="3603"/>
                    <a:pt x="2335" y="3603"/>
                  </a:cubicBezTo>
                  <a:lnTo>
                    <a:pt x="2335" y="3603"/>
                  </a:lnTo>
                  <a:cubicBezTo>
                    <a:pt x="2333" y="3608"/>
                    <a:pt x="2332" y="3613"/>
                    <a:pt x="2330" y="3617"/>
                  </a:cubicBezTo>
                  <a:lnTo>
                    <a:pt x="2330" y="3617"/>
                  </a:lnTo>
                  <a:cubicBezTo>
                    <a:pt x="2329" y="3619"/>
                    <a:pt x="2329" y="3620"/>
                    <a:pt x="2328" y="3622"/>
                  </a:cubicBezTo>
                  <a:lnTo>
                    <a:pt x="2328" y="3622"/>
                  </a:lnTo>
                  <a:cubicBezTo>
                    <a:pt x="2327" y="3624"/>
                    <a:pt x="2326" y="3626"/>
                    <a:pt x="2325" y="3626"/>
                  </a:cubicBezTo>
                  <a:cubicBezTo>
                    <a:pt x="2324" y="3629"/>
                    <a:pt x="2324" y="3632"/>
                    <a:pt x="2323" y="3633"/>
                  </a:cubicBezTo>
                  <a:lnTo>
                    <a:pt x="2323" y="3633"/>
                  </a:lnTo>
                  <a:cubicBezTo>
                    <a:pt x="2322" y="3637"/>
                    <a:pt x="2320" y="3640"/>
                    <a:pt x="2318" y="3644"/>
                  </a:cubicBezTo>
                  <a:lnTo>
                    <a:pt x="2319" y="3644"/>
                  </a:lnTo>
                  <a:lnTo>
                    <a:pt x="2319" y="3644"/>
                  </a:lnTo>
                  <a:cubicBezTo>
                    <a:pt x="2192" y="3943"/>
                    <a:pt x="2057" y="4241"/>
                    <a:pt x="1926" y="4540"/>
                  </a:cubicBezTo>
                  <a:cubicBezTo>
                    <a:pt x="1817" y="4792"/>
                    <a:pt x="1705" y="5048"/>
                    <a:pt x="1630" y="5314"/>
                  </a:cubicBezTo>
                  <a:cubicBezTo>
                    <a:pt x="1627" y="5330"/>
                    <a:pt x="1623" y="5347"/>
                    <a:pt x="1623" y="5365"/>
                  </a:cubicBezTo>
                  <a:cubicBezTo>
                    <a:pt x="1623" y="5409"/>
                    <a:pt x="1640" y="5450"/>
                    <a:pt x="1664" y="5484"/>
                  </a:cubicBezTo>
                  <a:cubicBezTo>
                    <a:pt x="1688" y="5518"/>
                    <a:pt x="1726" y="5545"/>
                    <a:pt x="1770" y="5559"/>
                  </a:cubicBezTo>
                  <a:cubicBezTo>
                    <a:pt x="1787" y="5562"/>
                    <a:pt x="1803" y="5566"/>
                    <a:pt x="1820" y="5566"/>
                  </a:cubicBezTo>
                  <a:cubicBezTo>
                    <a:pt x="1910" y="5566"/>
                    <a:pt x="1987" y="5508"/>
                    <a:pt x="2015" y="5419"/>
                  </a:cubicBezTo>
                  <a:cubicBezTo>
                    <a:pt x="2068" y="5237"/>
                    <a:pt x="2138" y="5060"/>
                    <a:pt x="2211" y="4884"/>
                  </a:cubicBezTo>
                  <a:lnTo>
                    <a:pt x="2211" y="4884"/>
                  </a:lnTo>
                  <a:lnTo>
                    <a:pt x="2212" y="4884"/>
                  </a:lnTo>
                  <a:cubicBezTo>
                    <a:pt x="2212" y="4883"/>
                    <a:pt x="2212" y="4881"/>
                    <a:pt x="2212" y="4880"/>
                  </a:cubicBezTo>
                  <a:lnTo>
                    <a:pt x="2212" y="4880"/>
                  </a:lnTo>
                  <a:cubicBezTo>
                    <a:pt x="2212" y="4880"/>
                    <a:pt x="2213" y="4879"/>
                    <a:pt x="2213" y="4879"/>
                  </a:cubicBezTo>
                  <a:lnTo>
                    <a:pt x="2213" y="4879"/>
                  </a:lnTo>
                  <a:cubicBezTo>
                    <a:pt x="2214" y="4876"/>
                    <a:pt x="2215" y="4873"/>
                    <a:pt x="2217" y="4870"/>
                  </a:cubicBezTo>
                  <a:lnTo>
                    <a:pt x="2217" y="4870"/>
                  </a:lnTo>
                  <a:cubicBezTo>
                    <a:pt x="2220" y="4863"/>
                    <a:pt x="2226" y="4853"/>
                    <a:pt x="2229" y="4844"/>
                  </a:cubicBezTo>
                  <a:lnTo>
                    <a:pt x="2228" y="4843"/>
                  </a:lnTo>
                  <a:lnTo>
                    <a:pt x="2228" y="4843"/>
                  </a:lnTo>
                  <a:cubicBezTo>
                    <a:pt x="2463" y="4291"/>
                    <a:pt x="2718" y="3743"/>
                    <a:pt x="2932" y="3177"/>
                  </a:cubicBezTo>
                  <a:cubicBezTo>
                    <a:pt x="3044" y="2876"/>
                    <a:pt x="3146" y="2574"/>
                    <a:pt x="3221" y="2260"/>
                  </a:cubicBezTo>
                  <a:cubicBezTo>
                    <a:pt x="3283" y="1997"/>
                    <a:pt x="3324" y="1725"/>
                    <a:pt x="3324" y="1452"/>
                  </a:cubicBezTo>
                  <a:lnTo>
                    <a:pt x="3324" y="1394"/>
                  </a:lnTo>
                  <a:cubicBezTo>
                    <a:pt x="3316" y="1135"/>
                    <a:pt x="3262" y="877"/>
                    <a:pt x="3140" y="644"/>
                  </a:cubicBezTo>
                  <a:cubicBezTo>
                    <a:pt x="3003" y="396"/>
                    <a:pt x="2775" y="198"/>
                    <a:pt x="2512" y="92"/>
                  </a:cubicBezTo>
                  <a:cubicBezTo>
                    <a:pt x="2359" y="28"/>
                    <a:pt x="2196" y="1"/>
                    <a:pt x="2032" y="1"/>
                  </a:cubicBezTo>
                  <a:close/>
                </a:path>
              </a:pathLst>
            </a:custGeom>
            <a:solidFill>
              <a:srgbClr val="303F46"/>
            </a:solidFill>
            <a:ln>
              <a:noFill/>
            </a:ln>
          </p:spPr>
          <p:txBody>
            <a:bodyPr spcFirstLastPara="1" wrap="square" lIns="97520" tIns="97520" rIns="97520" bIns="97520" anchor="ctr" anchorCtr="0">
              <a:noAutofit/>
            </a:bodyPr>
            <a:lstStyle/>
            <a:p>
              <a:endParaRPr sz="1920"/>
            </a:p>
          </p:txBody>
        </p:sp>
        <p:sp>
          <p:nvSpPr>
            <p:cNvPr id="106" name="Google Shape;2371;p49">
              <a:extLst>
                <a:ext uri="{FF2B5EF4-FFF2-40B4-BE49-F238E27FC236}">
                  <a16:creationId xmlns:a16="http://schemas.microsoft.com/office/drawing/2014/main" id="{D9C97DD4-D953-4BFE-A238-573E119FA7B4}"/>
                </a:ext>
              </a:extLst>
            </p:cNvPr>
            <p:cNvSpPr/>
            <p:nvPr/>
          </p:nvSpPr>
          <p:spPr>
            <a:xfrm>
              <a:off x="4854825" y="3534150"/>
              <a:ext cx="21750" cy="96400"/>
            </a:xfrm>
            <a:custGeom>
              <a:avLst/>
              <a:gdLst/>
              <a:ahLst/>
              <a:cxnLst/>
              <a:rect l="l" t="t" r="r" b="b"/>
              <a:pathLst>
                <a:path w="870" h="3856" extrusionOk="0">
                  <a:moveTo>
                    <a:pt x="283" y="0"/>
                  </a:moveTo>
                  <a:cubicBezTo>
                    <a:pt x="208" y="0"/>
                    <a:pt x="140" y="55"/>
                    <a:pt x="127" y="130"/>
                  </a:cubicBezTo>
                  <a:cubicBezTo>
                    <a:pt x="34" y="744"/>
                    <a:pt x="1" y="1361"/>
                    <a:pt x="55" y="1977"/>
                  </a:cubicBezTo>
                  <a:cubicBezTo>
                    <a:pt x="109" y="2594"/>
                    <a:pt x="270" y="3198"/>
                    <a:pt x="539" y="3753"/>
                  </a:cubicBezTo>
                  <a:cubicBezTo>
                    <a:pt x="556" y="3794"/>
                    <a:pt x="580" y="3821"/>
                    <a:pt x="621" y="3841"/>
                  </a:cubicBezTo>
                  <a:cubicBezTo>
                    <a:pt x="641" y="3851"/>
                    <a:pt x="664" y="3856"/>
                    <a:pt x="687" y="3856"/>
                  </a:cubicBezTo>
                  <a:cubicBezTo>
                    <a:pt x="706" y="3856"/>
                    <a:pt x="725" y="3852"/>
                    <a:pt x="743" y="3845"/>
                  </a:cubicBezTo>
                  <a:cubicBezTo>
                    <a:pt x="819" y="3814"/>
                    <a:pt x="869" y="3715"/>
                    <a:pt x="832" y="3640"/>
                  </a:cubicBezTo>
                  <a:cubicBezTo>
                    <a:pt x="689" y="3338"/>
                    <a:pt x="576" y="3023"/>
                    <a:pt x="491" y="2696"/>
                  </a:cubicBezTo>
                  <a:cubicBezTo>
                    <a:pt x="375" y="2185"/>
                    <a:pt x="334" y="1664"/>
                    <a:pt x="348" y="1139"/>
                  </a:cubicBezTo>
                  <a:cubicBezTo>
                    <a:pt x="358" y="818"/>
                    <a:pt x="392" y="502"/>
                    <a:pt x="440" y="184"/>
                  </a:cubicBezTo>
                  <a:cubicBezTo>
                    <a:pt x="454" y="99"/>
                    <a:pt x="396" y="14"/>
                    <a:pt x="311" y="0"/>
                  </a:cubicBezTo>
                  <a:close/>
                </a:path>
              </a:pathLst>
            </a:custGeom>
            <a:solidFill>
              <a:srgbClr val="303F46"/>
            </a:solidFill>
            <a:ln>
              <a:noFill/>
            </a:ln>
          </p:spPr>
          <p:txBody>
            <a:bodyPr spcFirstLastPara="1" wrap="square" lIns="97520" tIns="97520" rIns="97520" bIns="97520" anchor="ctr" anchorCtr="0">
              <a:noAutofit/>
            </a:bodyPr>
            <a:lstStyle/>
            <a:p>
              <a:endParaRPr sz="1920"/>
            </a:p>
          </p:txBody>
        </p:sp>
        <p:sp>
          <p:nvSpPr>
            <p:cNvPr id="107" name="Google Shape;2372;p49">
              <a:extLst>
                <a:ext uri="{FF2B5EF4-FFF2-40B4-BE49-F238E27FC236}">
                  <a16:creationId xmlns:a16="http://schemas.microsoft.com/office/drawing/2014/main" id="{55267F6C-99A3-4F24-A086-F3B62B2F8DF0}"/>
                </a:ext>
              </a:extLst>
            </p:cNvPr>
            <p:cNvSpPr/>
            <p:nvPr/>
          </p:nvSpPr>
          <p:spPr>
            <a:xfrm>
              <a:off x="4854475" y="3533125"/>
              <a:ext cx="22525" cy="98450"/>
            </a:xfrm>
            <a:custGeom>
              <a:avLst/>
              <a:gdLst/>
              <a:ahLst/>
              <a:cxnLst/>
              <a:rect l="l" t="t" r="r" b="b"/>
              <a:pathLst>
                <a:path w="901" h="3938" extrusionOk="0">
                  <a:moveTo>
                    <a:pt x="317" y="82"/>
                  </a:moveTo>
                  <a:cubicBezTo>
                    <a:pt x="345" y="86"/>
                    <a:pt x="369" y="103"/>
                    <a:pt x="389" y="123"/>
                  </a:cubicBezTo>
                  <a:cubicBezTo>
                    <a:pt x="406" y="144"/>
                    <a:pt x="416" y="171"/>
                    <a:pt x="416" y="202"/>
                  </a:cubicBezTo>
                  <a:cubicBezTo>
                    <a:pt x="416" y="209"/>
                    <a:pt x="413" y="212"/>
                    <a:pt x="413" y="219"/>
                  </a:cubicBezTo>
                  <a:cubicBezTo>
                    <a:pt x="366" y="536"/>
                    <a:pt x="331" y="856"/>
                    <a:pt x="321" y="1180"/>
                  </a:cubicBezTo>
                  <a:cubicBezTo>
                    <a:pt x="317" y="1245"/>
                    <a:pt x="317" y="1309"/>
                    <a:pt x="317" y="1375"/>
                  </a:cubicBezTo>
                  <a:cubicBezTo>
                    <a:pt x="317" y="1834"/>
                    <a:pt x="362" y="2295"/>
                    <a:pt x="468" y="2748"/>
                  </a:cubicBezTo>
                  <a:cubicBezTo>
                    <a:pt x="550" y="3075"/>
                    <a:pt x="665" y="3392"/>
                    <a:pt x="812" y="3698"/>
                  </a:cubicBezTo>
                  <a:cubicBezTo>
                    <a:pt x="815" y="3709"/>
                    <a:pt x="819" y="3722"/>
                    <a:pt x="819" y="3736"/>
                  </a:cubicBezTo>
                  <a:cubicBezTo>
                    <a:pt x="819" y="3756"/>
                    <a:pt x="812" y="3780"/>
                    <a:pt x="798" y="3801"/>
                  </a:cubicBezTo>
                  <a:cubicBezTo>
                    <a:pt x="781" y="3821"/>
                    <a:pt x="764" y="3838"/>
                    <a:pt x="743" y="3845"/>
                  </a:cubicBezTo>
                  <a:lnTo>
                    <a:pt x="740" y="3849"/>
                  </a:lnTo>
                  <a:cubicBezTo>
                    <a:pt x="730" y="3852"/>
                    <a:pt x="716" y="3855"/>
                    <a:pt x="703" y="3855"/>
                  </a:cubicBezTo>
                  <a:cubicBezTo>
                    <a:pt x="685" y="3855"/>
                    <a:pt x="665" y="3852"/>
                    <a:pt x="652" y="3845"/>
                  </a:cubicBezTo>
                  <a:cubicBezTo>
                    <a:pt x="635" y="3838"/>
                    <a:pt x="624" y="3828"/>
                    <a:pt x="614" y="3818"/>
                  </a:cubicBezTo>
                  <a:cubicBezTo>
                    <a:pt x="608" y="3808"/>
                    <a:pt x="597" y="3794"/>
                    <a:pt x="590" y="3777"/>
                  </a:cubicBezTo>
                  <a:cubicBezTo>
                    <a:pt x="325" y="3225"/>
                    <a:pt x="164" y="2625"/>
                    <a:pt x="110" y="2015"/>
                  </a:cubicBezTo>
                  <a:cubicBezTo>
                    <a:pt x="92" y="1817"/>
                    <a:pt x="83" y="1620"/>
                    <a:pt x="83" y="1419"/>
                  </a:cubicBezTo>
                  <a:cubicBezTo>
                    <a:pt x="83" y="1007"/>
                    <a:pt x="120" y="590"/>
                    <a:pt x="182" y="178"/>
                  </a:cubicBezTo>
                  <a:cubicBezTo>
                    <a:pt x="185" y="151"/>
                    <a:pt x="202" y="127"/>
                    <a:pt x="222" y="110"/>
                  </a:cubicBezTo>
                  <a:cubicBezTo>
                    <a:pt x="243" y="93"/>
                    <a:pt x="270" y="82"/>
                    <a:pt x="297" y="82"/>
                  </a:cubicBezTo>
                  <a:close/>
                  <a:moveTo>
                    <a:pt x="297" y="1"/>
                  </a:moveTo>
                  <a:cubicBezTo>
                    <a:pt x="249" y="1"/>
                    <a:pt x="205" y="18"/>
                    <a:pt x="171" y="46"/>
                  </a:cubicBezTo>
                  <a:cubicBezTo>
                    <a:pt x="133" y="76"/>
                    <a:pt x="110" y="117"/>
                    <a:pt x="100" y="164"/>
                  </a:cubicBezTo>
                  <a:cubicBezTo>
                    <a:pt x="38" y="580"/>
                    <a:pt x="1" y="999"/>
                    <a:pt x="1" y="1419"/>
                  </a:cubicBezTo>
                  <a:cubicBezTo>
                    <a:pt x="1" y="1620"/>
                    <a:pt x="11" y="1820"/>
                    <a:pt x="28" y="2022"/>
                  </a:cubicBezTo>
                  <a:cubicBezTo>
                    <a:pt x="83" y="2642"/>
                    <a:pt x="246" y="3252"/>
                    <a:pt x="515" y="3811"/>
                  </a:cubicBezTo>
                  <a:cubicBezTo>
                    <a:pt x="526" y="3835"/>
                    <a:pt x="539" y="3855"/>
                    <a:pt x="553" y="3873"/>
                  </a:cubicBezTo>
                  <a:cubicBezTo>
                    <a:pt x="570" y="3893"/>
                    <a:pt x="594" y="3906"/>
                    <a:pt x="617" y="3920"/>
                  </a:cubicBezTo>
                  <a:cubicBezTo>
                    <a:pt x="644" y="3931"/>
                    <a:pt x="672" y="3937"/>
                    <a:pt x="703" y="3937"/>
                  </a:cubicBezTo>
                  <a:cubicBezTo>
                    <a:pt x="726" y="3937"/>
                    <a:pt x="751" y="3934"/>
                    <a:pt x="774" y="3923"/>
                  </a:cubicBezTo>
                  <a:lnTo>
                    <a:pt x="774" y="3922"/>
                  </a:lnTo>
                  <a:lnTo>
                    <a:pt x="774" y="3922"/>
                  </a:lnTo>
                  <a:cubicBezTo>
                    <a:pt x="813" y="3905"/>
                    <a:pt x="843" y="3878"/>
                    <a:pt x="863" y="3849"/>
                  </a:cubicBezTo>
                  <a:cubicBezTo>
                    <a:pt x="887" y="3814"/>
                    <a:pt x="900" y="3777"/>
                    <a:pt x="900" y="3736"/>
                  </a:cubicBezTo>
                  <a:cubicBezTo>
                    <a:pt x="900" y="3712"/>
                    <a:pt x="897" y="3685"/>
                    <a:pt x="883" y="3661"/>
                  </a:cubicBezTo>
                  <a:cubicBezTo>
                    <a:pt x="740" y="3361"/>
                    <a:pt x="628" y="3051"/>
                    <a:pt x="546" y="2727"/>
                  </a:cubicBezTo>
                  <a:cubicBezTo>
                    <a:pt x="444" y="2284"/>
                    <a:pt x="399" y="1831"/>
                    <a:pt x="399" y="1375"/>
                  </a:cubicBezTo>
                  <a:cubicBezTo>
                    <a:pt x="399" y="1309"/>
                    <a:pt x="399" y="1245"/>
                    <a:pt x="403" y="1183"/>
                  </a:cubicBezTo>
                  <a:cubicBezTo>
                    <a:pt x="413" y="863"/>
                    <a:pt x="447" y="546"/>
                    <a:pt x="495" y="233"/>
                  </a:cubicBezTo>
                  <a:cubicBezTo>
                    <a:pt x="495" y="222"/>
                    <a:pt x="498" y="212"/>
                    <a:pt x="498" y="202"/>
                  </a:cubicBezTo>
                  <a:cubicBezTo>
                    <a:pt x="498" y="154"/>
                    <a:pt x="481" y="110"/>
                    <a:pt x="451" y="73"/>
                  </a:cubicBezTo>
                  <a:cubicBezTo>
                    <a:pt x="424" y="35"/>
                    <a:pt x="383" y="11"/>
                    <a:pt x="331" y="1"/>
                  </a:cubicBezTo>
                  <a:close/>
                </a:path>
              </a:pathLst>
            </a:custGeom>
            <a:solidFill>
              <a:srgbClr val="303F46"/>
            </a:solidFill>
            <a:ln>
              <a:noFill/>
            </a:ln>
          </p:spPr>
          <p:txBody>
            <a:bodyPr spcFirstLastPara="1" wrap="square" lIns="97520" tIns="97520" rIns="97520" bIns="97520" anchor="ctr" anchorCtr="0">
              <a:noAutofit/>
            </a:bodyPr>
            <a:lstStyle/>
            <a:p>
              <a:endParaRPr sz="1920"/>
            </a:p>
          </p:txBody>
        </p:sp>
        <p:sp>
          <p:nvSpPr>
            <p:cNvPr id="108" name="Google Shape;2373;p49">
              <a:extLst>
                <a:ext uri="{FF2B5EF4-FFF2-40B4-BE49-F238E27FC236}">
                  <a16:creationId xmlns:a16="http://schemas.microsoft.com/office/drawing/2014/main" id="{2C07B762-1480-4AAA-8A7C-6FC183551A48}"/>
                </a:ext>
              </a:extLst>
            </p:cNvPr>
            <p:cNvSpPr/>
            <p:nvPr/>
          </p:nvSpPr>
          <p:spPr>
            <a:xfrm>
              <a:off x="4858225" y="3533975"/>
              <a:ext cx="97075" cy="42700"/>
            </a:xfrm>
            <a:custGeom>
              <a:avLst/>
              <a:gdLst/>
              <a:ahLst/>
              <a:cxnLst/>
              <a:rect l="l" t="t" r="r" b="b"/>
              <a:pathLst>
                <a:path w="3883" h="1708" extrusionOk="0">
                  <a:moveTo>
                    <a:pt x="167" y="1"/>
                  </a:moveTo>
                  <a:cubicBezTo>
                    <a:pt x="134" y="1"/>
                    <a:pt x="103" y="7"/>
                    <a:pt x="69" y="32"/>
                  </a:cubicBezTo>
                  <a:cubicBezTo>
                    <a:pt x="38" y="56"/>
                    <a:pt x="14" y="93"/>
                    <a:pt x="8" y="134"/>
                  </a:cubicBezTo>
                  <a:cubicBezTo>
                    <a:pt x="0" y="175"/>
                    <a:pt x="11" y="219"/>
                    <a:pt x="35" y="253"/>
                  </a:cubicBezTo>
                  <a:cubicBezTo>
                    <a:pt x="59" y="281"/>
                    <a:pt x="99" y="314"/>
                    <a:pt x="137" y="314"/>
                  </a:cubicBezTo>
                  <a:cubicBezTo>
                    <a:pt x="543" y="331"/>
                    <a:pt x="938" y="420"/>
                    <a:pt x="1326" y="539"/>
                  </a:cubicBezTo>
                  <a:cubicBezTo>
                    <a:pt x="1984" y="748"/>
                    <a:pt x="2621" y="1037"/>
                    <a:pt x="3211" y="1398"/>
                  </a:cubicBezTo>
                  <a:cubicBezTo>
                    <a:pt x="3347" y="1487"/>
                    <a:pt x="3480" y="1575"/>
                    <a:pt x="3610" y="1674"/>
                  </a:cubicBezTo>
                  <a:cubicBezTo>
                    <a:pt x="3639" y="1696"/>
                    <a:pt x="3675" y="1708"/>
                    <a:pt x="3710" y="1708"/>
                  </a:cubicBezTo>
                  <a:cubicBezTo>
                    <a:pt x="3756" y="1708"/>
                    <a:pt x="3801" y="1689"/>
                    <a:pt x="3832" y="1651"/>
                  </a:cubicBezTo>
                  <a:cubicBezTo>
                    <a:pt x="3882" y="1586"/>
                    <a:pt x="3879" y="1480"/>
                    <a:pt x="3807" y="1429"/>
                  </a:cubicBezTo>
                  <a:cubicBezTo>
                    <a:pt x="3283" y="1034"/>
                    <a:pt x="2690" y="723"/>
                    <a:pt x="2083" y="474"/>
                  </a:cubicBezTo>
                  <a:cubicBezTo>
                    <a:pt x="1762" y="345"/>
                    <a:pt x="1435" y="236"/>
                    <a:pt x="1105" y="147"/>
                  </a:cubicBezTo>
                  <a:cubicBezTo>
                    <a:pt x="805" y="69"/>
                    <a:pt x="499" y="15"/>
                    <a:pt x="188" y="4"/>
                  </a:cubicBezTo>
                  <a:cubicBezTo>
                    <a:pt x="181" y="4"/>
                    <a:pt x="175" y="1"/>
                    <a:pt x="167" y="1"/>
                  </a:cubicBezTo>
                  <a:close/>
                </a:path>
              </a:pathLst>
            </a:custGeom>
            <a:solidFill>
              <a:srgbClr val="303F46"/>
            </a:solidFill>
            <a:ln>
              <a:noFill/>
            </a:ln>
          </p:spPr>
          <p:txBody>
            <a:bodyPr spcFirstLastPara="1" wrap="square" lIns="97520" tIns="97520" rIns="97520" bIns="97520" anchor="ctr" anchorCtr="0">
              <a:noAutofit/>
            </a:bodyPr>
            <a:lstStyle/>
            <a:p>
              <a:endParaRPr sz="1920"/>
            </a:p>
          </p:txBody>
        </p:sp>
        <p:sp>
          <p:nvSpPr>
            <p:cNvPr id="109" name="Google Shape;2374;p49">
              <a:extLst>
                <a:ext uri="{FF2B5EF4-FFF2-40B4-BE49-F238E27FC236}">
                  <a16:creationId xmlns:a16="http://schemas.microsoft.com/office/drawing/2014/main" id="{65D26DD8-2FF6-4F87-BF62-188B47E1F1E8}"/>
                </a:ext>
              </a:extLst>
            </p:cNvPr>
            <p:cNvSpPr/>
            <p:nvPr/>
          </p:nvSpPr>
          <p:spPr>
            <a:xfrm>
              <a:off x="4857275" y="3532975"/>
              <a:ext cx="98600" cy="44750"/>
            </a:xfrm>
            <a:custGeom>
              <a:avLst/>
              <a:gdLst/>
              <a:ahLst/>
              <a:cxnLst/>
              <a:rect l="l" t="t" r="r" b="b"/>
              <a:pathLst>
                <a:path w="3944" h="1790" extrusionOk="0">
                  <a:moveTo>
                    <a:pt x="205" y="82"/>
                  </a:moveTo>
                  <a:cubicBezTo>
                    <a:pt x="213" y="82"/>
                    <a:pt x="219" y="85"/>
                    <a:pt x="226" y="85"/>
                  </a:cubicBezTo>
                  <a:cubicBezTo>
                    <a:pt x="532" y="96"/>
                    <a:pt x="836" y="150"/>
                    <a:pt x="1133" y="228"/>
                  </a:cubicBezTo>
                  <a:cubicBezTo>
                    <a:pt x="1463" y="317"/>
                    <a:pt x="1787" y="423"/>
                    <a:pt x="2104" y="552"/>
                  </a:cubicBezTo>
                  <a:cubicBezTo>
                    <a:pt x="2711" y="801"/>
                    <a:pt x="3300" y="1107"/>
                    <a:pt x="3821" y="1499"/>
                  </a:cubicBezTo>
                  <a:cubicBezTo>
                    <a:pt x="3835" y="1510"/>
                    <a:pt x="3845" y="1524"/>
                    <a:pt x="3852" y="1540"/>
                  </a:cubicBezTo>
                  <a:cubicBezTo>
                    <a:pt x="3859" y="1554"/>
                    <a:pt x="3862" y="1571"/>
                    <a:pt x="3862" y="1588"/>
                  </a:cubicBezTo>
                  <a:cubicBezTo>
                    <a:pt x="3862" y="1619"/>
                    <a:pt x="3856" y="1646"/>
                    <a:pt x="3838" y="1667"/>
                  </a:cubicBezTo>
                  <a:cubicBezTo>
                    <a:pt x="3825" y="1680"/>
                    <a:pt x="3811" y="1691"/>
                    <a:pt x="3798" y="1697"/>
                  </a:cubicBezTo>
                  <a:cubicBezTo>
                    <a:pt x="3780" y="1704"/>
                    <a:pt x="3767" y="1708"/>
                    <a:pt x="3750" y="1708"/>
                  </a:cubicBezTo>
                  <a:cubicBezTo>
                    <a:pt x="3722" y="1708"/>
                    <a:pt x="3695" y="1697"/>
                    <a:pt x="3672" y="1680"/>
                  </a:cubicBezTo>
                  <a:cubicBezTo>
                    <a:pt x="3542" y="1581"/>
                    <a:pt x="3406" y="1493"/>
                    <a:pt x="3269" y="1404"/>
                  </a:cubicBezTo>
                  <a:cubicBezTo>
                    <a:pt x="3263" y="1401"/>
                    <a:pt x="3258" y="1397"/>
                    <a:pt x="3252" y="1394"/>
                  </a:cubicBezTo>
                  <a:lnTo>
                    <a:pt x="3252" y="1394"/>
                  </a:lnTo>
                  <a:lnTo>
                    <a:pt x="3252" y="1394"/>
                  </a:lnTo>
                  <a:cubicBezTo>
                    <a:pt x="3252" y="1394"/>
                    <a:pt x="3252" y="1394"/>
                    <a:pt x="3252" y="1394"/>
                  </a:cubicBezTo>
                  <a:lnTo>
                    <a:pt x="3252" y="1394"/>
                  </a:lnTo>
                  <a:cubicBezTo>
                    <a:pt x="3251" y="1393"/>
                    <a:pt x="3249" y="1392"/>
                    <a:pt x="3248" y="1391"/>
                  </a:cubicBezTo>
                  <a:lnTo>
                    <a:pt x="3248" y="1391"/>
                  </a:lnTo>
                  <a:cubicBezTo>
                    <a:pt x="3247" y="1390"/>
                    <a:pt x="3245" y="1389"/>
                    <a:pt x="3242" y="1387"/>
                  </a:cubicBezTo>
                  <a:lnTo>
                    <a:pt x="3242" y="1388"/>
                  </a:lnTo>
                  <a:lnTo>
                    <a:pt x="3242" y="1388"/>
                  </a:lnTo>
                  <a:cubicBezTo>
                    <a:pt x="2657" y="1031"/>
                    <a:pt x="2029" y="744"/>
                    <a:pt x="1375" y="538"/>
                  </a:cubicBezTo>
                  <a:cubicBezTo>
                    <a:pt x="986" y="423"/>
                    <a:pt x="587" y="330"/>
                    <a:pt x="175" y="313"/>
                  </a:cubicBezTo>
                  <a:cubicBezTo>
                    <a:pt x="172" y="313"/>
                    <a:pt x="168" y="313"/>
                    <a:pt x="161" y="310"/>
                  </a:cubicBezTo>
                  <a:cubicBezTo>
                    <a:pt x="151" y="307"/>
                    <a:pt x="141" y="300"/>
                    <a:pt x="131" y="293"/>
                  </a:cubicBezTo>
                  <a:cubicBezTo>
                    <a:pt x="120" y="286"/>
                    <a:pt x="110" y="276"/>
                    <a:pt x="107" y="266"/>
                  </a:cubicBezTo>
                  <a:lnTo>
                    <a:pt x="106" y="267"/>
                  </a:lnTo>
                  <a:lnTo>
                    <a:pt x="106" y="267"/>
                  </a:lnTo>
                  <a:cubicBezTo>
                    <a:pt x="93" y="247"/>
                    <a:pt x="83" y="224"/>
                    <a:pt x="83" y="201"/>
                  </a:cubicBezTo>
                  <a:cubicBezTo>
                    <a:pt x="83" y="195"/>
                    <a:pt x="87" y="187"/>
                    <a:pt x="87" y="181"/>
                  </a:cubicBezTo>
                  <a:lnTo>
                    <a:pt x="87" y="177"/>
                  </a:lnTo>
                  <a:cubicBezTo>
                    <a:pt x="90" y="164"/>
                    <a:pt x="93" y="150"/>
                    <a:pt x="103" y="137"/>
                  </a:cubicBezTo>
                  <a:cubicBezTo>
                    <a:pt x="110" y="123"/>
                    <a:pt x="120" y="113"/>
                    <a:pt x="134" y="102"/>
                  </a:cubicBezTo>
                  <a:lnTo>
                    <a:pt x="133" y="101"/>
                  </a:lnTo>
                  <a:lnTo>
                    <a:pt x="133" y="101"/>
                  </a:lnTo>
                  <a:cubicBezTo>
                    <a:pt x="145" y="95"/>
                    <a:pt x="155" y="92"/>
                    <a:pt x="164" y="88"/>
                  </a:cubicBezTo>
                  <a:cubicBezTo>
                    <a:pt x="175" y="85"/>
                    <a:pt x="189" y="82"/>
                    <a:pt x="205" y="82"/>
                  </a:cubicBezTo>
                  <a:close/>
                  <a:moveTo>
                    <a:pt x="205" y="0"/>
                  </a:moveTo>
                  <a:cubicBezTo>
                    <a:pt x="185" y="0"/>
                    <a:pt x="164" y="3"/>
                    <a:pt x="144" y="7"/>
                  </a:cubicBezTo>
                  <a:cubicBezTo>
                    <a:pt x="123" y="14"/>
                    <a:pt x="103" y="24"/>
                    <a:pt x="83" y="38"/>
                  </a:cubicBezTo>
                  <a:cubicBezTo>
                    <a:pt x="62" y="55"/>
                    <a:pt x="46" y="72"/>
                    <a:pt x="32" y="96"/>
                  </a:cubicBezTo>
                  <a:cubicBezTo>
                    <a:pt x="19" y="115"/>
                    <a:pt x="9" y="138"/>
                    <a:pt x="5" y="164"/>
                  </a:cubicBezTo>
                  <a:lnTo>
                    <a:pt x="5" y="164"/>
                  </a:lnTo>
                  <a:lnTo>
                    <a:pt x="5" y="164"/>
                  </a:lnTo>
                  <a:cubicBezTo>
                    <a:pt x="5" y="177"/>
                    <a:pt x="1" y="187"/>
                    <a:pt x="1" y="201"/>
                  </a:cubicBezTo>
                  <a:cubicBezTo>
                    <a:pt x="1" y="242"/>
                    <a:pt x="15" y="283"/>
                    <a:pt x="38" y="317"/>
                  </a:cubicBezTo>
                  <a:lnTo>
                    <a:pt x="42" y="317"/>
                  </a:lnTo>
                  <a:cubicBezTo>
                    <a:pt x="56" y="334"/>
                    <a:pt x="73" y="354"/>
                    <a:pt x="97" y="368"/>
                  </a:cubicBezTo>
                  <a:cubicBezTo>
                    <a:pt x="107" y="375"/>
                    <a:pt x="117" y="382"/>
                    <a:pt x="131" y="389"/>
                  </a:cubicBezTo>
                  <a:cubicBezTo>
                    <a:pt x="144" y="392"/>
                    <a:pt x="158" y="395"/>
                    <a:pt x="172" y="395"/>
                  </a:cubicBezTo>
                  <a:cubicBezTo>
                    <a:pt x="573" y="412"/>
                    <a:pt x="966" y="501"/>
                    <a:pt x="1350" y="617"/>
                  </a:cubicBezTo>
                  <a:cubicBezTo>
                    <a:pt x="2009" y="824"/>
                    <a:pt x="2643" y="1111"/>
                    <a:pt x="3225" y="1476"/>
                  </a:cubicBezTo>
                  <a:lnTo>
                    <a:pt x="3226" y="1473"/>
                  </a:lnTo>
                  <a:lnTo>
                    <a:pt x="3226" y="1473"/>
                  </a:lnTo>
                  <a:cubicBezTo>
                    <a:pt x="3363" y="1561"/>
                    <a:pt x="3495" y="1650"/>
                    <a:pt x="3620" y="1745"/>
                  </a:cubicBezTo>
                  <a:cubicBezTo>
                    <a:pt x="3658" y="1776"/>
                    <a:pt x="3706" y="1790"/>
                    <a:pt x="3750" y="1790"/>
                  </a:cubicBezTo>
                  <a:cubicBezTo>
                    <a:pt x="3777" y="1790"/>
                    <a:pt x="3804" y="1782"/>
                    <a:pt x="3832" y="1772"/>
                  </a:cubicBezTo>
                  <a:cubicBezTo>
                    <a:pt x="3856" y="1759"/>
                    <a:pt x="3879" y="1741"/>
                    <a:pt x="3900" y="1718"/>
                  </a:cubicBezTo>
                  <a:cubicBezTo>
                    <a:pt x="3931" y="1680"/>
                    <a:pt x="3944" y="1636"/>
                    <a:pt x="3944" y="1588"/>
                  </a:cubicBezTo>
                  <a:cubicBezTo>
                    <a:pt x="3944" y="1561"/>
                    <a:pt x="3941" y="1534"/>
                    <a:pt x="3927" y="1507"/>
                  </a:cubicBezTo>
                  <a:cubicBezTo>
                    <a:pt x="3914" y="1479"/>
                    <a:pt x="3897" y="1455"/>
                    <a:pt x="3873" y="1435"/>
                  </a:cubicBezTo>
                  <a:cubicBezTo>
                    <a:pt x="3341" y="1036"/>
                    <a:pt x="2745" y="726"/>
                    <a:pt x="2135" y="477"/>
                  </a:cubicBezTo>
                  <a:cubicBezTo>
                    <a:pt x="1814" y="348"/>
                    <a:pt x="1487" y="239"/>
                    <a:pt x="1153" y="150"/>
                  </a:cubicBezTo>
                  <a:cubicBezTo>
                    <a:pt x="850" y="72"/>
                    <a:pt x="543" y="14"/>
                    <a:pt x="230" y="3"/>
                  </a:cubicBezTo>
                  <a:lnTo>
                    <a:pt x="226" y="3"/>
                  </a:lnTo>
                  <a:cubicBezTo>
                    <a:pt x="222" y="3"/>
                    <a:pt x="213" y="0"/>
                    <a:pt x="205" y="0"/>
                  </a:cubicBezTo>
                  <a:close/>
                </a:path>
              </a:pathLst>
            </a:custGeom>
            <a:solidFill>
              <a:srgbClr val="303F46"/>
            </a:solidFill>
            <a:ln>
              <a:noFill/>
            </a:ln>
          </p:spPr>
          <p:txBody>
            <a:bodyPr spcFirstLastPara="1" wrap="square" lIns="97520" tIns="97520" rIns="97520" bIns="97520" anchor="ctr" anchorCtr="0">
              <a:noAutofit/>
            </a:bodyPr>
            <a:lstStyle/>
            <a:p>
              <a:endParaRPr sz="1920"/>
            </a:p>
          </p:txBody>
        </p:sp>
        <p:sp>
          <p:nvSpPr>
            <p:cNvPr id="110" name="Google Shape;2375;p49">
              <a:extLst>
                <a:ext uri="{FF2B5EF4-FFF2-40B4-BE49-F238E27FC236}">
                  <a16:creationId xmlns:a16="http://schemas.microsoft.com/office/drawing/2014/main" id="{22EA7481-1695-4F3E-82EC-E8DD1CB80728}"/>
                </a:ext>
              </a:extLst>
            </p:cNvPr>
            <p:cNvSpPr/>
            <p:nvPr/>
          </p:nvSpPr>
          <p:spPr>
            <a:xfrm>
              <a:off x="4861200" y="3537050"/>
              <a:ext cx="111300" cy="120775"/>
            </a:xfrm>
            <a:custGeom>
              <a:avLst/>
              <a:gdLst/>
              <a:ahLst/>
              <a:cxnLst/>
              <a:rect l="l" t="t" r="r" b="b"/>
              <a:pathLst>
                <a:path w="4452" h="4831" extrusionOk="0">
                  <a:moveTo>
                    <a:pt x="543" y="784"/>
                  </a:moveTo>
                  <a:lnTo>
                    <a:pt x="543" y="784"/>
                  </a:lnTo>
                  <a:cubicBezTo>
                    <a:pt x="545" y="787"/>
                    <a:pt x="548" y="789"/>
                    <a:pt x="550" y="791"/>
                  </a:cubicBezTo>
                  <a:lnTo>
                    <a:pt x="550" y="791"/>
                  </a:lnTo>
                  <a:cubicBezTo>
                    <a:pt x="548" y="789"/>
                    <a:pt x="545" y="787"/>
                    <a:pt x="543" y="784"/>
                  </a:cubicBezTo>
                  <a:close/>
                  <a:moveTo>
                    <a:pt x="147" y="1"/>
                  </a:moveTo>
                  <a:cubicBezTo>
                    <a:pt x="103" y="7"/>
                    <a:pt x="65" y="28"/>
                    <a:pt x="38" y="59"/>
                  </a:cubicBezTo>
                  <a:cubicBezTo>
                    <a:pt x="11" y="93"/>
                    <a:pt x="1" y="134"/>
                    <a:pt x="4" y="175"/>
                  </a:cubicBezTo>
                  <a:cubicBezTo>
                    <a:pt x="7" y="222"/>
                    <a:pt x="32" y="249"/>
                    <a:pt x="62" y="284"/>
                  </a:cubicBezTo>
                  <a:cubicBezTo>
                    <a:pt x="232" y="461"/>
                    <a:pt x="403" y="638"/>
                    <a:pt x="570" y="815"/>
                  </a:cubicBezTo>
                  <a:cubicBezTo>
                    <a:pt x="567" y="810"/>
                    <a:pt x="563" y="805"/>
                    <a:pt x="558" y="800"/>
                  </a:cubicBezTo>
                  <a:lnTo>
                    <a:pt x="558" y="800"/>
                  </a:lnTo>
                  <a:cubicBezTo>
                    <a:pt x="1783" y="2094"/>
                    <a:pt x="2971" y="3424"/>
                    <a:pt x="4138" y="4765"/>
                  </a:cubicBezTo>
                  <a:cubicBezTo>
                    <a:pt x="4169" y="4799"/>
                    <a:pt x="4196" y="4823"/>
                    <a:pt x="4240" y="4830"/>
                  </a:cubicBezTo>
                  <a:cubicBezTo>
                    <a:pt x="4246" y="4830"/>
                    <a:pt x="4253" y="4830"/>
                    <a:pt x="4259" y="4830"/>
                  </a:cubicBezTo>
                  <a:cubicBezTo>
                    <a:pt x="4295" y="4830"/>
                    <a:pt x="4331" y="4822"/>
                    <a:pt x="4359" y="4799"/>
                  </a:cubicBezTo>
                  <a:cubicBezTo>
                    <a:pt x="4428" y="4755"/>
                    <a:pt x="4452" y="4645"/>
                    <a:pt x="4397" y="4578"/>
                  </a:cubicBezTo>
                  <a:cubicBezTo>
                    <a:pt x="3051" y="3037"/>
                    <a:pt x="1684" y="1510"/>
                    <a:pt x="263" y="38"/>
                  </a:cubicBezTo>
                  <a:cubicBezTo>
                    <a:pt x="240" y="11"/>
                    <a:pt x="196" y="1"/>
                    <a:pt x="161" y="1"/>
                  </a:cubicBezTo>
                  <a:close/>
                </a:path>
              </a:pathLst>
            </a:custGeom>
            <a:solidFill>
              <a:srgbClr val="303F46"/>
            </a:solidFill>
            <a:ln>
              <a:noFill/>
            </a:ln>
          </p:spPr>
          <p:txBody>
            <a:bodyPr spcFirstLastPara="1" wrap="square" lIns="97520" tIns="97520" rIns="97520" bIns="97520" anchor="ctr" anchorCtr="0">
              <a:noAutofit/>
            </a:bodyPr>
            <a:lstStyle/>
            <a:p>
              <a:endParaRPr sz="1920"/>
            </a:p>
          </p:txBody>
        </p:sp>
        <p:sp>
          <p:nvSpPr>
            <p:cNvPr id="111" name="Google Shape;2376;p49">
              <a:extLst>
                <a:ext uri="{FF2B5EF4-FFF2-40B4-BE49-F238E27FC236}">
                  <a16:creationId xmlns:a16="http://schemas.microsoft.com/office/drawing/2014/main" id="{7F657C65-9034-447C-AB87-7F3FB356F9BA}"/>
                </a:ext>
              </a:extLst>
            </p:cNvPr>
            <p:cNvSpPr/>
            <p:nvPr/>
          </p:nvSpPr>
          <p:spPr>
            <a:xfrm>
              <a:off x="4860275" y="3536025"/>
              <a:ext cx="112675" cy="122800"/>
            </a:xfrm>
            <a:custGeom>
              <a:avLst/>
              <a:gdLst/>
              <a:ahLst/>
              <a:cxnLst/>
              <a:rect l="l" t="t" r="r" b="b"/>
              <a:pathLst>
                <a:path w="4507" h="4912" extrusionOk="0">
                  <a:moveTo>
                    <a:pt x="198" y="82"/>
                  </a:moveTo>
                  <a:cubicBezTo>
                    <a:pt x="212" y="82"/>
                    <a:pt x="228" y="86"/>
                    <a:pt x="239" y="89"/>
                  </a:cubicBezTo>
                  <a:cubicBezTo>
                    <a:pt x="253" y="93"/>
                    <a:pt x="263" y="100"/>
                    <a:pt x="269" y="106"/>
                  </a:cubicBezTo>
                  <a:cubicBezTo>
                    <a:pt x="1691" y="1578"/>
                    <a:pt x="3058" y="3105"/>
                    <a:pt x="4400" y="4646"/>
                  </a:cubicBezTo>
                  <a:cubicBezTo>
                    <a:pt x="4410" y="4656"/>
                    <a:pt x="4414" y="4663"/>
                    <a:pt x="4417" y="4673"/>
                  </a:cubicBezTo>
                  <a:cubicBezTo>
                    <a:pt x="4420" y="4683"/>
                    <a:pt x="4424" y="4697"/>
                    <a:pt x="4424" y="4707"/>
                  </a:cubicBezTo>
                  <a:cubicBezTo>
                    <a:pt x="4424" y="4727"/>
                    <a:pt x="4417" y="4748"/>
                    <a:pt x="4410" y="4765"/>
                  </a:cubicBezTo>
                  <a:cubicBezTo>
                    <a:pt x="4400" y="4782"/>
                    <a:pt x="4387" y="4799"/>
                    <a:pt x="4373" y="4809"/>
                  </a:cubicBezTo>
                  <a:cubicBezTo>
                    <a:pt x="4352" y="4823"/>
                    <a:pt x="4329" y="4830"/>
                    <a:pt x="4302" y="4830"/>
                  </a:cubicBezTo>
                  <a:lnTo>
                    <a:pt x="4284" y="4830"/>
                  </a:lnTo>
                  <a:cubicBezTo>
                    <a:pt x="4267" y="4826"/>
                    <a:pt x="4257" y="4823"/>
                    <a:pt x="4244" y="4812"/>
                  </a:cubicBezTo>
                  <a:cubicBezTo>
                    <a:pt x="4233" y="4806"/>
                    <a:pt x="4220" y="4792"/>
                    <a:pt x="4206" y="4779"/>
                  </a:cubicBezTo>
                  <a:cubicBezTo>
                    <a:pt x="3042" y="3442"/>
                    <a:pt x="1858" y="2116"/>
                    <a:pt x="637" y="826"/>
                  </a:cubicBezTo>
                  <a:lnTo>
                    <a:pt x="637" y="826"/>
                  </a:lnTo>
                  <a:lnTo>
                    <a:pt x="637" y="825"/>
                  </a:lnTo>
                  <a:cubicBezTo>
                    <a:pt x="636" y="824"/>
                    <a:pt x="634" y="823"/>
                    <a:pt x="632" y="821"/>
                  </a:cubicBezTo>
                  <a:lnTo>
                    <a:pt x="632" y="821"/>
                  </a:lnTo>
                  <a:cubicBezTo>
                    <a:pt x="625" y="814"/>
                    <a:pt x="618" y="806"/>
                    <a:pt x="610" y="798"/>
                  </a:cubicBezTo>
                  <a:lnTo>
                    <a:pt x="609" y="799"/>
                  </a:lnTo>
                  <a:lnTo>
                    <a:pt x="609" y="799"/>
                  </a:lnTo>
                  <a:cubicBezTo>
                    <a:pt x="449" y="629"/>
                    <a:pt x="291" y="461"/>
                    <a:pt x="130" y="294"/>
                  </a:cubicBezTo>
                  <a:cubicBezTo>
                    <a:pt x="113" y="280"/>
                    <a:pt x="102" y="267"/>
                    <a:pt x="96" y="253"/>
                  </a:cubicBezTo>
                  <a:cubicBezTo>
                    <a:pt x="89" y="240"/>
                    <a:pt x="82" y="229"/>
                    <a:pt x="82" y="212"/>
                  </a:cubicBezTo>
                  <a:lnTo>
                    <a:pt x="82" y="202"/>
                  </a:lnTo>
                  <a:cubicBezTo>
                    <a:pt x="82" y="175"/>
                    <a:pt x="89" y="147"/>
                    <a:pt x="106" y="127"/>
                  </a:cubicBezTo>
                  <a:lnTo>
                    <a:pt x="110" y="127"/>
                  </a:lnTo>
                  <a:cubicBezTo>
                    <a:pt x="126" y="103"/>
                    <a:pt x="157" y="86"/>
                    <a:pt x="188" y="82"/>
                  </a:cubicBezTo>
                  <a:close/>
                  <a:moveTo>
                    <a:pt x="181" y="1"/>
                  </a:moveTo>
                  <a:lnTo>
                    <a:pt x="183" y="44"/>
                  </a:lnTo>
                  <a:lnTo>
                    <a:pt x="178" y="4"/>
                  </a:lnTo>
                  <a:cubicBezTo>
                    <a:pt x="127" y="7"/>
                    <a:pt x="80" y="34"/>
                    <a:pt x="46" y="74"/>
                  </a:cubicBezTo>
                  <a:lnTo>
                    <a:pt x="46" y="74"/>
                  </a:lnTo>
                  <a:lnTo>
                    <a:pt x="44" y="73"/>
                  </a:lnTo>
                  <a:cubicBezTo>
                    <a:pt x="14" y="109"/>
                    <a:pt x="0" y="158"/>
                    <a:pt x="0" y="202"/>
                  </a:cubicBezTo>
                  <a:lnTo>
                    <a:pt x="0" y="219"/>
                  </a:lnTo>
                  <a:lnTo>
                    <a:pt x="0" y="222"/>
                  </a:lnTo>
                  <a:cubicBezTo>
                    <a:pt x="3" y="249"/>
                    <a:pt x="11" y="273"/>
                    <a:pt x="24" y="298"/>
                  </a:cubicBezTo>
                  <a:cubicBezTo>
                    <a:pt x="38" y="318"/>
                    <a:pt x="52" y="334"/>
                    <a:pt x="69" y="352"/>
                  </a:cubicBezTo>
                  <a:cubicBezTo>
                    <a:pt x="230" y="519"/>
                    <a:pt x="390" y="687"/>
                    <a:pt x="552" y="854"/>
                  </a:cubicBezTo>
                  <a:lnTo>
                    <a:pt x="552" y="854"/>
                  </a:lnTo>
                  <a:lnTo>
                    <a:pt x="549" y="856"/>
                  </a:lnTo>
                  <a:cubicBezTo>
                    <a:pt x="1779" y="2151"/>
                    <a:pt x="2973" y="3487"/>
                    <a:pt x="4145" y="4833"/>
                  </a:cubicBezTo>
                  <a:cubicBezTo>
                    <a:pt x="4162" y="4850"/>
                    <a:pt x="4179" y="4867"/>
                    <a:pt x="4199" y="4881"/>
                  </a:cubicBezTo>
                  <a:cubicBezTo>
                    <a:pt x="4220" y="4894"/>
                    <a:pt x="4244" y="4905"/>
                    <a:pt x="4271" y="4911"/>
                  </a:cubicBezTo>
                  <a:lnTo>
                    <a:pt x="4302" y="4911"/>
                  </a:lnTo>
                  <a:cubicBezTo>
                    <a:pt x="4346" y="4911"/>
                    <a:pt x="4387" y="4902"/>
                    <a:pt x="4420" y="4874"/>
                  </a:cubicBezTo>
                  <a:cubicBezTo>
                    <a:pt x="4448" y="4857"/>
                    <a:pt x="4468" y="4830"/>
                    <a:pt x="4482" y="4803"/>
                  </a:cubicBezTo>
                  <a:cubicBezTo>
                    <a:pt x="4495" y="4772"/>
                    <a:pt x="4506" y="4741"/>
                    <a:pt x="4506" y="4707"/>
                  </a:cubicBezTo>
                  <a:cubicBezTo>
                    <a:pt x="4506" y="4686"/>
                    <a:pt x="4502" y="4666"/>
                    <a:pt x="4495" y="4649"/>
                  </a:cubicBezTo>
                  <a:cubicBezTo>
                    <a:pt x="4489" y="4628"/>
                    <a:pt x="4478" y="4608"/>
                    <a:pt x="4465" y="4592"/>
                  </a:cubicBezTo>
                  <a:cubicBezTo>
                    <a:pt x="3119" y="3051"/>
                    <a:pt x="1749" y="1524"/>
                    <a:pt x="327" y="48"/>
                  </a:cubicBezTo>
                  <a:cubicBezTo>
                    <a:pt x="310" y="32"/>
                    <a:pt x="286" y="18"/>
                    <a:pt x="266" y="11"/>
                  </a:cubicBezTo>
                  <a:cubicBezTo>
                    <a:pt x="242" y="4"/>
                    <a:pt x="219" y="1"/>
                    <a:pt x="198" y="1"/>
                  </a:cubicBezTo>
                  <a:close/>
                </a:path>
              </a:pathLst>
            </a:custGeom>
            <a:solidFill>
              <a:srgbClr val="303F46"/>
            </a:solidFill>
            <a:ln>
              <a:noFill/>
            </a:ln>
          </p:spPr>
          <p:txBody>
            <a:bodyPr spcFirstLastPara="1" wrap="square" lIns="97520" tIns="97520" rIns="97520" bIns="97520" anchor="ctr" anchorCtr="0">
              <a:noAutofit/>
            </a:bodyPr>
            <a:lstStyle/>
            <a:p>
              <a:endParaRPr sz="1920"/>
            </a:p>
          </p:txBody>
        </p:sp>
        <p:sp>
          <p:nvSpPr>
            <p:cNvPr id="112" name="Google Shape;2377;p49">
              <a:extLst>
                <a:ext uri="{FF2B5EF4-FFF2-40B4-BE49-F238E27FC236}">
                  <a16:creationId xmlns:a16="http://schemas.microsoft.com/office/drawing/2014/main" id="{EEF77C8F-BBFD-4DFF-8E65-0F9C974F0727}"/>
                </a:ext>
              </a:extLst>
            </p:cNvPr>
            <p:cNvSpPr/>
            <p:nvPr/>
          </p:nvSpPr>
          <p:spPr>
            <a:xfrm>
              <a:off x="4846300" y="3906300"/>
              <a:ext cx="71175" cy="48575"/>
            </a:xfrm>
            <a:custGeom>
              <a:avLst/>
              <a:gdLst/>
              <a:ahLst/>
              <a:cxnLst/>
              <a:rect l="l" t="t" r="r" b="b"/>
              <a:pathLst>
                <a:path w="2847" h="1943" extrusionOk="0">
                  <a:moveTo>
                    <a:pt x="2405" y="1076"/>
                  </a:moveTo>
                  <a:lnTo>
                    <a:pt x="2405" y="1076"/>
                  </a:lnTo>
                  <a:cubicBezTo>
                    <a:pt x="2405" y="1076"/>
                    <a:pt x="2406" y="1077"/>
                    <a:pt x="2407" y="1077"/>
                  </a:cubicBezTo>
                  <a:lnTo>
                    <a:pt x="2407" y="1077"/>
                  </a:lnTo>
                  <a:cubicBezTo>
                    <a:pt x="2406" y="1077"/>
                    <a:pt x="2405" y="1076"/>
                    <a:pt x="2405" y="1076"/>
                  </a:cubicBezTo>
                  <a:close/>
                  <a:moveTo>
                    <a:pt x="2407" y="1078"/>
                  </a:moveTo>
                  <a:cubicBezTo>
                    <a:pt x="2407" y="1080"/>
                    <a:pt x="2409" y="1085"/>
                    <a:pt x="2411" y="1088"/>
                  </a:cubicBezTo>
                  <a:lnTo>
                    <a:pt x="2411" y="1088"/>
                  </a:lnTo>
                  <a:cubicBezTo>
                    <a:pt x="2410" y="1085"/>
                    <a:pt x="2408" y="1081"/>
                    <a:pt x="2407" y="1078"/>
                  </a:cubicBezTo>
                  <a:close/>
                  <a:moveTo>
                    <a:pt x="2509" y="1453"/>
                  </a:moveTo>
                  <a:cubicBezTo>
                    <a:pt x="2509" y="1460"/>
                    <a:pt x="2509" y="1466"/>
                    <a:pt x="2512" y="1477"/>
                  </a:cubicBezTo>
                  <a:cubicBezTo>
                    <a:pt x="2509" y="1470"/>
                    <a:pt x="2509" y="1460"/>
                    <a:pt x="2509" y="1453"/>
                  </a:cubicBezTo>
                  <a:close/>
                  <a:moveTo>
                    <a:pt x="1326" y="0"/>
                  </a:moveTo>
                  <a:cubicBezTo>
                    <a:pt x="971" y="0"/>
                    <a:pt x="628" y="154"/>
                    <a:pt x="392" y="413"/>
                  </a:cubicBezTo>
                  <a:cubicBezTo>
                    <a:pt x="82" y="750"/>
                    <a:pt x="1" y="1227"/>
                    <a:pt x="38" y="1671"/>
                  </a:cubicBezTo>
                  <a:cubicBezTo>
                    <a:pt x="41" y="1715"/>
                    <a:pt x="51" y="1752"/>
                    <a:pt x="86" y="1783"/>
                  </a:cubicBezTo>
                  <a:cubicBezTo>
                    <a:pt x="113" y="1814"/>
                    <a:pt x="154" y="1831"/>
                    <a:pt x="199" y="1831"/>
                  </a:cubicBezTo>
                  <a:cubicBezTo>
                    <a:pt x="276" y="1831"/>
                    <a:pt x="362" y="1756"/>
                    <a:pt x="355" y="1671"/>
                  </a:cubicBezTo>
                  <a:cubicBezTo>
                    <a:pt x="342" y="1531"/>
                    <a:pt x="342" y="1391"/>
                    <a:pt x="355" y="1252"/>
                  </a:cubicBezTo>
                  <a:cubicBezTo>
                    <a:pt x="372" y="1139"/>
                    <a:pt x="399" y="1030"/>
                    <a:pt x="440" y="925"/>
                  </a:cubicBezTo>
                  <a:cubicBezTo>
                    <a:pt x="474" y="839"/>
                    <a:pt x="522" y="757"/>
                    <a:pt x="576" y="683"/>
                  </a:cubicBezTo>
                  <a:cubicBezTo>
                    <a:pt x="628" y="621"/>
                    <a:pt x="682" y="563"/>
                    <a:pt x="743" y="516"/>
                  </a:cubicBezTo>
                  <a:cubicBezTo>
                    <a:pt x="808" y="467"/>
                    <a:pt x="880" y="427"/>
                    <a:pt x="951" y="396"/>
                  </a:cubicBezTo>
                  <a:cubicBezTo>
                    <a:pt x="1037" y="362"/>
                    <a:pt x="1125" y="338"/>
                    <a:pt x="1217" y="324"/>
                  </a:cubicBezTo>
                  <a:cubicBezTo>
                    <a:pt x="1258" y="321"/>
                    <a:pt x="1299" y="319"/>
                    <a:pt x="1340" y="319"/>
                  </a:cubicBezTo>
                  <a:cubicBezTo>
                    <a:pt x="1380" y="319"/>
                    <a:pt x="1421" y="321"/>
                    <a:pt x="1462" y="324"/>
                  </a:cubicBezTo>
                  <a:cubicBezTo>
                    <a:pt x="1569" y="338"/>
                    <a:pt x="1667" y="365"/>
                    <a:pt x="1766" y="406"/>
                  </a:cubicBezTo>
                  <a:cubicBezTo>
                    <a:pt x="1851" y="444"/>
                    <a:pt x="1932" y="495"/>
                    <a:pt x="2011" y="549"/>
                  </a:cubicBezTo>
                  <a:cubicBezTo>
                    <a:pt x="2093" y="614"/>
                    <a:pt x="2165" y="689"/>
                    <a:pt x="2229" y="768"/>
                  </a:cubicBezTo>
                  <a:cubicBezTo>
                    <a:pt x="2297" y="859"/>
                    <a:pt x="2355" y="961"/>
                    <a:pt x="2400" y="1064"/>
                  </a:cubicBezTo>
                  <a:cubicBezTo>
                    <a:pt x="2400" y="1063"/>
                    <a:pt x="2400" y="1062"/>
                    <a:pt x="2399" y="1062"/>
                  </a:cubicBezTo>
                  <a:lnTo>
                    <a:pt x="2399" y="1062"/>
                  </a:lnTo>
                  <a:cubicBezTo>
                    <a:pt x="2400" y="1064"/>
                    <a:pt x="2401" y="1066"/>
                    <a:pt x="2403" y="1068"/>
                  </a:cubicBezTo>
                  <a:lnTo>
                    <a:pt x="2400" y="1064"/>
                  </a:lnTo>
                  <a:lnTo>
                    <a:pt x="2400" y="1064"/>
                  </a:lnTo>
                  <a:cubicBezTo>
                    <a:pt x="2402" y="1070"/>
                    <a:pt x="2403" y="1073"/>
                    <a:pt x="2405" y="1076"/>
                  </a:cubicBezTo>
                  <a:lnTo>
                    <a:pt x="2405" y="1076"/>
                  </a:lnTo>
                  <a:cubicBezTo>
                    <a:pt x="2403" y="1073"/>
                    <a:pt x="2403" y="1070"/>
                    <a:pt x="2403" y="1068"/>
                  </a:cubicBezTo>
                  <a:lnTo>
                    <a:pt x="2403" y="1068"/>
                  </a:lnTo>
                  <a:cubicBezTo>
                    <a:pt x="2407" y="1078"/>
                    <a:pt x="2410" y="1084"/>
                    <a:pt x="2413" y="1091"/>
                  </a:cubicBezTo>
                  <a:cubicBezTo>
                    <a:pt x="2413" y="1091"/>
                    <a:pt x="2412" y="1089"/>
                    <a:pt x="2411" y="1088"/>
                  </a:cubicBezTo>
                  <a:lnTo>
                    <a:pt x="2411" y="1088"/>
                  </a:lnTo>
                  <a:cubicBezTo>
                    <a:pt x="2459" y="1218"/>
                    <a:pt x="2492" y="1354"/>
                    <a:pt x="2512" y="1493"/>
                  </a:cubicBezTo>
                  <a:cubicBezTo>
                    <a:pt x="2522" y="1589"/>
                    <a:pt x="2530" y="1688"/>
                    <a:pt x="2530" y="1787"/>
                  </a:cubicBezTo>
                  <a:cubicBezTo>
                    <a:pt x="2530" y="1872"/>
                    <a:pt x="2601" y="1943"/>
                    <a:pt x="2686" y="1943"/>
                  </a:cubicBezTo>
                  <a:cubicBezTo>
                    <a:pt x="2775" y="1943"/>
                    <a:pt x="2846" y="1872"/>
                    <a:pt x="2846" y="1787"/>
                  </a:cubicBezTo>
                  <a:cubicBezTo>
                    <a:pt x="2846" y="1527"/>
                    <a:pt x="2812" y="1272"/>
                    <a:pt x="2723" y="1030"/>
                  </a:cubicBezTo>
                  <a:cubicBezTo>
                    <a:pt x="2652" y="822"/>
                    <a:pt x="2536" y="631"/>
                    <a:pt x="2390" y="471"/>
                  </a:cubicBezTo>
                  <a:cubicBezTo>
                    <a:pt x="2260" y="324"/>
                    <a:pt x="2096" y="212"/>
                    <a:pt x="1923" y="130"/>
                  </a:cubicBezTo>
                  <a:cubicBezTo>
                    <a:pt x="1748" y="52"/>
                    <a:pt x="1564" y="11"/>
                    <a:pt x="1374" y="4"/>
                  </a:cubicBezTo>
                  <a:cubicBezTo>
                    <a:pt x="1357" y="0"/>
                    <a:pt x="1340" y="0"/>
                    <a:pt x="1326" y="0"/>
                  </a:cubicBezTo>
                  <a:close/>
                </a:path>
              </a:pathLst>
            </a:custGeom>
            <a:solidFill>
              <a:srgbClr val="303F46"/>
            </a:solidFill>
            <a:ln>
              <a:noFill/>
            </a:ln>
          </p:spPr>
          <p:txBody>
            <a:bodyPr spcFirstLastPara="1" wrap="square" lIns="97520" tIns="97520" rIns="97520" bIns="97520" anchor="ctr" anchorCtr="0">
              <a:noAutofit/>
            </a:bodyPr>
            <a:lstStyle/>
            <a:p>
              <a:endParaRPr sz="1920"/>
            </a:p>
          </p:txBody>
        </p:sp>
        <p:sp>
          <p:nvSpPr>
            <p:cNvPr id="113" name="Google Shape;2378;p49">
              <a:extLst>
                <a:ext uri="{FF2B5EF4-FFF2-40B4-BE49-F238E27FC236}">
                  <a16:creationId xmlns:a16="http://schemas.microsoft.com/office/drawing/2014/main" id="{CC05B013-F855-45B2-AF61-C0F478219183}"/>
                </a:ext>
              </a:extLst>
            </p:cNvPr>
            <p:cNvSpPr/>
            <p:nvPr/>
          </p:nvSpPr>
          <p:spPr>
            <a:xfrm>
              <a:off x="4845950" y="3905275"/>
              <a:ext cx="72525" cy="50625"/>
            </a:xfrm>
            <a:custGeom>
              <a:avLst/>
              <a:gdLst/>
              <a:ahLst/>
              <a:cxnLst/>
              <a:rect l="l" t="t" r="r" b="b"/>
              <a:pathLst>
                <a:path w="2901" h="2025" extrusionOk="0">
                  <a:moveTo>
                    <a:pt x="1340" y="82"/>
                  </a:moveTo>
                  <a:cubicBezTo>
                    <a:pt x="1353" y="82"/>
                    <a:pt x="1369" y="82"/>
                    <a:pt x="1385" y="86"/>
                  </a:cubicBezTo>
                  <a:lnTo>
                    <a:pt x="1385" y="86"/>
                  </a:lnTo>
                  <a:lnTo>
                    <a:pt x="1385" y="86"/>
                  </a:lnTo>
                  <a:cubicBezTo>
                    <a:pt x="1572" y="93"/>
                    <a:pt x="1753" y="134"/>
                    <a:pt x="1920" y="209"/>
                  </a:cubicBezTo>
                  <a:cubicBezTo>
                    <a:pt x="2090" y="287"/>
                    <a:pt x="2250" y="400"/>
                    <a:pt x="2373" y="540"/>
                  </a:cubicBezTo>
                  <a:cubicBezTo>
                    <a:pt x="2516" y="696"/>
                    <a:pt x="2629" y="880"/>
                    <a:pt x="2700" y="1084"/>
                  </a:cubicBezTo>
                  <a:cubicBezTo>
                    <a:pt x="2785" y="1320"/>
                    <a:pt x="2819" y="1572"/>
                    <a:pt x="2819" y="1828"/>
                  </a:cubicBezTo>
                  <a:cubicBezTo>
                    <a:pt x="2819" y="1858"/>
                    <a:pt x="2805" y="1889"/>
                    <a:pt x="2782" y="1910"/>
                  </a:cubicBezTo>
                  <a:cubicBezTo>
                    <a:pt x="2761" y="1930"/>
                    <a:pt x="2734" y="1943"/>
                    <a:pt x="2700" y="1943"/>
                  </a:cubicBezTo>
                  <a:cubicBezTo>
                    <a:pt x="2670" y="1943"/>
                    <a:pt x="2638" y="1930"/>
                    <a:pt x="2618" y="1910"/>
                  </a:cubicBezTo>
                  <a:cubicBezTo>
                    <a:pt x="2598" y="1889"/>
                    <a:pt x="2584" y="1858"/>
                    <a:pt x="2584" y="1828"/>
                  </a:cubicBezTo>
                  <a:cubicBezTo>
                    <a:pt x="2584" y="1729"/>
                    <a:pt x="2577" y="1627"/>
                    <a:pt x="2567" y="1531"/>
                  </a:cubicBezTo>
                  <a:lnTo>
                    <a:pt x="2567" y="1528"/>
                  </a:lnTo>
                  <a:cubicBezTo>
                    <a:pt x="2567" y="1523"/>
                    <a:pt x="2566" y="1518"/>
                    <a:pt x="2565" y="1514"/>
                  </a:cubicBezTo>
                  <a:lnTo>
                    <a:pt x="2565" y="1514"/>
                  </a:lnTo>
                  <a:lnTo>
                    <a:pt x="2567" y="1514"/>
                  </a:lnTo>
                  <a:cubicBezTo>
                    <a:pt x="2567" y="1513"/>
                    <a:pt x="2567" y="1512"/>
                    <a:pt x="2566" y="1511"/>
                  </a:cubicBezTo>
                  <a:lnTo>
                    <a:pt x="2566" y="1511"/>
                  </a:lnTo>
                  <a:lnTo>
                    <a:pt x="2567" y="1510"/>
                  </a:lnTo>
                  <a:cubicBezTo>
                    <a:pt x="2566" y="1507"/>
                    <a:pt x="2565" y="1504"/>
                    <a:pt x="2564" y="1501"/>
                  </a:cubicBezTo>
                  <a:lnTo>
                    <a:pt x="2564" y="1501"/>
                  </a:lnTo>
                  <a:cubicBezTo>
                    <a:pt x="2564" y="1497"/>
                    <a:pt x="2564" y="1494"/>
                    <a:pt x="2564" y="1490"/>
                  </a:cubicBezTo>
                  <a:lnTo>
                    <a:pt x="2562" y="1490"/>
                  </a:lnTo>
                  <a:lnTo>
                    <a:pt x="2562" y="1490"/>
                  </a:lnTo>
                  <a:cubicBezTo>
                    <a:pt x="2541" y="1363"/>
                    <a:pt x="2508" y="1241"/>
                    <a:pt x="2464" y="1119"/>
                  </a:cubicBezTo>
                  <a:lnTo>
                    <a:pt x="2464" y="1119"/>
                  </a:lnTo>
                  <a:lnTo>
                    <a:pt x="2465" y="1119"/>
                  </a:lnTo>
                  <a:cubicBezTo>
                    <a:pt x="2463" y="1111"/>
                    <a:pt x="2460" y="1105"/>
                    <a:pt x="2457" y="1098"/>
                  </a:cubicBezTo>
                  <a:lnTo>
                    <a:pt x="2457" y="1098"/>
                  </a:lnTo>
                  <a:lnTo>
                    <a:pt x="2458" y="1098"/>
                  </a:lnTo>
                  <a:cubicBezTo>
                    <a:pt x="2457" y="1098"/>
                    <a:pt x="2457" y="1098"/>
                    <a:pt x="2457" y="1098"/>
                  </a:cubicBezTo>
                  <a:lnTo>
                    <a:pt x="2457" y="1098"/>
                  </a:lnTo>
                  <a:cubicBezTo>
                    <a:pt x="2456" y="1096"/>
                    <a:pt x="2455" y="1094"/>
                    <a:pt x="2454" y="1092"/>
                  </a:cubicBezTo>
                  <a:lnTo>
                    <a:pt x="2454" y="1092"/>
                  </a:lnTo>
                  <a:lnTo>
                    <a:pt x="2454" y="1092"/>
                  </a:lnTo>
                  <a:lnTo>
                    <a:pt x="2454" y="1092"/>
                  </a:lnTo>
                  <a:lnTo>
                    <a:pt x="2454" y="1092"/>
                  </a:lnTo>
                  <a:cubicBezTo>
                    <a:pt x="2453" y="1091"/>
                    <a:pt x="2453" y="1090"/>
                    <a:pt x="2452" y="1089"/>
                  </a:cubicBezTo>
                  <a:lnTo>
                    <a:pt x="2452" y="1089"/>
                  </a:lnTo>
                  <a:cubicBezTo>
                    <a:pt x="2451" y="1086"/>
                    <a:pt x="2451" y="1083"/>
                    <a:pt x="2451" y="1081"/>
                  </a:cubicBezTo>
                  <a:lnTo>
                    <a:pt x="2449" y="1082"/>
                  </a:lnTo>
                  <a:lnTo>
                    <a:pt x="2449" y="1082"/>
                  </a:lnTo>
                  <a:lnTo>
                    <a:pt x="2448" y="1081"/>
                  </a:lnTo>
                  <a:lnTo>
                    <a:pt x="2448" y="1081"/>
                  </a:lnTo>
                  <a:cubicBezTo>
                    <a:pt x="2448" y="1081"/>
                    <a:pt x="2448" y="1081"/>
                    <a:pt x="2448" y="1081"/>
                  </a:cubicBezTo>
                  <a:lnTo>
                    <a:pt x="2445" y="1077"/>
                  </a:lnTo>
                  <a:lnTo>
                    <a:pt x="2445" y="1077"/>
                  </a:lnTo>
                  <a:cubicBezTo>
                    <a:pt x="2399" y="973"/>
                    <a:pt x="2343" y="876"/>
                    <a:pt x="2278" y="785"/>
                  </a:cubicBezTo>
                  <a:lnTo>
                    <a:pt x="2274" y="785"/>
                  </a:lnTo>
                  <a:cubicBezTo>
                    <a:pt x="2209" y="700"/>
                    <a:pt x="2135" y="625"/>
                    <a:pt x="2049" y="560"/>
                  </a:cubicBezTo>
                  <a:lnTo>
                    <a:pt x="2049" y="557"/>
                  </a:lnTo>
                  <a:cubicBezTo>
                    <a:pt x="1971" y="499"/>
                    <a:pt x="1885" y="450"/>
                    <a:pt x="1797" y="409"/>
                  </a:cubicBezTo>
                  <a:lnTo>
                    <a:pt x="1794" y="409"/>
                  </a:lnTo>
                  <a:cubicBezTo>
                    <a:pt x="1702" y="372"/>
                    <a:pt x="1605" y="346"/>
                    <a:pt x="1507" y="328"/>
                  </a:cubicBezTo>
                  <a:lnTo>
                    <a:pt x="1507" y="328"/>
                  </a:lnTo>
                  <a:lnTo>
                    <a:pt x="1507" y="328"/>
                  </a:lnTo>
                  <a:lnTo>
                    <a:pt x="1503" y="328"/>
                  </a:lnTo>
                  <a:cubicBezTo>
                    <a:pt x="1496" y="327"/>
                    <a:pt x="1490" y="325"/>
                    <a:pt x="1484" y="324"/>
                  </a:cubicBezTo>
                  <a:lnTo>
                    <a:pt x="1480" y="324"/>
                  </a:lnTo>
                  <a:cubicBezTo>
                    <a:pt x="1439" y="321"/>
                    <a:pt x="1394" y="318"/>
                    <a:pt x="1354" y="318"/>
                  </a:cubicBezTo>
                  <a:cubicBezTo>
                    <a:pt x="1309" y="318"/>
                    <a:pt x="1268" y="321"/>
                    <a:pt x="1228" y="324"/>
                  </a:cubicBezTo>
                  <a:lnTo>
                    <a:pt x="1224" y="324"/>
                  </a:lnTo>
                  <a:cubicBezTo>
                    <a:pt x="1129" y="338"/>
                    <a:pt x="1040" y="362"/>
                    <a:pt x="952" y="396"/>
                  </a:cubicBezTo>
                  <a:lnTo>
                    <a:pt x="949" y="400"/>
                  </a:lnTo>
                  <a:cubicBezTo>
                    <a:pt x="873" y="434"/>
                    <a:pt x="801" y="475"/>
                    <a:pt x="734" y="522"/>
                  </a:cubicBezTo>
                  <a:lnTo>
                    <a:pt x="734" y="526"/>
                  </a:lnTo>
                  <a:cubicBezTo>
                    <a:pt x="669" y="577"/>
                    <a:pt x="611" y="634"/>
                    <a:pt x="560" y="696"/>
                  </a:cubicBezTo>
                  <a:lnTo>
                    <a:pt x="560" y="700"/>
                  </a:lnTo>
                  <a:lnTo>
                    <a:pt x="556" y="700"/>
                  </a:lnTo>
                  <a:cubicBezTo>
                    <a:pt x="502" y="778"/>
                    <a:pt x="454" y="863"/>
                    <a:pt x="417" y="952"/>
                  </a:cubicBezTo>
                  <a:lnTo>
                    <a:pt x="413" y="952"/>
                  </a:lnTo>
                  <a:cubicBezTo>
                    <a:pt x="375" y="1052"/>
                    <a:pt x="349" y="1156"/>
                    <a:pt x="332" y="1262"/>
                  </a:cubicBezTo>
                  <a:lnTo>
                    <a:pt x="331" y="1262"/>
                  </a:lnTo>
                  <a:lnTo>
                    <a:pt x="331" y="1268"/>
                  </a:lnTo>
                  <a:lnTo>
                    <a:pt x="331" y="1268"/>
                  </a:lnTo>
                  <a:cubicBezTo>
                    <a:pt x="330" y="1275"/>
                    <a:pt x="329" y="1282"/>
                    <a:pt x="328" y="1289"/>
                  </a:cubicBezTo>
                  <a:cubicBezTo>
                    <a:pt x="321" y="1361"/>
                    <a:pt x="318" y="1432"/>
                    <a:pt x="318" y="1504"/>
                  </a:cubicBezTo>
                  <a:cubicBezTo>
                    <a:pt x="318" y="1575"/>
                    <a:pt x="321" y="1644"/>
                    <a:pt x="328" y="1715"/>
                  </a:cubicBezTo>
                  <a:lnTo>
                    <a:pt x="328" y="1722"/>
                  </a:lnTo>
                  <a:cubicBezTo>
                    <a:pt x="328" y="1735"/>
                    <a:pt x="325" y="1749"/>
                    <a:pt x="318" y="1763"/>
                  </a:cubicBezTo>
                  <a:cubicBezTo>
                    <a:pt x="311" y="1779"/>
                    <a:pt x="294" y="1797"/>
                    <a:pt x="274" y="1811"/>
                  </a:cubicBezTo>
                  <a:cubicBezTo>
                    <a:pt x="253" y="1824"/>
                    <a:pt x="229" y="1831"/>
                    <a:pt x="213" y="1831"/>
                  </a:cubicBezTo>
                  <a:cubicBezTo>
                    <a:pt x="181" y="1831"/>
                    <a:pt x="151" y="1817"/>
                    <a:pt x="127" y="1793"/>
                  </a:cubicBezTo>
                  <a:cubicBezTo>
                    <a:pt x="114" y="1784"/>
                    <a:pt x="106" y="1773"/>
                    <a:pt x="103" y="1759"/>
                  </a:cubicBezTo>
                  <a:cubicBezTo>
                    <a:pt x="96" y="1746"/>
                    <a:pt x="96" y="1729"/>
                    <a:pt x="93" y="1708"/>
                  </a:cubicBezTo>
                  <a:cubicBezTo>
                    <a:pt x="86" y="1644"/>
                    <a:pt x="82" y="1575"/>
                    <a:pt x="82" y="1507"/>
                  </a:cubicBezTo>
                  <a:cubicBezTo>
                    <a:pt x="82" y="1320"/>
                    <a:pt x="110" y="1132"/>
                    <a:pt x="164" y="958"/>
                  </a:cubicBezTo>
                  <a:cubicBezTo>
                    <a:pt x="222" y="782"/>
                    <a:pt x="307" y="621"/>
                    <a:pt x="437" y="481"/>
                  </a:cubicBezTo>
                  <a:cubicBezTo>
                    <a:pt x="666" y="230"/>
                    <a:pt x="999" y="82"/>
                    <a:pt x="1340" y="82"/>
                  </a:cubicBezTo>
                  <a:close/>
                  <a:moveTo>
                    <a:pt x="1340" y="1"/>
                  </a:moveTo>
                  <a:cubicBezTo>
                    <a:pt x="976" y="1"/>
                    <a:pt x="621" y="158"/>
                    <a:pt x="376" y="427"/>
                  </a:cubicBezTo>
                  <a:cubicBezTo>
                    <a:pt x="240" y="573"/>
                    <a:pt x="147" y="747"/>
                    <a:pt x="86" y="931"/>
                  </a:cubicBezTo>
                  <a:cubicBezTo>
                    <a:pt x="28" y="1119"/>
                    <a:pt x="1" y="1313"/>
                    <a:pt x="1" y="1507"/>
                  </a:cubicBezTo>
                  <a:cubicBezTo>
                    <a:pt x="1" y="1579"/>
                    <a:pt x="4" y="1647"/>
                    <a:pt x="11" y="1715"/>
                  </a:cubicBezTo>
                  <a:cubicBezTo>
                    <a:pt x="15" y="1739"/>
                    <a:pt x="18" y="1763"/>
                    <a:pt x="24" y="1787"/>
                  </a:cubicBezTo>
                  <a:cubicBezTo>
                    <a:pt x="35" y="1811"/>
                    <a:pt x="49" y="1834"/>
                    <a:pt x="69" y="1851"/>
                  </a:cubicBezTo>
                  <a:cubicBezTo>
                    <a:pt x="106" y="1889"/>
                    <a:pt x="158" y="1913"/>
                    <a:pt x="213" y="1913"/>
                  </a:cubicBezTo>
                  <a:cubicBezTo>
                    <a:pt x="236" y="1913"/>
                    <a:pt x="260" y="1906"/>
                    <a:pt x="284" y="1896"/>
                  </a:cubicBezTo>
                  <a:cubicBezTo>
                    <a:pt x="318" y="1882"/>
                    <a:pt x="348" y="1858"/>
                    <a:pt x="372" y="1831"/>
                  </a:cubicBezTo>
                  <a:cubicBezTo>
                    <a:pt x="397" y="1800"/>
                    <a:pt x="410" y="1763"/>
                    <a:pt x="410" y="1722"/>
                  </a:cubicBezTo>
                  <a:lnTo>
                    <a:pt x="410" y="1708"/>
                  </a:lnTo>
                  <a:cubicBezTo>
                    <a:pt x="403" y="1640"/>
                    <a:pt x="400" y="1572"/>
                    <a:pt x="400" y="1504"/>
                  </a:cubicBezTo>
                  <a:cubicBezTo>
                    <a:pt x="400" y="1436"/>
                    <a:pt x="403" y="1367"/>
                    <a:pt x="410" y="1299"/>
                  </a:cubicBezTo>
                  <a:cubicBezTo>
                    <a:pt x="411" y="1294"/>
                    <a:pt x="411" y="1288"/>
                    <a:pt x="412" y="1282"/>
                  </a:cubicBezTo>
                  <a:lnTo>
                    <a:pt x="412" y="1282"/>
                  </a:lnTo>
                  <a:lnTo>
                    <a:pt x="413" y="1282"/>
                  </a:lnTo>
                  <a:lnTo>
                    <a:pt x="413" y="1279"/>
                  </a:lnTo>
                  <a:lnTo>
                    <a:pt x="413" y="1279"/>
                  </a:lnTo>
                  <a:cubicBezTo>
                    <a:pt x="430" y="1177"/>
                    <a:pt x="453" y="1078"/>
                    <a:pt x="491" y="982"/>
                  </a:cubicBezTo>
                  <a:cubicBezTo>
                    <a:pt x="526" y="900"/>
                    <a:pt x="570" y="823"/>
                    <a:pt x="625" y="747"/>
                  </a:cubicBezTo>
                  <a:lnTo>
                    <a:pt x="624" y="747"/>
                  </a:lnTo>
                  <a:lnTo>
                    <a:pt x="624" y="747"/>
                  </a:lnTo>
                  <a:cubicBezTo>
                    <a:pt x="674" y="688"/>
                    <a:pt x="724" y="634"/>
                    <a:pt x="783" y="588"/>
                  </a:cubicBezTo>
                  <a:lnTo>
                    <a:pt x="783" y="588"/>
                  </a:lnTo>
                  <a:lnTo>
                    <a:pt x="785" y="590"/>
                  </a:lnTo>
                  <a:cubicBezTo>
                    <a:pt x="846" y="543"/>
                    <a:pt x="910" y="506"/>
                    <a:pt x="981" y="472"/>
                  </a:cubicBezTo>
                  <a:lnTo>
                    <a:pt x="981" y="472"/>
                  </a:lnTo>
                  <a:lnTo>
                    <a:pt x="982" y="475"/>
                  </a:lnTo>
                  <a:cubicBezTo>
                    <a:pt x="1064" y="441"/>
                    <a:pt x="1149" y="420"/>
                    <a:pt x="1238" y="406"/>
                  </a:cubicBezTo>
                  <a:lnTo>
                    <a:pt x="1238" y="406"/>
                  </a:lnTo>
                  <a:lnTo>
                    <a:pt x="1238" y="406"/>
                  </a:lnTo>
                  <a:cubicBezTo>
                    <a:pt x="1278" y="403"/>
                    <a:pt x="1314" y="400"/>
                    <a:pt x="1354" y="400"/>
                  </a:cubicBezTo>
                  <a:cubicBezTo>
                    <a:pt x="1390" y="400"/>
                    <a:pt x="1430" y="403"/>
                    <a:pt x="1470" y="406"/>
                  </a:cubicBezTo>
                  <a:lnTo>
                    <a:pt x="1470" y="406"/>
                  </a:lnTo>
                  <a:lnTo>
                    <a:pt x="1470" y="406"/>
                  </a:lnTo>
                  <a:cubicBezTo>
                    <a:pt x="1572" y="420"/>
                    <a:pt x="1671" y="447"/>
                    <a:pt x="1762" y="485"/>
                  </a:cubicBezTo>
                  <a:cubicBezTo>
                    <a:pt x="1848" y="522"/>
                    <a:pt x="1926" y="570"/>
                    <a:pt x="2001" y="625"/>
                  </a:cubicBezTo>
                  <a:lnTo>
                    <a:pt x="2002" y="624"/>
                  </a:lnTo>
                  <a:lnTo>
                    <a:pt x="2002" y="624"/>
                  </a:lnTo>
                  <a:cubicBezTo>
                    <a:pt x="2077" y="687"/>
                    <a:pt x="2147" y="756"/>
                    <a:pt x="2209" y="832"/>
                  </a:cubicBezTo>
                  <a:lnTo>
                    <a:pt x="2209" y="832"/>
                  </a:lnTo>
                  <a:lnTo>
                    <a:pt x="2209" y="832"/>
                  </a:lnTo>
                  <a:cubicBezTo>
                    <a:pt x="2278" y="925"/>
                    <a:pt x="2332" y="1020"/>
                    <a:pt x="2376" y="1122"/>
                  </a:cubicBezTo>
                  <a:cubicBezTo>
                    <a:pt x="2377" y="1123"/>
                    <a:pt x="2378" y="1124"/>
                    <a:pt x="2378" y="1125"/>
                  </a:cubicBezTo>
                  <a:lnTo>
                    <a:pt x="2378" y="1125"/>
                  </a:lnTo>
                  <a:lnTo>
                    <a:pt x="2380" y="1129"/>
                  </a:lnTo>
                  <a:cubicBezTo>
                    <a:pt x="2380" y="1129"/>
                    <a:pt x="2380" y="1129"/>
                    <a:pt x="2380" y="1129"/>
                  </a:cubicBezTo>
                  <a:lnTo>
                    <a:pt x="2380" y="1129"/>
                  </a:lnTo>
                  <a:cubicBezTo>
                    <a:pt x="2380" y="1130"/>
                    <a:pt x="2380" y="1131"/>
                    <a:pt x="2381" y="1131"/>
                  </a:cubicBezTo>
                  <a:lnTo>
                    <a:pt x="2381" y="1131"/>
                  </a:lnTo>
                  <a:cubicBezTo>
                    <a:pt x="2383" y="1138"/>
                    <a:pt x="2386" y="1142"/>
                    <a:pt x="2388" y="1145"/>
                  </a:cubicBezTo>
                  <a:lnTo>
                    <a:pt x="2388" y="1145"/>
                  </a:lnTo>
                  <a:cubicBezTo>
                    <a:pt x="2433" y="1273"/>
                    <a:pt x="2466" y="1403"/>
                    <a:pt x="2485" y="1541"/>
                  </a:cubicBezTo>
                  <a:lnTo>
                    <a:pt x="2486" y="1541"/>
                  </a:lnTo>
                  <a:lnTo>
                    <a:pt x="2486" y="1541"/>
                  </a:lnTo>
                  <a:cubicBezTo>
                    <a:pt x="2495" y="1635"/>
                    <a:pt x="2503" y="1730"/>
                    <a:pt x="2503" y="1828"/>
                  </a:cubicBezTo>
                  <a:cubicBezTo>
                    <a:pt x="2503" y="1882"/>
                    <a:pt x="2523" y="1930"/>
                    <a:pt x="2560" y="1968"/>
                  </a:cubicBezTo>
                  <a:cubicBezTo>
                    <a:pt x="2598" y="2001"/>
                    <a:pt x="2646" y="2025"/>
                    <a:pt x="2700" y="2025"/>
                  </a:cubicBezTo>
                  <a:cubicBezTo>
                    <a:pt x="2755" y="2025"/>
                    <a:pt x="2805" y="2001"/>
                    <a:pt x="2840" y="1968"/>
                  </a:cubicBezTo>
                  <a:cubicBezTo>
                    <a:pt x="2877" y="1930"/>
                    <a:pt x="2901" y="1882"/>
                    <a:pt x="2901" y="1828"/>
                  </a:cubicBezTo>
                  <a:cubicBezTo>
                    <a:pt x="2901" y="1565"/>
                    <a:pt x="2867" y="1303"/>
                    <a:pt x="2778" y="1057"/>
                  </a:cubicBezTo>
                  <a:cubicBezTo>
                    <a:pt x="2700" y="843"/>
                    <a:pt x="2584" y="648"/>
                    <a:pt x="2434" y="481"/>
                  </a:cubicBezTo>
                  <a:lnTo>
                    <a:pt x="2434" y="485"/>
                  </a:lnTo>
                  <a:cubicBezTo>
                    <a:pt x="2301" y="335"/>
                    <a:pt x="2135" y="216"/>
                    <a:pt x="1954" y="134"/>
                  </a:cubicBezTo>
                  <a:cubicBezTo>
                    <a:pt x="1776" y="55"/>
                    <a:pt x="1586" y="11"/>
                    <a:pt x="1388" y="5"/>
                  </a:cubicBezTo>
                  <a:cubicBezTo>
                    <a:pt x="1371" y="1"/>
                    <a:pt x="1358" y="1"/>
                    <a:pt x="1340" y="1"/>
                  </a:cubicBezTo>
                  <a:close/>
                </a:path>
              </a:pathLst>
            </a:custGeom>
            <a:solidFill>
              <a:srgbClr val="303F46"/>
            </a:solidFill>
            <a:ln>
              <a:noFill/>
            </a:ln>
          </p:spPr>
          <p:txBody>
            <a:bodyPr spcFirstLastPara="1" wrap="square" lIns="97520" tIns="97520" rIns="97520" bIns="97520" anchor="ctr" anchorCtr="0">
              <a:noAutofit/>
            </a:bodyPr>
            <a:lstStyle/>
            <a:p>
              <a:endParaRPr sz="1920"/>
            </a:p>
          </p:txBody>
        </p:sp>
        <p:sp>
          <p:nvSpPr>
            <p:cNvPr id="114" name="Google Shape;2379;p49">
              <a:extLst>
                <a:ext uri="{FF2B5EF4-FFF2-40B4-BE49-F238E27FC236}">
                  <a16:creationId xmlns:a16="http://schemas.microsoft.com/office/drawing/2014/main" id="{6E026D1F-929F-484D-812F-51A5BCACAD45}"/>
                </a:ext>
              </a:extLst>
            </p:cNvPr>
            <p:cNvSpPr/>
            <p:nvPr/>
          </p:nvSpPr>
          <p:spPr>
            <a:xfrm>
              <a:off x="5067375" y="3907425"/>
              <a:ext cx="68625" cy="46025"/>
            </a:xfrm>
            <a:custGeom>
              <a:avLst/>
              <a:gdLst/>
              <a:ahLst/>
              <a:cxnLst/>
              <a:rect l="l" t="t" r="r" b="b"/>
              <a:pathLst>
                <a:path w="2745" h="1841" extrusionOk="0">
                  <a:moveTo>
                    <a:pt x="426" y="974"/>
                  </a:moveTo>
                  <a:lnTo>
                    <a:pt x="426" y="974"/>
                  </a:lnTo>
                  <a:cubicBezTo>
                    <a:pt x="425" y="975"/>
                    <a:pt x="424" y="977"/>
                    <a:pt x="423" y="979"/>
                  </a:cubicBezTo>
                  <a:lnTo>
                    <a:pt x="423" y="979"/>
                  </a:lnTo>
                  <a:cubicBezTo>
                    <a:pt x="424" y="978"/>
                    <a:pt x="425" y="975"/>
                    <a:pt x="426" y="974"/>
                  </a:cubicBezTo>
                  <a:close/>
                  <a:moveTo>
                    <a:pt x="1391" y="0"/>
                  </a:moveTo>
                  <a:cubicBezTo>
                    <a:pt x="1228" y="0"/>
                    <a:pt x="1061" y="34"/>
                    <a:pt x="911" y="92"/>
                  </a:cubicBezTo>
                  <a:cubicBezTo>
                    <a:pt x="730" y="160"/>
                    <a:pt x="567" y="266"/>
                    <a:pt x="430" y="399"/>
                  </a:cubicBezTo>
                  <a:cubicBezTo>
                    <a:pt x="284" y="545"/>
                    <a:pt x="182" y="726"/>
                    <a:pt x="110" y="921"/>
                  </a:cubicBezTo>
                  <a:cubicBezTo>
                    <a:pt x="21" y="1141"/>
                    <a:pt x="1" y="1394"/>
                    <a:pt x="15" y="1629"/>
                  </a:cubicBezTo>
                  <a:cubicBezTo>
                    <a:pt x="18" y="1718"/>
                    <a:pt x="83" y="1789"/>
                    <a:pt x="172" y="1789"/>
                  </a:cubicBezTo>
                  <a:cubicBezTo>
                    <a:pt x="254" y="1789"/>
                    <a:pt x="335" y="1718"/>
                    <a:pt x="332" y="1629"/>
                  </a:cubicBezTo>
                  <a:cubicBezTo>
                    <a:pt x="325" y="1523"/>
                    <a:pt x="328" y="1418"/>
                    <a:pt x="339" y="1316"/>
                  </a:cubicBezTo>
                  <a:cubicBezTo>
                    <a:pt x="355" y="1199"/>
                    <a:pt x="383" y="1086"/>
                    <a:pt x="423" y="979"/>
                  </a:cubicBezTo>
                  <a:lnTo>
                    <a:pt x="423" y="979"/>
                  </a:lnTo>
                  <a:cubicBezTo>
                    <a:pt x="422" y="983"/>
                    <a:pt x="420" y="986"/>
                    <a:pt x="417" y="988"/>
                  </a:cubicBezTo>
                  <a:cubicBezTo>
                    <a:pt x="420" y="982"/>
                    <a:pt x="424" y="971"/>
                    <a:pt x="427" y="965"/>
                  </a:cubicBezTo>
                  <a:lnTo>
                    <a:pt x="427" y="965"/>
                  </a:lnTo>
                  <a:cubicBezTo>
                    <a:pt x="427" y="967"/>
                    <a:pt x="426" y="970"/>
                    <a:pt x="426" y="974"/>
                  </a:cubicBezTo>
                  <a:lnTo>
                    <a:pt x="426" y="974"/>
                  </a:lnTo>
                  <a:cubicBezTo>
                    <a:pt x="427" y="969"/>
                    <a:pt x="429" y="965"/>
                    <a:pt x="430" y="961"/>
                  </a:cubicBezTo>
                  <a:cubicBezTo>
                    <a:pt x="468" y="876"/>
                    <a:pt x="516" y="798"/>
                    <a:pt x="570" y="723"/>
                  </a:cubicBezTo>
                  <a:cubicBezTo>
                    <a:pt x="622" y="658"/>
                    <a:pt x="680" y="597"/>
                    <a:pt x="744" y="545"/>
                  </a:cubicBezTo>
                  <a:cubicBezTo>
                    <a:pt x="823" y="484"/>
                    <a:pt x="908" y="436"/>
                    <a:pt x="996" y="395"/>
                  </a:cubicBezTo>
                  <a:cubicBezTo>
                    <a:pt x="1078" y="368"/>
                    <a:pt x="1163" y="344"/>
                    <a:pt x="1248" y="328"/>
                  </a:cubicBezTo>
                  <a:cubicBezTo>
                    <a:pt x="1298" y="322"/>
                    <a:pt x="1346" y="320"/>
                    <a:pt x="1395" y="320"/>
                  </a:cubicBezTo>
                  <a:cubicBezTo>
                    <a:pt x="1443" y="320"/>
                    <a:pt x="1491" y="322"/>
                    <a:pt x="1538" y="328"/>
                  </a:cubicBezTo>
                  <a:cubicBezTo>
                    <a:pt x="1633" y="341"/>
                    <a:pt x="1726" y="364"/>
                    <a:pt x="1814" y="402"/>
                  </a:cubicBezTo>
                  <a:cubicBezTo>
                    <a:pt x="1889" y="436"/>
                    <a:pt x="1957" y="477"/>
                    <a:pt x="2022" y="525"/>
                  </a:cubicBezTo>
                  <a:cubicBezTo>
                    <a:pt x="2086" y="576"/>
                    <a:pt x="2141" y="630"/>
                    <a:pt x="2193" y="692"/>
                  </a:cubicBezTo>
                  <a:cubicBezTo>
                    <a:pt x="2240" y="760"/>
                    <a:pt x="2284" y="831"/>
                    <a:pt x="2319" y="907"/>
                  </a:cubicBezTo>
                  <a:cubicBezTo>
                    <a:pt x="2360" y="1009"/>
                    <a:pt x="2387" y="1111"/>
                    <a:pt x="2404" y="1217"/>
                  </a:cubicBezTo>
                  <a:cubicBezTo>
                    <a:pt x="2421" y="1370"/>
                    <a:pt x="2418" y="1523"/>
                    <a:pt x="2401" y="1680"/>
                  </a:cubicBezTo>
                  <a:cubicBezTo>
                    <a:pt x="2397" y="1721"/>
                    <a:pt x="2421" y="1765"/>
                    <a:pt x="2448" y="1792"/>
                  </a:cubicBezTo>
                  <a:cubicBezTo>
                    <a:pt x="2475" y="1824"/>
                    <a:pt x="2516" y="1841"/>
                    <a:pt x="2561" y="1841"/>
                  </a:cubicBezTo>
                  <a:cubicBezTo>
                    <a:pt x="2602" y="1841"/>
                    <a:pt x="2643" y="1824"/>
                    <a:pt x="2670" y="1792"/>
                  </a:cubicBezTo>
                  <a:cubicBezTo>
                    <a:pt x="2704" y="1762"/>
                    <a:pt x="2714" y="1725"/>
                    <a:pt x="2717" y="1680"/>
                  </a:cubicBezTo>
                  <a:cubicBezTo>
                    <a:pt x="2745" y="1448"/>
                    <a:pt x="2734" y="1213"/>
                    <a:pt x="2676" y="985"/>
                  </a:cubicBezTo>
                  <a:cubicBezTo>
                    <a:pt x="2629" y="784"/>
                    <a:pt x="2530" y="603"/>
                    <a:pt x="2397" y="446"/>
                  </a:cubicBezTo>
                  <a:cubicBezTo>
                    <a:pt x="2281" y="307"/>
                    <a:pt x="2124" y="194"/>
                    <a:pt x="1961" y="119"/>
                  </a:cubicBezTo>
                  <a:cubicBezTo>
                    <a:pt x="1787" y="45"/>
                    <a:pt x="1606" y="7"/>
                    <a:pt x="1419" y="0"/>
                  </a:cubicBezTo>
                  <a:close/>
                </a:path>
              </a:pathLst>
            </a:custGeom>
            <a:solidFill>
              <a:srgbClr val="303F46"/>
            </a:solidFill>
            <a:ln>
              <a:noFill/>
            </a:ln>
          </p:spPr>
          <p:txBody>
            <a:bodyPr spcFirstLastPara="1" wrap="square" lIns="97520" tIns="97520" rIns="97520" bIns="97520" anchor="ctr" anchorCtr="0">
              <a:noAutofit/>
            </a:bodyPr>
            <a:lstStyle/>
            <a:p>
              <a:endParaRPr sz="1920"/>
            </a:p>
          </p:txBody>
        </p:sp>
        <p:sp>
          <p:nvSpPr>
            <p:cNvPr id="115" name="Google Shape;2380;p49">
              <a:extLst>
                <a:ext uri="{FF2B5EF4-FFF2-40B4-BE49-F238E27FC236}">
                  <a16:creationId xmlns:a16="http://schemas.microsoft.com/office/drawing/2014/main" id="{6B26225B-5FE7-403B-97F3-507C2975A493}"/>
                </a:ext>
              </a:extLst>
            </p:cNvPr>
            <p:cNvSpPr/>
            <p:nvPr/>
          </p:nvSpPr>
          <p:spPr>
            <a:xfrm>
              <a:off x="5066625" y="3906400"/>
              <a:ext cx="70050" cy="48075"/>
            </a:xfrm>
            <a:custGeom>
              <a:avLst/>
              <a:gdLst/>
              <a:ahLst/>
              <a:cxnLst/>
              <a:rect l="l" t="t" r="r" b="b"/>
              <a:pathLst>
                <a:path w="2802" h="1923" extrusionOk="0">
                  <a:moveTo>
                    <a:pt x="497" y="1018"/>
                  </a:moveTo>
                  <a:lnTo>
                    <a:pt x="498" y="1019"/>
                  </a:lnTo>
                  <a:lnTo>
                    <a:pt x="498" y="1019"/>
                  </a:lnTo>
                  <a:lnTo>
                    <a:pt x="497" y="1018"/>
                  </a:lnTo>
                  <a:lnTo>
                    <a:pt x="497" y="1018"/>
                  </a:lnTo>
                  <a:cubicBezTo>
                    <a:pt x="497" y="1018"/>
                    <a:pt x="497" y="1018"/>
                    <a:pt x="497" y="1018"/>
                  </a:cubicBezTo>
                  <a:close/>
                  <a:moveTo>
                    <a:pt x="1449" y="82"/>
                  </a:moveTo>
                  <a:cubicBezTo>
                    <a:pt x="1630" y="89"/>
                    <a:pt x="1806" y="126"/>
                    <a:pt x="1973" y="198"/>
                  </a:cubicBezTo>
                  <a:cubicBezTo>
                    <a:pt x="2134" y="270"/>
                    <a:pt x="2284" y="378"/>
                    <a:pt x="2396" y="512"/>
                  </a:cubicBezTo>
                  <a:cubicBezTo>
                    <a:pt x="2522" y="665"/>
                    <a:pt x="2621" y="842"/>
                    <a:pt x="2669" y="1036"/>
                  </a:cubicBezTo>
                  <a:cubicBezTo>
                    <a:pt x="2706" y="1179"/>
                    <a:pt x="2720" y="1325"/>
                    <a:pt x="2720" y="1476"/>
                  </a:cubicBezTo>
                  <a:cubicBezTo>
                    <a:pt x="2720" y="1555"/>
                    <a:pt x="2717" y="1636"/>
                    <a:pt x="2706" y="1718"/>
                  </a:cubicBezTo>
                  <a:cubicBezTo>
                    <a:pt x="2703" y="1739"/>
                    <a:pt x="2700" y="1755"/>
                    <a:pt x="2696" y="1769"/>
                  </a:cubicBezTo>
                  <a:cubicBezTo>
                    <a:pt x="2689" y="1783"/>
                    <a:pt x="2682" y="1793"/>
                    <a:pt x="2673" y="1806"/>
                  </a:cubicBezTo>
                  <a:cubicBezTo>
                    <a:pt x="2648" y="1827"/>
                    <a:pt x="2621" y="1841"/>
                    <a:pt x="2591" y="1841"/>
                  </a:cubicBezTo>
                  <a:cubicBezTo>
                    <a:pt x="2560" y="1841"/>
                    <a:pt x="2525" y="1827"/>
                    <a:pt x="2505" y="1806"/>
                  </a:cubicBezTo>
                  <a:cubicBezTo>
                    <a:pt x="2498" y="1796"/>
                    <a:pt x="2489" y="1783"/>
                    <a:pt x="2481" y="1769"/>
                  </a:cubicBezTo>
                  <a:cubicBezTo>
                    <a:pt x="2475" y="1755"/>
                    <a:pt x="2471" y="1742"/>
                    <a:pt x="2471" y="1731"/>
                  </a:cubicBezTo>
                  <a:lnTo>
                    <a:pt x="2471" y="1728"/>
                  </a:lnTo>
                  <a:cubicBezTo>
                    <a:pt x="2481" y="1643"/>
                    <a:pt x="2485" y="1558"/>
                    <a:pt x="2485" y="1473"/>
                  </a:cubicBezTo>
                  <a:cubicBezTo>
                    <a:pt x="2485" y="1410"/>
                    <a:pt x="2482" y="1344"/>
                    <a:pt x="2477" y="1278"/>
                  </a:cubicBezTo>
                  <a:lnTo>
                    <a:pt x="2477" y="1278"/>
                  </a:lnTo>
                  <a:lnTo>
                    <a:pt x="2478" y="1278"/>
                  </a:lnTo>
                  <a:lnTo>
                    <a:pt x="2478" y="1275"/>
                  </a:lnTo>
                  <a:cubicBezTo>
                    <a:pt x="2478" y="1273"/>
                    <a:pt x="2477" y="1271"/>
                    <a:pt x="2476" y="1270"/>
                  </a:cubicBezTo>
                  <a:lnTo>
                    <a:pt x="2476" y="1270"/>
                  </a:lnTo>
                  <a:cubicBezTo>
                    <a:pt x="2476" y="1263"/>
                    <a:pt x="2475" y="1257"/>
                    <a:pt x="2475" y="1251"/>
                  </a:cubicBezTo>
                  <a:cubicBezTo>
                    <a:pt x="2455" y="1146"/>
                    <a:pt x="2429" y="1044"/>
                    <a:pt x="2391" y="945"/>
                  </a:cubicBezTo>
                  <a:lnTo>
                    <a:pt x="2391" y="945"/>
                  </a:lnTo>
                  <a:lnTo>
                    <a:pt x="2393" y="944"/>
                  </a:lnTo>
                  <a:cubicBezTo>
                    <a:pt x="2390" y="941"/>
                    <a:pt x="2390" y="937"/>
                    <a:pt x="2386" y="934"/>
                  </a:cubicBezTo>
                  <a:lnTo>
                    <a:pt x="2386" y="934"/>
                  </a:lnTo>
                  <a:cubicBezTo>
                    <a:pt x="2386" y="934"/>
                    <a:pt x="2386" y="934"/>
                    <a:pt x="2386" y="934"/>
                  </a:cubicBezTo>
                  <a:lnTo>
                    <a:pt x="2386" y="930"/>
                  </a:lnTo>
                  <a:cubicBezTo>
                    <a:pt x="2349" y="852"/>
                    <a:pt x="2305" y="781"/>
                    <a:pt x="2256" y="709"/>
                  </a:cubicBezTo>
                  <a:lnTo>
                    <a:pt x="2253" y="709"/>
                  </a:lnTo>
                  <a:cubicBezTo>
                    <a:pt x="2202" y="644"/>
                    <a:pt x="2144" y="586"/>
                    <a:pt x="2080" y="532"/>
                  </a:cubicBezTo>
                  <a:lnTo>
                    <a:pt x="2076" y="532"/>
                  </a:lnTo>
                  <a:cubicBezTo>
                    <a:pt x="2016" y="485"/>
                    <a:pt x="1952" y="447"/>
                    <a:pt x="1881" y="414"/>
                  </a:cubicBezTo>
                  <a:lnTo>
                    <a:pt x="1881" y="414"/>
                  </a:lnTo>
                  <a:lnTo>
                    <a:pt x="1882" y="413"/>
                  </a:lnTo>
                  <a:cubicBezTo>
                    <a:pt x="1875" y="409"/>
                    <a:pt x="1871" y="409"/>
                    <a:pt x="1865" y="405"/>
                  </a:cubicBezTo>
                  <a:lnTo>
                    <a:pt x="1864" y="407"/>
                  </a:lnTo>
                  <a:lnTo>
                    <a:pt x="1864" y="407"/>
                  </a:lnTo>
                  <a:cubicBezTo>
                    <a:pt x="1863" y="406"/>
                    <a:pt x="1862" y="406"/>
                    <a:pt x="1861" y="405"/>
                  </a:cubicBezTo>
                  <a:lnTo>
                    <a:pt x="1861" y="405"/>
                  </a:lnTo>
                  <a:cubicBezTo>
                    <a:pt x="1861" y="405"/>
                    <a:pt x="1861" y="405"/>
                    <a:pt x="1861" y="405"/>
                  </a:cubicBezTo>
                  <a:cubicBezTo>
                    <a:pt x="1858" y="402"/>
                    <a:pt x="1851" y="399"/>
                    <a:pt x="1845" y="399"/>
                  </a:cubicBezTo>
                  <a:lnTo>
                    <a:pt x="1845" y="399"/>
                  </a:lnTo>
                  <a:cubicBezTo>
                    <a:pt x="1757" y="365"/>
                    <a:pt x="1668" y="340"/>
                    <a:pt x="1572" y="328"/>
                  </a:cubicBezTo>
                  <a:cubicBezTo>
                    <a:pt x="1524" y="320"/>
                    <a:pt x="1479" y="320"/>
                    <a:pt x="1432" y="320"/>
                  </a:cubicBezTo>
                  <a:cubicBezTo>
                    <a:pt x="1380" y="320"/>
                    <a:pt x="1330" y="324"/>
                    <a:pt x="1275" y="328"/>
                  </a:cubicBezTo>
                  <a:lnTo>
                    <a:pt x="1272" y="331"/>
                  </a:lnTo>
                  <a:cubicBezTo>
                    <a:pt x="1183" y="344"/>
                    <a:pt x="1094" y="369"/>
                    <a:pt x="1012" y="399"/>
                  </a:cubicBezTo>
                  <a:lnTo>
                    <a:pt x="1009" y="399"/>
                  </a:lnTo>
                  <a:cubicBezTo>
                    <a:pt x="924" y="437"/>
                    <a:pt x="844" y="484"/>
                    <a:pt x="768" y="540"/>
                  </a:cubicBezTo>
                  <a:lnTo>
                    <a:pt x="768" y="540"/>
                  </a:lnTo>
                  <a:lnTo>
                    <a:pt x="767" y="539"/>
                  </a:lnTo>
                  <a:lnTo>
                    <a:pt x="764" y="539"/>
                  </a:lnTo>
                  <a:lnTo>
                    <a:pt x="766" y="541"/>
                  </a:lnTo>
                  <a:lnTo>
                    <a:pt x="766" y="541"/>
                  </a:lnTo>
                  <a:cubicBezTo>
                    <a:pt x="761" y="545"/>
                    <a:pt x="756" y="549"/>
                    <a:pt x="751" y="553"/>
                  </a:cubicBezTo>
                  <a:lnTo>
                    <a:pt x="746" y="553"/>
                  </a:lnTo>
                  <a:cubicBezTo>
                    <a:pt x="682" y="610"/>
                    <a:pt x="621" y="671"/>
                    <a:pt x="567" y="737"/>
                  </a:cubicBezTo>
                  <a:lnTo>
                    <a:pt x="567" y="740"/>
                  </a:lnTo>
                  <a:cubicBezTo>
                    <a:pt x="512" y="818"/>
                    <a:pt x="464" y="896"/>
                    <a:pt x="423" y="985"/>
                  </a:cubicBezTo>
                  <a:cubicBezTo>
                    <a:pt x="423" y="987"/>
                    <a:pt x="422" y="988"/>
                    <a:pt x="422" y="990"/>
                  </a:cubicBezTo>
                  <a:lnTo>
                    <a:pt x="422" y="990"/>
                  </a:lnTo>
                  <a:lnTo>
                    <a:pt x="419" y="989"/>
                  </a:lnTo>
                  <a:cubicBezTo>
                    <a:pt x="416" y="998"/>
                    <a:pt x="413" y="1006"/>
                    <a:pt x="410" y="1012"/>
                  </a:cubicBezTo>
                  <a:lnTo>
                    <a:pt x="412" y="1014"/>
                  </a:lnTo>
                  <a:lnTo>
                    <a:pt x="412" y="1014"/>
                  </a:lnTo>
                  <a:cubicBezTo>
                    <a:pt x="370" y="1124"/>
                    <a:pt x="344" y="1237"/>
                    <a:pt x="328" y="1350"/>
                  </a:cubicBezTo>
                  <a:lnTo>
                    <a:pt x="328" y="1353"/>
                  </a:lnTo>
                  <a:cubicBezTo>
                    <a:pt x="321" y="1424"/>
                    <a:pt x="317" y="1496"/>
                    <a:pt x="317" y="1568"/>
                  </a:cubicBezTo>
                  <a:cubicBezTo>
                    <a:pt x="317" y="1602"/>
                    <a:pt x="317" y="1636"/>
                    <a:pt x="321" y="1673"/>
                  </a:cubicBezTo>
                  <a:lnTo>
                    <a:pt x="321" y="1677"/>
                  </a:lnTo>
                  <a:cubicBezTo>
                    <a:pt x="321" y="1690"/>
                    <a:pt x="317" y="1704"/>
                    <a:pt x="311" y="1718"/>
                  </a:cubicBezTo>
                  <a:cubicBezTo>
                    <a:pt x="301" y="1739"/>
                    <a:pt x="284" y="1755"/>
                    <a:pt x="266" y="1769"/>
                  </a:cubicBezTo>
                  <a:cubicBezTo>
                    <a:pt x="246" y="1783"/>
                    <a:pt x="222" y="1789"/>
                    <a:pt x="202" y="1789"/>
                  </a:cubicBezTo>
                  <a:cubicBezTo>
                    <a:pt x="167" y="1789"/>
                    <a:pt x="140" y="1775"/>
                    <a:pt x="120" y="1755"/>
                  </a:cubicBezTo>
                  <a:cubicBezTo>
                    <a:pt x="100" y="1731"/>
                    <a:pt x="86" y="1701"/>
                    <a:pt x="86" y="1670"/>
                  </a:cubicBezTo>
                  <a:cubicBezTo>
                    <a:pt x="82" y="1632"/>
                    <a:pt x="82" y="1595"/>
                    <a:pt x="82" y="1558"/>
                  </a:cubicBezTo>
                  <a:cubicBezTo>
                    <a:pt x="82" y="1360"/>
                    <a:pt x="106" y="1155"/>
                    <a:pt x="178" y="975"/>
                  </a:cubicBezTo>
                  <a:cubicBezTo>
                    <a:pt x="246" y="787"/>
                    <a:pt x="348" y="610"/>
                    <a:pt x="491" y="471"/>
                  </a:cubicBezTo>
                  <a:cubicBezTo>
                    <a:pt x="624" y="341"/>
                    <a:pt x="781" y="238"/>
                    <a:pt x="955" y="171"/>
                  </a:cubicBezTo>
                  <a:cubicBezTo>
                    <a:pt x="1101" y="116"/>
                    <a:pt x="1265" y="82"/>
                    <a:pt x="1421" y="82"/>
                  </a:cubicBezTo>
                  <a:close/>
                  <a:moveTo>
                    <a:pt x="1421" y="0"/>
                  </a:moveTo>
                  <a:cubicBezTo>
                    <a:pt x="1254" y="0"/>
                    <a:pt x="1081" y="34"/>
                    <a:pt x="924" y="95"/>
                  </a:cubicBezTo>
                  <a:cubicBezTo>
                    <a:pt x="740" y="167"/>
                    <a:pt x="573" y="273"/>
                    <a:pt x="433" y="413"/>
                  </a:cubicBezTo>
                  <a:cubicBezTo>
                    <a:pt x="280" y="562"/>
                    <a:pt x="174" y="750"/>
                    <a:pt x="100" y="948"/>
                  </a:cubicBezTo>
                  <a:cubicBezTo>
                    <a:pt x="28" y="1138"/>
                    <a:pt x="1" y="1350"/>
                    <a:pt x="1" y="1558"/>
                  </a:cubicBezTo>
                  <a:cubicBezTo>
                    <a:pt x="1" y="1595"/>
                    <a:pt x="1" y="1632"/>
                    <a:pt x="4" y="1673"/>
                  </a:cubicBezTo>
                  <a:cubicBezTo>
                    <a:pt x="4" y="1725"/>
                    <a:pt x="24" y="1775"/>
                    <a:pt x="62" y="1810"/>
                  </a:cubicBezTo>
                  <a:cubicBezTo>
                    <a:pt x="96" y="1847"/>
                    <a:pt x="147" y="1871"/>
                    <a:pt x="202" y="1871"/>
                  </a:cubicBezTo>
                  <a:cubicBezTo>
                    <a:pt x="252" y="1871"/>
                    <a:pt x="304" y="1847"/>
                    <a:pt x="338" y="1813"/>
                  </a:cubicBezTo>
                  <a:cubicBezTo>
                    <a:pt x="358" y="1796"/>
                    <a:pt x="372" y="1775"/>
                    <a:pt x="386" y="1752"/>
                  </a:cubicBezTo>
                  <a:cubicBezTo>
                    <a:pt x="396" y="1731"/>
                    <a:pt x="403" y="1704"/>
                    <a:pt x="403" y="1677"/>
                  </a:cubicBezTo>
                  <a:lnTo>
                    <a:pt x="403" y="1670"/>
                  </a:lnTo>
                  <a:cubicBezTo>
                    <a:pt x="399" y="1636"/>
                    <a:pt x="399" y="1602"/>
                    <a:pt x="399" y="1568"/>
                  </a:cubicBezTo>
                  <a:cubicBezTo>
                    <a:pt x="399" y="1498"/>
                    <a:pt x="403" y="1430"/>
                    <a:pt x="409" y="1363"/>
                  </a:cubicBezTo>
                  <a:lnTo>
                    <a:pt x="409" y="1363"/>
                  </a:lnTo>
                  <a:lnTo>
                    <a:pt x="410" y="1363"/>
                  </a:lnTo>
                  <a:cubicBezTo>
                    <a:pt x="426" y="1251"/>
                    <a:pt x="450" y="1143"/>
                    <a:pt x="490" y="1037"/>
                  </a:cubicBezTo>
                  <a:lnTo>
                    <a:pt x="490" y="1037"/>
                  </a:lnTo>
                  <a:cubicBezTo>
                    <a:pt x="493" y="1032"/>
                    <a:pt x="496" y="1025"/>
                    <a:pt x="498" y="1019"/>
                  </a:cubicBezTo>
                  <a:cubicBezTo>
                    <a:pt x="535" y="938"/>
                    <a:pt x="579" y="861"/>
                    <a:pt x="630" y="789"/>
                  </a:cubicBezTo>
                  <a:lnTo>
                    <a:pt x="630" y="789"/>
                  </a:lnTo>
                  <a:lnTo>
                    <a:pt x="631" y="791"/>
                  </a:lnTo>
                  <a:cubicBezTo>
                    <a:pt x="682" y="726"/>
                    <a:pt x="740" y="668"/>
                    <a:pt x="801" y="617"/>
                  </a:cubicBezTo>
                  <a:lnTo>
                    <a:pt x="800" y="616"/>
                  </a:lnTo>
                  <a:lnTo>
                    <a:pt x="800" y="616"/>
                  </a:lnTo>
                  <a:cubicBezTo>
                    <a:pt x="806" y="612"/>
                    <a:pt x="812" y="607"/>
                    <a:pt x="818" y="603"/>
                  </a:cubicBezTo>
                  <a:lnTo>
                    <a:pt x="818" y="603"/>
                  </a:lnTo>
                  <a:cubicBezTo>
                    <a:pt x="818" y="603"/>
                    <a:pt x="818" y="603"/>
                    <a:pt x="818" y="603"/>
                  </a:cubicBezTo>
                  <a:cubicBezTo>
                    <a:pt x="818" y="603"/>
                    <a:pt x="818" y="603"/>
                    <a:pt x="818" y="603"/>
                  </a:cubicBezTo>
                  <a:lnTo>
                    <a:pt x="818" y="603"/>
                  </a:lnTo>
                  <a:cubicBezTo>
                    <a:pt x="890" y="554"/>
                    <a:pt x="963" y="509"/>
                    <a:pt x="1043" y="477"/>
                  </a:cubicBezTo>
                  <a:lnTo>
                    <a:pt x="1043" y="476"/>
                  </a:lnTo>
                  <a:lnTo>
                    <a:pt x="1043" y="476"/>
                  </a:lnTo>
                  <a:cubicBezTo>
                    <a:pt x="1124" y="446"/>
                    <a:pt x="1205" y="422"/>
                    <a:pt x="1285" y="409"/>
                  </a:cubicBezTo>
                  <a:cubicBezTo>
                    <a:pt x="1333" y="405"/>
                    <a:pt x="1384" y="402"/>
                    <a:pt x="1432" y="402"/>
                  </a:cubicBezTo>
                  <a:cubicBezTo>
                    <a:pt x="1475" y="402"/>
                    <a:pt x="1518" y="402"/>
                    <a:pt x="1561" y="409"/>
                  </a:cubicBezTo>
                  <a:lnTo>
                    <a:pt x="1561" y="409"/>
                  </a:lnTo>
                  <a:lnTo>
                    <a:pt x="1561" y="409"/>
                  </a:lnTo>
                  <a:cubicBezTo>
                    <a:pt x="1653" y="422"/>
                    <a:pt x="1740" y="446"/>
                    <a:pt x="1827" y="480"/>
                  </a:cubicBezTo>
                  <a:lnTo>
                    <a:pt x="1827" y="480"/>
                  </a:lnTo>
                  <a:lnTo>
                    <a:pt x="1827" y="481"/>
                  </a:lnTo>
                  <a:cubicBezTo>
                    <a:pt x="1899" y="512"/>
                    <a:pt x="1967" y="553"/>
                    <a:pt x="2028" y="597"/>
                  </a:cubicBezTo>
                  <a:cubicBezTo>
                    <a:pt x="2088" y="643"/>
                    <a:pt x="2139" y="697"/>
                    <a:pt x="2189" y="757"/>
                  </a:cubicBezTo>
                  <a:lnTo>
                    <a:pt x="2189" y="757"/>
                  </a:lnTo>
                  <a:lnTo>
                    <a:pt x="2188" y="757"/>
                  </a:lnTo>
                  <a:cubicBezTo>
                    <a:pt x="2231" y="818"/>
                    <a:pt x="2269" y="880"/>
                    <a:pt x="2301" y="944"/>
                  </a:cubicBezTo>
                  <a:lnTo>
                    <a:pt x="2301" y="944"/>
                  </a:lnTo>
                  <a:lnTo>
                    <a:pt x="2301" y="944"/>
                  </a:lnTo>
                  <a:cubicBezTo>
                    <a:pt x="2301" y="945"/>
                    <a:pt x="2301" y="945"/>
                    <a:pt x="2302" y="946"/>
                  </a:cubicBezTo>
                  <a:lnTo>
                    <a:pt x="2302" y="946"/>
                  </a:lnTo>
                  <a:cubicBezTo>
                    <a:pt x="2305" y="952"/>
                    <a:pt x="2308" y="958"/>
                    <a:pt x="2311" y="965"/>
                  </a:cubicBezTo>
                  <a:cubicBezTo>
                    <a:pt x="2312" y="966"/>
                    <a:pt x="2312" y="967"/>
                    <a:pt x="2312" y="968"/>
                  </a:cubicBezTo>
                  <a:lnTo>
                    <a:pt x="2312" y="968"/>
                  </a:lnTo>
                  <a:lnTo>
                    <a:pt x="2311" y="968"/>
                  </a:lnTo>
                  <a:cubicBezTo>
                    <a:pt x="2312" y="969"/>
                    <a:pt x="2313" y="970"/>
                    <a:pt x="2313" y="970"/>
                  </a:cubicBezTo>
                  <a:lnTo>
                    <a:pt x="2313" y="970"/>
                  </a:lnTo>
                  <a:cubicBezTo>
                    <a:pt x="2315" y="974"/>
                    <a:pt x="2316" y="978"/>
                    <a:pt x="2318" y="982"/>
                  </a:cubicBezTo>
                  <a:lnTo>
                    <a:pt x="2318" y="982"/>
                  </a:lnTo>
                  <a:cubicBezTo>
                    <a:pt x="2318" y="982"/>
                    <a:pt x="2318" y="982"/>
                    <a:pt x="2318" y="982"/>
                  </a:cubicBezTo>
                  <a:lnTo>
                    <a:pt x="2318" y="982"/>
                  </a:lnTo>
                  <a:lnTo>
                    <a:pt x="2318" y="982"/>
                  </a:lnTo>
                  <a:cubicBezTo>
                    <a:pt x="2352" y="1072"/>
                    <a:pt x="2377" y="1165"/>
                    <a:pt x="2393" y="1264"/>
                  </a:cubicBezTo>
                  <a:lnTo>
                    <a:pt x="2393" y="1264"/>
                  </a:lnTo>
                  <a:lnTo>
                    <a:pt x="2393" y="1264"/>
                  </a:lnTo>
                  <a:cubicBezTo>
                    <a:pt x="2400" y="1335"/>
                    <a:pt x="2403" y="1405"/>
                    <a:pt x="2403" y="1473"/>
                  </a:cubicBezTo>
                  <a:cubicBezTo>
                    <a:pt x="2403" y="1555"/>
                    <a:pt x="2399" y="1636"/>
                    <a:pt x="2390" y="1718"/>
                  </a:cubicBezTo>
                  <a:lnTo>
                    <a:pt x="2390" y="1731"/>
                  </a:lnTo>
                  <a:cubicBezTo>
                    <a:pt x="2390" y="1759"/>
                    <a:pt x="2396" y="1783"/>
                    <a:pt x="2407" y="1806"/>
                  </a:cubicBezTo>
                  <a:cubicBezTo>
                    <a:pt x="2417" y="1827"/>
                    <a:pt x="2431" y="1847"/>
                    <a:pt x="2448" y="1865"/>
                  </a:cubicBezTo>
                  <a:cubicBezTo>
                    <a:pt x="2485" y="1898"/>
                    <a:pt x="2536" y="1923"/>
                    <a:pt x="2591" y="1923"/>
                  </a:cubicBezTo>
                  <a:cubicBezTo>
                    <a:pt x="2642" y="1923"/>
                    <a:pt x="2693" y="1898"/>
                    <a:pt x="2730" y="1865"/>
                  </a:cubicBezTo>
                  <a:cubicBezTo>
                    <a:pt x="2750" y="1844"/>
                    <a:pt x="2764" y="1820"/>
                    <a:pt x="2771" y="1796"/>
                  </a:cubicBezTo>
                  <a:cubicBezTo>
                    <a:pt x="2781" y="1772"/>
                    <a:pt x="2785" y="1752"/>
                    <a:pt x="2788" y="1728"/>
                  </a:cubicBezTo>
                  <a:cubicBezTo>
                    <a:pt x="2799" y="1643"/>
                    <a:pt x="2802" y="1558"/>
                    <a:pt x="2802" y="1476"/>
                  </a:cubicBezTo>
                  <a:cubicBezTo>
                    <a:pt x="2802" y="1319"/>
                    <a:pt x="2785" y="1166"/>
                    <a:pt x="2747" y="1016"/>
                  </a:cubicBezTo>
                  <a:cubicBezTo>
                    <a:pt x="2696" y="808"/>
                    <a:pt x="2594" y="620"/>
                    <a:pt x="2458" y="460"/>
                  </a:cubicBezTo>
                  <a:cubicBezTo>
                    <a:pt x="2338" y="314"/>
                    <a:pt x="2175" y="201"/>
                    <a:pt x="2008" y="123"/>
                  </a:cubicBezTo>
                  <a:cubicBezTo>
                    <a:pt x="1830" y="48"/>
                    <a:pt x="1643" y="7"/>
                    <a:pt x="1449" y="0"/>
                  </a:cubicBezTo>
                  <a:close/>
                </a:path>
              </a:pathLst>
            </a:custGeom>
            <a:solidFill>
              <a:srgbClr val="303F46"/>
            </a:solidFill>
            <a:ln>
              <a:noFill/>
            </a:ln>
          </p:spPr>
          <p:txBody>
            <a:bodyPr spcFirstLastPara="1" wrap="square" lIns="97520" tIns="97520" rIns="97520" bIns="97520" anchor="ctr" anchorCtr="0">
              <a:noAutofit/>
            </a:bodyPr>
            <a:lstStyle/>
            <a:p>
              <a:endParaRPr sz="1920"/>
            </a:p>
          </p:txBody>
        </p:sp>
        <p:sp>
          <p:nvSpPr>
            <p:cNvPr id="116" name="Google Shape;2381;p49">
              <a:extLst>
                <a:ext uri="{FF2B5EF4-FFF2-40B4-BE49-F238E27FC236}">
                  <a16:creationId xmlns:a16="http://schemas.microsoft.com/office/drawing/2014/main" id="{4138C8A5-3345-4521-9345-014EDC5810A4}"/>
                </a:ext>
              </a:extLst>
            </p:cNvPr>
            <p:cNvSpPr/>
            <p:nvPr/>
          </p:nvSpPr>
          <p:spPr>
            <a:xfrm>
              <a:off x="4979875" y="3941050"/>
              <a:ext cx="33175" cy="24500"/>
            </a:xfrm>
            <a:custGeom>
              <a:avLst/>
              <a:gdLst/>
              <a:ahLst/>
              <a:cxnLst/>
              <a:rect l="l" t="t" r="r" b="b"/>
              <a:pathLst>
                <a:path w="1327" h="980" extrusionOk="0">
                  <a:moveTo>
                    <a:pt x="1163" y="1"/>
                  </a:moveTo>
                  <a:cubicBezTo>
                    <a:pt x="1078" y="1"/>
                    <a:pt x="1010" y="73"/>
                    <a:pt x="1006" y="161"/>
                  </a:cubicBezTo>
                  <a:cubicBezTo>
                    <a:pt x="1006" y="192"/>
                    <a:pt x="1003" y="222"/>
                    <a:pt x="1000" y="254"/>
                  </a:cubicBezTo>
                  <a:cubicBezTo>
                    <a:pt x="993" y="312"/>
                    <a:pt x="979" y="369"/>
                    <a:pt x="959" y="424"/>
                  </a:cubicBezTo>
                  <a:cubicBezTo>
                    <a:pt x="938" y="461"/>
                    <a:pt x="921" y="496"/>
                    <a:pt x="894" y="529"/>
                  </a:cubicBezTo>
                  <a:cubicBezTo>
                    <a:pt x="874" y="553"/>
                    <a:pt x="853" y="573"/>
                    <a:pt x="830" y="598"/>
                  </a:cubicBezTo>
                  <a:cubicBezTo>
                    <a:pt x="806" y="611"/>
                    <a:pt x="778" y="628"/>
                    <a:pt x="754" y="642"/>
                  </a:cubicBezTo>
                  <a:cubicBezTo>
                    <a:pt x="727" y="649"/>
                    <a:pt x="699" y="655"/>
                    <a:pt x="672" y="663"/>
                  </a:cubicBezTo>
                  <a:cubicBezTo>
                    <a:pt x="649" y="663"/>
                    <a:pt x="625" y="663"/>
                    <a:pt x="601" y="659"/>
                  </a:cubicBezTo>
                  <a:cubicBezTo>
                    <a:pt x="581" y="655"/>
                    <a:pt x="560" y="649"/>
                    <a:pt x="540" y="642"/>
                  </a:cubicBezTo>
                  <a:cubicBezTo>
                    <a:pt x="515" y="631"/>
                    <a:pt x="495" y="622"/>
                    <a:pt x="475" y="604"/>
                  </a:cubicBezTo>
                  <a:cubicBezTo>
                    <a:pt x="454" y="587"/>
                    <a:pt x="434" y="567"/>
                    <a:pt x="417" y="543"/>
                  </a:cubicBezTo>
                  <a:cubicBezTo>
                    <a:pt x="397" y="516"/>
                    <a:pt x="380" y="485"/>
                    <a:pt x="366" y="451"/>
                  </a:cubicBezTo>
                  <a:cubicBezTo>
                    <a:pt x="349" y="407"/>
                    <a:pt x="339" y="362"/>
                    <a:pt x="328" y="315"/>
                  </a:cubicBezTo>
                  <a:cubicBezTo>
                    <a:pt x="325" y="274"/>
                    <a:pt x="322" y="233"/>
                    <a:pt x="322" y="189"/>
                  </a:cubicBezTo>
                  <a:cubicBezTo>
                    <a:pt x="318" y="103"/>
                    <a:pt x="250" y="32"/>
                    <a:pt x="161" y="32"/>
                  </a:cubicBezTo>
                  <a:cubicBezTo>
                    <a:pt x="76" y="32"/>
                    <a:pt x="1" y="103"/>
                    <a:pt x="4" y="189"/>
                  </a:cubicBezTo>
                  <a:cubicBezTo>
                    <a:pt x="4" y="301"/>
                    <a:pt x="18" y="410"/>
                    <a:pt x="53" y="519"/>
                  </a:cubicBezTo>
                  <a:cubicBezTo>
                    <a:pt x="83" y="614"/>
                    <a:pt x="134" y="693"/>
                    <a:pt x="192" y="771"/>
                  </a:cubicBezTo>
                  <a:cubicBezTo>
                    <a:pt x="243" y="833"/>
                    <a:pt x="311" y="884"/>
                    <a:pt x="383" y="918"/>
                  </a:cubicBezTo>
                  <a:cubicBezTo>
                    <a:pt x="468" y="959"/>
                    <a:pt x="556" y="979"/>
                    <a:pt x="649" y="979"/>
                  </a:cubicBezTo>
                  <a:cubicBezTo>
                    <a:pt x="652" y="979"/>
                    <a:pt x="655" y="979"/>
                    <a:pt x="658" y="979"/>
                  </a:cubicBezTo>
                  <a:cubicBezTo>
                    <a:pt x="832" y="979"/>
                    <a:pt x="998" y="888"/>
                    <a:pt x="1113" y="761"/>
                  </a:cubicBezTo>
                  <a:cubicBezTo>
                    <a:pt x="1262" y="598"/>
                    <a:pt x="1317" y="376"/>
                    <a:pt x="1324" y="161"/>
                  </a:cubicBezTo>
                  <a:cubicBezTo>
                    <a:pt x="1327" y="73"/>
                    <a:pt x="1248" y="1"/>
                    <a:pt x="1163" y="1"/>
                  </a:cubicBezTo>
                  <a:close/>
                </a:path>
              </a:pathLst>
            </a:custGeom>
            <a:solidFill>
              <a:srgbClr val="303F46"/>
            </a:solidFill>
            <a:ln>
              <a:noFill/>
            </a:ln>
          </p:spPr>
          <p:txBody>
            <a:bodyPr spcFirstLastPara="1" wrap="square" lIns="97520" tIns="97520" rIns="97520" bIns="97520" anchor="ctr" anchorCtr="0">
              <a:noAutofit/>
            </a:bodyPr>
            <a:lstStyle/>
            <a:p>
              <a:endParaRPr sz="1920"/>
            </a:p>
          </p:txBody>
        </p:sp>
        <p:sp>
          <p:nvSpPr>
            <p:cNvPr id="117" name="Google Shape;2382;p49">
              <a:extLst>
                <a:ext uri="{FF2B5EF4-FFF2-40B4-BE49-F238E27FC236}">
                  <a16:creationId xmlns:a16="http://schemas.microsoft.com/office/drawing/2014/main" id="{265C942F-9BA7-44F2-957B-A7D735583DE6}"/>
                </a:ext>
              </a:extLst>
            </p:cNvPr>
            <p:cNvSpPr/>
            <p:nvPr/>
          </p:nvSpPr>
          <p:spPr>
            <a:xfrm>
              <a:off x="4978950" y="3940025"/>
              <a:ext cx="35050" cy="26525"/>
            </a:xfrm>
            <a:custGeom>
              <a:avLst/>
              <a:gdLst/>
              <a:ahLst/>
              <a:cxnLst/>
              <a:rect l="l" t="t" r="r" b="b"/>
              <a:pathLst>
                <a:path w="1402" h="1061" extrusionOk="0">
                  <a:moveTo>
                    <a:pt x="1200" y="83"/>
                  </a:moveTo>
                  <a:cubicBezTo>
                    <a:pt x="1231" y="83"/>
                    <a:pt x="1262" y="97"/>
                    <a:pt x="1282" y="117"/>
                  </a:cubicBezTo>
                  <a:cubicBezTo>
                    <a:pt x="1296" y="128"/>
                    <a:pt x="1302" y="141"/>
                    <a:pt x="1309" y="155"/>
                  </a:cubicBezTo>
                  <a:cubicBezTo>
                    <a:pt x="1316" y="169"/>
                    <a:pt x="1320" y="182"/>
                    <a:pt x="1320" y="196"/>
                  </a:cubicBezTo>
                  <a:lnTo>
                    <a:pt x="1320" y="199"/>
                  </a:lnTo>
                  <a:cubicBezTo>
                    <a:pt x="1316" y="304"/>
                    <a:pt x="1302" y="410"/>
                    <a:pt x="1268" y="509"/>
                  </a:cubicBezTo>
                  <a:cubicBezTo>
                    <a:pt x="1238" y="608"/>
                    <a:pt x="1190" y="700"/>
                    <a:pt x="1118" y="775"/>
                  </a:cubicBezTo>
                  <a:cubicBezTo>
                    <a:pt x="1064" y="836"/>
                    <a:pt x="999" y="888"/>
                    <a:pt x="925" y="921"/>
                  </a:cubicBezTo>
                  <a:cubicBezTo>
                    <a:pt x="853" y="959"/>
                    <a:pt x="774" y="979"/>
                    <a:pt x="692" y="979"/>
                  </a:cubicBezTo>
                  <a:lnTo>
                    <a:pt x="686" y="979"/>
                  </a:lnTo>
                  <a:cubicBezTo>
                    <a:pt x="597" y="979"/>
                    <a:pt x="516" y="962"/>
                    <a:pt x="437" y="921"/>
                  </a:cubicBezTo>
                  <a:cubicBezTo>
                    <a:pt x="373" y="891"/>
                    <a:pt x="304" y="843"/>
                    <a:pt x="263" y="785"/>
                  </a:cubicBezTo>
                  <a:cubicBezTo>
                    <a:pt x="205" y="710"/>
                    <a:pt x="157" y="635"/>
                    <a:pt x="130" y="550"/>
                  </a:cubicBezTo>
                  <a:cubicBezTo>
                    <a:pt x="96" y="444"/>
                    <a:pt x="82" y="339"/>
                    <a:pt x="82" y="230"/>
                  </a:cubicBezTo>
                  <a:lnTo>
                    <a:pt x="82" y="226"/>
                  </a:lnTo>
                  <a:cubicBezTo>
                    <a:pt x="82" y="196"/>
                    <a:pt x="96" y="169"/>
                    <a:pt x="117" y="148"/>
                  </a:cubicBezTo>
                  <a:cubicBezTo>
                    <a:pt x="140" y="128"/>
                    <a:pt x="168" y="114"/>
                    <a:pt x="198" y="114"/>
                  </a:cubicBezTo>
                  <a:cubicBezTo>
                    <a:pt x="233" y="114"/>
                    <a:pt x="260" y="128"/>
                    <a:pt x="280" y="148"/>
                  </a:cubicBezTo>
                  <a:cubicBezTo>
                    <a:pt x="304" y="169"/>
                    <a:pt x="318" y="199"/>
                    <a:pt x="318" y="233"/>
                  </a:cubicBezTo>
                  <a:lnTo>
                    <a:pt x="318" y="233"/>
                  </a:lnTo>
                  <a:lnTo>
                    <a:pt x="318" y="233"/>
                  </a:lnTo>
                  <a:cubicBezTo>
                    <a:pt x="318" y="276"/>
                    <a:pt x="321" y="319"/>
                    <a:pt x="324" y="362"/>
                  </a:cubicBezTo>
                  <a:lnTo>
                    <a:pt x="324" y="366"/>
                  </a:lnTo>
                  <a:cubicBezTo>
                    <a:pt x="333" y="406"/>
                    <a:pt x="342" y="446"/>
                    <a:pt x="354" y="484"/>
                  </a:cubicBezTo>
                  <a:lnTo>
                    <a:pt x="354" y="484"/>
                  </a:lnTo>
                  <a:lnTo>
                    <a:pt x="352" y="485"/>
                  </a:lnTo>
                  <a:cubicBezTo>
                    <a:pt x="355" y="485"/>
                    <a:pt x="355" y="488"/>
                    <a:pt x="355" y="492"/>
                  </a:cubicBezTo>
                  <a:cubicBezTo>
                    <a:pt x="355" y="492"/>
                    <a:pt x="355" y="492"/>
                    <a:pt x="355" y="492"/>
                  </a:cubicBezTo>
                  <a:lnTo>
                    <a:pt x="355" y="492"/>
                  </a:lnTo>
                  <a:cubicBezTo>
                    <a:pt x="359" y="496"/>
                    <a:pt x="359" y="502"/>
                    <a:pt x="362" y="506"/>
                  </a:cubicBezTo>
                  <a:lnTo>
                    <a:pt x="362" y="509"/>
                  </a:lnTo>
                  <a:lnTo>
                    <a:pt x="365" y="509"/>
                  </a:lnTo>
                  <a:cubicBezTo>
                    <a:pt x="379" y="543"/>
                    <a:pt x="400" y="578"/>
                    <a:pt x="420" y="608"/>
                  </a:cubicBezTo>
                  <a:lnTo>
                    <a:pt x="420" y="611"/>
                  </a:lnTo>
                  <a:cubicBezTo>
                    <a:pt x="437" y="631"/>
                    <a:pt x="454" y="648"/>
                    <a:pt x="473" y="666"/>
                  </a:cubicBezTo>
                  <a:lnTo>
                    <a:pt x="473" y="666"/>
                  </a:lnTo>
                  <a:lnTo>
                    <a:pt x="471" y="669"/>
                  </a:lnTo>
                  <a:cubicBezTo>
                    <a:pt x="475" y="669"/>
                    <a:pt x="478" y="672"/>
                    <a:pt x="481" y="676"/>
                  </a:cubicBezTo>
                  <a:lnTo>
                    <a:pt x="482" y="674"/>
                  </a:lnTo>
                  <a:lnTo>
                    <a:pt x="482" y="674"/>
                  </a:lnTo>
                  <a:cubicBezTo>
                    <a:pt x="483" y="675"/>
                    <a:pt x="484" y="675"/>
                    <a:pt x="485" y="676"/>
                  </a:cubicBezTo>
                  <a:lnTo>
                    <a:pt x="488" y="680"/>
                  </a:lnTo>
                  <a:cubicBezTo>
                    <a:pt x="512" y="696"/>
                    <a:pt x="536" y="710"/>
                    <a:pt x="560" y="721"/>
                  </a:cubicBezTo>
                  <a:lnTo>
                    <a:pt x="563" y="724"/>
                  </a:lnTo>
                  <a:cubicBezTo>
                    <a:pt x="587" y="731"/>
                    <a:pt x="607" y="737"/>
                    <a:pt x="631" y="741"/>
                  </a:cubicBezTo>
                  <a:lnTo>
                    <a:pt x="634" y="741"/>
                  </a:lnTo>
                  <a:cubicBezTo>
                    <a:pt x="651" y="744"/>
                    <a:pt x="669" y="744"/>
                    <a:pt x="686" y="744"/>
                  </a:cubicBezTo>
                  <a:lnTo>
                    <a:pt x="720" y="744"/>
                  </a:lnTo>
                  <a:cubicBezTo>
                    <a:pt x="747" y="737"/>
                    <a:pt x="774" y="731"/>
                    <a:pt x="805" y="721"/>
                  </a:cubicBezTo>
                  <a:lnTo>
                    <a:pt x="808" y="717"/>
                  </a:lnTo>
                  <a:cubicBezTo>
                    <a:pt x="835" y="704"/>
                    <a:pt x="863" y="690"/>
                    <a:pt x="890" y="672"/>
                  </a:cubicBezTo>
                  <a:lnTo>
                    <a:pt x="890" y="669"/>
                  </a:lnTo>
                  <a:lnTo>
                    <a:pt x="894" y="669"/>
                  </a:lnTo>
                  <a:cubicBezTo>
                    <a:pt x="917" y="645"/>
                    <a:pt x="941" y="622"/>
                    <a:pt x="965" y="598"/>
                  </a:cubicBezTo>
                  <a:lnTo>
                    <a:pt x="965" y="594"/>
                  </a:lnTo>
                  <a:cubicBezTo>
                    <a:pt x="992" y="557"/>
                    <a:pt x="1013" y="523"/>
                    <a:pt x="1030" y="482"/>
                  </a:cubicBezTo>
                  <a:lnTo>
                    <a:pt x="1033" y="482"/>
                  </a:lnTo>
                  <a:lnTo>
                    <a:pt x="1033" y="479"/>
                  </a:lnTo>
                  <a:cubicBezTo>
                    <a:pt x="1054" y="421"/>
                    <a:pt x="1068" y="359"/>
                    <a:pt x="1078" y="301"/>
                  </a:cubicBezTo>
                  <a:lnTo>
                    <a:pt x="1078" y="298"/>
                  </a:lnTo>
                  <a:cubicBezTo>
                    <a:pt x="1081" y="263"/>
                    <a:pt x="1084" y="233"/>
                    <a:pt x="1084" y="202"/>
                  </a:cubicBezTo>
                  <a:cubicBezTo>
                    <a:pt x="1084" y="169"/>
                    <a:pt x="1098" y="138"/>
                    <a:pt x="1118" y="117"/>
                  </a:cubicBezTo>
                  <a:cubicBezTo>
                    <a:pt x="1142" y="97"/>
                    <a:pt x="1170" y="83"/>
                    <a:pt x="1200" y="83"/>
                  </a:cubicBezTo>
                  <a:close/>
                  <a:moveTo>
                    <a:pt x="1200" y="1"/>
                  </a:moveTo>
                  <a:cubicBezTo>
                    <a:pt x="1145" y="1"/>
                    <a:pt x="1098" y="25"/>
                    <a:pt x="1060" y="59"/>
                  </a:cubicBezTo>
                  <a:cubicBezTo>
                    <a:pt x="1027" y="97"/>
                    <a:pt x="1002" y="144"/>
                    <a:pt x="1002" y="199"/>
                  </a:cubicBezTo>
                  <a:cubicBezTo>
                    <a:pt x="1002" y="229"/>
                    <a:pt x="999" y="258"/>
                    <a:pt x="996" y="287"/>
                  </a:cubicBezTo>
                  <a:lnTo>
                    <a:pt x="996" y="287"/>
                  </a:lnTo>
                  <a:lnTo>
                    <a:pt x="996" y="287"/>
                  </a:lnTo>
                  <a:cubicBezTo>
                    <a:pt x="989" y="345"/>
                    <a:pt x="975" y="397"/>
                    <a:pt x="955" y="451"/>
                  </a:cubicBezTo>
                  <a:lnTo>
                    <a:pt x="956" y="451"/>
                  </a:lnTo>
                  <a:lnTo>
                    <a:pt x="956" y="451"/>
                  </a:lnTo>
                  <a:cubicBezTo>
                    <a:pt x="940" y="484"/>
                    <a:pt x="921" y="516"/>
                    <a:pt x="901" y="544"/>
                  </a:cubicBezTo>
                  <a:lnTo>
                    <a:pt x="901" y="544"/>
                  </a:lnTo>
                  <a:lnTo>
                    <a:pt x="900" y="543"/>
                  </a:lnTo>
                  <a:cubicBezTo>
                    <a:pt x="884" y="566"/>
                    <a:pt x="865" y="586"/>
                    <a:pt x="842" y="605"/>
                  </a:cubicBezTo>
                  <a:lnTo>
                    <a:pt x="842" y="605"/>
                  </a:lnTo>
                  <a:cubicBezTo>
                    <a:pt x="823" y="618"/>
                    <a:pt x="801" y="630"/>
                    <a:pt x="776" y="643"/>
                  </a:cubicBezTo>
                  <a:lnTo>
                    <a:pt x="776" y="643"/>
                  </a:lnTo>
                  <a:cubicBezTo>
                    <a:pt x="753" y="652"/>
                    <a:pt x="730" y="655"/>
                    <a:pt x="703" y="663"/>
                  </a:cubicBezTo>
                  <a:lnTo>
                    <a:pt x="686" y="663"/>
                  </a:lnTo>
                  <a:cubicBezTo>
                    <a:pt x="673" y="663"/>
                    <a:pt x="661" y="663"/>
                    <a:pt x="648" y="660"/>
                  </a:cubicBezTo>
                  <a:lnTo>
                    <a:pt x="648" y="660"/>
                  </a:lnTo>
                  <a:lnTo>
                    <a:pt x="648" y="659"/>
                  </a:lnTo>
                  <a:cubicBezTo>
                    <a:pt x="628" y="655"/>
                    <a:pt x="607" y="652"/>
                    <a:pt x="587" y="645"/>
                  </a:cubicBezTo>
                  <a:lnTo>
                    <a:pt x="587" y="645"/>
                  </a:lnTo>
                  <a:cubicBezTo>
                    <a:pt x="569" y="636"/>
                    <a:pt x="551" y="624"/>
                    <a:pt x="536" y="611"/>
                  </a:cubicBezTo>
                  <a:lnTo>
                    <a:pt x="534" y="613"/>
                  </a:lnTo>
                  <a:lnTo>
                    <a:pt x="534" y="613"/>
                  </a:lnTo>
                  <a:cubicBezTo>
                    <a:pt x="517" y="596"/>
                    <a:pt x="502" y="581"/>
                    <a:pt x="488" y="564"/>
                  </a:cubicBezTo>
                  <a:lnTo>
                    <a:pt x="488" y="564"/>
                  </a:lnTo>
                  <a:lnTo>
                    <a:pt x="488" y="564"/>
                  </a:lnTo>
                  <a:cubicBezTo>
                    <a:pt x="468" y="538"/>
                    <a:pt x="455" y="508"/>
                    <a:pt x="439" y="479"/>
                  </a:cubicBezTo>
                  <a:lnTo>
                    <a:pt x="439" y="479"/>
                  </a:lnTo>
                  <a:lnTo>
                    <a:pt x="440" y="479"/>
                  </a:lnTo>
                  <a:cubicBezTo>
                    <a:pt x="423" y="438"/>
                    <a:pt x="413" y="394"/>
                    <a:pt x="406" y="349"/>
                  </a:cubicBezTo>
                  <a:lnTo>
                    <a:pt x="405" y="349"/>
                  </a:lnTo>
                  <a:lnTo>
                    <a:pt x="405" y="349"/>
                  </a:lnTo>
                  <a:cubicBezTo>
                    <a:pt x="400" y="309"/>
                    <a:pt x="400" y="270"/>
                    <a:pt x="400" y="230"/>
                  </a:cubicBezTo>
                  <a:cubicBezTo>
                    <a:pt x="396" y="175"/>
                    <a:pt x="376" y="128"/>
                    <a:pt x="338" y="90"/>
                  </a:cubicBezTo>
                  <a:cubicBezTo>
                    <a:pt x="304" y="56"/>
                    <a:pt x="253" y="32"/>
                    <a:pt x="198" y="32"/>
                  </a:cubicBezTo>
                  <a:cubicBezTo>
                    <a:pt x="148" y="32"/>
                    <a:pt x="96" y="52"/>
                    <a:pt x="58" y="87"/>
                  </a:cubicBezTo>
                  <a:cubicBezTo>
                    <a:pt x="25" y="124"/>
                    <a:pt x="0" y="172"/>
                    <a:pt x="0" y="226"/>
                  </a:cubicBezTo>
                  <a:lnTo>
                    <a:pt x="0" y="233"/>
                  </a:lnTo>
                  <a:lnTo>
                    <a:pt x="0" y="233"/>
                  </a:lnTo>
                  <a:lnTo>
                    <a:pt x="0" y="233"/>
                  </a:lnTo>
                  <a:cubicBezTo>
                    <a:pt x="1" y="347"/>
                    <a:pt x="15" y="462"/>
                    <a:pt x="52" y="573"/>
                  </a:cubicBezTo>
                  <a:cubicBezTo>
                    <a:pt x="82" y="672"/>
                    <a:pt x="137" y="758"/>
                    <a:pt x="198" y="836"/>
                  </a:cubicBezTo>
                  <a:cubicBezTo>
                    <a:pt x="253" y="905"/>
                    <a:pt x="328" y="959"/>
                    <a:pt x="403" y="996"/>
                  </a:cubicBezTo>
                  <a:cubicBezTo>
                    <a:pt x="491" y="1041"/>
                    <a:pt x="587" y="1058"/>
                    <a:pt x="686" y="1061"/>
                  </a:cubicBezTo>
                  <a:lnTo>
                    <a:pt x="692" y="1061"/>
                  </a:lnTo>
                  <a:cubicBezTo>
                    <a:pt x="788" y="1061"/>
                    <a:pt x="880" y="1037"/>
                    <a:pt x="961" y="996"/>
                  </a:cubicBezTo>
                  <a:cubicBezTo>
                    <a:pt x="1043" y="955"/>
                    <a:pt x="1118" y="897"/>
                    <a:pt x="1180" y="829"/>
                  </a:cubicBezTo>
                  <a:cubicBezTo>
                    <a:pt x="1258" y="744"/>
                    <a:pt x="1313" y="642"/>
                    <a:pt x="1347" y="533"/>
                  </a:cubicBezTo>
                  <a:cubicBezTo>
                    <a:pt x="1381" y="427"/>
                    <a:pt x="1398" y="312"/>
                    <a:pt x="1401" y="202"/>
                  </a:cubicBezTo>
                  <a:lnTo>
                    <a:pt x="1401" y="196"/>
                  </a:lnTo>
                  <a:cubicBezTo>
                    <a:pt x="1401" y="169"/>
                    <a:pt x="1395" y="141"/>
                    <a:pt x="1384" y="120"/>
                  </a:cubicBezTo>
                  <a:cubicBezTo>
                    <a:pt x="1367" y="83"/>
                    <a:pt x="1343" y="56"/>
                    <a:pt x="1309" y="35"/>
                  </a:cubicBezTo>
                  <a:cubicBezTo>
                    <a:pt x="1279" y="15"/>
                    <a:pt x="1241" y="1"/>
                    <a:pt x="1200" y="1"/>
                  </a:cubicBezTo>
                  <a:close/>
                </a:path>
              </a:pathLst>
            </a:custGeom>
            <a:solidFill>
              <a:srgbClr val="303F46"/>
            </a:solidFill>
            <a:ln>
              <a:noFill/>
            </a:ln>
          </p:spPr>
          <p:txBody>
            <a:bodyPr spcFirstLastPara="1" wrap="square" lIns="97520" tIns="97520" rIns="97520" bIns="97520" anchor="ctr" anchorCtr="0">
              <a:noAutofit/>
            </a:bodyPr>
            <a:lstStyle/>
            <a:p>
              <a:endParaRPr sz="1920"/>
            </a:p>
          </p:txBody>
        </p:sp>
        <p:sp>
          <p:nvSpPr>
            <p:cNvPr id="118" name="Google Shape;2383;p49">
              <a:extLst>
                <a:ext uri="{FF2B5EF4-FFF2-40B4-BE49-F238E27FC236}">
                  <a16:creationId xmlns:a16="http://schemas.microsoft.com/office/drawing/2014/main" id="{05CE85E5-3BD6-423A-87C8-4F59210B2B11}"/>
                </a:ext>
              </a:extLst>
            </p:cNvPr>
            <p:cNvSpPr/>
            <p:nvPr/>
          </p:nvSpPr>
          <p:spPr>
            <a:xfrm>
              <a:off x="5147550" y="3629750"/>
              <a:ext cx="73225" cy="185875"/>
            </a:xfrm>
            <a:custGeom>
              <a:avLst/>
              <a:gdLst/>
              <a:ahLst/>
              <a:cxnLst/>
              <a:rect l="l" t="t" r="r" b="b"/>
              <a:pathLst>
                <a:path w="2929" h="7435" extrusionOk="0">
                  <a:moveTo>
                    <a:pt x="604" y="1108"/>
                  </a:moveTo>
                  <a:cubicBezTo>
                    <a:pt x="608" y="1115"/>
                    <a:pt x="608" y="1122"/>
                    <a:pt x="611" y="1132"/>
                  </a:cubicBezTo>
                  <a:cubicBezTo>
                    <a:pt x="608" y="1125"/>
                    <a:pt x="608" y="1115"/>
                    <a:pt x="604" y="1108"/>
                  </a:cubicBezTo>
                  <a:close/>
                  <a:moveTo>
                    <a:pt x="860" y="1950"/>
                  </a:moveTo>
                  <a:cubicBezTo>
                    <a:pt x="867" y="1960"/>
                    <a:pt x="874" y="1963"/>
                    <a:pt x="877" y="1971"/>
                  </a:cubicBezTo>
                  <a:cubicBezTo>
                    <a:pt x="870" y="1963"/>
                    <a:pt x="867" y="1960"/>
                    <a:pt x="860" y="1950"/>
                  </a:cubicBezTo>
                  <a:close/>
                  <a:moveTo>
                    <a:pt x="791" y="4804"/>
                  </a:moveTo>
                  <a:cubicBezTo>
                    <a:pt x="792" y="4815"/>
                    <a:pt x="793" y="4826"/>
                    <a:pt x="795" y="4836"/>
                  </a:cubicBezTo>
                  <a:cubicBezTo>
                    <a:pt x="795" y="4826"/>
                    <a:pt x="793" y="4815"/>
                    <a:pt x="791" y="4804"/>
                  </a:cubicBezTo>
                  <a:close/>
                  <a:moveTo>
                    <a:pt x="178" y="0"/>
                  </a:moveTo>
                  <a:cubicBezTo>
                    <a:pt x="164" y="0"/>
                    <a:pt x="151" y="4"/>
                    <a:pt x="137" y="8"/>
                  </a:cubicBezTo>
                  <a:cubicBezTo>
                    <a:pt x="56" y="31"/>
                    <a:pt x="1" y="120"/>
                    <a:pt x="25" y="205"/>
                  </a:cubicBezTo>
                  <a:cubicBezTo>
                    <a:pt x="79" y="382"/>
                    <a:pt x="120" y="566"/>
                    <a:pt x="164" y="750"/>
                  </a:cubicBezTo>
                  <a:cubicBezTo>
                    <a:pt x="188" y="839"/>
                    <a:pt x="213" y="931"/>
                    <a:pt x="236" y="1019"/>
                  </a:cubicBezTo>
                  <a:cubicBezTo>
                    <a:pt x="270" y="1122"/>
                    <a:pt x="311" y="1224"/>
                    <a:pt x="352" y="1319"/>
                  </a:cubicBezTo>
                  <a:cubicBezTo>
                    <a:pt x="380" y="1381"/>
                    <a:pt x="410" y="1442"/>
                    <a:pt x="451" y="1493"/>
                  </a:cubicBezTo>
                  <a:cubicBezTo>
                    <a:pt x="495" y="1554"/>
                    <a:pt x="543" y="1609"/>
                    <a:pt x="594" y="1664"/>
                  </a:cubicBezTo>
                  <a:cubicBezTo>
                    <a:pt x="683" y="1759"/>
                    <a:pt x="775" y="1848"/>
                    <a:pt x="856" y="1947"/>
                  </a:cubicBezTo>
                  <a:cubicBezTo>
                    <a:pt x="867" y="1960"/>
                    <a:pt x="874" y="1974"/>
                    <a:pt x="880" y="1988"/>
                  </a:cubicBezTo>
                  <a:cubicBezTo>
                    <a:pt x="891" y="2011"/>
                    <a:pt x="894" y="2038"/>
                    <a:pt x="901" y="2062"/>
                  </a:cubicBezTo>
                  <a:cubicBezTo>
                    <a:pt x="911" y="2185"/>
                    <a:pt x="908" y="2307"/>
                    <a:pt x="891" y="2430"/>
                  </a:cubicBezTo>
                  <a:cubicBezTo>
                    <a:pt x="812" y="2941"/>
                    <a:pt x="614" y="3432"/>
                    <a:pt x="505" y="3937"/>
                  </a:cubicBezTo>
                  <a:cubicBezTo>
                    <a:pt x="482" y="4059"/>
                    <a:pt x="465" y="4179"/>
                    <a:pt x="451" y="4302"/>
                  </a:cubicBezTo>
                  <a:cubicBezTo>
                    <a:pt x="441" y="4421"/>
                    <a:pt x="451" y="4544"/>
                    <a:pt x="458" y="4662"/>
                  </a:cubicBezTo>
                  <a:cubicBezTo>
                    <a:pt x="478" y="4918"/>
                    <a:pt x="529" y="5173"/>
                    <a:pt x="604" y="5423"/>
                  </a:cubicBezTo>
                  <a:cubicBezTo>
                    <a:pt x="748" y="5893"/>
                    <a:pt x="1003" y="6329"/>
                    <a:pt x="1350" y="6677"/>
                  </a:cubicBezTo>
                  <a:cubicBezTo>
                    <a:pt x="1722" y="7051"/>
                    <a:pt x="2203" y="7300"/>
                    <a:pt x="2711" y="7430"/>
                  </a:cubicBezTo>
                  <a:cubicBezTo>
                    <a:pt x="2724" y="7433"/>
                    <a:pt x="2737" y="7435"/>
                    <a:pt x="2750" y="7435"/>
                  </a:cubicBezTo>
                  <a:cubicBezTo>
                    <a:pt x="2821" y="7435"/>
                    <a:pt x="2884" y="7390"/>
                    <a:pt x="2904" y="7320"/>
                  </a:cubicBezTo>
                  <a:cubicBezTo>
                    <a:pt x="2928" y="7239"/>
                    <a:pt x="2877" y="7147"/>
                    <a:pt x="2796" y="7127"/>
                  </a:cubicBezTo>
                  <a:cubicBezTo>
                    <a:pt x="2652" y="7089"/>
                    <a:pt x="2516" y="7045"/>
                    <a:pt x="2383" y="6990"/>
                  </a:cubicBezTo>
                  <a:cubicBezTo>
                    <a:pt x="2179" y="6902"/>
                    <a:pt x="1984" y="6793"/>
                    <a:pt x="1808" y="6660"/>
                  </a:cubicBezTo>
                  <a:cubicBezTo>
                    <a:pt x="1637" y="6523"/>
                    <a:pt x="1484" y="6370"/>
                    <a:pt x="1347" y="6200"/>
                  </a:cubicBezTo>
                  <a:cubicBezTo>
                    <a:pt x="1204" y="6005"/>
                    <a:pt x="1085" y="5798"/>
                    <a:pt x="993" y="5573"/>
                  </a:cubicBezTo>
                  <a:lnTo>
                    <a:pt x="993" y="5573"/>
                  </a:lnTo>
                  <a:cubicBezTo>
                    <a:pt x="996" y="5586"/>
                    <a:pt x="1003" y="5600"/>
                    <a:pt x="1006" y="5613"/>
                  </a:cubicBezTo>
                  <a:cubicBezTo>
                    <a:pt x="901" y="5348"/>
                    <a:pt x="829" y="5075"/>
                    <a:pt x="788" y="4796"/>
                  </a:cubicBezTo>
                  <a:lnTo>
                    <a:pt x="788" y="4796"/>
                  </a:lnTo>
                  <a:cubicBezTo>
                    <a:pt x="789" y="4799"/>
                    <a:pt x="790" y="4801"/>
                    <a:pt x="791" y="4804"/>
                  </a:cubicBezTo>
                  <a:lnTo>
                    <a:pt x="791" y="4804"/>
                  </a:lnTo>
                  <a:cubicBezTo>
                    <a:pt x="777" y="4699"/>
                    <a:pt x="771" y="4594"/>
                    <a:pt x="765" y="4486"/>
                  </a:cubicBezTo>
                  <a:cubicBezTo>
                    <a:pt x="761" y="4390"/>
                    <a:pt x="768" y="4294"/>
                    <a:pt x="781" y="4199"/>
                  </a:cubicBezTo>
                  <a:cubicBezTo>
                    <a:pt x="867" y="3640"/>
                    <a:pt x="1092" y="3116"/>
                    <a:pt x="1190" y="2560"/>
                  </a:cubicBezTo>
                  <a:cubicBezTo>
                    <a:pt x="1211" y="2433"/>
                    <a:pt x="1224" y="2304"/>
                    <a:pt x="1224" y="2175"/>
                  </a:cubicBezTo>
                  <a:cubicBezTo>
                    <a:pt x="1224" y="2114"/>
                    <a:pt x="1218" y="2052"/>
                    <a:pt x="1207" y="1994"/>
                  </a:cubicBezTo>
                  <a:cubicBezTo>
                    <a:pt x="1201" y="1943"/>
                    <a:pt x="1190" y="1892"/>
                    <a:pt x="1166" y="1845"/>
                  </a:cubicBezTo>
                  <a:cubicBezTo>
                    <a:pt x="1116" y="1749"/>
                    <a:pt x="1034" y="1667"/>
                    <a:pt x="962" y="1589"/>
                  </a:cubicBezTo>
                  <a:cubicBezTo>
                    <a:pt x="877" y="1500"/>
                    <a:pt x="788" y="1415"/>
                    <a:pt x="710" y="1319"/>
                  </a:cubicBezTo>
                  <a:cubicBezTo>
                    <a:pt x="669" y="1261"/>
                    <a:pt x="642" y="1197"/>
                    <a:pt x="614" y="1132"/>
                  </a:cubicBezTo>
                  <a:cubicBezTo>
                    <a:pt x="485" y="805"/>
                    <a:pt x="434" y="454"/>
                    <a:pt x="331" y="120"/>
                  </a:cubicBezTo>
                  <a:cubicBezTo>
                    <a:pt x="311" y="52"/>
                    <a:pt x="246" y="0"/>
                    <a:pt x="178" y="0"/>
                  </a:cubicBezTo>
                  <a:close/>
                </a:path>
              </a:pathLst>
            </a:custGeom>
            <a:solidFill>
              <a:srgbClr val="303F46"/>
            </a:solidFill>
            <a:ln>
              <a:noFill/>
            </a:ln>
          </p:spPr>
          <p:txBody>
            <a:bodyPr spcFirstLastPara="1" wrap="square" lIns="97520" tIns="97520" rIns="97520" bIns="97520" anchor="ctr" anchorCtr="0">
              <a:noAutofit/>
            </a:bodyPr>
            <a:lstStyle/>
            <a:p>
              <a:endParaRPr sz="1920"/>
            </a:p>
          </p:txBody>
        </p:sp>
        <p:sp>
          <p:nvSpPr>
            <p:cNvPr id="119" name="Google Shape;2384;p49">
              <a:extLst>
                <a:ext uri="{FF2B5EF4-FFF2-40B4-BE49-F238E27FC236}">
                  <a16:creationId xmlns:a16="http://schemas.microsoft.com/office/drawing/2014/main" id="{FA1D52B0-8616-4A9B-824B-8472C7DE1783}"/>
                </a:ext>
              </a:extLst>
            </p:cNvPr>
            <p:cNvSpPr/>
            <p:nvPr/>
          </p:nvSpPr>
          <p:spPr>
            <a:xfrm>
              <a:off x="5146975" y="3628725"/>
              <a:ext cx="74400" cy="187900"/>
            </a:xfrm>
            <a:custGeom>
              <a:avLst/>
              <a:gdLst/>
              <a:ahLst/>
              <a:cxnLst/>
              <a:rect l="l" t="t" r="r" b="b"/>
              <a:pathLst>
                <a:path w="2976" h="7516" extrusionOk="0">
                  <a:moveTo>
                    <a:pt x="201" y="0"/>
                  </a:moveTo>
                  <a:cubicBezTo>
                    <a:pt x="184" y="0"/>
                    <a:pt x="167" y="4"/>
                    <a:pt x="150" y="8"/>
                  </a:cubicBezTo>
                  <a:lnTo>
                    <a:pt x="170" y="89"/>
                  </a:lnTo>
                  <a:cubicBezTo>
                    <a:pt x="181" y="86"/>
                    <a:pt x="191" y="82"/>
                    <a:pt x="201" y="82"/>
                  </a:cubicBezTo>
                  <a:cubicBezTo>
                    <a:pt x="225" y="82"/>
                    <a:pt x="252" y="93"/>
                    <a:pt x="269" y="107"/>
                  </a:cubicBezTo>
                  <a:cubicBezTo>
                    <a:pt x="290" y="123"/>
                    <a:pt x="307" y="148"/>
                    <a:pt x="313" y="171"/>
                  </a:cubicBezTo>
                  <a:cubicBezTo>
                    <a:pt x="365" y="338"/>
                    <a:pt x="403" y="508"/>
                    <a:pt x="447" y="679"/>
                  </a:cubicBezTo>
                  <a:cubicBezTo>
                    <a:pt x="486" y="841"/>
                    <a:pt x="528" y="1003"/>
                    <a:pt x="590" y="1166"/>
                  </a:cubicBezTo>
                  <a:lnTo>
                    <a:pt x="590" y="1166"/>
                  </a:lnTo>
                  <a:lnTo>
                    <a:pt x="590" y="1166"/>
                  </a:lnTo>
                  <a:cubicBezTo>
                    <a:pt x="590" y="1167"/>
                    <a:pt x="590" y="1168"/>
                    <a:pt x="590" y="1170"/>
                  </a:cubicBezTo>
                  <a:lnTo>
                    <a:pt x="590" y="1170"/>
                  </a:lnTo>
                  <a:lnTo>
                    <a:pt x="590" y="1170"/>
                  </a:lnTo>
                  <a:cubicBezTo>
                    <a:pt x="590" y="1170"/>
                    <a:pt x="590" y="1170"/>
                    <a:pt x="590" y="1170"/>
                  </a:cubicBezTo>
                  <a:lnTo>
                    <a:pt x="590" y="1170"/>
                  </a:lnTo>
                  <a:cubicBezTo>
                    <a:pt x="591" y="1176"/>
                    <a:pt x="594" y="1181"/>
                    <a:pt x="596" y="1186"/>
                  </a:cubicBezTo>
                  <a:lnTo>
                    <a:pt x="598" y="1186"/>
                  </a:lnTo>
                  <a:lnTo>
                    <a:pt x="598" y="1186"/>
                  </a:lnTo>
                  <a:cubicBezTo>
                    <a:pt x="598" y="1187"/>
                    <a:pt x="599" y="1189"/>
                    <a:pt x="600" y="1190"/>
                  </a:cubicBezTo>
                  <a:cubicBezTo>
                    <a:pt x="627" y="1255"/>
                    <a:pt x="658" y="1320"/>
                    <a:pt x="702" y="1384"/>
                  </a:cubicBezTo>
                  <a:cubicBezTo>
                    <a:pt x="780" y="1483"/>
                    <a:pt x="870" y="1568"/>
                    <a:pt x="955" y="1657"/>
                  </a:cubicBezTo>
                  <a:cubicBezTo>
                    <a:pt x="992" y="1697"/>
                    <a:pt x="1029" y="1735"/>
                    <a:pt x="1063" y="1776"/>
                  </a:cubicBezTo>
                  <a:cubicBezTo>
                    <a:pt x="1098" y="1817"/>
                    <a:pt x="1128" y="1858"/>
                    <a:pt x="1152" y="1902"/>
                  </a:cubicBezTo>
                  <a:lnTo>
                    <a:pt x="1152" y="1906"/>
                  </a:lnTo>
                  <a:cubicBezTo>
                    <a:pt x="1172" y="1943"/>
                    <a:pt x="1183" y="1991"/>
                    <a:pt x="1189" y="2042"/>
                  </a:cubicBezTo>
                  <a:cubicBezTo>
                    <a:pt x="1200" y="2100"/>
                    <a:pt x="1207" y="2158"/>
                    <a:pt x="1207" y="2216"/>
                  </a:cubicBezTo>
                  <a:lnTo>
                    <a:pt x="1207" y="2229"/>
                  </a:lnTo>
                  <a:cubicBezTo>
                    <a:pt x="1207" y="2352"/>
                    <a:pt x="1193" y="2471"/>
                    <a:pt x="1172" y="2591"/>
                  </a:cubicBezTo>
                  <a:cubicBezTo>
                    <a:pt x="1125" y="2867"/>
                    <a:pt x="1046" y="3136"/>
                    <a:pt x="964" y="3409"/>
                  </a:cubicBezTo>
                  <a:cubicBezTo>
                    <a:pt x="886" y="3678"/>
                    <a:pt x="808" y="3951"/>
                    <a:pt x="763" y="4233"/>
                  </a:cubicBezTo>
                  <a:cubicBezTo>
                    <a:pt x="763" y="4239"/>
                    <a:pt x="762" y="4245"/>
                    <a:pt x="761" y="4250"/>
                  </a:cubicBezTo>
                  <a:lnTo>
                    <a:pt x="761" y="4250"/>
                  </a:lnTo>
                  <a:lnTo>
                    <a:pt x="760" y="4250"/>
                  </a:lnTo>
                  <a:lnTo>
                    <a:pt x="760" y="4261"/>
                  </a:lnTo>
                  <a:lnTo>
                    <a:pt x="760" y="4261"/>
                  </a:lnTo>
                  <a:lnTo>
                    <a:pt x="760" y="4261"/>
                  </a:lnTo>
                  <a:cubicBezTo>
                    <a:pt x="752" y="4333"/>
                    <a:pt x="747" y="4403"/>
                    <a:pt x="747" y="4475"/>
                  </a:cubicBezTo>
                  <a:lnTo>
                    <a:pt x="747" y="4530"/>
                  </a:lnTo>
                  <a:cubicBezTo>
                    <a:pt x="753" y="4649"/>
                    <a:pt x="763" y="4765"/>
                    <a:pt x="777" y="4884"/>
                  </a:cubicBezTo>
                  <a:lnTo>
                    <a:pt x="780" y="4884"/>
                  </a:lnTo>
                  <a:lnTo>
                    <a:pt x="780" y="4884"/>
                  </a:lnTo>
                  <a:cubicBezTo>
                    <a:pt x="819" y="5154"/>
                    <a:pt x="891" y="5416"/>
                    <a:pt x="992" y="5668"/>
                  </a:cubicBezTo>
                  <a:lnTo>
                    <a:pt x="994" y="5668"/>
                  </a:lnTo>
                  <a:lnTo>
                    <a:pt x="994" y="5668"/>
                  </a:lnTo>
                  <a:cubicBezTo>
                    <a:pt x="1087" y="5879"/>
                    <a:pt x="1200" y="6078"/>
                    <a:pt x="1336" y="6265"/>
                  </a:cubicBezTo>
                  <a:lnTo>
                    <a:pt x="1340" y="6265"/>
                  </a:lnTo>
                  <a:cubicBezTo>
                    <a:pt x="1476" y="6438"/>
                    <a:pt x="1629" y="6592"/>
                    <a:pt x="1803" y="6732"/>
                  </a:cubicBezTo>
                  <a:lnTo>
                    <a:pt x="1806" y="6732"/>
                  </a:lnTo>
                  <a:cubicBezTo>
                    <a:pt x="1987" y="6867"/>
                    <a:pt x="2181" y="6980"/>
                    <a:pt x="2389" y="7069"/>
                  </a:cubicBezTo>
                  <a:cubicBezTo>
                    <a:pt x="2391" y="7070"/>
                    <a:pt x="2394" y="7070"/>
                    <a:pt x="2396" y="7071"/>
                  </a:cubicBezTo>
                  <a:lnTo>
                    <a:pt x="2396" y="7071"/>
                  </a:lnTo>
                  <a:lnTo>
                    <a:pt x="2396" y="7072"/>
                  </a:lnTo>
                  <a:cubicBezTo>
                    <a:pt x="2403" y="7075"/>
                    <a:pt x="2410" y="7079"/>
                    <a:pt x="2413" y="7079"/>
                  </a:cubicBezTo>
                  <a:lnTo>
                    <a:pt x="2413" y="7078"/>
                  </a:lnTo>
                  <a:lnTo>
                    <a:pt x="2413" y="7078"/>
                  </a:lnTo>
                  <a:cubicBezTo>
                    <a:pt x="2542" y="7129"/>
                    <a:pt x="2673" y="7170"/>
                    <a:pt x="2808" y="7205"/>
                  </a:cubicBezTo>
                  <a:cubicBezTo>
                    <a:pt x="2833" y="7212"/>
                    <a:pt x="2853" y="7226"/>
                    <a:pt x="2869" y="7246"/>
                  </a:cubicBezTo>
                  <a:cubicBezTo>
                    <a:pt x="2883" y="7270"/>
                    <a:pt x="2894" y="7294"/>
                    <a:pt x="2894" y="7321"/>
                  </a:cubicBezTo>
                  <a:cubicBezTo>
                    <a:pt x="2894" y="7331"/>
                    <a:pt x="2894" y="7338"/>
                    <a:pt x="2890" y="7348"/>
                  </a:cubicBezTo>
                  <a:cubicBezTo>
                    <a:pt x="2883" y="7375"/>
                    <a:pt x="2866" y="7396"/>
                    <a:pt x="2846" y="7413"/>
                  </a:cubicBezTo>
                  <a:cubicBezTo>
                    <a:pt x="2825" y="7427"/>
                    <a:pt x="2801" y="7433"/>
                    <a:pt x="2774" y="7433"/>
                  </a:cubicBezTo>
                  <a:cubicBezTo>
                    <a:pt x="2764" y="7433"/>
                    <a:pt x="2754" y="7433"/>
                    <a:pt x="2743" y="7430"/>
                  </a:cubicBezTo>
                  <a:cubicBezTo>
                    <a:pt x="2243" y="7304"/>
                    <a:pt x="1769" y="7059"/>
                    <a:pt x="1404" y="6691"/>
                  </a:cubicBezTo>
                  <a:cubicBezTo>
                    <a:pt x="1060" y="6346"/>
                    <a:pt x="808" y="5917"/>
                    <a:pt x="665" y="5450"/>
                  </a:cubicBezTo>
                  <a:cubicBezTo>
                    <a:pt x="593" y="5208"/>
                    <a:pt x="542" y="4956"/>
                    <a:pt x="522" y="4700"/>
                  </a:cubicBezTo>
                  <a:lnTo>
                    <a:pt x="522" y="4700"/>
                  </a:lnTo>
                  <a:lnTo>
                    <a:pt x="522" y="4700"/>
                  </a:lnTo>
                  <a:cubicBezTo>
                    <a:pt x="514" y="4619"/>
                    <a:pt x="511" y="4543"/>
                    <a:pt x="511" y="4465"/>
                  </a:cubicBezTo>
                  <a:cubicBezTo>
                    <a:pt x="511" y="4424"/>
                    <a:pt x="511" y="4387"/>
                    <a:pt x="515" y="4346"/>
                  </a:cubicBezTo>
                  <a:cubicBezTo>
                    <a:pt x="525" y="4226"/>
                    <a:pt x="546" y="4107"/>
                    <a:pt x="569" y="3988"/>
                  </a:cubicBezTo>
                  <a:cubicBezTo>
                    <a:pt x="624" y="3736"/>
                    <a:pt x="699" y="3490"/>
                    <a:pt x="774" y="3238"/>
                  </a:cubicBezTo>
                  <a:cubicBezTo>
                    <a:pt x="845" y="2990"/>
                    <a:pt x="914" y="2737"/>
                    <a:pt x="955" y="2479"/>
                  </a:cubicBezTo>
                  <a:lnTo>
                    <a:pt x="955" y="2474"/>
                  </a:lnTo>
                  <a:cubicBezTo>
                    <a:pt x="955" y="2470"/>
                    <a:pt x="956" y="2466"/>
                    <a:pt x="956" y="2461"/>
                  </a:cubicBezTo>
                  <a:lnTo>
                    <a:pt x="956" y="2461"/>
                  </a:lnTo>
                  <a:lnTo>
                    <a:pt x="958" y="2461"/>
                  </a:lnTo>
                  <a:cubicBezTo>
                    <a:pt x="958" y="2454"/>
                    <a:pt x="958" y="2447"/>
                    <a:pt x="961" y="2441"/>
                  </a:cubicBezTo>
                  <a:lnTo>
                    <a:pt x="959" y="2441"/>
                  </a:lnTo>
                  <a:lnTo>
                    <a:pt x="959" y="2441"/>
                  </a:lnTo>
                  <a:cubicBezTo>
                    <a:pt x="966" y="2376"/>
                    <a:pt x="972" y="2310"/>
                    <a:pt x="972" y="2243"/>
                  </a:cubicBezTo>
                  <a:cubicBezTo>
                    <a:pt x="972" y="2196"/>
                    <a:pt x="968" y="2147"/>
                    <a:pt x="964" y="2100"/>
                  </a:cubicBezTo>
                  <a:lnTo>
                    <a:pt x="961" y="2097"/>
                  </a:lnTo>
                  <a:cubicBezTo>
                    <a:pt x="958" y="2070"/>
                    <a:pt x="951" y="2042"/>
                    <a:pt x="944" y="2015"/>
                  </a:cubicBezTo>
                  <a:lnTo>
                    <a:pt x="944" y="2012"/>
                  </a:lnTo>
                  <a:lnTo>
                    <a:pt x="941" y="2008"/>
                  </a:lnTo>
                  <a:cubicBezTo>
                    <a:pt x="937" y="2002"/>
                    <a:pt x="934" y="1996"/>
                    <a:pt x="931" y="1991"/>
                  </a:cubicBezTo>
                  <a:lnTo>
                    <a:pt x="931" y="1991"/>
                  </a:lnTo>
                  <a:lnTo>
                    <a:pt x="934" y="1988"/>
                  </a:lnTo>
                  <a:cubicBezTo>
                    <a:pt x="927" y="1980"/>
                    <a:pt x="920" y="1974"/>
                    <a:pt x="917" y="1967"/>
                  </a:cubicBezTo>
                  <a:lnTo>
                    <a:pt x="917" y="1968"/>
                  </a:lnTo>
                  <a:lnTo>
                    <a:pt x="917" y="1968"/>
                  </a:lnTo>
                  <a:cubicBezTo>
                    <a:pt x="916" y="1966"/>
                    <a:pt x="915" y="1965"/>
                    <a:pt x="914" y="1963"/>
                  </a:cubicBezTo>
                  <a:lnTo>
                    <a:pt x="910" y="1960"/>
                  </a:lnTo>
                  <a:cubicBezTo>
                    <a:pt x="829" y="1861"/>
                    <a:pt x="733" y="1769"/>
                    <a:pt x="648" y="1677"/>
                  </a:cubicBezTo>
                  <a:cubicBezTo>
                    <a:pt x="596" y="1623"/>
                    <a:pt x="549" y="1568"/>
                    <a:pt x="505" y="1510"/>
                  </a:cubicBezTo>
                  <a:cubicBezTo>
                    <a:pt x="467" y="1459"/>
                    <a:pt x="440" y="1405"/>
                    <a:pt x="412" y="1347"/>
                  </a:cubicBezTo>
                  <a:cubicBezTo>
                    <a:pt x="371" y="1248"/>
                    <a:pt x="331" y="1149"/>
                    <a:pt x="300" y="1050"/>
                  </a:cubicBezTo>
                  <a:cubicBezTo>
                    <a:pt x="272" y="958"/>
                    <a:pt x="249" y="870"/>
                    <a:pt x="228" y="781"/>
                  </a:cubicBezTo>
                  <a:cubicBezTo>
                    <a:pt x="184" y="597"/>
                    <a:pt x="143" y="413"/>
                    <a:pt x="88" y="233"/>
                  </a:cubicBezTo>
                  <a:cubicBezTo>
                    <a:pt x="85" y="222"/>
                    <a:pt x="82" y="212"/>
                    <a:pt x="82" y="201"/>
                  </a:cubicBezTo>
                  <a:cubicBezTo>
                    <a:pt x="82" y="178"/>
                    <a:pt x="93" y="151"/>
                    <a:pt x="109" y="130"/>
                  </a:cubicBezTo>
                  <a:cubicBezTo>
                    <a:pt x="123" y="110"/>
                    <a:pt x="147" y="96"/>
                    <a:pt x="170" y="89"/>
                  </a:cubicBezTo>
                  <a:lnTo>
                    <a:pt x="147" y="11"/>
                  </a:lnTo>
                  <a:cubicBezTo>
                    <a:pt x="106" y="21"/>
                    <a:pt x="68" y="49"/>
                    <a:pt x="44" y="82"/>
                  </a:cubicBezTo>
                  <a:cubicBezTo>
                    <a:pt x="17" y="116"/>
                    <a:pt x="3" y="157"/>
                    <a:pt x="0" y="201"/>
                  </a:cubicBezTo>
                  <a:cubicBezTo>
                    <a:pt x="0" y="219"/>
                    <a:pt x="3" y="239"/>
                    <a:pt x="11" y="256"/>
                  </a:cubicBezTo>
                  <a:cubicBezTo>
                    <a:pt x="65" y="434"/>
                    <a:pt x="106" y="614"/>
                    <a:pt x="147" y="798"/>
                  </a:cubicBezTo>
                  <a:lnTo>
                    <a:pt x="147" y="802"/>
                  </a:lnTo>
                  <a:cubicBezTo>
                    <a:pt x="170" y="890"/>
                    <a:pt x="195" y="982"/>
                    <a:pt x="222" y="1071"/>
                  </a:cubicBezTo>
                  <a:lnTo>
                    <a:pt x="222" y="1074"/>
                  </a:lnTo>
                  <a:cubicBezTo>
                    <a:pt x="252" y="1176"/>
                    <a:pt x="297" y="1279"/>
                    <a:pt x="338" y="1378"/>
                  </a:cubicBezTo>
                  <a:cubicBezTo>
                    <a:pt x="365" y="1442"/>
                    <a:pt x="395" y="1504"/>
                    <a:pt x="440" y="1558"/>
                  </a:cubicBezTo>
                  <a:cubicBezTo>
                    <a:pt x="484" y="1623"/>
                    <a:pt x="535" y="1677"/>
                    <a:pt x="590" y="1735"/>
                  </a:cubicBezTo>
                  <a:cubicBezTo>
                    <a:pt x="674" y="1826"/>
                    <a:pt x="768" y="1913"/>
                    <a:pt x="846" y="2011"/>
                  </a:cubicBezTo>
                  <a:lnTo>
                    <a:pt x="846" y="2011"/>
                  </a:lnTo>
                  <a:lnTo>
                    <a:pt x="845" y="2012"/>
                  </a:lnTo>
                  <a:cubicBezTo>
                    <a:pt x="855" y="2023"/>
                    <a:pt x="861" y="2033"/>
                    <a:pt x="867" y="2045"/>
                  </a:cubicBezTo>
                  <a:lnTo>
                    <a:pt x="867" y="2045"/>
                  </a:lnTo>
                  <a:cubicBezTo>
                    <a:pt x="873" y="2067"/>
                    <a:pt x="877" y="2088"/>
                    <a:pt x="883" y="2110"/>
                  </a:cubicBezTo>
                  <a:lnTo>
                    <a:pt x="883" y="2110"/>
                  </a:lnTo>
                  <a:lnTo>
                    <a:pt x="883" y="2110"/>
                  </a:lnTo>
                  <a:cubicBezTo>
                    <a:pt x="886" y="2154"/>
                    <a:pt x="890" y="2200"/>
                    <a:pt x="890" y="2243"/>
                  </a:cubicBezTo>
                  <a:cubicBezTo>
                    <a:pt x="890" y="2318"/>
                    <a:pt x="883" y="2389"/>
                    <a:pt x="873" y="2465"/>
                  </a:cubicBezTo>
                  <a:cubicBezTo>
                    <a:pt x="835" y="2717"/>
                    <a:pt x="767" y="2965"/>
                    <a:pt x="692" y="3215"/>
                  </a:cubicBezTo>
                  <a:cubicBezTo>
                    <a:pt x="620" y="3467"/>
                    <a:pt x="546" y="3715"/>
                    <a:pt x="491" y="3971"/>
                  </a:cubicBezTo>
                  <a:cubicBezTo>
                    <a:pt x="464" y="4094"/>
                    <a:pt x="447" y="4217"/>
                    <a:pt x="433" y="4339"/>
                  </a:cubicBezTo>
                  <a:cubicBezTo>
                    <a:pt x="430" y="4380"/>
                    <a:pt x="430" y="4424"/>
                    <a:pt x="430" y="4465"/>
                  </a:cubicBezTo>
                  <a:cubicBezTo>
                    <a:pt x="430" y="4547"/>
                    <a:pt x="433" y="4629"/>
                    <a:pt x="440" y="4707"/>
                  </a:cubicBezTo>
                  <a:cubicBezTo>
                    <a:pt x="461" y="4966"/>
                    <a:pt x="511" y="5225"/>
                    <a:pt x="587" y="5474"/>
                  </a:cubicBezTo>
                  <a:cubicBezTo>
                    <a:pt x="733" y="5951"/>
                    <a:pt x="992" y="6394"/>
                    <a:pt x="1343" y="6748"/>
                  </a:cubicBezTo>
                  <a:cubicBezTo>
                    <a:pt x="1721" y="7127"/>
                    <a:pt x="2208" y="7379"/>
                    <a:pt x="2723" y="7512"/>
                  </a:cubicBezTo>
                  <a:cubicBezTo>
                    <a:pt x="2740" y="7515"/>
                    <a:pt x="2757" y="7515"/>
                    <a:pt x="2774" y="7515"/>
                  </a:cubicBezTo>
                  <a:cubicBezTo>
                    <a:pt x="2819" y="7515"/>
                    <a:pt x="2860" y="7501"/>
                    <a:pt x="2894" y="7478"/>
                  </a:cubicBezTo>
                  <a:cubicBezTo>
                    <a:pt x="2927" y="7451"/>
                    <a:pt x="2955" y="7416"/>
                    <a:pt x="2968" y="7372"/>
                  </a:cubicBezTo>
                  <a:cubicBezTo>
                    <a:pt x="2972" y="7355"/>
                    <a:pt x="2976" y="7338"/>
                    <a:pt x="2976" y="7321"/>
                  </a:cubicBezTo>
                  <a:cubicBezTo>
                    <a:pt x="2976" y="7276"/>
                    <a:pt x="2962" y="7232"/>
                    <a:pt x="2935" y="7198"/>
                  </a:cubicBezTo>
                  <a:cubicBezTo>
                    <a:pt x="2910" y="7164"/>
                    <a:pt x="2873" y="7137"/>
                    <a:pt x="2828" y="7127"/>
                  </a:cubicBezTo>
                  <a:cubicBezTo>
                    <a:pt x="2693" y="7090"/>
                    <a:pt x="2560" y="7050"/>
                    <a:pt x="2431" y="6998"/>
                  </a:cubicBezTo>
                  <a:lnTo>
                    <a:pt x="2431" y="6998"/>
                  </a:lnTo>
                  <a:cubicBezTo>
                    <a:pt x="2430" y="6998"/>
                    <a:pt x="2430" y="6998"/>
                    <a:pt x="2430" y="6997"/>
                  </a:cubicBezTo>
                  <a:lnTo>
                    <a:pt x="2430" y="6998"/>
                  </a:lnTo>
                  <a:lnTo>
                    <a:pt x="2430" y="6998"/>
                  </a:lnTo>
                  <a:cubicBezTo>
                    <a:pt x="2428" y="6997"/>
                    <a:pt x="2425" y="6996"/>
                    <a:pt x="2423" y="6995"/>
                  </a:cubicBezTo>
                  <a:lnTo>
                    <a:pt x="2423" y="6995"/>
                  </a:lnTo>
                  <a:lnTo>
                    <a:pt x="2424" y="6993"/>
                  </a:lnTo>
                  <a:cubicBezTo>
                    <a:pt x="2219" y="6905"/>
                    <a:pt x="2031" y="6800"/>
                    <a:pt x="1854" y="6666"/>
                  </a:cubicBezTo>
                  <a:cubicBezTo>
                    <a:pt x="1688" y="6534"/>
                    <a:pt x="1538" y="6381"/>
                    <a:pt x="1402" y="6215"/>
                  </a:cubicBezTo>
                  <a:lnTo>
                    <a:pt x="1402" y="6215"/>
                  </a:lnTo>
                  <a:lnTo>
                    <a:pt x="1404" y="6213"/>
                  </a:lnTo>
                  <a:cubicBezTo>
                    <a:pt x="1261" y="6023"/>
                    <a:pt x="1145" y="5818"/>
                    <a:pt x="1054" y="5600"/>
                  </a:cubicBezTo>
                  <a:lnTo>
                    <a:pt x="1054" y="5600"/>
                  </a:lnTo>
                  <a:lnTo>
                    <a:pt x="1052" y="5600"/>
                  </a:lnTo>
                  <a:lnTo>
                    <a:pt x="1052" y="5600"/>
                  </a:lnTo>
                  <a:cubicBezTo>
                    <a:pt x="963" y="5365"/>
                    <a:pt x="898" y="5122"/>
                    <a:pt x="859" y="4871"/>
                  </a:cubicBezTo>
                  <a:lnTo>
                    <a:pt x="859" y="4871"/>
                  </a:lnTo>
                  <a:lnTo>
                    <a:pt x="859" y="4871"/>
                  </a:lnTo>
                  <a:cubicBezTo>
                    <a:pt x="842" y="4758"/>
                    <a:pt x="835" y="4642"/>
                    <a:pt x="829" y="4523"/>
                  </a:cubicBezTo>
                  <a:lnTo>
                    <a:pt x="829" y="4475"/>
                  </a:lnTo>
                  <a:cubicBezTo>
                    <a:pt x="829" y="4401"/>
                    <a:pt x="835" y="4322"/>
                    <a:pt x="845" y="4247"/>
                  </a:cubicBezTo>
                  <a:cubicBezTo>
                    <a:pt x="886" y="3971"/>
                    <a:pt x="964" y="3701"/>
                    <a:pt x="1043" y="3429"/>
                  </a:cubicBezTo>
                  <a:cubicBezTo>
                    <a:pt x="1125" y="3160"/>
                    <a:pt x="1203" y="2887"/>
                    <a:pt x="1254" y="2608"/>
                  </a:cubicBezTo>
                  <a:cubicBezTo>
                    <a:pt x="1274" y="2482"/>
                    <a:pt x="1288" y="2359"/>
                    <a:pt x="1288" y="2229"/>
                  </a:cubicBezTo>
                  <a:lnTo>
                    <a:pt x="1288" y="2216"/>
                  </a:lnTo>
                  <a:cubicBezTo>
                    <a:pt x="1288" y="2151"/>
                    <a:pt x="1282" y="2090"/>
                    <a:pt x="1271" y="2029"/>
                  </a:cubicBezTo>
                  <a:cubicBezTo>
                    <a:pt x="1261" y="1977"/>
                    <a:pt x="1251" y="1919"/>
                    <a:pt x="1224" y="1865"/>
                  </a:cubicBezTo>
                  <a:lnTo>
                    <a:pt x="1224" y="1868"/>
                  </a:lnTo>
                  <a:cubicBezTo>
                    <a:pt x="1197" y="1814"/>
                    <a:pt x="1162" y="1766"/>
                    <a:pt x="1125" y="1725"/>
                  </a:cubicBezTo>
                  <a:cubicBezTo>
                    <a:pt x="1087" y="1681"/>
                    <a:pt x="1049" y="1640"/>
                    <a:pt x="1013" y="1603"/>
                  </a:cubicBezTo>
                  <a:cubicBezTo>
                    <a:pt x="927" y="1510"/>
                    <a:pt x="842" y="1425"/>
                    <a:pt x="767" y="1333"/>
                  </a:cubicBezTo>
                  <a:lnTo>
                    <a:pt x="766" y="1335"/>
                  </a:lnTo>
                  <a:lnTo>
                    <a:pt x="766" y="1335"/>
                  </a:lnTo>
                  <a:cubicBezTo>
                    <a:pt x="729" y="1280"/>
                    <a:pt x="702" y="1220"/>
                    <a:pt x="675" y="1156"/>
                  </a:cubicBezTo>
                  <a:lnTo>
                    <a:pt x="674" y="1156"/>
                  </a:lnTo>
                  <a:lnTo>
                    <a:pt x="674" y="1156"/>
                  </a:lnTo>
                  <a:cubicBezTo>
                    <a:pt x="673" y="1153"/>
                    <a:pt x="672" y="1150"/>
                    <a:pt x="670" y="1147"/>
                  </a:cubicBezTo>
                  <a:lnTo>
                    <a:pt x="670" y="1147"/>
                  </a:lnTo>
                  <a:cubicBezTo>
                    <a:pt x="608" y="987"/>
                    <a:pt x="565" y="825"/>
                    <a:pt x="525" y="659"/>
                  </a:cubicBezTo>
                  <a:cubicBezTo>
                    <a:pt x="484" y="488"/>
                    <a:pt x="443" y="318"/>
                    <a:pt x="392" y="148"/>
                  </a:cubicBezTo>
                  <a:cubicBezTo>
                    <a:pt x="379" y="107"/>
                    <a:pt x="354" y="69"/>
                    <a:pt x="321" y="41"/>
                  </a:cubicBezTo>
                  <a:cubicBezTo>
                    <a:pt x="286" y="17"/>
                    <a:pt x="245" y="0"/>
                    <a:pt x="201" y="0"/>
                  </a:cubicBezTo>
                  <a:close/>
                </a:path>
              </a:pathLst>
            </a:custGeom>
            <a:solidFill>
              <a:srgbClr val="303F46"/>
            </a:solidFill>
            <a:ln>
              <a:noFill/>
            </a:ln>
          </p:spPr>
          <p:txBody>
            <a:bodyPr spcFirstLastPara="1" wrap="square" lIns="97520" tIns="97520" rIns="97520" bIns="97520" anchor="ctr" anchorCtr="0">
              <a:noAutofit/>
            </a:bodyPr>
            <a:lstStyle/>
            <a:p>
              <a:endParaRPr sz="1920"/>
            </a:p>
          </p:txBody>
        </p:sp>
        <p:sp>
          <p:nvSpPr>
            <p:cNvPr id="120" name="Google Shape;2385;p49">
              <a:extLst>
                <a:ext uri="{FF2B5EF4-FFF2-40B4-BE49-F238E27FC236}">
                  <a16:creationId xmlns:a16="http://schemas.microsoft.com/office/drawing/2014/main" id="{872D243A-3E4F-43C5-8CA0-AB9C2266A0FD}"/>
                </a:ext>
              </a:extLst>
            </p:cNvPr>
            <p:cNvSpPr/>
            <p:nvPr/>
          </p:nvSpPr>
          <p:spPr>
            <a:xfrm>
              <a:off x="5212225" y="3808850"/>
              <a:ext cx="31900" cy="62725"/>
            </a:xfrm>
            <a:custGeom>
              <a:avLst/>
              <a:gdLst/>
              <a:ahLst/>
              <a:cxnLst/>
              <a:rect l="l" t="t" r="r" b="b"/>
              <a:pathLst>
                <a:path w="1276" h="2509" extrusionOk="0">
                  <a:moveTo>
                    <a:pt x="174" y="0"/>
                  </a:moveTo>
                  <a:cubicBezTo>
                    <a:pt x="130" y="0"/>
                    <a:pt x="89" y="17"/>
                    <a:pt x="62" y="48"/>
                  </a:cubicBezTo>
                  <a:cubicBezTo>
                    <a:pt x="28" y="79"/>
                    <a:pt x="21" y="116"/>
                    <a:pt x="14" y="156"/>
                  </a:cubicBezTo>
                  <a:cubicBezTo>
                    <a:pt x="1" y="259"/>
                    <a:pt x="1" y="354"/>
                    <a:pt x="4" y="457"/>
                  </a:cubicBezTo>
                  <a:cubicBezTo>
                    <a:pt x="7" y="552"/>
                    <a:pt x="25" y="651"/>
                    <a:pt x="42" y="743"/>
                  </a:cubicBezTo>
                  <a:cubicBezTo>
                    <a:pt x="86" y="958"/>
                    <a:pt x="171" y="1162"/>
                    <a:pt x="267" y="1356"/>
                  </a:cubicBezTo>
                  <a:cubicBezTo>
                    <a:pt x="451" y="1738"/>
                    <a:pt x="709" y="2083"/>
                    <a:pt x="951" y="2430"/>
                  </a:cubicBezTo>
                  <a:cubicBezTo>
                    <a:pt x="975" y="2464"/>
                    <a:pt x="1003" y="2492"/>
                    <a:pt x="1047" y="2501"/>
                  </a:cubicBezTo>
                  <a:cubicBezTo>
                    <a:pt x="1061" y="2506"/>
                    <a:pt x="1076" y="2509"/>
                    <a:pt x="1091" y="2509"/>
                  </a:cubicBezTo>
                  <a:cubicBezTo>
                    <a:pt x="1118" y="2509"/>
                    <a:pt x="1144" y="2501"/>
                    <a:pt x="1166" y="2488"/>
                  </a:cubicBezTo>
                  <a:cubicBezTo>
                    <a:pt x="1238" y="2447"/>
                    <a:pt x="1275" y="2341"/>
                    <a:pt x="1224" y="2270"/>
                  </a:cubicBezTo>
                  <a:cubicBezTo>
                    <a:pt x="951" y="1881"/>
                    <a:pt x="672" y="1496"/>
                    <a:pt x="478" y="1064"/>
                  </a:cubicBezTo>
                  <a:cubicBezTo>
                    <a:pt x="410" y="897"/>
                    <a:pt x="358" y="726"/>
                    <a:pt x="328" y="552"/>
                  </a:cubicBezTo>
                  <a:cubicBezTo>
                    <a:pt x="314" y="419"/>
                    <a:pt x="314" y="290"/>
                    <a:pt x="331" y="156"/>
                  </a:cubicBezTo>
                  <a:cubicBezTo>
                    <a:pt x="338" y="120"/>
                    <a:pt x="314" y="71"/>
                    <a:pt x="284" y="48"/>
                  </a:cubicBezTo>
                  <a:cubicBezTo>
                    <a:pt x="256" y="17"/>
                    <a:pt x="215" y="0"/>
                    <a:pt x="174" y="0"/>
                  </a:cubicBezTo>
                  <a:close/>
                </a:path>
              </a:pathLst>
            </a:custGeom>
            <a:solidFill>
              <a:srgbClr val="303F46"/>
            </a:solidFill>
            <a:ln>
              <a:noFill/>
            </a:ln>
          </p:spPr>
          <p:txBody>
            <a:bodyPr spcFirstLastPara="1" wrap="square" lIns="97520" tIns="97520" rIns="97520" bIns="97520" anchor="ctr" anchorCtr="0">
              <a:noAutofit/>
            </a:bodyPr>
            <a:lstStyle/>
            <a:p>
              <a:endParaRPr sz="1920"/>
            </a:p>
          </p:txBody>
        </p:sp>
        <p:sp>
          <p:nvSpPr>
            <p:cNvPr id="121" name="Google Shape;2386;p49">
              <a:extLst>
                <a:ext uri="{FF2B5EF4-FFF2-40B4-BE49-F238E27FC236}">
                  <a16:creationId xmlns:a16="http://schemas.microsoft.com/office/drawing/2014/main" id="{8C978210-F28E-448B-96EF-DFAFB51FBE0B}"/>
                </a:ext>
              </a:extLst>
            </p:cNvPr>
            <p:cNvSpPr/>
            <p:nvPr/>
          </p:nvSpPr>
          <p:spPr>
            <a:xfrm>
              <a:off x="5211200" y="3807825"/>
              <a:ext cx="33275" cy="64750"/>
            </a:xfrm>
            <a:custGeom>
              <a:avLst/>
              <a:gdLst/>
              <a:ahLst/>
              <a:cxnLst/>
              <a:rect l="l" t="t" r="r" b="b"/>
              <a:pathLst>
                <a:path w="1331" h="2590" extrusionOk="0">
                  <a:moveTo>
                    <a:pt x="215" y="82"/>
                  </a:moveTo>
                  <a:cubicBezTo>
                    <a:pt x="246" y="82"/>
                    <a:pt x="273" y="95"/>
                    <a:pt x="297" y="116"/>
                  </a:cubicBezTo>
                  <a:cubicBezTo>
                    <a:pt x="308" y="126"/>
                    <a:pt x="318" y="136"/>
                    <a:pt x="325" y="150"/>
                  </a:cubicBezTo>
                  <a:cubicBezTo>
                    <a:pt x="328" y="164"/>
                    <a:pt x="335" y="181"/>
                    <a:pt x="335" y="191"/>
                  </a:cubicBezTo>
                  <a:lnTo>
                    <a:pt x="331" y="194"/>
                  </a:lnTo>
                  <a:cubicBezTo>
                    <a:pt x="325" y="266"/>
                    <a:pt x="318" y="334"/>
                    <a:pt x="318" y="406"/>
                  </a:cubicBezTo>
                  <a:cubicBezTo>
                    <a:pt x="318" y="471"/>
                    <a:pt x="321" y="532"/>
                    <a:pt x="328" y="597"/>
                  </a:cubicBezTo>
                  <a:lnTo>
                    <a:pt x="331" y="597"/>
                  </a:lnTo>
                  <a:lnTo>
                    <a:pt x="331" y="600"/>
                  </a:lnTo>
                  <a:cubicBezTo>
                    <a:pt x="358" y="777"/>
                    <a:pt x="413" y="951"/>
                    <a:pt x="481" y="1118"/>
                  </a:cubicBezTo>
                  <a:lnTo>
                    <a:pt x="481" y="1122"/>
                  </a:lnTo>
                  <a:cubicBezTo>
                    <a:pt x="483" y="1125"/>
                    <a:pt x="484" y="1128"/>
                    <a:pt x="485" y="1131"/>
                  </a:cubicBezTo>
                  <a:lnTo>
                    <a:pt x="485" y="1131"/>
                  </a:lnTo>
                  <a:lnTo>
                    <a:pt x="484" y="1132"/>
                  </a:lnTo>
                  <a:cubicBezTo>
                    <a:pt x="485" y="1132"/>
                    <a:pt x="486" y="1133"/>
                    <a:pt x="487" y="1134"/>
                  </a:cubicBezTo>
                  <a:lnTo>
                    <a:pt x="487" y="1134"/>
                  </a:lnTo>
                  <a:cubicBezTo>
                    <a:pt x="684" y="1568"/>
                    <a:pt x="964" y="1950"/>
                    <a:pt x="1231" y="2335"/>
                  </a:cubicBezTo>
                  <a:lnTo>
                    <a:pt x="1232" y="2334"/>
                  </a:lnTo>
                  <a:lnTo>
                    <a:pt x="1232" y="2334"/>
                  </a:lnTo>
                  <a:cubicBezTo>
                    <a:pt x="1242" y="2350"/>
                    <a:pt x="1248" y="2366"/>
                    <a:pt x="1248" y="2385"/>
                  </a:cubicBezTo>
                  <a:cubicBezTo>
                    <a:pt x="1248" y="2406"/>
                    <a:pt x="1241" y="2430"/>
                    <a:pt x="1231" y="2447"/>
                  </a:cubicBezTo>
                  <a:cubicBezTo>
                    <a:pt x="1220" y="2467"/>
                    <a:pt x="1204" y="2481"/>
                    <a:pt x="1187" y="2492"/>
                  </a:cubicBezTo>
                  <a:cubicBezTo>
                    <a:pt x="1170" y="2502"/>
                    <a:pt x="1149" y="2508"/>
                    <a:pt x="1129" y="2508"/>
                  </a:cubicBezTo>
                  <a:cubicBezTo>
                    <a:pt x="1118" y="2508"/>
                    <a:pt x="1108" y="2505"/>
                    <a:pt x="1098" y="2505"/>
                  </a:cubicBezTo>
                  <a:lnTo>
                    <a:pt x="1098" y="2502"/>
                  </a:lnTo>
                  <a:cubicBezTo>
                    <a:pt x="1081" y="2498"/>
                    <a:pt x="1071" y="2492"/>
                    <a:pt x="1057" y="2484"/>
                  </a:cubicBezTo>
                  <a:cubicBezTo>
                    <a:pt x="1047" y="2475"/>
                    <a:pt x="1036" y="2461"/>
                    <a:pt x="1027" y="2447"/>
                  </a:cubicBezTo>
                  <a:cubicBezTo>
                    <a:pt x="781" y="2099"/>
                    <a:pt x="525" y="1759"/>
                    <a:pt x="345" y="1380"/>
                  </a:cubicBezTo>
                  <a:cubicBezTo>
                    <a:pt x="250" y="1186"/>
                    <a:pt x="165" y="985"/>
                    <a:pt x="124" y="777"/>
                  </a:cubicBezTo>
                  <a:cubicBezTo>
                    <a:pt x="106" y="685"/>
                    <a:pt x="89" y="590"/>
                    <a:pt x="86" y="494"/>
                  </a:cubicBezTo>
                  <a:cubicBezTo>
                    <a:pt x="83" y="467"/>
                    <a:pt x="83" y="443"/>
                    <a:pt x="83" y="416"/>
                  </a:cubicBezTo>
                  <a:cubicBezTo>
                    <a:pt x="83" y="345"/>
                    <a:pt x="86" y="276"/>
                    <a:pt x="96" y="205"/>
                  </a:cubicBezTo>
                  <a:cubicBezTo>
                    <a:pt x="100" y="184"/>
                    <a:pt x="103" y="167"/>
                    <a:pt x="106" y="153"/>
                  </a:cubicBezTo>
                  <a:cubicBezTo>
                    <a:pt x="113" y="140"/>
                    <a:pt x="120" y="130"/>
                    <a:pt x="130" y="116"/>
                  </a:cubicBezTo>
                  <a:cubicBezTo>
                    <a:pt x="154" y="95"/>
                    <a:pt x="185" y="82"/>
                    <a:pt x="215" y="82"/>
                  </a:cubicBezTo>
                  <a:close/>
                  <a:moveTo>
                    <a:pt x="215" y="0"/>
                  </a:moveTo>
                  <a:cubicBezTo>
                    <a:pt x="161" y="0"/>
                    <a:pt x="110" y="21"/>
                    <a:pt x="72" y="58"/>
                  </a:cubicBezTo>
                  <a:cubicBezTo>
                    <a:pt x="52" y="79"/>
                    <a:pt x="39" y="103"/>
                    <a:pt x="31" y="126"/>
                  </a:cubicBezTo>
                  <a:cubicBezTo>
                    <a:pt x="21" y="147"/>
                    <a:pt x="18" y="170"/>
                    <a:pt x="14" y="194"/>
                  </a:cubicBezTo>
                  <a:cubicBezTo>
                    <a:pt x="4" y="269"/>
                    <a:pt x="1" y="341"/>
                    <a:pt x="1" y="416"/>
                  </a:cubicBezTo>
                  <a:cubicBezTo>
                    <a:pt x="1" y="443"/>
                    <a:pt x="1" y="471"/>
                    <a:pt x="4" y="498"/>
                  </a:cubicBezTo>
                  <a:cubicBezTo>
                    <a:pt x="8" y="600"/>
                    <a:pt x="25" y="699"/>
                    <a:pt x="45" y="795"/>
                  </a:cubicBezTo>
                  <a:cubicBezTo>
                    <a:pt x="89" y="1012"/>
                    <a:pt x="178" y="1220"/>
                    <a:pt x="270" y="1415"/>
                  </a:cubicBezTo>
                  <a:cubicBezTo>
                    <a:pt x="457" y="1803"/>
                    <a:pt x="717" y="2147"/>
                    <a:pt x="959" y="2495"/>
                  </a:cubicBezTo>
                  <a:cubicBezTo>
                    <a:pt x="972" y="2515"/>
                    <a:pt x="989" y="2533"/>
                    <a:pt x="1006" y="2546"/>
                  </a:cubicBezTo>
                  <a:cubicBezTo>
                    <a:pt x="1026" y="2562"/>
                    <a:pt x="1049" y="2576"/>
                    <a:pt x="1074" y="2583"/>
                  </a:cubicBezTo>
                  <a:lnTo>
                    <a:pt x="1074" y="2583"/>
                  </a:lnTo>
                  <a:lnTo>
                    <a:pt x="1074" y="2583"/>
                  </a:lnTo>
                  <a:cubicBezTo>
                    <a:pt x="1095" y="2587"/>
                    <a:pt x="1112" y="2590"/>
                    <a:pt x="1129" y="2590"/>
                  </a:cubicBezTo>
                  <a:cubicBezTo>
                    <a:pt x="1167" y="2590"/>
                    <a:pt x="1200" y="2580"/>
                    <a:pt x="1228" y="2563"/>
                  </a:cubicBezTo>
                  <a:cubicBezTo>
                    <a:pt x="1261" y="2546"/>
                    <a:pt x="1286" y="2519"/>
                    <a:pt x="1302" y="2488"/>
                  </a:cubicBezTo>
                  <a:cubicBezTo>
                    <a:pt x="1319" y="2457"/>
                    <a:pt x="1330" y="2423"/>
                    <a:pt x="1330" y="2385"/>
                  </a:cubicBezTo>
                  <a:cubicBezTo>
                    <a:pt x="1330" y="2352"/>
                    <a:pt x="1319" y="2317"/>
                    <a:pt x="1299" y="2287"/>
                  </a:cubicBezTo>
                  <a:cubicBezTo>
                    <a:pt x="1033" y="1908"/>
                    <a:pt x="760" y="1535"/>
                    <a:pt x="570" y="1118"/>
                  </a:cubicBezTo>
                  <a:lnTo>
                    <a:pt x="570" y="1118"/>
                  </a:lnTo>
                  <a:lnTo>
                    <a:pt x="570" y="1118"/>
                  </a:lnTo>
                  <a:cubicBezTo>
                    <a:pt x="570" y="1117"/>
                    <a:pt x="569" y="1116"/>
                    <a:pt x="569" y="1116"/>
                  </a:cubicBezTo>
                  <a:lnTo>
                    <a:pt x="569" y="1116"/>
                  </a:lnTo>
                  <a:cubicBezTo>
                    <a:pt x="566" y="1109"/>
                    <a:pt x="563" y="1103"/>
                    <a:pt x="561" y="1097"/>
                  </a:cubicBezTo>
                  <a:lnTo>
                    <a:pt x="561" y="1097"/>
                  </a:lnTo>
                  <a:cubicBezTo>
                    <a:pt x="560" y="1096"/>
                    <a:pt x="560" y="1095"/>
                    <a:pt x="560" y="1094"/>
                  </a:cubicBezTo>
                  <a:lnTo>
                    <a:pt x="559" y="1094"/>
                  </a:lnTo>
                  <a:lnTo>
                    <a:pt x="559" y="1094"/>
                  </a:lnTo>
                  <a:cubicBezTo>
                    <a:pt x="558" y="1092"/>
                    <a:pt x="557" y="1090"/>
                    <a:pt x="556" y="1087"/>
                  </a:cubicBezTo>
                  <a:cubicBezTo>
                    <a:pt x="488" y="924"/>
                    <a:pt x="440" y="757"/>
                    <a:pt x="410" y="586"/>
                  </a:cubicBezTo>
                  <a:cubicBezTo>
                    <a:pt x="409" y="576"/>
                    <a:pt x="408" y="566"/>
                    <a:pt x="407" y="556"/>
                  </a:cubicBezTo>
                  <a:lnTo>
                    <a:pt x="407" y="556"/>
                  </a:lnTo>
                  <a:lnTo>
                    <a:pt x="407" y="549"/>
                  </a:lnTo>
                  <a:lnTo>
                    <a:pt x="406" y="549"/>
                  </a:lnTo>
                  <a:lnTo>
                    <a:pt x="406" y="549"/>
                  </a:lnTo>
                  <a:cubicBezTo>
                    <a:pt x="401" y="501"/>
                    <a:pt x="399" y="455"/>
                    <a:pt x="399" y="406"/>
                  </a:cubicBezTo>
                  <a:cubicBezTo>
                    <a:pt x="399" y="337"/>
                    <a:pt x="407" y="273"/>
                    <a:pt x="413" y="205"/>
                  </a:cubicBezTo>
                  <a:cubicBezTo>
                    <a:pt x="413" y="197"/>
                    <a:pt x="416" y="194"/>
                    <a:pt x="416" y="191"/>
                  </a:cubicBezTo>
                  <a:cubicBezTo>
                    <a:pt x="413" y="164"/>
                    <a:pt x="407" y="136"/>
                    <a:pt x="396" y="116"/>
                  </a:cubicBezTo>
                  <a:cubicBezTo>
                    <a:pt x="386" y="92"/>
                    <a:pt x="372" y="75"/>
                    <a:pt x="355" y="58"/>
                  </a:cubicBezTo>
                  <a:cubicBezTo>
                    <a:pt x="318" y="21"/>
                    <a:pt x="270" y="0"/>
                    <a:pt x="215" y="0"/>
                  </a:cubicBezTo>
                  <a:close/>
                </a:path>
              </a:pathLst>
            </a:custGeom>
            <a:solidFill>
              <a:srgbClr val="303F46"/>
            </a:solidFill>
            <a:ln>
              <a:noFill/>
            </a:ln>
          </p:spPr>
          <p:txBody>
            <a:bodyPr spcFirstLastPara="1" wrap="square" lIns="97520" tIns="97520" rIns="97520" bIns="97520" anchor="ctr" anchorCtr="0">
              <a:noAutofit/>
            </a:bodyPr>
            <a:lstStyle/>
            <a:p>
              <a:endParaRPr sz="1920"/>
            </a:p>
          </p:txBody>
        </p:sp>
      </p:grpSp>
      <p:pic>
        <p:nvPicPr>
          <p:cNvPr id="122" name="Picture 24">
            <a:extLst>
              <a:ext uri="{FF2B5EF4-FFF2-40B4-BE49-F238E27FC236}">
                <a16:creationId xmlns:a16="http://schemas.microsoft.com/office/drawing/2014/main" id="{FC74B81B-6FA6-4AF0-B5B4-1D8D2C395F7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7220670" y="6813385"/>
            <a:ext cx="2505749" cy="2702832"/>
          </a:xfrm>
          <a:prstGeom prst="rect">
            <a:avLst/>
          </a:prstGeom>
        </p:spPr>
      </p:pic>
      <p:pic>
        <p:nvPicPr>
          <p:cNvPr id="123" name="图片 44037" descr="1-34">
            <a:extLst>
              <a:ext uri="{FF2B5EF4-FFF2-40B4-BE49-F238E27FC236}">
                <a16:creationId xmlns:a16="http://schemas.microsoft.com/office/drawing/2014/main" id="{A8190389-AAF2-4792-835F-A97358A9437C}"/>
              </a:ext>
            </a:extLst>
          </p:cNvPr>
          <p:cNvPicPr>
            <a:picLocks noChangeAspect="1"/>
          </p:cNvPicPr>
          <p:nvPr/>
        </p:nvPicPr>
        <p:blipFill>
          <a:blip r:embed="rId7"/>
          <a:stretch>
            <a:fillRect/>
          </a:stretch>
        </p:blipFill>
        <p:spPr>
          <a:xfrm>
            <a:off x="12939846" y="-347678"/>
            <a:ext cx="3705200" cy="3924818"/>
          </a:xfrm>
          <a:prstGeom prst="rect">
            <a:avLst/>
          </a:prstGeom>
          <a:noFill/>
          <a:ln w="9525">
            <a:noFill/>
          </a:ln>
        </p:spPr>
      </p:pic>
    </p:spTree>
  </p:cSld>
  <p:clrMapOvr>
    <a:masterClrMapping/>
  </p:clrMapOvr>
  <p:transition spd="slow" advClick="0">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9158"/>
                                        </p:tgtEl>
                                        <p:attrNameLst>
                                          <p:attrName>style.visibility</p:attrName>
                                        </p:attrNameLst>
                                      </p:cBhvr>
                                      <p:to>
                                        <p:strVal val="visible"/>
                                      </p:to>
                                    </p:set>
                                    <p:animEffect transition="in" filter="fade">
                                      <p:cBhvr>
                                        <p:cTn id="7" dur="1000"/>
                                        <p:tgtEl>
                                          <p:spTgt spid="49158"/>
                                        </p:tgtEl>
                                      </p:cBhvr>
                                    </p:animEffect>
                                    <p:anim calcmode="lin" valueType="num">
                                      <p:cBhvr>
                                        <p:cTn id="8" dur="1000" fill="hold"/>
                                        <p:tgtEl>
                                          <p:spTgt spid="49158"/>
                                        </p:tgtEl>
                                        <p:attrNameLst>
                                          <p:attrName>ppt_x</p:attrName>
                                        </p:attrNameLst>
                                      </p:cBhvr>
                                      <p:tavLst>
                                        <p:tav tm="0">
                                          <p:val>
                                            <p:strVal val="#ppt_x"/>
                                          </p:val>
                                        </p:tav>
                                        <p:tav tm="100000">
                                          <p:val>
                                            <p:strVal val="#ppt_x"/>
                                          </p:val>
                                        </p:tav>
                                      </p:tavLst>
                                    </p:anim>
                                    <p:anim calcmode="lin" valueType="num">
                                      <p:cBhvr>
                                        <p:cTn id="9" dur="1000" fill="hold"/>
                                        <p:tgtEl>
                                          <p:spTgt spid="4915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49157"/>
                                        </p:tgtEl>
                                        <p:attrNameLst>
                                          <p:attrName>style.visibility</p:attrName>
                                        </p:attrNameLst>
                                      </p:cBhvr>
                                      <p:to>
                                        <p:strVal val="visible"/>
                                      </p:to>
                                    </p:set>
                                    <p:animEffect transition="in" filter="fade">
                                      <p:cBhvr>
                                        <p:cTn id="13" dur="1000"/>
                                        <p:tgtEl>
                                          <p:spTgt spid="49157"/>
                                        </p:tgtEl>
                                      </p:cBhvr>
                                    </p:animEffect>
                                    <p:anim calcmode="lin" valueType="num">
                                      <p:cBhvr>
                                        <p:cTn id="14" dur="1000" fill="hold"/>
                                        <p:tgtEl>
                                          <p:spTgt spid="49157"/>
                                        </p:tgtEl>
                                        <p:attrNameLst>
                                          <p:attrName>ppt_x</p:attrName>
                                        </p:attrNameLst>
                                      </p:cBhvr>
                                      <p:tavLst>
                                        <p:tav tm="0">
                                          <p:val>
                                            <p:strVal val="#ppt_x"/>
                                          </p:val>
                                        </p:tav>
                                        <p:tav tm="100000">
                                          <p:val>
                                            <p:strVal val="#ppt_x"/>
                                          </p:val>
                                        </p:tav>
                                      </p:tavLst>
                                    </p:anim>
                                    <p:anim calcmode="lin" valueType="num">
                                      <p:cBhvr>
                                        <p:cTn id="15" dur="1000" fill="hold"/>
                                        <p:tgtEl>
                                          <p:spTgt spid="49157"/>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52"/>
                                        </p:tgtEl>
                                        <p:attrNameLst>
                                          <p:attrName>style.visibility</p:attrName>
                                        </p:attrNameLst>
                                      </p:cBhvr>
                                      <p:to>
                                        <p:strVal val="visible"/>
                                      </p:to>
                                    </p:set>
                                    <p:animEffect transition="in" filter="barn(inVertical)">
                                      <p:cBhvr>
                                        <p:cTn id="20" dur="500"/>
                                        <p:tgtEl>
                                          <p:spTgt spid="52"/>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80"/>
                                        </p:tgtEl>
                                        <p:attrNameLst>
                                          <p:attrName>style.visibility</p:attrName>
                                        </p:attrNameLst>
                                      </p:cBhvr>
                                      <p:to>
                                        <p:strVal val="visible"/>
                                      </p:to>
                                    </p:set>
                                    <p:animEffect transition="in" filter="barn(inVertical)">
                                      <p:cBhvr>
                                        <p:cTn id="25" dur="500"/>
                                        <p:tgtEl>
                                          <p:spTgt spid="80"/>
                                        </p:tgtEl>
                                      </p:cBhvr>
                                    </p:animEffect>
                                  </p:childTnLst>
                                </p:cTn>
                              </p:par>
                              <p:par>
                                <p:cTn id="26" presetID="16" presetClass="entr" presetSubtype="21" fill="hold" nodeType="with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barn(inVertical)">
                                      <p:cBhvr>
                                        <p:cTn id="28" dur="500"/>
                                        <p:tgtEl>
                                          <p:spTgt spid="7"/>
                                        </p:tgtEl>
                                      </p:cBhvr>
                                    </p:animEffect>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53"/>
                                        </p:tgtEl>
                                        <p:attrNameLst>
                                          <p:attrName>style.visibility</p:attrName>
                                        </p:attrNameLst>
                                      </p:cBhvr>
                                      <p:to>
                                        <p:strVal val="visible"/>
                                      </p:to>
                                    </p:set>
                                    <p:anim calcmode="lin" valueType="num">
                                      <p:cBhvr additive="base">
                                        <p:cTn id="33" dur="500" fill="hold"/>
                                        <p:tgtEl>
                                          <p:spTgt spid="53"/>
                                        </p:tgtEl>
                                        <p:attrNameLst>
                                          <p:attrName>ppt_x</p:attrName>
                                        </p:attrNameLst>
                                      </p:cBhvr>
                                      <p:tavLst>
                                        <p:tav tm="0">
                                          <p:val>
                                            <p:strVal val="#ppt_x"/>
                                          </p:val>
                                        </p:tav>
                                        <p:tav tm="100000">
                                          <p:val>
                                            <p:strVal val="#ppt_x"/>
                                          </p:val>
                                        </p:tav>
                                      </p:tavLst>
                                    </p:anim>
                                    <p:anim calcmode="lin" valueType="num">
                                      <p:cBhvr additive="base">
                                        <p:cTn id="34" dur="500" fill="hold"/>
                                        <p:tgtEl>
                                          <p:spTgt spid="53"/>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59"/>
                                        </p:tgtEl>
                                        <p:attrNameLst>
                                          <p:attrName>style.visibility</p:attrName>
                                        </p:attrNameLst>
                                      </p:cBhvr>
                                      <p:to>
                                        <p:strVal val="visible"/>
                                      </p:to>
                                    </p:set>
                                    <p:anim calcmode="lin" valueType="num">
                                      <p:cBhvr additive="base">
                                        <p:cTn id="37" dur="500" fill="hold"/>
                                        <p:tgtEl>
                                          <p:spTgt spid="59"/>
                                        </p:tgtEl>
                                        <p:attrNameLst>
                                          <p:attrName>ppt_x</p:attrName>
                                        </p:attrNameLst>
                                      </p:cBhvr>
                                      <p:tavLst>
                                        <p:tav tm="0">
                                          <p:val>
                                            <p:strVal val="#ppt_x"/>
                                          </p:val>
                                        </p:tav>
                                        <p:tav tm="100000">
                                          <p:val>
                                            <p:strVal val="#ppt_x"/>
                                          </p:val>
                                        </p:tav>
                                      </p:tavLst>
                                    </p:anim>
                                    <p:anim calcmode="lin" valueType="num">
                                      <p:cBhvr additive="base">
                                        <p:cTn id="38" dur="500" fill="hold"/>
                                        <p:tgtEl>
                                          <p:spTgt spid="59"/>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61"/>
                                        </p:tgtEl>
                                        <p:attrNameLst>
                                          <p:attrName>style.visibility</p:attrName>
                                        </p:attrNameLst>
                                      </p:cBhvr>
                                      <p:to>
                                        <p:strVal val="visible"/>
                                      </p:to>
                                    </p:set>
                                    <p:anim calcmode="lin" valueType="num">
                                      <p:cBhvr additive="base">
                                        <p:cTn id="43" dur="500" fill="hold"/>
                                        <p:tgtEl>
                                          <p:spTgt spid="61"/>
                                        </p:tgtEl>
                                        <p:attrNameLst>
                                          <p:attrName>ppt_x</p:attrName>
                                        </p:attrNameLst>
                                      </p:cBhvr>
                                      <p:tavLst>
                                        <p:tav tm="0">
                                          <p:val>
                                            <p:strVal val="#ppt_x"/>
                                          </p:val>
                                        </p:tav>
                                        <p:tav tm="100000">
                                          <p:val>
                                            <p:strVal val="#ppt_x"/>
                                          </p:val>
                                        </p:tav>
                                      </p:tavLst>
                                    </p:anim>
                                    <p:anim calcmode="lin" valueType="num">
                                      <p:cBhvr additive="base">
                                        <p:cTn id="44" dur="500" fill="hold"/>
                                        <p:tgtEl>
                                          <p:spTgt spid="61"/>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69"/>
                                        </p:tgtEl>
                                        <p:attrNameLst>
                                          <p:attrName>style.visibility</p:attrName>
                                        </p:attrNameLst>
                                      </p:cBhvr>
                                      <p:to>
                                        <p:strVal val="visible"/>
                                      </p:to>
                                    </p:set>
                                    <p:anim calcmode="lin" valueType="num">
                                      <p:cBhvr additive="base">
                                        <p:cTn id="47" dur="500" fill="hold"/>
                                        <p:tgtEl>
                                          <p:spTgt spid="69"/>
                                        </p:tgtEl>
                                        <p:attrNameLst>
                                          <p:attrName>ppt_x</p:attrName>
                                        </p:attrNameLst>
                                      </p:cBhvr>
                                      <p:tavLst>
                                        <p:tav tm="0">
                                          <p:val>
                                            <p:strVal val="#ppt_x"/>
                                          </p:val>
                                        </p:tav>
                                        <p:tav tm="100000">
                                          <p:val>
                                            <p:strVal val="#ppt_x"/>
                                          </p:val>
                                        </p:tav>
                                      </p:tavLst>
                                    </p:anim>
                                    <p:anim calcmode="lin" valueType="num">
                                      <p:cBhvr additive="base">
                                        <p:cTn id="48" dur="500" fill="hold"/>
                                        <p:tgtEl>
                                          <p:spTgt spid="69"/>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nodeType="clickEffect">
                                  <p:stCondLst>
                                    <p:cond delay="0"/>
                                  </p:stCondLst>
                                  <p:childTnLst>
                                    <p:set>
                                      <p:cBhvr>
                                        <p:cTn id="52" dur="1" fill="hold">
                                          <p:stCondLst>
                                            <p:cond delay="0"/>
                                          </p:stCondLst>
                                        </p:cTn>
                                        <p:tgtEl>
                                          <p:spTgt spid="70"/>
                                        </p:tgtEl>
                                        <p:attrNameLst>
                                          <p:attrName>style.visibility</p:attrName>
                                        </p:attrNameLst>
                                      </p:cBhvr>
                                      <p:to>
                                        <p:strVal val="visible"/>
                                      </p:to>
                                    </p:set>
                                    <p:anim calcmode="lin" valueType="num">
                                      <p:cBhvr additive="base">
                                        <p:cTn id="53" dur="500" fill="hold"/>
                                        <p:tgtEl>
                                          <p:spTgt spid="70"/>
                                        </p:tgtEl>
                                        <p:attrNameLst>
                                          <p:attrName>ppt_x</p:attrName>
                                        </p:attrNameLst>
                                      </p:cBhvr>
                                      <p:tavLst>
                                        <p:tav tm="0">
                                          <p:val>
                                            <p:strVal val="#ppt_x"/>
                                          </p:val>
                                        </p:tav>
                                        <p:tav tm="100000">
                                          <p:val>
                                            <p:strVal val="#ppt_x"/>
                                          </p:val>
                                        </p:tav>
                                      </p:tavLst>
                                    </p:anim>
                                    <p:anim calcmode="lin" valueType="num">
                                      <p:cBhvr additive="base">
                                        <p:cTn id="54" dur="500" fill="hold"/>
                                        <p:tgtEl>
                                          <p:spTgt spid="70"/>
                                        </p:tgtEl>
                                        <p:attrNameLst>
                                          <p:attrName>ppt_y</p:attrName>
                                        </p:attrNameLst>
                                      </p:cBhvr>
                                      <p:tavLst>
                                        <p:tav tm="0">
                                          <p:val>
                                            <p:strVal val="1+#ppt_h/2"/>
                                          </p:val>
                                        </p:tav>
                                        <p:tav tm="100000">
                                          <p:val>
                                            <p:strVal val="#ppt_y"/>
                                          </p:val>
                                        </p:tav>
                                      </p:tavLst>
                                    </p:anim>
                                  </p:childTnLst>
                                </p:cTn>
                              </p:par>
                              <p:par>
                                <p:cTn id="55" presetID="2" presetClass="entr" presetSubtype="4" fill="hold" grpId="0" nodeType="withEffect">
                                  <p:stCondLst>
                                    <p:cond delay="0"/>
                                  </p:stCondLst>
                                  <p:childTnLst>
                                    <p:set>
                                      <p:cBhvr>
                                        <p:cTn id="56" dur="1" fill="hold">
                                          <p:stCondLst>
                                            <p:cond delay="0"/>
                                          </p:stCondLst>
                                        </p:cTn>
                                        <p:tgtEl>
                                          <p:spTgt spid="74"/>
                                        </p:tgtEl>
                                        <p:attrNameLst>
                                          <p:attrName>style.visibility</p:attrName>
                                        </p:attrNameLst>
                                      </p:cBhvr>
                                      <p:to>
                                        <p:strVal val="visible"/>
                                      </p:to>
                                    </p:set>
                                    <p:anim calcmode="lin" valueType="num">
                                      <p:cBhvr additive="base">
                                        <p:cTn id="57" dur="500" fill="hold"/>
                                        <p:tgtEl>
                                          <p:spTgt spid="74"/>
                                        </p:tgtEl>
                                        <p:attrNameLst>
                                          <p:attrName>ppt_x</p:attrName>
                                        </p:attrNameLst>
                                      </p:cBhvr>
                                      <p:tavLst>
                                        <p:tav tm="0">
                                          <p:val>
                                            <p:strVal val="#ppt_x"/>
                                          </p:val>
                                        </p:tav>
                                        <p:tav tm="100000">
                                          <p:val>
                                            <p:strVal val="#ppt_x"/>
                                          </p:val>
                                        </p:tav>
                                      </p:tavLst>
                                    </p:anim>
                                    <p:anim calcmode="lin" valueType="num">
                                      <p:cBhvr additive="base">
                                        <p:cTn id="58" dur="500" fill="hold"/>
                                        <p:tgtEl>
                                          <p:spTgt spid="74"/>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nodeType="clickEffect">
                                  <p:stCondLst>
                                    <p:cond delay="0"/>
                                  </p:stCondLst>
                                  <p:childTnLst>
                                    <p:set>
                                      <p:cBhvr>
                                        <p:cTn id="62" dur="1" fill="hold">
                                          <p:stCondLst>
                                            <p:cond delay="0"/>
                                          </p:stCondLst>
                                        </p:cTn>
                                        <p:tgtEl>
                                          <p:spTgt spid="75"/>
                                        </p:tgtEl>
                                        <p:attrNameLst>
                                          <p:attrName>style.visibility</p:attrName>
                                        </p:attrNameLst>
                                      </p:cBhvr>
                                      <p:to>
                                        <p:strVal val="visible"/>
                                      </p:to>
                                    </p:set>
                                    <p:anim calcmode="lin" valueType="num">
                                      <p:cBhvr additive="base">
                                        <p:cTn id="63" dur="500" fill="hold"/>
                                        <p:tgtEl>
                                          <p:spTgt spid="75"/>
                                        </p:tgtEl>
                                        <p:attrNameLst>
                                          <p:attrName>ppt_x</p:attrName>
                                        </p:attrNameLst>
                                      </p:cBhvr>
                                      <p:tavLst>
                                        <p:tav tm="0">
                                          <p:val>
                                            <p:strVal val="#ppt_x"/>
                                          </p:val>
                                        </p:tav>
                                        <p:tav tm="100000">
                                          <p:val>
                                            <p:strVal val="#ppt_x"/>
                                          </p:val>
                                        </p:tav>
                                      </p:tavLst>
                                    </p:anim>
                                    <p:anim calcmode="lin" valueType="num">
                                      <p:cBhvr additive="base">
                                        <p:cTn id="64" dur="500" fill="hold"/>
                                        <p:tgtEl>
                                          <p:spTgt spid="75"/>
                                        </p:tgtEl>
                                        <p:attrNameLst>
                                          <p:attrName>ppt_y</p:attrName>
                                        </p:attrNameLst>
                                      </p:cBhvr>
                                      <p:tavLst>
                                        <p:tav tm="0">
                                          <p:val>
                                            <p:strVal val="1+#ppt_h/2"/>
                                          </p:val>
                                        </p:tav>
                                        <p:tav tm="100000">
                                          <p:val>
                                            <p:strVal val="#ppt_y"/>
                                          </p:val>
                                        </p:tav>
                                      </p:tavLst>
                                    </p:anim>
                                  </p:childTnLst>
                                </p:cTn>
                              </p:par>
                              <p:par>
                                <p:cTn id="65" presetID="2" presetClass="entr" presetSubtype="4" fill="hold" grpId="0" nodeType="withEffect">
                                  <p:stCondLst>
                                    <p:cond delay="0"/>
                                  </p:stCondLst>
                                  <p:childTnLst>
                                    <p:set>
                                      <p:cBhvr>
                                        <p:cTn id="66" dur="1" fill="hold">
                                          <p:stCondLst>
                                            <p:cond delay="0"/>
                                          </p:stCondLst>
                                        </p:cTn>
                                        <p:tgtEl>
                                          <p:spTgt spid="79"/>
                                        </p:tgtEl>
                                        <p:attrNameLst>
                                          <p:attrName>style.visibility</p:attrName>
                                        </p:attrNameLst>
                                      </p:cBhvr>
                                      <p:to>
                                        <p:strVal val="visible"/>
                                      </p:to>
                                    </p:set>
                                    <p:anim calcmode="lin" valueType="num">
                                      <p:cBhvr additive="base">
                                        <p:cTn id="67" dur="500" fill="hold"/>
                                        <p:tgtEl>
                                          <p:spTgt spid="79"/>
                                        </p:tgtEl>
                                        <p:attrNameLst>
                                          <p:attrName>ppt_x</p:attrName>
                                        </p:attrNameLst>
                                      </p:cBhvr>
                                      <p:tavLst>
                                        <p:tav tm="0">
                                          <p:val>
                                            <p:strVal val="#ppt_x"/>
                                          </p:val>
                                        </p:tav>
                                        <p:tav tm="100000">
                                          <p:val>
                                            <p:strVal val="#ppt_x"/>
                                          </p:val>
                                        </p:tav>
                                      </p:tavLst>
                                    </p:anim>
                                    <p:anim calcmode="lin" valueType="num">
                                      <p:cBhvr additive="base">
                                        <p:cTn id="68" dur="500" fill="hold"/>
                                        <p:tgtEl>
                                          <p:spTgt spid="7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P spid="59" grpId="0"/>
      <p:bldP spid="69" grpId="0"/>
      <p:bldP spid="74" grpId="0"/>
      <p:bldP spid="7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DA74E898-24DA-417C-A193-1A1B9ADB202F}"/>
              </a:ext>
            </a:extLst>
          </p:cNvPr>
          <p:cNvSpPr txBox="1"/>
          <p:nvPr/>
        </p:nvSpPr>
        <p:spPr>
          <a:xfrm>
            <a:off x="6876976" y="705446"/>
            <a:ext cx="3960440" cy="784830"/>
          </a:xfrm>
          <a:prstGeom prst="rect">
            <a:avLst/>
          </a:prstGeom>
          <a:noFill/>
        </p:spPr>
        <p:txBody>
          <a:bodyPr wrap="square" rtlCol="0">
            <a:spAutoFit/>
          </a:bodyPr>
          <a:lstStyle/>
          <a:p>
            <a:r>
              <a:rPr lang="en-US" sz="4500" b="1">
                <a:solidFill>
                  <a:srgbClr val="FF0066"/>
                </a:solidFill>
              </a:rPr>
              <a:t>LUYỆN TẬP</a:t>
            </a:r>
          </a:p>
        </p:txBody>
      </p:sp>
      <p:sp>
        <p:nvSpPr>
          <p:cNvPr id="9" name="Rectangle 8">
            <a:extLst>
              <a:ext uri="{FF2B5EF4-FFF2-40B4-BE49-F238E27FC236}">
                <a16:creationId xmlns:a16="http://schemas.microsoft.com/office/drawing/2014/main" id="{569E7D21-B8F8-42F2-AB95-66B5B0271C38}"/>
              </a:ext>
            </a:extLst>
          </p:cNvPr>
          <p:cNvSpPr/>
          <p:nvPr/>
        </p:nvSpPr>
        <p:spPr>
          <a:xfrm>
            <a:off x="1260352" y="2001590"/>
            <a:ext cx="14905656" cy="6768752"/>
          </a:xfrm>
          <a:prstGeom prst="rect">
            <a:avLst/>
          </a:prstGeom>
          <a:solidFill>
            <a:schemeClr val="bg1"/>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2816EF68-9A2F-4FD3-8EDF-66C4138C52CA}"/>
              </a:ext>
            </a:extLst>
          </p:cNvPr>
          <p:cNvSpPr txBox="1"/>
          <p:nvPr/>
        </p:nvSpPr>
        <p:spPr>
          <a:xfrm>
            <a:off x="1260352" y="2001590"/>
            <a:ext cx="14905656" cy="2416239"/>
          </a:xfrm>
          <a:prstGeom prst="rect">
            <a:avLst/>
          </a:prstGeom>
          <a:noFill/>
        </p:spPr>
        <p:txBody>
          <a:bodyPr wrap="square">
            <a:spAutoFit/>
          </a:bodyPr>
          <a:lstStyle/>
          <a:p>
            <a:pPr marL="0" marR="0" algn="just">
              <a:lnSpc>
                <a:spcPct val="150000"/>
              </a:lnSpc>
              <a:spcBef>
                <a:spcPts val="0"/>
              </a:spcBef>
              <a:spcAft>
                <a:spcPts val="1000"/>
              </a:spcAft>
            </a:pPr>
            <a:r>
              <a:rPr lang="nl-NL" sz="3500" b="1">
                <a:solidFill>
                  <a:srgbClr val="C00000"/>
                </a:solidFill>
                <a:effectLst/>
                <a:latin typeface="Arial" panose="020B0604020202020204" pitchFamily="34" charset="0"/>
                <a:ea typeface="Arial" panose="020B0604020202020204" pitchFamily="34" charset="0"/>
                <a:cs typeface="Times New Roman" panose="02020603050405020304" pitchFamily="18" charset="0"/>
              </a:rPr>
              <a:t>Bài 6. </a:t>
            </a:r>
            <a:r>
              <a:rPr lang="nl-NL" sz="3500">
                <a:solidFill>
                  <a:srgbClr val="C00000"/>
                </a:solidFill>
                <a:effectLst/>
                <a:latin typeface="Arial" panose="020B0604020202020204" pitchFamily="34" charset="0"/>
                <a:ea typeface="Arial" panose="020B0604020202020204" pitchFamily="34" charset="0"/>
                <a:cs typeface="Times New Roman" panose="02020603050405020304" pitchFamily="18" charset="0"/>
              </a:rPr>
              <a:t>Đội công nhân mang đến vườn hoa thành phố 368 chậu hoa hồng và 150 chậu hoa cúc. Hỏi đội công nhân mang đến vườn hoa tất cả bao nhiêu chậu hoa?</a:t>
            </a:r>
            <a:endParaRPr lang="en-US" sz="3500">
              <a:solidFill>
                <a:srgbClr val="C00000"/>
              </a:solidFill>
              <a:effectLst/>
              <a:latin typeface="Arial" panose="020B0604020202020204" pitchFamily="34" charset="0"/>
              <a:ea typeface="Arial" panose="020B0604020202020204" pitchFamily="34" charset="0"/>
              <a:cs typeface="Arial" panose="020B0604020202020204" pitchFamily="34" charset="0"/>
            </a:endParaRPr>
          </a:p>
        </p:txBody>
      </p:sp>
      <p:pic>
        <p:nvPicPr>
          <p:cNvPr id="12" name="Picture 11">
            <a:extLst>
              <a:ext uri="{FF2B5EF4-FFF2-40B4-BE49-F238E27FC236}">
                <a16:creationId xmlns:a16="http://schemas.microsoft.com/office/drawing/2014/main" id="{5D6C4C15-B919-4B53-A8BC-19DDA9E474A6}"/>
              </a:ext>
            </a:extLst>
          </p:cNvPr>
          <p:cNvPicPr>
            <a:picLocks noChangeAspect="1"/>
          </p:cNvPicPr>
          <p:nvPr/>
        </p:nvPicPr>
        <p:blipFill>
          <a:blip r:embed="rId3"/>
          <a:stretch>
            <a:fillRect/>
          </a:stretch>
        </p:blipFill>
        <p:spPr>
          <a:xfrm>
            <a:off x="8713180" y="3873799"/>
            <a:ext cx="7318714" cy="4772156"/>
          </a:xfrm>
          <a:prstGeom prst="rect">
            <a:avLst/>
          </a:prstGeom>
        </p:spPr>
      </p:pic>
      <p:pic>
        <p:nvPicPr>
          <p:cNvPr id="4102" name="Picture 6" descr="Trẻ Em, Trẻ Con, Đứa Trẻ, Em Nhỏ, Mầm Non, Đi Học, Đến Trường, Tải hình PNG  142 - Free.Vector6.com">
            <a:extLst>
              <a:ext uri="{FF2B5EF4-FFF2-40B4-BE49-F238E27FC236}">
                <a16:creationId xmlns:a16="http://schemas.microsoft.com/office/drawing/2014/main" id="{CED73D5B-0E11-46A2-A70B-9DC747ADEF3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89968" y="-878730"/>
            <a:ext cx="4173494" cy="4173494"/>
          </a:xfrm>
          <a:prstGeom prst="rect">
            <a:avLst/>
          </a:prstGeom>
          <a:noFill/>
          <a:extLst>
            <a:ext uri="{909E8E84-426E-40DD-AFC4-6F175D3DCCD1}">
              <a14:hiddenFill xmlns:a14="http://schemas.microsoft.com/office/drawing/2010/main">
                <a:solidFill>
                  <a:srgbClr val="FFFFFF"/>
                </a:solidFill>
              </a14:hiddenFill>
            </a:ext>
          </a:extLst>
        </p:spPr>
      </p:pic>
      <p:pic>
        <p:nvPicPr>
          <p:cNvPr id="18" name="图片 33797" descr="1-24">
            <a:extLst>
              <a:ext uri="{FF2B5EF4-FFF2-40B4-BE49-F238E27FC236}">
                <a16:creationId xmlns:a16="http://schemas.microsoft.com/office/drawing/2014/main" id="{175EAA57-BEBD-4053-A1F0-55CA01062C26}"/>
              </a:ext>
            </a:extLst>
          </p:cNvPr>
          <p:cNvPicPr>
            <a:picLocks noChangeAspect="1"/>
          </p:cNvPicPr>
          <p:nvPr/>
        </p:nvPicPr>
        <p:blipFill>
          <a:blip r:embed="rId5"/>
          <a:stretch>
            <a:fillRect/>
          </a:stretch>
        </p:blipFill>
        <p:spPr>
          <a:xfrm>
            <a:off x="3892521" y="3452309"/>
            <a:ext cx="3005137" cy="2736850"/>
          </a:xfrm>
          <a:prstGeom prst="rect">
            <a:avLst/>
          </a:prstGeom>
          <a:noFill/>
          <a:ln w="9525">
            <a:noFill/>
          </a:ln>
        </p:spPr>
      </p:pic>
      <p:sp>
        <p:nvSpPr>
          <p:cNvPr id="19" name="TextBox 18">
            <a:extLst>
              <a:ext uri="{FF2B5EF4-FFF2-40B4-BE49-F238E27FC236}">
                <a16:creationId xmlns:a16="http://schemas.microsoft.com/office/drawing/2014/main" id="{844F2CB8-083F-4038-A325-C9A45049B652}"/>
              </a:ext>
            </a:extLst>
          </p:cNvPr>
          <p:cNvSpPr txBox="1"/>
          <p:nvPr/>
        </p:nvSpPr>
        <p:spPr>
          <a:xfrm>
            <a:off x="1383045" y="5597032"/>
            <a:ext cx="6696744" cy="3212226"/>
          </a:xfrm>
          <a:prstGeom prst="rect">
            <a:avLst/>
          </a:prstGeom>
          <a:noFill/>
        </p:spPr>
        <p:txBody>
          <a:bodyPr wrap="square">
            <a:spAutoFit/>
          </a:bodyPr>
          <a:lstStyle/>
          <a:p>
            <a:pPr marL="0" marR="0" algn="just">
              <a:lnSpc>
                <a:spcPct val="150000"/>
              </a:lnSpc>
              <a:spcBef>
                <a:spcPts val="0"/>
              </a:spcBef>
              <a:spcAft>
                <a:spcPts val="1000"/>
              </a:spcAft>
            </a:pPr>
            <a:r>
              <a:rPr lang="nl-NL" sz="3200">
                <a:solidFill>
                  <a:srgbClr val="0070C0"/>
                </a:solidFill>
                <a:effectLst/>
                <a:latin typeface="Arial" panose="020B0604020202020204" pitchFamily="34" charset="0"/>
                <a:ea typeface="Arial" panose="020B0604020202020204" pitchFamily="34" charset="0"/>
                <a:cs typeface="Times New Roman" panose="02020603050405020304" pitchFamily="18" charset="0"/>
              </a:rPr>
              <a:t>Đội công nhân mang đến vườn hoa tất cả số chậu hoa là:</a:t>
            </a:r>
            <a:endParaRPr lang="en-US" sz="3200">
              <a:solidFill>
                <a:srgbClr val="0070C0"/>
              </a:solidFill>
              <a:effectLst/>
              <a:latin typeface="Arial" panose="020B0604020202020204" pitchFamily="34" charset="0"/>
              <a:ea typeface="Arial" panose="020B0604020202020204" pitchFamily="34" charset="0"/>
              <a:cs typeface="Arial" panose="020B0604020202020204" pitchFamily="34" charset="0"/>
            </a:endParaRPr>
          </a:p>
          <a:p>
            <a:pPr marL="0" marR="0" algn="just">
              <a:lnSpc>
                <a:spcPct val="150000"/>
              </a:lnSpc>
              <a:spcBef>
                <a:spcPts val="0"/>
              </a:spcBef>
              <a:spcAft>
                <a:spcPts val="1000"/>
              </a:spcAft>
            </a:pPr>
            <a:r>
              <a:rPr lang="nl-NL" sz="3200">
                <a:solidFill>
                  <a:srgbClr val="0070C0"/>
                </a:solidFill>
                <a:effectLst/>
                <a:latin typeface="Arial" panose="020B0604020202020204" pitchFamily="34" charset="0"/>
                <a:ea typeface="Arial" panose="020B0604020202020204" pitchFamily="34" charset="0"/>
                <a:cs typeface="Times New Roman" panose="02020603050405020304" pitchFamily="18" charset="0"/>
              </a:rPr>
              <a:t>      368 + 150 = 518 (chậu hoa).</a:t>
            </a:r>
            <a:endParaRPr lang="en-US" sz="3200">
              <a:solidFill>
                <a:srgbClr val="0070C0"/>
              </a:solidFill>
              <a:effectLst/>
              <a:latin typeface="Arial" panose="020B0604020202020204" pitchFamily="34" charset="0"/>
              <a:ea typeface="Arial" panose="020B0604020202020204" pitchFamily="34" charset="0"/>
              <a:cs typeface="Arial" panose="020B0604020202020204" pitchFamily="34" charset="0"/>
            </a:endParaRPr>
          </a:p>
          <a:p>
            <a:pPr marL="0" marR="0" algn="just">
              <a:lnSpc>
                <a:spcPct val="150000"/>
              </a:lnSpc>
              <a:spcBef>
                <a:spcPts val="0"/>
              </a:spcBef>
              <a:spcAft>
                <a:spcPts val="1000"/>
              </a:spcAft>
            </a:pPr>
            <a:r>
              <a:rPr lang="nl-NL" sz="3200">
                <a:solidFill>
                  <a:srgbClr val="0070C0"/>
                </a:solidFill>
                <a:effectLst/>
                <a:latin typeface="Arial" panose="020B0604020202020204" pitchFamily="34" charset="0"/>
                <a:ea typeface="Arial" panose="020B0604020202020204" pitchFamily="34" charset="0"/>
                <a:cs typeface="Times New Roman" panose="02020603050405020304" pitchFamily="18" charset="0"/>
              </a:rPr>
              <a:t>            Đáp số: 518 chậu hoa</a:t>
            </a:r>
            <a:endParaRPr lang="en-US" sz="3200">
              <a:solidFill>
                <a:srgbClr val="0070C0"/>
              </a:solidFill>
              <a:effectLst/>
              <a:latin typeface="Arial" panose="020B0604020202020204" pitchFamily="34" charset="0"/>
              <a:ea typeface="Arial" panose="020B0604020202020204" pitchFamily="34" charset="0"/>
              <a:cs typeface="Arial" panose="020B0604020202020204" pitchFamily="34" charset="0"/>
            </a:endParaRPr>
          </a:p>
        </p:txBody>
      </p:sp>
      <p:pic>
        <p:nvPicPr>
          <p:cNvPr id="20" name="图片 40964" descr="1-40">
            <a:extLst>
              <a:ext uri="{FF2B5EF4-FFF2-40B4-BE49-F238E27FC236}">
                <a16:creationId xmlns:a16="http://schemas.microsoft.com/office/drawing/2014/main" id="{B132D038-B230-4599-8FFA-D2FCD0462A2D}"/>
              </a:ext>
            </a:extLst>
          </p:cNvPr>
          <p:cNvPicPr>
            <a:picLocks noChangeAspect="1"/>
          </p:cNvPicPr>
          <p:nvPr/>
        </p:nvPicPr>
        <p:blipFill>
          <a:blip r:embed="rId6"/>
          <a:stretch>
            <a:fillRect/>
          </a:stretch>
        </p:blipFill>
        <p:spPr>
          <a:xfrm>
            <a:off x="12473255" y="-354327"/>
            <a:ext cx="3719224" cy="2736320"/>
          </a:xfrm>
          <a:prstGeom prst="rect">
            <a:avLst/>
          </a:prstGeom>
          <a:noFill/>
          <a:ln w="9525">
            <a:noFill/>
          </a:ln>
        </p:spPr>
      </p:pic>
    </p:spTree>
    <p:extLst>
      <p:ext uri="{BB962C8B-B14F-4D97-AF65-F5344CB8AC3E}">
        <p14:creationId xmlns:p14="http://schemas.microsoft.com/office/powerpoint/2010/main" val="2004589107"/>
      </p:ext>
    </p:extLst>
  </p:cSld>
  <p:clrMapOvr>
    <a:masterClrMapping/>
  </p:clrMapOvr>
  <p:transition spd="slow" advClick="0">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circle(in)">
                                      <p:cBhvr>
                                        <p:cTn id="17" dur="2000"/>
                                        <p:tgtEl>
                                          <p:spTgt spid="12"/>
                                        </p:tgtEl>
                                      </p:cBhvr>
                                    </p:animEffect>
                                  </p:childTnLst>
                                </p:cTn>
                              </p:par>
                            </p:childTnLst>
                          </p:cTn>
                        </p:par>
                        <p:par>
                          <p:cTn id="18" fill="hold">
                            <p:stCondLst>
                              <p:cond delay="2000"/>
                            </p:stCondLst>
                            <p:childTnLst>
                              <p:par>
                                <p:cTn id="19" presetID="47" presetClass="entr" presetSubtype="0" fill="hold" nodeType="after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1000"/>
                                        <p:tgtEl>
                                          <p:spTgt spid="18"/>
                                        </p:tgtEl>
                                      </p:cBhvr>
                                    </p:animEffect>
                                    <p:anim calcmode="lin" valueType="num">
                                      <p:cBhvr>
                                        <p:cTn id="22" dur="1000" fill="hold"/>
                                        <p:tgtEl>
                                          <p:spTgt spid="18"/>
                                        </p:tgtEl>
                                        <p:attrNameLst>
                                          <p:attrName>ppt_x</p:attrName>
                                        </p:attrNameLst>
                                      </p:cBhvr>
                                      <p:tavLst>
                                        <p:tav tm="0">
                                          <p:val>
                                            <p:strVal val="#ppt_x"/>
                                          </p:val>
                                        </p:tav>
                                        <p:tav tm="100000">
                                          <p:val>
                                            <p:strVal val="#ppt_x"/>
                                          </p:val>
                                        </p:tav>
                                      </p:tavLst>
                                    </p:anim>
                                    <p:anim calcmode="lin" valueType="num">
                                      <p:cBhvr>
                                        <p:cTn id="23"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19">
                                            <p:txEl>
                                              <p:pRg st="0" end="0"/>
                                            </p:txEl>
                                          </p:spTgt>
                                        </p:tgtEl>
                                        <p:attrNameLst>
                                          <p:attrName>style.visibility</p:attrName>
                                        </p:attrNameLst>
                                      </p:cBhvr>
                                      <p:to>
                                        <p:strVal val="visible"/>
                                      </p:to>
                                    </p:set>
                                    <p:animEffect transition="in" filter="barn(inVertical)">
                                      <p:cBhvr>
                                        <p:cTn id="28" dur="500"/>
                                        <p:tgtEl>
                                          <p:spTgt spid="19">
                                            <p:txEl>
                                              <p:pRg st="0" end="0"/>
                                            </p:txEl>
                                          </p:spTgt>
                                        </p:tgtEl>
                                      </p:cBhvr>
                                    </p:animEffect>
                                  </p:childTnLst>
                                </p:cTn>
                              </p:par>
                              <p:par>
                                <p:cTn id="29" presetID="16" presetClass="entr" presetSubtype="21" fill="hold" nodeType="withEffect">
                                  <p:stCondLst>
                                    <p:cond delay="0"/>
                                  </p:stCondLst>
                                  <p:childTnLst>
                                    <p:set>
                                      <p:cBhvr>
                                        <p:cTn id="30" dur="1" fill="hold">
                                          <p:stCondLst>
                                            <p:cond delay="0"/>
                                          </p:stCondLst>
                                        </p:cTn>
                                        <p:tgtEl>
                                          <p:spTgt spid="19">
                                            <p:txEl>
                                              <p:pRg st="1" end="1"/>
                                            </p:txEl>
                                          </p:spTgt>
                                        </p:tgtEl>
                                        <p:attrNameLst>
                                          <p:attrName>style.visibility</p:attrName>
                                        </p:attrNameLst>
                                      </p:cBhvr>
                                      <p:to>
                                        <p:strVal val="visible"/>
                                      </p:to>
                                    </p:set>
                                    <p:animEffect transition="in" filter="barn(inVertical)">
                                      <p:cBhvr>
                                        <p:cTn id="31" dur="500"/>
                                        <p:tgtEl>
                                          <p:spTgt spid="19">
                                            <p:txEl>
                                              <p:pRg st="1" end="1"/>
                                            </p:txEl>
                                          </p:spTgt>
                                        </p:tgtEl>
                                      </p:cBhvr>
                                    </p:animEffect>
                                  </p:childTnLst>
                                </p:cTn>
                              </p:par>
                              <p:par>
                                <p:cTn id="32" presetID="16" presetClass="entr" presetSubtype="21" fill="hold" nodeType="withEffect">
                                  <p:stCondLst>
                                    <p:cond delay="0"/>
                                  </p:stCondLst>
                                  <p:childTnLst>
                                    <p:set>
                                      <p:cBhvr>
                                        <p:cTn id="33" dur="1" fill="hold">
                                          <p:stCondLst>
                                            <p:cond delay="0"/>
                                          </p:stCondLst>
                                        </p:cTn>
                                        <p:tgtEl>
                                          <p:spTgt spid="19">
                                            <p:txEl>
                                              <p:pRg st="2" end="2"/>
                                            </p:txEl>
                                          </p:spTgt>
                                        </p:tgtEl>
                                        <p:attrNameLst>
                                          <p:attrName>style.visibility</p:attrName>
                                        </p:attrNameLst>
                                      </p:cBhvr>
                                      <p:to>
                                        <p:strVal val="visible"/>
                                      </p:to>
                                    </p:set>
                                    <p:animEffect transition="in" filter="barn(inVertical)">
                                      <p:cBhvr>
                                        <p:cTn id="34" dur="500"/>
                                        <p:tgtEl>
                                          <p:spTgt spid="1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hugointro">
            <a:hlinkClick r:id="" action="ppaction://media"/>
            <a:extLst>
              <a:ext uri="{FF2B5EF4-FFF2-40B4-BE49-F238E27FC236}">
                <a16:creationId xmlns:a16="http://schemas.microsoft.com/office/drawing/2014/main" id="{A1A60AED-47BC-465D-9B27-363E04511973}"/>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19001"/>
            <a:ext cx="16778288" cy="9437787"/>
          </a:xfrm>
          <a:prstGeom prst="rect">
            <a:avLst/>
          </a:prstGeom>
        </p:spPr>
      </p:pic>
      <p:sp>
        <p:nvSpPr>
          <p:cNvPr id="5" name="Arrow: Pentagon 4">
            <a:hlinkClick r:id="" action="ppaction://hlinkshowjump?jump=nextslide"/>
            <a:extLst>
              <a:ext uri="{FF2B5EF4-FFF2-40B4-BE49-F238E27FC236}">
                <a16:creationId xmlns:a16="http://schemas.microsoft.com/office/drawing/2014/main" id="{6274162E-DB9A-4775-B720-607E7A77E262}"/>
              </a:ext>
            </a:extLst>
          </p:cNvPr>
          <p:cNvSpPr/>
          <p:nvPr/>
        </p:nvSpPr>
        <p:spPr>
          <a:xfrm>
            <a:off x="4643992" y="6460669"/>
            <a:ext cx="7490307" cy="2476796"/>
          </a:xfrm>
          <a:prstGeom prst="homePlat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211" b="1">
                <a:solidFill>
                  <a:schemeClr val="bg1"/>
                </a:solidFill>
              </a:rPr>
              <a:t>PLAY</a:t>
            </a:r>
          </a:p>
        </p:txBody>
      </p:sp>
      <p:sp>
        <p:nvSpPr>
          <p:cNvPr id="8" name="Speech Bubble: Rectangle with Corners Rounded 7">
            <a:extLst>
              <a:ext uri="{FF2B5EF4-FFF2-40B4-BE49-F238E27FC236}">
                <a16:creationId xmlns:a16="http://schemas.microsoft.com/office/drawing/2014/main" id="{A4DEA103-F38F-46A8-A046-42EF297D2B8D}"/>
              </a:ext>
            </a:extLst>
          </p:cNvPr>
          <p:cNvSpPr/>
          <p:nvPr/>
        </p:nvSpPr>
        <p:spPr>
          <a:xfrm>
            <a:off x="2786395" y="378538"/>
            <a:ext cx="8079544" cy="1817646"/>
          </a:xfrm>
          <a:prstGeom prst="wedgeRoundRectCallout">
            <a:avLst>
              <a:gd name="adj1" fmla="val 20830"/>
              <a:gd name="adj2" fmla="val 85887"/>
              <a:gd name="adj3" fmla="val 16667"/>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4404" b="1">
                <a:solidFill>
                  <a:srgbClr val="009999"/>
                </a:solidFill>
              </a:rPr>
              <a:t>CỦNG CỐ KIẾN THỨC</a:t>
            </a:r>
          </a:p>
        </p:txBody>
      </p:sp>
      <p:sp>
        <p:nvSpPr>
          <p:cNvPr id="9" name="Speech Bubble: Rectangle with Corners Rounded 8">
            <a:extLst>
              <a:ext uri="{FF2B5EF4-FFF2-40B4-BE49-F238E27FC236}">
                <a16:creationId xmlns:a16="http://schemas.microsoft.com/office/drawing/2014/main" id="{0972BEF5-DEBE-40A4-87E3-6086CCDF2E51}"/>
              </a:ext>
            </a:extLst>
          </p:cNvPr>
          <p:cNvSpPr/>
          <p:nvPr/>
        </p:nvSpPr>
        <p:spPr>
          <a:xfrm>
            <a:off x="6221949" y="7409441"/>
            <a:ext cx="8079544" cy="1817646"/>
          </a:xfrm>
          <a:prstGeom prst="wedgeRoundRectCallout">
            <a:avLst>
              <a:gd name="adj1" fmla="val 22561"/>
              <a:gd name="adj2" fmla="val -95432"/>
              <a:gd name="adj3" fmla="val 16667"/>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4404" b="1">
                <a:solidFill>
                  <a:srgbClr val="FF0000"/>
                </a:solidFill>
              </a:rPr>
              <a:t>Chúng ta hãy đi vào phần củng cố kiến thức nhé!</a:t>
            </a:r>
            <a:endParaRPr lang="en-US" sz="4404">
              <a:solidFill>
                <a:srgbClr val="FF0000"/>
              </a:solidFill>
            </a:endParaRPr>
          </a:p>
        </p:txBody>
      </p:sp>
    </p:spTree>
    <p:extLst>
      <p:ext uri="{BB962C8B-B14F-4D97-AF65-F5344CB8AC3E}">
        <p14:creationId xmlns:p14="http://schemas.microsoft.com/office/powerpoint/2010/main" val="2107233931"/>
      </p:ext>
    </p:extLst>
  </p:cSld>
  <p:clrMapOvr>
    <a:masterClrMapping/>
  </p:clrMapOvr>
  <p:transition spd="slow" advClick="0">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0596" fill="hold"/>
                                        <p:tgtEl>
                                          <p:spTgt spid="6"/>
                                        </p:tgtEl>
                                      </p:cBhvr>
                                    </p:cmd>
                                  </p:childTnLst>
                                </p:cTn>
                              </p:par>
                              <p:par>
                                <p:cTn id="7" presetID="49" presetClass="entr" presetSubtype="0" decel="100000" fill="hold" grpId="0" nodeType="withEffect">
                                  <p:stCondLst>
                                    <p:cond delay="49000"/>
                                  </p:stCondLst>
                                  <p:childTnLst>
                                    <p:set>
                                      <p:cBhvr>
                                        <p:cTn id="8" dur="1" fill="hold">
                                          <p:stCondLst>
                                            <p:cond delay="0"/>
                                          </p:stCondLst>
                                        </p:cTn>
                                        <p:tgtEl>
                                          <p:spTgt spid="5"/>
                                        </p:tgtEl>
                                        <p:attrNameLst>
                                          <p:attrName>style.visibility</p:attrName>
                                        </p:attrNameLst>
                                      </p:cBhvr>
                                      <p:to>
                                        <p:strVal val="visible"/>
                                      </p:to>
                                    </p:set>
                                    <p:anim calcmode="lin" valueType="num">
                                      <p:cBhvr>
                                        <p:cTn id="9" dur="500" fill="hold"/>
                                        <p:tgtEl>
                                          <p:spTgt spid="5"/>
                                        </p:tgtEl>
                                        <p:attrNameLst>
                                          <p:attrName>ppt_w</p:attrName>
                                        </p:attrNameLst>
                                      </p:cBhvr>
                                      <p:tavLst>
                                        <p:tav tm="0">
                                          <p:val>
                                            <p:fltVal val="0"/>
                                          </p:val>
                                        </p:tav>
                                        <p:tav tm="100000">
                                          <p:val>
                                            <p:strVal val="#ppt_w"/>
                                          </p:val>
                                        </p:tav>
                                      </p:tavLst>
                                    </p:anim>
                                    <p:anim calcmode="lin" valueType="num">
                                      <p:cBhvr>
                                        <p:cTn id="10" dur="500" fill="hold"/>
                                        <p:tgtEl>
                                          <p:spTgt spid="5"/>
                                        </p:tgtEl>
                                        <p:attrNameLst>
                                          <p:attrName>ppt_h</p:attrName>
                                        </p:attrNameLst>
                                      </p:cBhvr>
                                      <p:tavLst>
                                        <p:tav tm="0">
                                          <p:val>
                                            <p:fltVal val="0"/>
                                          </p:val>
                                        </p:tav>
                                        <p:tav tm="100000">
                                          <p:val>
                                            <p:strVal val="#ppt_h"/>
                                          </p:val>
                                        </p:tav>
                                      </p:tavLst>
                                    </p:anim>
                                    <p:anim calcmode="lin" valueType="num">
                                      <p:cBhvr>
                                        <p:cTn id="11" dur="500" fill="hold"/>
                                        <p:tgtEl>
                                          <p:spTgt spid="5"/>
                                        </p:tgtEl>
                                        <p:attrNameLst>
                                          <p:attrName>style.rotation</p:attrName>
                                        </p:attrNameLst>
                                      </p:cBhvr>
                                      <p:tavLst>
                                        <p:tav tm="0">
                                          <p:val>
                                            <p:fltVal val="360"/>
                                          </p:val>
                                        </p:tav>
                                        <p:tav tm="100000">
                                          <p:val>
                                            <p:fltVal val="0"/>
                                          </p:val>
                                        </p:tav>
                                      </p:tavLst>
                                    </p:anim>
                                    <p:animEffect transition="in" filter="fade">
                                      <p:cBhvr>
                                        <p:cTn id="12" dur="500"/>
                                        <p:tgtEl>
                                          <p:spTgt spid="5"/>
                                        </p:tgtEl>
                                      </p:cBhvr>
                                    </p:animEffect>
                                  </p:childTnLst>
                                </p:cTn>
                              </p:par>
                              <p:par>
                                <p:cTn id="13" presetID="10" presetClass="entr" presetSubtype="0" fill="hold" grpId="0" nodeType="withEffect">
                                  <p:stCondLst>
                                    <p:cond delay="1000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10" presetClass="exit" presetSubtype="0" fill="hold" grpId="1" nodeType="withEffect">
                                  <p:stCondLst>
                                    <p:cond delay="15000"/>
                                  </p:stCondLst>
                                  <p:childTnLst>
                                    <p:animEffect transition="out" filter="fade">
                                      <p:cBhvr>
                                        <p:cTn id="17" dur="500"/>
                                        <p:tgtEl>
                                          <p:spTgt spid="8"/>
                                        </p:tgtEl>
                                      </p:cBhvr>
                                    </p:animEffect>
                                    <p:set>
                                      <p:cBhvr>
                                        <p:cTn id="18" dur="1" fill="hold">
                                          <p:stCondLst>
                                            <p:cond delay="499"/>
                                          </p:stCondLst>
                                        </p:cTn>
                                        <p:tgtEl>
                                          <p:spTgt spid="8"/>
                                        </p:tgtEl>
                                        <p:attrNameLst>
                                          <p:attrName>style.visibility</p:attrName>
                                        </p:attrNameLst>
                                      </p:cBhvr>
                                      <p:to>
                                        <p:strVal val="hidden"/>
                                      </p:to>
                                    </p:set>
                                  </p:childTnLst>
                                </p:cTn>
                              </p:par>
                              <p:par>
                                <p:cTn id="19" presetID="10" presetClass="entr" presetSubtype="0" fill="hold" grpId="0" nodeType="withEffect">
                                  <p:stCondLst>
                                    <p:cond delay="2300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par>
                                <p:cTn id="22" presetID="10" presetClass="exit" presetSubtype="0" fill="hold" grpId="1" nodeType="withEffect">
                                  <p:stCondLst>
                                    <p:cond delay="33000"/>
                                  </p:stCondLst>
                                  <p:childTnLst>
                                    <p:animEffect transition="out" filter="fade">
                                      <p:cBhvr>
                                        <p:cTn id="23" dur="500"/>
                                        <p:tgtEl>
                                          <p:spTgt spid="9"/>
                                        </p:tgtEl>
                                      </p:cBhvr>
                                    </p:animEffect>
                                    <p:set>
                                      <p:cBhvr>
                                        <p:cTn id="24"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5" fill="hold" display="0">
                  <p:stCondLst>
                    <p:cond delay="indefinite"/>
                  </p:stCondLst>
                </p:cTn>
                <p:tgtEl>
                  <p:spTgt spid="6"/>
                </p:tgtEl>
              </p:cMediaNode>
            </p:video>
            <p:seq concurrent="1" nextAc="seek">
              <p:cTn id="26" restart="whenNotActive" fill="hold" evtFilter="cancelBubble" nodeType="interactiveSeq">
                <p:stCondLst>
                  <p:cond evt="onClick" delay="0">
                    <p:tgtEl>
                      <p:spTgt spid="6"/>
                    </p:tgtEl>
                  </p:cond>
                </p:stCondLst>
                <p:endSync evt="end" delay="0">
                  <p:rtn val="all"/>
                </p:endSync>
                <p:childTnLst>
                  <p:par>
                    <p:cTn id="27" fill="hold">
                      <p:stCondLst>
                        <p:cond delay="0"/>
                      </p:stCondLst>
                      <p:childTnLst>
                        <p:par>
                          <p:cTn id="28" fill="hold">
                            <p:stCondLst>
                              <p:cond delay="0"/>
                            </p:stCondLst>
                            <p:childTnLst>
                              <p:par>
                                <p:cTn id="29" presetID="2" presetClass="mediacall" presetSubtype="0" fill="hold" nodeType="clickEffect">
                                  <p:stCondLst>
                                    <p:cond delay="0"/>
                                  </p:stCondLst>
                                  <p:childTnLst>
                                    <p:cmd type="call" cmd="togglePause">
                                      <p:cBhvr>
                                        <p:cTn id="30" dur="1" fill="hold"/>
                                        <p:tgtEl>
                                          <p:spTgt spid="6"/>
                                        </p:tgtEl>
                                      </p:cBhvr>
                                    </p:cmd>
                                  </p:childTnLst>
                                </p:cTn>
                              </p:par>
                            </p:childTnLst>
                          </p:cTn>
                        </p:par>
                      </p:childTnLst>
                    </p:cTn>
                  </p:par>
                </p:childTnLst>
              </p:cTn>
              <p:nextCondLst>
                <p:cond evt="onClick" delay="0">
                  <p:tgtEl>
                    <p:spTgt spid="6"/>
                  </p:tgtEl>
                </p:cond>
              </p:nextCondLst>
            </p:seq>
          </p:childTnLst>
        </p:cTn>
      </p:par>
    </p:tnLst>
    <p:bldLst>
      <p:bldP spid="5" grpId="0" animBg="1"/>
      <p:bldP spid="8" grpId="0" animBg="1"/>
      <p:bldP spid="8" grpId="1" animBg="1"/>
      <p:bldP spid="9" grpId="0" animBg="1"/>
      <p:bldP spid="9" grpId="1" animBg="1"/>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16000" b="-16000"/>
          </a:stretch>
        </a:blipFill>
        <a:effectLst/>
      </p:bgPr>
    </p:bg>
    <p:spTree>
      <p:nvGrpSpPr>
        <p:cNvPr id="1" name=""/>
        <p:cNvGrpSpPr/>
        <p:nvPr/>
      </p:nvGrpSpPr>
      <p:grpSpPr>
        <a:xfrm>
          <a:off x="0" y="0"/>
          <a:ext cx="0" cy="0"/>
          <a:chOff x="0" y="0"/>
          <a:chExt cx="0" cy="0"/>
        </a:xfrm>
      </p:grpSpPr>
      <p:sp>
        <p:nvSpPr>
          <p:cNvPr id="6" name="Rectangle 5">
            <a:hlinkClick r:id="rId3" action="ppaction://hlinksldjump"/>
            <a:extLst>
              <a:ext uri="{FF2B5EF4-FFF2-40B4-BE49-F238E27FC236}">
                <a16:creationId xmlns:a16="http://schemas.microsoft.com/office/drawing/2014/main" id="{8837FB28-9FD8-450C-823C-020C35D39319}"/>
              </a:ext>
            </a:extLst>
          </p:cNvPr>
          <p:cNvSpPr/>
          <p:nvPr/>
        </p:nvSpPr>
        <p:spPr>
          <a:xfrm>
            <a:off x="6828165" y="7255635"/>
            <a:ext cx="1152509" cy="1152509"/>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5837" tIns="62919" rIns="125837" bIns="62919" numCol="1" spcCol="0" rtlCol="0" fromWordArt="0" anchor="ctr" anchorCtr="0" forceAA="0" compatLnSpc="1">
            <a:prstTxWarp prst="textNoShape">
              <a:avLst/>
            </a:prstTxWarp>
            <a:noAutofit/>
          </a:bodyPr>
          <a:lstStyle/>
          <a:p>
            <a:pPr algn="ctr"/>
            <a:r>
              <a:rPr lang="en-US" sz="4404" b="1"/>
              <a:t>A</a:t>
            </a:r>
          </a:p>
        </p:txBody>
      </p:sp>
      <p:sp>
        <p:nvSpPr>
          <p:cNvPr id="9" name="Rectangle 8">
            <a:hlinkClick r:id="rId3" action="ppaction://hlinksldjump"/>
            <a:extLst>
              <a:ext uri="{FF2B5EF4-FFF2-40B4-BE49-F238E27FC236}">
                <a16:creationId xmlns:a16="http://schemas.microsoft.com/office/drawing/2014/main" id="{80DD7C02-37F0-4E48-9A4C-E5E6CAF0BEDD}"/>
              </a:ext>
            </a:extLst>
          </p:cNvPr>
          <p:cNvSpPr/>
          <p:nvPr/>
        </p:nvSpPr>
        <p:spPr>
          <a:xfrm>
            <a:off x="8672028" y="7255635"/>
            <a:ext cx="1152509" cy="1152509"/>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5837" tIns="62919" rIns="125837" bIns="62919" numCol="1" spcCol="0" rtlCol="0" fromWordArt="0" anchor="ctr" anchorCtr="0" forceAA="0" compatLnSpc="1">
            <a:prstTxWarp prst="textNoShape">
              <a:avLst/>
            </a:prstTxWarp>
            <a:noAutofit/>
          </a:bodyPr>
          <a:lstStyle/>
          <a:p>
            <a:pPr algn="ctr"/>
            <a:r>
              <a:rPr lang="en-US" sz="4404" b="1"/>
              <a:t>B</a:t>
            </a:r>
          </a:p>
        </p:txBody>
      </p:sp>
      <p:sp>
        <p:nvSpPr>
          <p:cNvPr id="10" name="Rectangle 9">
            <a:hlinkClick r:id="rId4" action="ppaction://hlinksldjump"/>
            <a:extLst>
              <a:ext uri="{FF2B5EF4-FFF2-40B4-BE49-F238E27FC236}">
                <a16:creationId xmlns:a16="http://schemas.microsoft.com/office/drawing/2014/main" id="{F8187096-9889-4519-857B-9AB32715DF3A}"/>
              </a:ext>
            </a:extLst>
          </p:cNvPr>
          <p:cNvSpPr/>
          <p:nvPr/>
        </p:nvSpPr>
        <p:spPr>
          <a:xfrm>
            <a:off x="10515893" y="7255635"/>
            <a:ext cx="1152509" cy="1152509"/>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5837" tIns="62919" rIns="125837" bIns="62919" numCol="1" spcCol="0" rtlCol="0" fromWordArt="0" anchor="ctr" anchorCtr="0" forceAA="0" compatLnSpc="1">
            <a:prstTxWarp prst="textNoShape">
              <a:avLst/>
            </a:prstTxWarp>
            <a:noAutofit/>
          </a:bodyPr>
          <a:lstStyle/>
          <a:p>
            <a:pPr algn="ctr"/>
            <a:r>
              <a:rPr lang="en-US" sz="4404" b="1"/>
              <a:t>C</a:t>
            </a:r>
          </a:p>
        </p:txBody>
      </p:sp>
      <p:sp>
        <p:nvSpPr>
          <p:cNvPr id="11" name="Arrow: Pentagon 10">
            <a:extLst>
              <a:ext uri="{FF2B5EF4-FFF2-40B4-BE49-F238E27FC236}">
                <a16:creationId xmlns:a16="http://schemas.microsoft.com/office/drawing/2014/main" id="{DD652DBC-F0BE-4154-A824-0D386052EB2C}"/>
              </a:ext>
            </a:extLst>
          </p:cNvPr>
          <p:cNvSpPr/>
          <p:nvPr/>
        </p:nvSpPr>
        <p:spPr>
          <a:xfrm>
            <a:off x="2536719" y="238719"/>
            <a:ext cx="11704854" cy="1597932"/>
          </a:xfrm>
          <a:prstGeom prst="homePlat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4" b="1">
                <a:solidFill>
                  <a:srgbClr val="FF0000"/>
                </a:solidFill>
              </a:rPr>
              <a:t>234 + 126 = …?...</a:t>
            </a:r>
          </a:p>
        </p:txBody>
      </p:sp>
      <p:sp>
        <p:nvSpPr>
          <p:cNvPr id="12" name="Arrow: Pentagon 11">
            <a:extLst>
              <a:ext uri="{FF2B5EF4-FFF2-40B4-BE49-F238E27FC236}">
                <a16:creationId xmlns:a16="http://schemas.microsoft.com/office/drawing/2014/main" id="{C57DDB14-59FF-43F0-A5B8-F943CFA84B6B}"/>
              </a:ext>
            </a:extLst>
          </p:cNvPr>
          <p:cNvSpPr/>
          <p:nvPr/>
        </p:nvSpPr>
        <p:spPr>
          <a:xfrm>
            <a:off x="2676538" y="1984460"/>
            <a:ext cx="9131684" cy="790976"/>
          </a:xfrm>
          <a:prstGeom prst="homePlat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404" b="1">
                <a:solidFill>
                  <a:srgbClr val="FFFF00"/>
                </a:solidFill>
              </a:rPr>
              <a:t>A. 260</a:t>
            </a:r>
          </a:p>
        </p:txBody>
      </p:sp>
      <p:sp>
        <p:nvSpPr>
          <p:cNvPr id="13" name="Arrow: Pentagon 12">
            <a:extLst>
              <a:ext uri="{FF2B5EF4-FFF2-40B4-BE49-F238E27FC236}">
                <a16:creationId xmlns:a16="http://schemas.microsoft.com/office/drawing/2014/main" id="{D23DBB3E-C059-4C95-BA4D-14EB215371E1}"/>
              </a:ext>
            </a:extLst>
          </p:cNvPr>
          <p:cNvSpPr/>
          <p:nvPr/>
        </p:nvSpPr>
        <p:spPr>
          <a:xfrm>
            <a:off x="2676536" y="3946920"/>
            <a:ext cx="9131684" cy="790976"/>
          </a:xfrm>
          <a:prstGeom prst="homePlat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404" b="1">
                <a:solidFill>
                  <a:srgbClr val="FFFF00"/>
                </a:solidFill>
              </a:rPr>
              <a:t>C. 360</a:t>
            </a:r>
          </a:p>
        </p:txBody>
      </p:sp>
      <p:sp>
        <p:nvSpPr>
          <p:cNvPr id="14" name="Arrow: Pentagon 13">
            <a:extLst>
              <a:ext uri="{FF2B5EF4-FFF2-40B4-BE49-F238E27FC236}">
                <a16:creationId xmlns:a16="http://schemas.microsoft.com/office/drawing/2014/main" id="{E0489B79-CF00-4A69-A4C8-D55A1D195BF1}"/>
              </a:ext>
            </a:extLst>
          </p:cNvPr>
          <p:cNvSpPr/>
          <p:nvPr/>
        </p:nvSpPr>
        <p:spPr>
          <a:xfrm>
            <a:off x="2676536" y="2965689"/>
            <a:ext cx="9131684" cy="790976"/>
          </a:xfrm>
          <a:prstGeom prst="homePlat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404" b="1">
                <a:solidFill>
                  <a:srgbClr val="FFFF00"/>
                </a:solidFill>
              </a:rPr>
              <a:t>B. 130</a:t>
            </a:r>
          </a:p>
        </p:txBody>
      </p:sp>
      <p:sp>
        <p:nvSpPr>
          <p:cNvPr id="16" name="Arrow: Pentagon 15">
            <a:hlinkClick r:id="rId5" action="ppaction://hlinksldjump"/>
            <a:extLst>
              <a:ext uri="{FF2B5EF4-FFF2-40B4-BE49-F238E27FC236}">
                <a16:creationId xmlns:a16="http://schemas.microsoft.com/office/drawing/2014/main" id="{2C01868D-9CD3-4576-896C-6CC806843DAD}"/>
              </a:ext>
            </a:extLst>
          </p:cNvPr>
          <p:cNvSpPr/>
          <p:nvPr/>
        </p:nvSpPr>
        <p:spPr>
          <a:xfrm>
            <a:off x="7340754" y="5725117"/>
            <a:ext cx="3815060" cy="1098578"/>
          </a:xfrm>
          <a:prstGeom prst="homePlat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6" b="1">
                <a:solidFill>
                  <a:schemeClr val="tx1"/>
                </a:solidFill>
              </a:rPr>
              <a:t>NEXT</a:t>
            </a:r>
          </a:p>
        </p:txBody>
      </p:sp>
    </p:spTree>
    <p:extLst>
      <p:ext uri="{BB962C8B-B14F-4D97-AF65-F5344CB8AC3E}">
        <p14:creationId xmlns:p14="http://schemas.microsoft.com/office/powerpoint/2010/main" val="3862473186"/>
      </p:ext>
    </p:extLst>
  </p:cSld>
  <p:clrMapOvr>
    <a:masterClrMapping/>
  </p:clrMapOvr>
  <p:transition spd="slow" advClick="0">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1000"/>
                                        <p:tgtEl>
                                          <p:spTgt spid="11"/>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left)">
                                      <p:cBhvr>
                                        <p:cTn id="11" dur="1000"/>
                                        <p:tgtEl>
                                          <p:spTgt spid="12"/>
                                        </p:tgtEl>
                                      </p:cBhvr>
                                    </p:animEffect>
                                  </p:childTnLst>
                                </p:cTn>
                              </p:par>
                            </p:childTnLst>
                          </p:cTn>
                        </p:par>
                        <p:par>
                          <p:cTn id="12" fill="hold">
                            <p:stCondLst>
                              <p:cond delay="2000"/>
                            </p:stCondLst>
                            <p:childTnLst>
                              <p:par>
                                <p:cTn id="13" presetID="22" presetClass="entr" presetSubtype="8" fill="hold" grpId="0" nodeType="after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left)">
                                      <p:cBhvr>
                                        <p:cTn id="15" dur="1000"/>
                                        <p:tgtEl>
                                          <p:spTgt spid="14"/>
                                        </p:tgtEl>
                                      </p:cBhvr>
                                    </p:animEffect>
                                  </p:childTnLst>
                                </p:cTn>
                              </p:par>
                            </p:childTnLst>
                          </p:cTn>
                        </p:par>
                        <p:par>
                          <p:cTn id="16" fill="hold">
                            <p:stCondLst>
                              <p:cond delay="3000"/>
                            </p:stCondLst>
                            <p:childTnLst>
                              <p:par>
                                <p:cTn id="17" presetID="22" presetClass="entr" presetSubtype="8" fill="hold" grpId="0"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left)">
                                      <p:cBhvr>
                                        <p:cTn id="1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6"/>
                    </p:tgtEl>
                  </p:cond>
                </p:stCondLst>
                <p:endSync evt="end" delay="0">
                  <p:rtn val="all"/>
                </p:endSync>
                <p:childTnLst>
                  <p:par>
                    <p:cTn id="21" fill="hold">
                      <p:stCondLst>
                        <p:cond delay="0"/>
                      </p:stCondLst>
                      <p:childTnLst>
                        <p:par>
                          <p:cTn id="22" fill="hold">
                            <p:stCondLst>
                              <p:cond delay="0"/>
                            </p:stCondLst>
                            <p:childTnLst>
                              <p:par>
                                <p:cTn id="23" presetID="1" presetClass="emph" presetSubtype="2" fill="hold" grpId="0" nodeType="clickEffect">
                                  <p:stCondLst>
                                    <p:cond delay="0"/>
                                  </p:stCondLst>
                                  <p:childTnLst>
                                    <p:animClr clrSpc="rgb" dir="cw">
                                      <p:cBhvr>
                                        <p:cTn id="24" dur="250" fill="hold"/>
                                        <p:tgtEl>
                                          <p:spTgt spid="6"/>
                                        </p:tgtEl>
                                        <p:attrNameLst>
                                          <p:attrName>fillcolor</p:attrName>
                                        </p:attrNameLst>
                                      </p:cBhvr>
                                      <p:to>
                                        <a:srgbClr val="000000"/>
                                      </p:to>
                                    </p:animClr>
                                    <p:set>
                                      <p:cBhvr>
                                        <p:cTn id="25" dur="250" fill="hold"/>
                                        <p:tgtEl>
                                          <p:spTgt spid="6"/>
                                        </p:tgtEl>
                                        <p:attrNameLst>
                                          <p:attrName>fill.type</p:attrName>
                                        </p:attrNameLst>
                                      </p:cBhvr>
                                      <p:to>
                                        <p:strVal val="solid"/>
                                      </p:to>
                                    </p:set>
                                    <p:set>
                                      <p:cBhvr>
                                        <p:cTn id="26" dur="250" fill="hold"/>
                                        <p:tgtEl>
                                          <p:spTgt spid="6"/>
                                        </p:tgtEl>
                                        <p:attrNameLst>
                                          <p:attrName>fill.on</p:attrName>
                                        </p:attrNameLst>
                                      </p:cBhvr>
                                      <p:to>
                                        <p:strVal val="true"/>
                                      </p:to>
                                    </p:set>
                                  </p:childTnLst>
                                </p:cTn>
                              </p:par>
                            </p:childTnLst>
                          </p:cTn>
                        </p:par>
                        <p:par>
                          <p:cTn id="27" fill="hold">
                            <p:stCondLst>
                              <p:cond delay="250"/>
                            </p:stCondLst>
                            <p:childTnLst>
                              <p:par>
                                <p:cTn id="28" presetID="1" presetClass="emph" presetSubtype="2" fill="hold" nodeType="afterEffect">
                                  <p:stCondLst>
                                    <p:cond delay="0"/>
                                  </p:stCondLst>
                                  <p:childTnLst>
                                    <p:animClr clrSpc="rgb" dir="cw">
                                      <p:cBhvr>
                                        <p:cTn id="29" dur="500" fill="hold"/>
                                        <p:tgtEl>
                                          <p:spTgt spid="13"/>
                                        </p:tgtEl>
                                        <p:attrNameLst>
                                          <p:attrName>fillcolor</p:attrName>
                                        </p:attrNameLst>
                                      </p:cBhvr>
                                      <p:to>
                                        <a:srgbClr val="00B050"/>
                                      </p:to>
                                    </p:animClr>
                                    <p:set>
                                      <p:cBhvr>
                                        <p:cTn id="30" dur="500" fill="hold"/>
                                        <p:tgtEl>
                                          <p:spTgt spid="13"/>
                                        </p:tgtEl>
                                        <p:attrNameLst>
                                          <p:attrName>fill.type</p:attrName>
                                        </p:attrNameLst>
                                      </p:cBhvr>
                                      <p:to>
                                        <p:strVal val="solid"/>
                                      </p:to>
                                    </p:set>
                                    <p:set>
                                      <p:cBhvr>
                                        <p:cTn id="31" dur="500" fill="hold"/>
                                        <p:tgtEl>
                                          <p:spTgt spid="13"/>
                                        </p:tgtEl>
                                        <p:attrNameLst>
                                          <p:attrName>fill.on</p:attrName>
                                        </p:attrNameLst>
                                      </p:cBhvr>
                                      <p:to>
                                        <p:strVal val="true"/>
                                      </p:to>
                                    </p:set>
                                  </p:childTnLst>
                                </p:cTn>
                              </p:par>
                            </p:childTnLst>
                          </p:cTn>
                        </p:par>
                        <p:par>
                          <p:cTn id="32" fill="hold">
                            <p:stCondLst>
                              <p:cond delay="750"/>
                            </p:stCondLst>
                            <p:childTnLst>
                              <p:par>
                                <p:cTn id="33" presetID="49" presetClass="entr" presetSubtype="0" decel="100000" fill="hold" grpId="0" nodeType="afterEffect">
                                  <p:stCondLst>
                                    <p:cond delay="0"/>
                                  </p:stCondLst>
                                  <p:childTnLst>
                                    <p:set>
                                      <p:cBhvr>
                                        <p:cTn id="34" dur="1" fill="hold">
                                          <p:stCondLst>
                                            <p:cond delay="0"/>
                                          </p:stCondLst>
                                        </p:cTn>
                                        <p:tgtEl>
                                          <p:spTgt spid="16"/>
                                        </p:tgtEl>
                                        <p:attrNameLst>
                                          <p:attrName>style.visibility</p:attrName>
                                        </p:attrNameLst>
                                      </p:cBhvr>
                                      <p:to>
                                        <p:strVal val="visible"/>
                                      </p:to>
                                    </p:set>
                                    <p:anim calcmode="lin" valueType="num">
                                      <p:cBhvr>
                                        <p:cTn id="35" dur="500" fill="hold"/>
                                        <p:tgtEl>
                                          <p:spTgt spid="16"/>
                                        </p:tgtEl>
                                        <p:attrNameLst>
                                          <p:attrName>ppt_w</p:attrName>
                                        </p:attrNameLst>
                                      </p:cBhvr>
                                      <p:tavLst>
                                        <p:tav tm="0">
                                          <p:val>
                                            <p:fltVal val="0"/>
                                          </p:val>
                                        </p:tav>
                                        <p:tav tm="100000">
                                          <p:val>
                                            <p:strVal val="#ppt_w"/>
                                          </p:val>
                                        </p:tav>
                                      </p:tavLst>
                                    </p:anim>
                                    <p:anim calcmode="lin" valueType="num">
                                      <p:cBhvr>
                                        <p:cTn id="36" dur="500" fill="hold"/>
                                        <p:tgtEl>
                                          <p:spTgt spid="16"/>
                                        </p:tgtEl>
                                        <p:attrNameLst>
                                          <p:attrName>ppt_h</p:attrName>
                                        </p:attrNameLst>
                                      </p:cBhvr>
                                      <p:tavLst>
                                        <p:tav tm="0">
                                          <p:val>
                                            <p:fltVal val="0"/>
                                          </p:val>
                                        </p:tav>
                                        <p:tav tm="100000">
                                          <p:val>
                                            <p:strVal val="#ppt_h"/>
                                          </p:val>
                                        </p:tav>
                                      </p:tavLst>
                                    </p:anim>
                                    <p:anim calcmode="lin" valueType="num">
                                      <p:cBhvr>
                                        <p:cTn id="37" dur="500" fill="hold"/>
                                        <p:tgtEl>
                                          <p:spTgt spid="16"/>
                                        </p:tgtEl>
                                        <p:attrNameLst>
                                          <p:attrName>style.rotation</p:attrName>
                                        </p:attrNameLst>
                                      </p:cBhvr>
                                      <p:tavLst>
                                        <p:tav tm="0">
                                          <p:val>
                                            <p:fltVal val="360"/>
                                          </p:val>
                                        </p:tav>
                                        <p:tav tm="100000">
                                          <p:val>
                                            <p:fltVal val="0"/>
                                          </p:val>
                                        </p:tav>
                                      </p:tavLst>
                                    </p:anim>
                                    <p:animEffect transition="in" filter="fade">
                                      <p:cBhvr>
                                        <p:cTn id="38" dur="500"/>
                                        <p:tgtEl>
                                          <p:spTgt spid="16"/>
                                        </p:tgtEl>
                                      </p:cBhvr>
                                    </p:animEffect>
                                  </p:childTnLst>
                                </p:cTn>
                              </p:par>
                            </p:childTnLst>
                          </p:cTn>
                        </p:par>
                      </p:childTnLst>
                    </p:cTn>
                  </p:par>
                </p:childTnLst>
              </p:cTn>
              <p:nextCondLst>
                <p:cond evt="onClick" delay="0">
                  <p:tgtEl>
                    <p:spTgt spid="6"/>
                  </p:tgtEl>
                </p:cond>
              </p:nextCondLst>
            </p:seq>
            <p:seq concurrent="1" nextAc="seek">
              <p:cTn id="39" restart="whenNotActive" fill="hold" evtFilter="cancelBubble" nodeType="interactiveSeq">
                <p:stCondLst>
                  <p:cond evt="onClick" delay="0">
                    <p:tgtEl>
                      <p:spTgt spid="9"/>
                    </p:tgtEl>
                  </p:cond>
                </p:stCondLst>
                <p:endSync evt="end" delay="0">
                  <p:rtn val="all"/>
                </p:endSync>
                <p:childTnLst>
                  <p:par>
                    <p:cTn id="40" fill="hold">
                      <p:stCondLst>
                        <p:cond delay="0"/>
                      </p:stCondLst>
                      <p:childTnLst>
                        <p:par>
                          <p:cTn id="41" fill="hold">
                            <p:stCondLst>
                              <p:cond delay="0"/>
                            </p:stCondLst>
                            <p:childTnLst>
                              <p:par>
                                <p:cTn id="42" presetID="1" presetClass="emph" presetSubtype="2" fill="hold" grpId="0" nodeType="clickEffect">
                                  <p:stCondLst>
                                    <p:cond delay="0"/>
                                  </p:stCondLst>
                                  <p:childTnLst>
                                    <p:animClr clrSpc="rgb" dir="cw">
                                      <p:cBhvr>
                                        <p:cTn id="43" dur="250" fill="hold"/>
                                        <p:tgtEl>
                                          <p:spTgt spid="9"/>
                                        </p:tgtEl>
                                        <p:attrNameLst>
                                          <p:attrName>fillcolor</p:attrName>
                                        </p:attrNameLst>
                                      </p:cBhvr>
                                      <p:to>
                                        <a:srgbClr val="000000"/>
                                      </p:to>
                                    </p:animClr>
                                    <p:set>
                                      <p:cBhvr>
                                        <p:cTn id="44" dur="250" fill="hold"/>
                                        <p:tgtEl>
                                          <p:spTgt spid="9"/>
                                        </p:tgtEl>
                                        <p:attrNameLst>
                                          <p:attrName>fill.type</p:attrName>
                                        </p:attrNameLst>
                                      </p:cBhvr>
                                      <p:to>
                                        <p:strVal val="solid"/>
                                      </p:to>
                                    </p:set>
                                    <p:set>
                                      <p:cBhvr>
                                        <p:cTn id="45" dur="250" fill="hold"/>
                                        <p:tgtEl>
                                          <p:spTgt spid="9"/>
                                        </p:tgtEl>
                                        <p:attrNameLst>
                                          <p:attrName>fill.on</p:attrName>
                                        </p:attrNameLst>
                                      </p:cBhvr>
                                      <p:to>
                                        <p:strVal val="true"/>
                                      </p:to>
                                    </p:set>
                                  </p:childTnLst>
                                </p:cTn>
                              </p:par>
                            </p:childTnLst>
                          </p:cTn>
                        </p:par>
                        <p:par>
                          <p:cTn id="46" fill="hold">
                            <p:stCondLst>
                              <p:cond delay="250"/>
                            </p:stCondLst>
                            <p:childTnLst>
                              <p:par>
                                <p:cTn id="47" presetID="1" presetClass="emph" presetSubtype="2" fill="hold" nodeType="afterEffect">
                                  <p:stCondLst>
                                    <p:cond delay="0"/>
                                  </p:stCondLst>
                                  <p:childTnLst>
                                    <p:animClr clrSpc="rgb" dir="cw">
                                      <p:cBhvr>
                                        <p:cTn id="48" dur="500" fill="hold"/>
                                        <p:tgtEl>
                                          <p:spTgt spid="13"/>
                                        </p:tgtEl>
                                        <p:attrNameLst>
                                          <p:attrName>fillcolor</p:attrName>
                                        </p:attrNameLst>
                                      </p:cBhvr>
                                      <p:to>
                                        <a:srgbClr val="00B050"/>
                                      </p:to>
                                    </p:animClr>
                                    <p:set>
                                      <p:cBhvr>
                                        <p:cTn id="49" dur="500" fill="hold"/>
                                        <p:tgtEl>
                                          <p:spTgt spid="13"/>
                                        </p:tgtEl>
                                        <p:attrNameLst>
                                          <p:attrName>fill.type</p:attrName>
                                        </p:attrNameLst>
                                      </p:cBhvr>
                                      <p:to>
                                        <p:strVal val="solid"/>
                                      </p:to>
                                    </p:set>
                                    <p:set>
                                      <p:cBhvr>
                                        <p:cTn id="50" dur="500" fill="hold"/>
                                        <p:tgtEl>
                                          <p:spTgt spid="13"/>
                                        </p:tgtEl>
                                        <p:attrNameLst>
                                          <p:attrName>fill.on</p:attrName>
                                        </p:attrNameLst>
                                      </p:cBhvr>
                                      <p:to>
                                        <p:strVal val="true"/>
                                      </p:to>
                                    </p:set>
                                  </p:childTnLst>
                                </p:cTn>
                              </p:par>
                            </p:childTnLst>
                          </p:cTn>
                        </p:par>
                        <p:par>
                          <p:cTn id="51" fill="hold">
                            <p:stCondLst>
                              <p:cond delay="750"/>
                            </p:stCondLst>
                            <p:childTnLst>
                              <p:par>
                                <p:cTn id="52" presetID="49" presetClass="entr" presetSubtype="0" decel="100000" fill="hold" grpId="1" nodeType="afterEffect">
                                  <p:stCondLst>
                                    <p:cond delay="0"/>
                                  </p:stCondLst>
                                  <p:childTnLst>
                                    <p:set>
                                      <p:cBhvr>
                                        <p:cTn id="53" dur="1" fill="hold">
                                          <p:stCondLst>
                                            <p:cond delay="0"/>
                                          </p:stCondLst>
                                        </p:cTn>
                                        <p:tgtEl>
                                          <p:spTgt spid="16"/>
                                        </p:tgtEl>
                                        <p:attrNameLst>
                                          <p:attrName>style.visibility</p:attrName>
                                        </p:attrNameLst>
                                      </p:cBhvr>
                                      <p:to>
                                        <p:strVal val="visible"/>
                                      </p:to>
                                    </p:set>
                                    <p:anim calcmode="lin" valueType="num">
                                      <p:cBhvr>
                                        <p:cTn id="54" dur="500" fill="hold"/>
                                        <p:tgtEl>
                                          <p:spTgt spid="16"/>
                                        </p:tgtEl>
                                        <p:attrNameLst>
                                          <p:attrName>ppt_w</p:attrName>
                                        </p:attrNameLst>
                                      </p:cBhvr>
                                      <p:tavLst>
                                        <p:tav tm="0">
                                          <p:val>
                                            <p:fltVal val="0"/>
                                          </p:val>
                                        </p:tav>
                                        <p:tav tm="100000">
                                          <p:val>
                                            <p:strVal val="#ppt_w"/>
                                          </p:val>
                                        </p:tav>
                                      </p:tavLst>
                                    </p:anim>
                                    <p:anim calcmode="lin" valueType="num">
                                      <p:cBhvr>
                                        <p:cTn id="55" dur="500" fill="hold"/>
                                        <p:tgtEl>
                                          <p:spTgt spid="16"/>
                                        </p:tgtEl>
                                        <p:attrNameLst>
                                          <p:attrName>ppt_h</p:attrName>
                                        </p:attrNameLst>
                                      </p:cBhvr>
                                      <p:tavLst>
                                        <p:tav tm="0">
                                          <p:val>
                                            <p:fltVal val="0"/>
                                          </p:val>
                                        </p:tav>
                                        <p:tav tm="100000">
                                          <p:val>
                                            <p:strVal val="#ppt_h"/>
                                          </p:val>
                                        </p:tav>
                                      </p:tavLst>
                                    </p:anim>
                                    <p:anim calcmode="lin" valueType="num">
                                      <p:cBhvr>
                                        <p:cTn id="56" dur="500" fill="hold"/>
                                        <p:tgtEl>
                                          <p:spTgt spid="16"/>
                                        </p:tgtEl>
                                        <p:attrNameLst>
                                          <p:attrName>style.rotation</p:attrName>
                                        </p:attrNameLst>
                                      </p:cBhvr>
                                      <p:tavLst>
                                        <p:tav tm="0">
                                          <p:val>
                                            <p:fltVal val="360"/>
                                          </p:val>
                                        </p:tav>
                                        <p:tav tm="100000">
                                          <p:val>
                                            <p:fltVal val="0"/>
                                          </p:val>
                                        </p:tav>
                                      </p:tavLst>
                                    </p:anim>
                                    <p:animEffect transition="in" filter="fade">
                                      <p:cBhvr>
                                        <p:cTn id="57" dur="500"/>
                                        <p:tgtEl>
                                          <p:spTgt spid="16"/>
                                        </p:tgtEl>
                                      </p:cBhvr>
                                    </p:animEffect>
                                  </p:childTnLst>
                                </p:cTn>
                              </p:par>
                            </p:childTnLst>
                          </p:cTn>
                        </p:par>
                      </p:childTnLst>
                    </p:cTn>
                  </p:par>
                </p:childTnLst>
              </p:cTn>
              <p:nextCondLst>
                <p:cond evt="onClick" delay="0">
                  <p:tgtEl>
                    <p:spTgt spid="9"/>
                  </p:tgtEl>
                </p:cond>
              </p:nextCondLst>
            </p:seq>
            <p:seq concurrent="1" nextAc="seek">
              <p:cTn id="58" restart="whenNotActive" fill="hold" evtFilter="cancelBubble" nodeType="interactiveSeq">
                <p:stCondLst>
                  <p:cond evt="onClick" delay="0">
                    <p:tgtEl>
                      <p:spTgt spid="10"/>
                    </p:tgtEl>
                  </p:cond>
                </p:stCondLst>
                <p:endSync evt="end" delay="0">
                  <p:rtn val="all"/>
                </p:endSync>
                <p:childTnLst>
                  <p:par>
                    <p:cTn id="59" fill="hold">
                      <p:stCondLst>
                        <p:cond delay="0"/>
                      </p:stCondLst>
                      <p:childTnLst>
                        <p:par>
                          <p:cTn id="60" fill="hold">
                            <p:stCondLst>
                              <p:cond delay="0"/>
                            </p:stCondLst>
                            <p:childTnLst>
                              <p:par>
                                <p:cTn id="61" presetID="1" presetClass="emph" presetSubtype="2" fill="hold" grpId="0" nodeType="clickEffect">
                                  <p:stCondLst>
                                    <p:cond delay="0"/>
                                  </p:stCondLst>
                                  <p:childTnLst>
                                    <p:animClr clrSpc="rgb" dir="cw">
                                      <p:cBhvr>
                                        <p:cTn id="62" dur="250" fill="hold"/>
                                        <p:tgtEl>
                                          <p:spTgt spid="10"/>
                                        </p:tgtEl>
                                        <p:attrNameLst>
                                          <p:attrName>fillcolor</p:attrName>
                                        </p:attrNameLst>
                                      </p:cBhvr>
                                      <p:to>
                                        <a:srgbClr val="000000"/>
                                      </p:to>
                                    </p:animClr>
                                    <p:set>
                                      <p:cBhvr>
                                        <p:cTn id="63" dur="250" fill="hold"/>
                                        <p:tgtEl>
                                          <p:spTgt spid="10"/>
                                        </p:tgtEl>
                                        <p:attrNameLst>
                                          <p:attrName>fill.type</p:attrName>
                                        </p:attrNameLst>
                                      </p:cBhvr>
                                      <p:to>
                                        <p:strVal val="solid"/>
                                      </p:to>
                                    </p:set>
                                    <p:set>
                                      <p:cBhvr>
                                        <p:cTn id="64" dur="250" fill="hold"/>
                                        <p:tgtEl>
                                          <p:spTgt spid="10"/>
                                        </p:tgtEl>
                                        <p:attrNameLst>
                                          <p:attrName>fill.on</p:attrName>
                                        </p:attrNameLst>
                                      </p:cBhvr>
                                      <p:to>
                                        <p:strVal val="true"/>
                                      </p:to>
                                    </p:set>
                                  </p:childTnLst>
                                </p:cTn>
                              </p:par>
                            </p:childTnLst>
                          </p:cTn>
                        </p:par>
                        <p:par>
                          <p:cTn id="65" fill="hold">
                            <p:stCondLst>
                              <p:cond delay="250"/>
                            </p:stCondLst>
                            <p:childTnLst>
                              <p:par>
                                <p:cTn id="66" presetID="1" presetClass="emph" presetSubtype="2" fill="hold" nodeType="afterEffect">
                                  <p:stCondLst>
                                    <p:cond delay="0"/>
                                  </p:stCondLst>
                                  <p:childTnLst>
                                    <p:animClr clrSpc="rgb" dir="cw">
                                      <p:cBhvr>
                                        <p:cTn id="67" dur="500" fill="hold"/>
                                        <p:tgtEl>
                                          <p:spTgt spid="13"/>
                                        </p:tgtEl>
                                        <p:attrNameLst>
                                          <p:attrName>fillcolor</p:attrName>
                                        </p:attrNameLst>
                                      </p:cBhvr>
                                      <p:to>
                                        <a:srgbClr val="00B050"/>
                                      </p:to>
                                    </p:animClr>
                                    <p:set>
                                      <p:cBhvr>
                                        <p:cTn id="68" dur="500" fill="hold"/>
                                        <p:tgtEl>
                                          <p:spTgt spid="13"/>
                                        </p:tgtEl>
                                        <p:attrNameLst>
                                          <p:attrName>fill.type</p:attrName>
                                        </p:attrNameLst>
                                      </p:cBhvr>
                                      <p:to>
                                        <p:strVal val="solid"/>
                                      </p:to>
                                    </p:set>
                                    <p:set>
                                      <p:cBhvr>
                                        <p:cTn id="69" dur="500" fill="hold"/>
                                        <p:tgtEl>
                                          <p:spTgt spid="13"/>
                                        </p:tgtEl>
                                        <p:attrNameLst>
                                          <p:attrName>fill.on</p:attrName>
                                        </p:attrNameLst>
                                      </p:cBhvr>
                                      <p:to>
                                        <p:strVal val="true"/>
                                      </p:to>
                                    </p:set>
                                  </p:childTnLst>
                                </p:cTn>
                              </p:par>
                            </p:childTnLst>
                          </p:cTn>
                        </p:par>
                        <p:par>
                          <p:cTn id="70" fill="hold">
                            <p:stCondLst>
                              <p:cond delay="750"/>
                            </p:stCondLst>
                            <p:childTnLst>
                              <p:par>
                                <p:cTn id="71" presetID="49" presetClass="entr" presetSubtype="0" decel="100000" fill="hold" grpId="2" nodeType="afterEffect">
                                  <p:stCondLst>
                                    <p:cond delay="0"/>
                                  </p:stCondLst>
                                  <p:childTnLst>
                                    <p:set>
                                      <p:cBhvr>
                                        <p:cTn id="72" dur="1" fill="hold">
                                          <p:stCondLst>
                                            <p:cond delay="0"/>
                                          </p:stCondLst>
                                        </p:cTn>
                                        <p:tgtEl>
                                          <p:spTgt spid="16"/>
                                        </p:tgtEl>
                                        <p:attrNameLst>
                                          <p:attrName>style.visibility</p:attrName>
                                        </p:attrNameLst>
                                      </p:cBhvr>
                                      <p:to>
                                        <p:strVal val="visible"/>
                                      </p:to>
                                    </p:set>
                                    <p:anim calcmode="lin" valueType="num">
                                      <p:cBhvr>
                                        <p:cTn id="73" dur="500" fill="hold"/>
                                        <p:tgtEl>
                                          <p:spTgt spid="16"/>
                                        </p:tgtEl>
                                        <p:attrNameLst>
                                          <p:attrName>ppt_w</p:attrName>
                                        </p:attrNameLst>
                                      </p:cBhvr>
                                      <p:tavLst>
                                        <p:tav tm="0">
                                          <p:val>
                                            <p:fltVal val="0"/>
                                          </p:val>
                                        </p:tav>
                                        <p:tav tm="100000">
                                          <p:val>
                                            <p:strVal val="#ppt_w"/>
                                          </p:val>
                                        </p:tav>
                                      </p:tavLst>
                                    </p:anim>
                                    <p:anim calcmode="lin" valueType="num">
                                      <p:cBhvr>
                                        <p:cTn id="74" dur="500" fill="hold"/>
                                        <p:tgtEl>
                                          <p:spTgt spid="16"/>
                                        </p:tgtEl>
                                        <p:attrNameLst>
                                          <p:attrName>ppt_h</p:attrName>
                                        </p:attrNameLst>
                                      </p:cBhvr>
                                      <p:tavLst>
                                        <p:tav tm="0">
                                          <p:val>
                                            <p:fltVal val="0"/>
                                          </p:val>
                                        </p:tav>
                                        <p:tav tm="100000">
                                          <p:val>
                                            <p:strVal val="#ppt_h"/>
                                          </p:val>
                                        </p:tav>
                                      </p:tavLst>
                                    </p:anim>
                                    <p:anim calcmode="lin" valueType="num">
                                      <p:cBhvr>
                                        <p:cTn id="75" dur="500" fill="hold"/>
                                        <p:tgtEl>
                                          <p:spTgt spid="16"/>
                                        </p:tgtEl>
                                        <p:attrNameLst>
                                          <p:attrName>style.rotation</p:attrName>
                                        </p:attrNameLst>
                                      </p:cBhvr>
                                      <p:tavLst>
                                        <p:tav tm="0">
                                          <p:val>
                                            <p:fltVal val="360"/>
                                          </p:val>
                                        </p:tav>
                                        <p:tav tm="100000">
                                          <p:val>
                                            <p:fltVal val="0"/>
                                          </p:val>
                                        </p:tav>
                                      </p:tavLst>
                                    </p:anim>
                                    <p:animEffect transition="in" filter="fade">
                                      <p:cBhvr>
                                        <p:cTn id="76" dur="500"/>
                                        <p:tgtEl>
                                          <p:spTgt spid="16"/>
                                        </p:tgtEl>
                                      </p:cBhvr>
                                    </p:animEffect>
                                  </p:childTnLst>
                                </p:cTn>
                              </p:par>
                            </p:childTnLst>
                          </p:cTn>
                        </p:par>
                      </p:childTnLst>
                    </p:cTn>
                  </p:par>
                </p:childTnLst>
              </p:cTn>
              <p:nextCondLst>
                <p:cond evt="onClick" delay="0">
                  <p:tgtEl>
                    <p:spTgt spid="10"/>
                  </p:tgtEl>
                </p:cond>
              </p:nextCondLst>
            </p:seq>
          </p:childTnLst>
        </p:cTn>
      </p:par>
    </p:tnLst>
    <p:bldLst>
      <p:bldP spid="6" grpId="0" animBg="1"/>
      <p:bldP spid="9" grpId="0" animBg="1"/>
      <p:bldP spid="10" grpId="0" animBg="1"/>
      <p:bldP spid="11" grpId="0" animBg="1"/>
      <p:bldP spid="12" grpId="0" animBg="1"/>
      <p:bldP spid="13" grpId="0" animBg="1"/>
      <p:bldP spid="14" grpId="0" animBg="1"/>
      <p:bldP spid="16" grpId="0" animBg="1"/>
      <p:bldP spid="16" grpId="1" animBg="1"/>
      <p:bldP spid="16" grpId="2"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hugo1">
            <a:hlinkClick r:id="" action="ppaction://media"/>
            <a:extLst>
              <a:ext uri="{FF2B5EF4-FFF2-40B4-BE49-F238E27FC236}">
                <a16:creationId xmlns:a16="http://schemas.microsoft.com/office/drawing/2014/main" id="{B2B039CB-E3A6-46AE-84C3-0DFF9CD38BDA}"/>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19001"/>
            <a:ext cx="16778288" cy="9437787"/>
          </a:xfrm>
          <a:prstGeom prst="rect">
            <a:avLst/>
          </a:prstGeom>
        </p:spPr>
      </p:pic>
      <p:sp>
        <p:nvSpPr>
          <p:cNvPr id="5" name="Arrow: Pentagon 4">
            <a:hlinkClick r:id="rId5" action="ppaction://hlinksldjump"/>
            <a:extLst>
              <a:ext uri="{FF2B5EF4-FFF2-40B4-BE49-F238E27FC236}">
                <a16:creationId xmlns:a16="http://schemas.microsoft.com/office/drawing/2014/main" id="{E65449D9-AA32-447A-8AAE-AAF0F5CCBD7D}"/>
              </a:ext>
            </a:extLst>
          </p:cNvPr>
          <p:cNvSpPr/>
          <p:nvPr/>
        </p:nvSpPr>
        <p:spPr>
          <a:xfrm flipH="1">
            <a:off x="2297031" y="198771"/>
            <a:ext cx="3815060" cy="1098578"/>
          </a:xfrm>
          <a:prstGeom prst="homePlat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6" b="1">
                <a:solidFill>
                  <a:schemeClr val="tx1"/>
                </a:solidFill>
              </a:rPr>
              <a:t>BACK</a:t>
            </a:r>
          </a:p>
        </p:txBody>
      </p:sp>
    </p:spTree>
    <p:extLst>
      <p:ext uri="{BB962C8B-B14F-4D97-AF65-F5344CB8AC3E}">
        <p14:creationId xmlns:p14="http://schemas.microsoft.com/office/powerpoint/2010/main" val="2792224355"/>
      </p:ext>
    </p:extLst>
  </p:cSld>
  <p:clrMapOvr>
    <a:masterClrMapping/>
  </p:clrMapOvr>
  <p:transition spd="slow" advClick="0">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486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hugo2">
            <a:hlinkClick r:id="" action="ppaction://media"/>
            <a:extLst>
              <a:ext uri="{FF2B5EF4-FFF2-40B4-BE49-F238E27FC236}">
                <a16:creationId xmlns:a16="http://schemas.microsoft.com/office/drawing/2014/main" id="{F5521847-6AB7-4AA5-9294-1FD0333B4F89}"/>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19001"/>
            <a:ext cx="16778288" cy="9437787"/>
          </a:xfrm>
          <a:prstGeom prst="rect">
            <a:avLst/>
          </a:prstGeom>
        </p:spPr>
      </p:pic>
      <p:sp>
        <p:nvSpPr>
          <p:cNvPr id="5" name="Arrow: Pentagon 4">
            <a:hlinkClick r:id="rId5" action="ppaction://hlinksldjump"/>
            <a:extLst>
              <a:ext uri="{FF2B5EF4-FFF2-40B4-BE49-F238E27FC236}">
                <a16:creationId xmlns:a16="http://schemas.microsoft.com/office/drawing/2014/main" id="{25B5A5F3-DD2E-4A2F-AFA7-4754958F4DD5}"/>
              </a:ext>
            </a:extLst>
          </p:cNvPr>
          <p:cNvSpPr/>
          <p:nvPr/>
        </p:nvSpPr>
        <p:spPr>
          <a:xfrm flipH="1">
            <a:off x="2297031" y="198771"/>
            <a:ext cx="3815060" cy="1098578"/>
          </a:xfrm>
          <a:prstGeom prst="homePlat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6" b="1">
                <a:solidFill>
                  <a:schemeClr val="tx1"/>
                </a:solidFill>
              </a:rPr>
              <a:t>BACK</a:t>
            </a:r>
          </a:p>
        </p:txBody>
      </p:sp>
    </p:spTree>
    <p:extLst>
      <p:ext uri="{BB962C8B-B14F-4D97-AF65-F5344CB8AC3E}">
        <p14:creationId xmlns:p14="http://schemas.microsoft.com/office/powerpoint/2010/main" val="131573369"/>
      </p:ext>
    </p:extLst>
  </p:cSld>
  <p:clrMapOvr>
    <a:masterClrMapping/>
  </p:clrMapOvr>
  <p:transition spd="slow" advClick="0">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93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12" name="图片 4111" descr="PPT素材-11"/>
          <p:cNvPicPr>
            <a:picLocks noChangeAspect="1"/>
          </p:cNvPicPr>
          <p:nvPr/>
        </p:nvPicPr>
        <p:blipFill>
          <a:blip r:embed="rId3"/>
          <a:stretch>
            <a:fillRect/>
          </a:stretch>
        </p:blipFill>
        <p:spPr>
          <a:xfrm>
            <a:off x="-1044575" y="5545138"/>
            <a:ext cx="19442113" cy="4017962"/>
          </a:xfrm>
          <a:prstGeom prst="rect">
            <a:avLst/>
          </a:prstGeom>
          <a:noFill/>
          <a:ln w="9525">
            <a:noFill/>
          </a:ln>
        </p:spPr>
      </p:pic>
      <p:pic>
        <p:nvPicPr>
          <p:cNvPr id="4102" name="图片 4101" descr="13"/>
          <p:cNvPicPr>
            <a:picLocks noChangeAspect="1"/>
          </p:cNvPicPr>
          <p:nvPr/>
        </p:nvPicPr>
        <p:blipFill>
          <a:blip r:embed="rId4"/>
          <a:stretch>
            <a:fillRect/>
          </a:stretch>
        </p:blipFill>
        <p:spPr>
          <a:xfrm>
            <a:off x="5508625" y="-3175"/>
            <a:ext cx="10729913" cy="8826500"/>
          </a:xfrm>
          <a:prstGeom prst="rect">
            <a:avLst/>
          </a:prstGeom>
          <a:noFill/>
          <a:ln w="9525">
            <a:noFill/>
          </a:ln>
        </p:spPr>
      </p:pic>
      <p:pic>
        <p:nvPicPr>
          <p:cNvPr id="4109" name="图片 4108" descr="7"/>
          <p:cNvPicPr>
            <a:picLocks noChangeAspect="1"/>
          </p:cNvPicPr>
          <p:nvPr/>
        </p:nvPicPr>
        <p:blipFill>
          <a:blip r:embed="rId5"/>
          <a:stretch>
            <a:fillRect/>
          </a:stretch>
        </p:blipFill>
        <p:spPr>
          <a:xfrm>
            <a:off x="1044575" y="1785938"/>
            <a:ext cx="2722563" cy="1379537"/>
          </a:xfrm>
          <a:prstGeom prst="rect">
            <a:avLst/>
          </a:prstGeom>
          <a:noFill/>
          <a:ln w="9525">
            <a:noFill/>
          </a:ln>
        </p:spPr>
      </p:pic>
      <p:pic>
        <p:nvPicPr>
          <p:cNvPr id="4110" name="图片 4109" descr="封面2"/>
          <p:cNvPicPr>
            <a:picLocks noChangeAspect="1"/>
          </p:cNvPicPr>
          <p:nvPr/>
        </p:nvPicPr>
        <p:blipFill>
          <a:blip r:embed="rId6"/>
          <a:stretch>
            <a:fillRect/>
          </a:stretch>
        </p:blipFill>
        <p:spPr>
          <a:xfrm>
            <a:off x="900113" y="5529263"/>
            <a:ext cx="4895850" cy="3322637"/>
          </a:xfrm>
          <a:prstGeom prst="rect">
            <a:avLst/>
          </a:prstGeom>
          <a:noFill/>
          <a:ln w="9525">
            <a:noFill/>
          </a:ln>
        </p:spPr>
      </p:pic>
      <p:sp>
        <p:nvSpPr>
          <p:cNvPr id="2" name="TextBox 1">
            <a:extLst>
              <a:ext uri="{FF2B5EF4-FFF2-40B4-BE49-F238E27FC236}">
                <a16:creationId xmlns:a16="http://schemas.microsoft.com/office/drawing/2014/main" id="{42FC5F42-1A33-4F65-BB84-DE858B47FD56}"/>
              </a:ext>
            </a:extLst>
          </p:cNvPr>
          <p:cNvSpPr txBox="1"/>
          <p:nvPr/>
        </p:nvSpPr>
        <p:spPr>
          <a:xfrm>
            <a:off x="7381032" y="5097934"/>
            <a:ext cx="6408712" cy="630942"/>
          </a:xfrm>
          <a:prstGeom prst="rect">
            <a:avLst/>
          </a:prstGeom>
          <a:noFill/>
        </p:spPr>
        <p:txBody>
          <a:bodyPr wrap="square" rtlCol="0">
            <a:spAutoFit/>
          </a:bodyPr>
          <a:lstStyle/>
          <a:p>
            <a:r>
              <a:rPr lang="en-US" sz="3500" b="1">
                <a:solidFill>
                  <a:srgbClr val="0070C0"/>
                </a:solidFill>
              </a:rPr>
              <a:t>Cả lớp cùng nhau hát múa</a:t>
            </a:r>
          </a:p>
        </p:txBody>
      </p:sp>
      <p:sp>
        <p:nvSpPr>
          <p:cNvPr id="3" name="TextBox 2">
            <a:extLst>
              <a:ext uri="{FF2B5EF4-FFF2-40B4-BE49-F238E27FC236}">
                <a16:creationId xmlns:a16="http://schemas.microsoft.com/office/drawing/2014/main" id="{BB16101C-FBFC-45FE-B25A-2C297DE9833D}"/>
              </a:ext>
            </a:extLst>
          </p:cNvPr>
          <p:cNvSpPr txBox="1"/>
          <p:nvPr/>
        </p:nvSpPr>
        <p:spPr>
          <a:xfrm>
            <a:off x="8389144" y="3163566"/>
            <a:ext cx="5100166" cy="784830"/>
          </a:xfrm>
          <a:prstGeom prst="rect">
            <a:avLst/>
          </a:prstGeom>
          <a:noFill/>
        </p:spPr>
        <p:txBody>
          <a:bodyPr wrap="square" rtlCol="0">
            <a:spAutoFit/>
          </a:bodyPr>
          <a:lstStyle/>
          <a:p>
            <a:r>
              <a:rPr lang="en-US" sz="4500" b="1">
                <a:solidFill>
                  <a:srgbClr val="FF0000"/>
                </a:solidFill>
              </a:rPr>
              <a:t>KHỞI ĐỘNG</a:t>
            </a:r>
          </a:p>
        </p:txBody>
      </p:sp>
    </p:spTree>
  </p:cSld>
  <p:clrMapOvr>
    <a:masterClrMapping/>
  </p:clrMapOvr>
  <p:transition spd="slow" advClick="0">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4109"/>
                                        </p:tgtEl>
                                        <p:attrNameLst>
                                          <p:attrName>style.visibility</p:attrName>
                                        </p:attrNameLst>
                                      </p:cBhvr>
                                      <p:to>
                                        <p:strVal val="visible"/>
                                      </p:to>
                                    </p:set>
                                    <p:animEffect transition="in" filter="wipe(down)">
                                      <p:cBhvr>
                                        <p:cTn id="7" dur="290">
                                          <p:stCondLst>
                                            <p:cond delay="0"/>
                                          </p:stCondLst>
                                        </p:cTn>
                                        <p:tgtEl>
                                          <p:spTgt spid="4109"/>
                                        </p:tgtEl>
                                      </p:cBhvr>
                                    </p:animEffect>
                                    <p:anim calcmode="lin" valueType="num">
                                      <p:cBhvr>
                                        <p:cTn id="8" dur="911" tmFilter="0,0; 0.14,0.36; 0.43,0.73; 0.71,0.91; 1.0,1.0">
                                          <p:stCondLst>
                                            <p:cond delay="0"/>
                                          </p:stCondLst>
                                        </p:cTn>
                                        <p:tgtEl>
                                          <p:spTgt spid="4109"/>
                                        </p:tgtEl>
                                        <p:attrNameLst>
                                          <p:attrName>ppt_x</p:attrName>
                                        </p:attrNameLst>
                                      </p:cBhvr>
                                      <p:tavLst>
                                        <p:tav tm="0">
                                          <p:val>
                                            <p:strVal val="#ppt_x-0.25"/>
                                          </p:val>
                                        </p:tav>
                                        <p:tav tm="100000">
                                          <p:val>
                                            <p:strVal val="#ppt_x"/>
                                          </p:val>
                                        </p:tav>
                                      </p:tavLst>
                                    </p:anim>
                                    <p:anim calcmode="lin" valueType="num">
                                      <p:cBhvr>
                                        <p:cTn id="9" dur="332" tmFilter="0.0,0.0; 0.25,0.07; 0.50,0.2; 0.75,0.467; 1.0,1.0">
                                          <p:stCondLst>
                                            <p:cond delay="0"/>
                                          </p:stCondLst>
                                        </p:cTn>
                                        <p:tgtEl>
                                          <p:spTgt spid="4109"/>
                                        </p:tgtEl>
                                        <p:attrNameLst>
                                          <p:attrName>ppt_y</p:attrName>
                                        </p:attrNameLst>
                                      </p:cBhvr>
                                      <p:tavLst>
                                        <p:tav tm="0" fmla="#ppt_y-sin(pi*$)/3">
                                          <p:val>
                                            <p:fltVal val="0.5"/>
                                          </p:val>
                                        </p:tav>
                                        <p:tav tm="100000">
                                          <p:val>
                                            <p:fltVal val="1"/>
                                          </p:val>
                                        </p:tav>
                                      </p:tavLst>
                                    </p:anim>
                                    <p:anim calcmode="lin" valueType="num">
                                      <p:cBhvr>
                                        <p:cTn id="10" dur="332" tmFilter="0, 0; 0.125,0.2665; 0.25,0.4; 0.375,0.465; 0.5,0.5;  0.625,0.535; 0.75,0.6; 0.875,0.7335; 1,1">
                                          <p:stCondLst>
                                            <p:cond delay="332"/>
                                          </p:stCondLst>
                                        </p:cTn>
                                        <p:tgtEl>
                                          <p:spTgt spid="4109"/>
                                        </p:tgtEl>
                                        <p:attrNameLst>
                                          <p:attrName>ppt_y</p:attrName>
                                        </p:attrNameLst>
                                      </p:cBhvr>
                                      <p:tavLst>
                                        <p:tav tm="0" fmla="#ppt_y-sin(pi*$)/9">
                                          <p:val>
                                            <p:fltVal val="0"/>
                                          </p:val>
                                        </p:tav>
                                        <p:tav tm="100000">
                                          <p:val>
                                            <p:fltVal val="1"/>
                                          </p:val>
                                        </p:tav>
                                      </p:tavLst>
                                    </p:anim>
                                    <p:anim calcmode="lin" valueType="num">
                                      <p:cBhvr>
                                        <p:cTn id="11" dur="166" tmFilter="0, 0; 0.125,0.2665; 0.25,0.4; 0.375,0.465; 0.5,0.5;  0.625,0.535; 0.75,0.6; 0.875,0.7335; 1,1">
                                          <p:stCondLst>
                                            <p:cond delay="662"/>
                                          </p:stCondLst>
                                        </p:cTn>
                                        <p:tgtEl>
                                          <p:spTgt spid="4109"/>
                                        </p:tgtEl>
                                        <p:attrNameLst>
                                          <p:attrName>ppt_y</p:attrName>
                                        </p:attrNameLst>
                                      </p:cBhvr>
                                      <p:tavLst>
                                        <p:tav tm="0" fmla="#ppt_y-sin(pi*$)/27">
                                          <p:val>
                                            <p:fltVal val="0"/>
                                          </p:val>
                                        </p:tav>
                                        <p:tav tm="100000">
                                          <p:val>
                                            <p:fltVal val="1"/>
                                          </p:val>
                                        </p:tav>
                                      </p:tavLst>
                                    </p:anim>
                                    <p:anim calcmode="lin" valueType="num">
                                      <p:cBhvr>
                                        <p:cTn id="12" dur="82" tmFilter="0, 0; 0.125,0.2665; 0.25,0.4; 0.375,0.465; 0.5,0.5;  0.625,0.535; 0.75,0.6; 0.875,0.7335; 1,1">
                                          <p:stCondLst>
                                            <p:cond delay="828"/>
                                          </p:stCondLst>
                                        </p:cTn>
                                        <p:tgtEl>
                                          <p:spTgt spid="4109"/>
                                        </p:tgtEl>
                                        <p:attrNameLst>
                                          <p:attrName>ppt_y</p:attrName>
                                        </p:attrNameLst>
                                      </p:cBhvr>
                                      <p:tavLst>
                                        <p:tav tm="0" fmla="#ppt_y-sin(pi*$)/81">
                                          <p:val>
                                            <p:fltVal val="0"/>
                                          </p:val>
                                        </p:tav>
                                        <p:tav tm="100000">
                                          <p:val>
                                            <p:fltVal val="1"/>
                                          </p:val>
                                        </p:tav>
                                      </p:tavLst>
                                    </p:anim>
                                    <p:animScale>
                                      <p:cBhvr>
                                        <p:cTn id="13" dur="13">
                                          <p:stCondLst>
                                            <p:cond delay="325"/>
                                          </p:stCondLst>
                                        </p:cTn>
                                        <p:tgtEl>
                                          <p:spTgt spid="4109"/>
                                        </p:tgtEl>
                                      </p:cBhvr>
                                      <p:to x="100000" y="60000"/>
                                    </p:animScale>
                                    <p:animScale>
                                      <p:cBhvr>
                                        <p:cTn id="14" dur="83" decel="50000">
                                          <p:stCondLst>
                                            <p:cond delay="338"/>
                                          </p:stCondLst>
                                        </p:cTn>
                                        <p:tgtEl>
                                          <p:spTgt spid="4109"/>
                                        </p:tgtEl>
                                      </p:cBhvr>
                                      <p:to x="100000" y="100000"/>
                                    </p:animScale>
                                    <p:animScale>
                                      <p:cBhvr>
                                        <p:cTn id="15" dur="13">
                                          <p:stCondLst>
                                            <p:cond delay="656"/>
                                          </p:stCondLst>
                                        </p:cTn>
                                        <p:tgtEl>
                                          <p:spTgt spid="4109"/>
                                        </p:tgtEl>
                                      </p:cBhvr>
                                      <p:to x="100000" y="80000"/>
                                    </p:animScale>
                                    <p:animScale>
                                      <p:cBhvr>
                                        <p:cTn id="16" dur="83" decel="50000">
                                          <p:stCondLst>
                                            <p:cond delay="669"/>
                                          </p:stCondLst>
                                        </p:cTn>
                                        <p:tgtEl>
                                          <p:spTgt spid="4109"/>
                                        </p:tgtEl>
                                      </p:cBhvr>
                                      <p:to x="100000" y="100000"/>
                                    </p:animScale>
                                    <p:animScale>
                                      <p:cBhvr>
                                        <p:cTn id="17" dur="13">
                                          <p:stCondLst>
                                            <p:cond delay="821"/>
                                          </p:stCondLst>
                                        </p:cTn>
                                        <p:tgtEl>
                                          <p:spTgt spid="4109"/>
                                        </p:tgtEl>
                                      </p:cBhvr>
                                      <p:to x="100000" y="90000"/>
                                    </p:animScale>
                                    <p:animScale>
                                      <p:cBhvr>
                                        <p:cTn id="18" dur="83" decel="50000">
                                          <p:stCondLst>
                                            <p:cond delay="834"/>
                                          </p:stCondLst>
                                        </p:cTn>
                                        <p:tgtEl>
                                          <p:spTgt spid="4109"/>
                                        </p:tgtEl>
                                      </p:cBhvr>
                                      <p:to x="100000" y="100000"/>
                                    </p:animScale>
                                    <p:animScale>
                                      <p:cBhvr>
                                        <p:cTn id="19" dur="13">
                                          <p:stCondLst>
                                            <p:cond delay="904"/>
                                          </p:stCondLst>
                                        </p:cTn>
                                        <p:tgtEl>
                                          <p:spTgt spid="4109"/>
                                        </p:tgtEl>
                                      </p:cBhvr>
                                      <p:to x="100000" y="95000"/>
                                    </p:animScale>
                                    <p:animScale>
                                      <p:cBhvr>
                                        <p:cTn id="20" dur="83" decel="50000">
                                          <p:stCondLst>
                                            <p:cond delay="917"/>
                                          </p:stCondLst>
                                        </p:cTn>
                                        <p:tgtEl>
                                          <p:spTgt spid="4109"/>
                                        </p:tgtEl>
                                      </p:cBhvr>
                                      <p:to x="100000" y="100000"/>
                                    </p:animScale>
                                  </p:childTnLst>
                                </p:cTn>
                              </p:par>
                            </p:childTnLst>
                          </p:cTn>
                        </p:par>
                        <p:par>
                          <p:cTn id="21" fill="hold">
                            <p:stCondLst>
                              <p:cond delay="1000"/>
                            </p:stCondLst>
                            <p:childTnLst>
                              <p:par>
                                <p:cTn id="22" presetID="53" presetClass="entr" presetSubtype="16" fill="hold" nodeType="afterEffect">
                                  <p:stCondLst>
                                    <p:cond delay="0"/>
                                  </p:stCondLst>
                                  <p:childTnLst>
                                    <p:set>
                                      <p:cBhvr>
                                        <p:cTn id="23" dur="1" fill="hold">
                                          <p:stCondLst>
                                            <p:cond delay="0"/>
                                          </p:stCondLst>
                                        </p:cTn>
                                        <p:tgtEl>
                                          <p:spTgt spid="4102"/>
                                        </p:tgtEl>
                                        <p:attrNameLst>
                                          <p:attrName>style.visibility</p:attrName>
                                        </p:attrNameLst>
                                      </p:cBhvr>
                                      <p:to>
                                        <p:strVal val="visible"/>
                                      </p:to>
                                    </p:set>
                                    <p:anim calcmode="lin" valueType="num">
                                      <p:cBhvr>
                                        <p:cTn id="24" dur="500" fill="hold"/>
                                        <p:tgtEl>
                                          <p:spTgt spid="4102"/>
                                        </p:tgtEl>
                                        <p:attrNameLst>
                                          <p:attrName>ppt_w</p:attrName>
                                        </p:attrNameLst>
                                      </p:cBhvr>
                                      <p:tavLst>
                                        <p:tav tm="0">
                                          <p:val>
                                            <p:fltVal val="0"/>
                                          </p:val>
                                        </p:tav>
                                        <p:tav tm="100000">
                                          <p:val>
                                            <p:strVal val="#ppt_w"/>
                                          </p:val>
                                        </p:tav>
                                      </p:tavLst>
                                    </p:anim>
                                    <p:anim calcmode="lin" valueType="num">
                                      <p:cBhvr>
                                        <p:cTn id="25" dur="500" fill="hold"/>
                                        <p:tgtEl>
                                          <p:spTgt spid="4102"/>
                                        </p:tgtEl>
                                        <p:attrNameLst>
                                          <p:attrName>ppt_h</p:attrName>
                                        </p:attrNameLst>
                                      </p:cBhvr>
                                      <p:tavLst>
                                        <p:tav tm="0">
                                          <p:val>
                                            <p:fltVal val="0"/>
                                          </p:val>
                                        </p:tav>
                                        <p:tav tm="100000">
                                          <p:val>
                                            <p:strVal val="#ppt_h"/>
                                          </p:val>
                                        </p:tav>
                                      </p:tavLst>
                                    </p:anim>
                                    <p:animEffect transition="in" filter="fade">
                                      <p:cBhvr>
                                        <p:cTn id="26" dur="500"/>
                                        <p:tgtEl>
                                          <p:spTgt spid="4102"/>
                                        </p:tgtEl>
                                      </p:cBhvr>
                                    </p:animEffect>
                                  </p:childTnLst>
                                </p:cTn>
                              </p:par>
                            </p:childTnLst>
                          </p:cTn>
                        </p:par>
                        <p:par>
                          <p:cTn id="27" fill="hold">
                            <p:stCondLst>
                              <p:cond delay="1500"/>
                            </p:stCondLst>
                            <p:childTnLst>
                              <p:par>
                                <p:cTn id="28" presetID="47" presetClass="entr" presetSubtype="0" fill="hold" nodeType="afterEffect">
                                  <p:stCondLst>
                                    <p:cond delay="0"/>
                                  </p:stCondLst>
                                  <p:childTnLst>
                                    <p:set>
                                      <p:cBhvr>
                                        <p:cTn id="29" dur="1" fill="hold">
                                          <p:stCondLst>
                                            <p:cond delay="0"/>
                                          </p:stCondLst>
                                        </p:cTn>
                                        <p:tgtEl>
                                          <p:spTgt spid="4110"/>
                                        </p:tgtEl>
                                        <p:attrNameLst>
                                          <p:attrName>style.visibility</p:attrName>
                                        </p:attrNameLst>
                                      </p:cBhvr>
                                      <p:to>
                                        <p:strVal val="visible"/>
                                      </p:to>
                                    </p:set>
                                    <p:animEffect transition="in" filter="fade">
                                      <p:cBhvr>
                                        <p:cTn id="30" dur="1000"/>
                                        <p:tgtEl>
                                          <p:spTgt spid="4110"/>
                                        </p:tgtEl>
                                      </p:cBhvr>
                                    </p:animEffect>
                                    <p:anim calcmode="lin" valueType="num">
                                      <p:cBhvr>
                                        <p:cTn id="31" dur="1000" fill="hold"/>
                                        <p:tgtEl>
                                          <p:spTgt spid="4110"/>
                                        </p:tgtEl>
                                        <p:attrNameLst>
                                          <p:attrName>ppt_x</p:attrName>
                                        </p:attrNameLst>
                                      </p:cBhvr>
                                      <p:tavLst>
                                        <p:tav tm="0">
                                          <p:val>
                                            <p:strVal val="#ppt_x"/>
                                          </p:val>
                                        </p:tav>
                                        <p:tav tm="100000">
                                          <p:val>
                                            <p:strVal val="#ppt_x"/>
                                          </p:val>
                                        </p:tav>
                                      </p:tavLst>
                                    </p:anim>
                                    <p:anim calcmode="lin" valueType="num">
                                      <p:cBhvr>
                                        <p:cTn id="32" dur="1000" fill="hold"/>
                                        <p:tgtEl>
                                          <p:spTgt spid="4110"/>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6" presetClass="entr" presetSubtype="0" fill="hold" grpId="0" nodeType="click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wipe(down)">
                                      <p:cBhvr>
                                        <p:cTn id="37" dur="580">
                                          <p:stCondLst>
                                            <p:cond delay="0"/>
                                          </p:stCondLst>
                                        </p:cTn>
                                        <p:tgtEl>
                                          <p:spTgt spid="2"/>
                                        </p:tgtEl>
                                      </p:cBhvr>
                                    </p:animEffect>
                                    <p:anim calcmode="lin" valueType="num">
                                      <p:cBhvr>
                                        <p:cTn id="3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3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4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4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4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43" dur="26">
                                          <p:stCondLst>
                                            <p:cond delay="650"/>
                                          </p:stCondLst>
                                        </p:cTn>
                                        <p:tgtEl>
                                          <p:spTgt spid="2"/>
                                        </p:tgtEl>
                                      </p:cBhvr>
                                      <p:to x="100000" y="60000"/>
                                    </p:animScale>
                                    <p:animScale>
                                      <p:cBhvr>
                                        <p:cTn id="44" dur="166" decel="50000">
                                          <p:stCondLst>
                                            <p:cond delay="676"/>
                                          </p:stCondLst>
                                        </p:cTn>
                                        <p:tgtEl>
                                          <p:spTgt spid="2"/>
                                        </p:tgtEl>
                                      </p:cBhvr>
                                      <p:to x="100000" y="100000"/>
                                    </p:animScale>
                                    <p:animScale>
                                      <p:cBhvr>
                                        <p:cTn id="45" dur="26">
                                          <p:stCondLst>
                                            <p:cond delay="1312"/>
                                          </p:stCondLst>
                                        </p:cTn>
                                        <p:tgtEl>
                                          <p:spTgt spid="2"/>
                                        </p:tgtEl>
                                      </p:cBhvr>
                                      <p:to x="100000" y="80000"/>
                                    </p:animScale>
                                    <p:animScale>
                                      <p:cBhvr>
                                        <p:cTn id="46" dur="166" decel="50000">
                                          <p:stCondLst>
                                            <p:cond delay="1338"/>
                                          </p:stCondLst>
                                        </p:cTn>
                                        <p:tgtEl>
                                          <p:spTgt spid="2"/>
                                        </p:tgtEl>
                                      </p:cBhvr>
                                      <p:to x="100000" y="100000"/>
                                    </p:animScale>
                                    <p:animScale>
                                      <p:cBhvr>
                                        <p:cTn id="47" dur="26">
                                          <p:stCondLst>
                                            <p:cond delay="1642"/>
                                          </p:stCondLst>
                                        </p:cTn>
                                        <p:tgtEl>
                                          <p:spTgt spid="2"/>
                                        </p:tgtEl>
                                      </p:cBhvr>
                                      <p:to x="100000" y="90000"/>
                                    </p:animScale>
                                    <p:animScale>
                                      <p:cBhvr>
                                        <p:cTn id="48" dur="166" decel="50000">
                                          <p:stCondLst>
                                            <p:cond delay="1668"/>
                                          </p:stCondLst>
                                        </p:cTn>
                                        <p:tgtEl>
                                          <p:spTgt spid="2"/>
                                        </p:tgtEl>
                                      </p:cBhvr>
                                      <p:to x="100000" y="100000"/>
                                    </p:animScale>
                                    <p:animScale>
                                      <p:cBhvr>
                                        <p:cTn id="49" dur="26">
                                          <p:stCondLst>
                                            <p:cond delay="1808"/>
                                          </p:stCondLst>
                                        </p:cTn>
                                        <p:tgtEl>
                                          <p:spTgt spid="2"/>
                                        </p:tgtEl>
                                      </p:cBhvr>
                                      <p:to x="100000" y="95000"/>
                                    </p:animScale>
                                    <p:animScale>
                                      <p:cBhvr>
                                        <p:cTn id="50" dur="166" decel="50000">
                                          <p:stCondLst>
                                            <p:cond delay="1834"/>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t="-16000" b="-16000"/>
          </a:stretch>
        </a:blipFill>
        <a:effectLst/>
      </p:bgPr>
    </p:bg>
    <p:spTree>
      <p:nvGrpSpPr>
        <p:cNvPr id="1" name=""/>
        <p:cNvGrpSpPr/>
        <p:nvPr/>
      </p:nvGrpSpPr>
      <p:grpSpPr>
        <a:xfrm>
          <a:off x="0" y="0"/>
          <a:ext cx="0" cy="0"/>
          <a:chOff x="0" y="0"/>
          <a:chExt cx="0" cy="0"/>
        </a:xfrm>
      </p:grpSpPr>
      <p:sp>
        <p:nvSpPr>
          <p:cNvPr id="6" name="Rectangle 5">
            <a:hlinkClick r:id="rId4" action="ppaction://hlinksldjump"/>
            <a:extLst>
              <a:ext uri="{FF2B5EF4-FFF2-40B4-BE49-F238E27FC236}">
                <a16:creationId xmlns:a16="http://schemas.microsoft.com/office/drawing/2014/main" id="{8837FB28-9FD8-450C-823C-020C35D39319}"/>
              </a:ext>
            </a:extLst>
          </p:cNvPr>
          <p:cNvSpPr/>
          <p:nvPr/>
        </p:nvSpPr>
        <p:spPr>
          <a:xfrm>
            <a:off x="6828165" y="7255635"/>
            <a:ext cx="1152509" cy="1152509"/>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5837" tIns="62919" rIns="125837" bIns="62919" numCol="1" spcCol="0" rtlCol="0" fromWordArt="0" anchor="ctr" anchorCtr="0" forceAA="0" compatLnSpc="1">
            <a:prstTxWarp prst="textNoShape">
              <a:avLst/>
            </a:prstTxWarp>
            <a:noAutofit/>
          </a:bodyPr>
          <a:lstStyle/>
          <a:p>
            <a:pPr algn="ctr"/>
            <a:r>
              <a:rPr lang="en-US" sz="4404" b="1"/>
              <a:t>A</a:t>
            </a:r>
          </a:p>
        </p:txBody>
      </p:sp>
      <p:sp>
        <p:nvSpPr>
          <p:cNvPr id="9" name="Rectangle 8">
            <a:hlinkClick r:id="rId5" action="ppaction://hlinksldjump"/>
            <a:extLst>
              <a:ext uri="{FF2B5EF4-FFF2-40B4-BE49-F238E27FC236}">
                <a16:creationId xmlns:a16="http://schemas.microsoft.com/office/drawing/2014/main" id="{80DD7C02-37F0-4E48-9A4C-E5E6CAF0BEDD}"/>
              </a:ext>
            </a:extLst>
          </p:cNvPr>
          <p:cNvSpPr/>
          <p:nvPr/>
        </p:nvSpPr>
        <p:spPr>
          <a:xfrm>
            <a:off x="8672028" y="7255635"/>
            <a:ext cx="1152509" cy="1152509"/>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5837" tIns="62919" rIns="125837" bIns="62919" numCol="1" spcCol="0" rtlCol="0" fromWordArt="0" anchor="ctr" anchorCtr="0" forceAA="0" compatLnSpc="1">
            <a:prstTxWarp prst="textNoShape">
              <a:avLst/>
            </a:prstTxWarp>
            <a:noAutofit/>
          </a:bodyPr>
          <a:lstStyle/>
          <a:p>
            <a:pPr algn="ctr"/>
            <a:r>
              <a:rPr lang="en-US" sz="4404" b="1"/>
              <a:t>B</a:t>
            </a:r>
          </a:p>
        </p:txBody>
      </p:sp>
      <p:sp>
        <p:nvSpPr>
          <p:cNvPr id="10" name="Rectangle 9">
            <a:hlinkClick r:id="rId5" action="ppaction://hlinksldjump"/>
            <a:extLst>
              <a:ext uri="{FF2B5EF4-FFF2-40B4-BE49-F238E27FC236}">
                <a16:creationId xmlns:a16="http://schemas.microsoft.com/office/drawing/2014/main" id="{F8187096-9889-4519-857B-9AB32715DF3A}"/>
              </a:ext>
            </a:extLst>
          </p:cNvPr>
          <p:cNvSpPr/>
          <p:nvPr/>
        </p:nvSpPr>
        <p:spPr>
          <a:xfrm>
            <a:off x="10515893" y="7255635"/>
            <a:ext cx="1152509" cy="1152509"/>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5837" tIns="62919" rIns="125837" bIns="62919" numCol="1" spcCol="0" rtlCol="0" fromWordArt="0" anchor="ctr" anchorCtr="0" forceAA="0" compatLnSpc="1">
            <a:prstTxWarp prst="textNoShape">
              <a:avLst/>
            </a:prstTxWarp>
            <a:noAutofit/>
          </a:bodyPr>
          <a:lstStyle/>
          <a:p>
            <a:pPr algn="ctr"/>
            <a:r>
              <a:rPr lang="en-US" sz="4404" b="1"/>
              <a:t>C</a:t>
            </a:r>
          </a:p>
        </p:txBody>
      </p:sp>
      <p:sp>
        <p:nvSpPr>
          <p:cNvPr id="11" name="Arrow: Pentagon 10">
            <a:extLst>
              <a:ext uri="{FF2B5EF4-FFF2-40B4-BE49-F238E27FC236}">
                <a16:creationId xmlns:a16="http://schemas.microsoft.com/office/drawing/2014/main" id="{DD652DBC-F0BE-4154-A824-0D386052EB2C}"/>
              </a:ext>
            </a:extLst>
          </p:cNvPr>
          <p:cNvSpPr/>
          <p:nvPr/>
        </p:nvSpPr>
        <p:spPr>
          <a:xfrm>
            <a:off x="2536719" y="238719"/>
            <a:ext cx="11704854" cy="1597932"/>
          </a:xfrm>
          <a:prstGeom prst="homePlat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4" b="1">
                <a:solidFill>
                  <a:srgbClr val="FF0000"/>
                </a:solidFill>
              </a:rPr>
              <a:t>450 + 50 =…?...</a:t>
            </a:r>
          </a:p>
        </p:txBody>
      </p:sp>
      <p:sp>
        <p:nvSpPr>
          <p:cNvPr id="12" name="Arrow: Pentagon 11">
            <a:extLst>
              <a:ext uri="{FF2B5EF4-FFF2-40B4-BE49-F238E27FC236}">
                <a16:creationId xmlns:a16="http://schemas.microsoft.com/office/drawing/2014/main" id="{C57DDB14-59FF-43F0-A5B8-F943CFA84B6B}"/>
              </a:ext>
            </a:extLst>
          </p:cNvPr>
          <p:cNvSpPr/>
          <p:nvPr/>
        </p:nvSpPr>
        <p:spPr>
          <a:xfrm>
            <a:off x="2676534" y="3977383"/>
            <a:ext cx="9131684" cy="790976"/>
          </a:xfrm>
          <a:prstGeom prst="homePlat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404" b="1">
                <a:solidFill>
                  <a:srgbClr val="FFFF00"/>
                </a:solidFill>
              </a:rPr>
              <a:t>C. 550</a:t>
            </a:r>
          </a:p>
        </p:txBody>
      </p:sp>
      <p:sp>
        <p:nvSpPr>
          <p:cNvPr id="13" name="Arrow: Pentagon 12">
            <a:extLst>
              <a:ext uri="{FF2B5EF4-FFF2-40B4-BE49-F238E27FC236}">
                <a16:creationId xmlns:a16="http://schemas.microsoft.com/office/drawing/2014/main" id="{D23DBB3E-C059-4C95-BA4D-14EB215371E1}"/>
              </a:ext>
            </a:extLst>
          </p:cNvPr>
          <p:cNvSpPr/>
          <p:nvPr/>
        </p:nvSpPr>
        <p:spPr>
          <a:xfrm>
            <a:off x="2676534" y="1966735"/>
            <a:ext cx="9131684" cy="790976"/>
          </a:xfrm>
          <a:prstGeom prst="homePlat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404" b="1">
                <a:solidFill>
                  <a:srgbClr val="FFFF00"/>
                </a:solidFill>
              </a:rPr>
              <a:t>A. 500</a:t>
            </a:r>
          </a:p>
        </p:txBody>
      </p:sp>
      <p:sp>
        <p:nvSpPr>
          <p:cNvPr id="14" name="Arrow: Pentagon 13">
            <a:extLst>
              <a:ext uri="{FF2B5EF4-FFF2-40B4-BE49-F238E27FC236}">
                <a16:creationId xmlns:a16="http://schemas.microsoft.com/office/drawing/2014/main" id="{E0489B79-CF00-4A69-A4C8-D55A1D195BF1}"/>
              </a:ext>
            </a:extLst>
          </p:cNvPr>
          <p:cNvSpPr/>
          <p:nvPr/>
        </p:nvSpPr>
        <p:spPr>
          <a:xfrm>
            <a:off x="2676536" y="2965689"/>
            <a:ext cx="9131684" cy="790976"/>
          </a:xfrm>
          <a:prstGeom prst="homePlat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404" b="1">
                <a:solidFill>
                  <a:srgbClr val="FFFF00"/>
                </a:solidFill>
              </a:rPr>
              <a:t>B. 400</a:t>
            </a:r>
          </a:p>
        </p:txBody>
      </p:sp>
      <p:sp>
        <p:nvSpPr>
          <p:cNvPr id="16" name="Arrow: Pentagon 15">
            <a:hlinkClick r:id="rId6" action="ppaction://hlinksldjump"/>
            <a:extLst>
              <a:ext uri="{FF2B5EF4-FFF2-40B4-BE49-F238E27FC236}">
                <a16:creationId xmlns:a16="http://schemas.microsoft.com/office/drawing/2014/main" id="{2C01868D-9CD3-4576-896C-6CC806843DAD}"/>
              </a:ext>
            </a:extLst>
          </p:cNvPr>
          <p:cNvSpPr/>
          <p:nvPr/>
        </p:nvSpPr>
        <p:spPr>
          <a:xfrm>
            <a:off x="7340754" y="5725117"/>
            <a:ext cx="3815060" cy="1098578"/>
          </a:xfrm>
          <a:prstGeom prst="homePlat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6" b="1">
                <a:solidFill>
                  <a:schemeClr val="tx1"/>
                </a:solidFill>
              </a:rPr>
              <a:t>NEXT</a:t>
            </a:r>
          </a:p>
        </p:txBody>
      </p:sp>
    </p:spTree>
    <p:extLst>
      <p:ext uri="{BB962C8B-B14F-4D97-AF65-F5344CB8AC3E}">
        <p14:creationId xmlns:p14="http://schemas.microsoft.com/office/powerpoint/2010/main" val="2516559213"/>
      </p:ext>
    </p:extLst>
  </p:cSld>
  <p:clrMapOvr>
    <a:masterClrMapping/>
  </p:clrMapOvr>
  <p:transition spd="slow" advClick="0">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1000"/>
                                        <p:tgtEl>
                                          <p:spTgt spid="11"/>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wipe(left)">
                                      <p:cBhvr>
                                        <p:cTn id="11" dur="500"/>
                                        <p:tgtEl>
                                          <p:spTgt spid="13"/>
                                        </p:tgtEl>
                                      </p:cBhvr>
                                    </p:animEffect>
                                  </p:childTnLst>
                                </p:cTn>
                              </p:par>
                            </p:childTnLst>
                          </p:cTn>
                        </p:par>
                        <p:par>
                          <p:cTn id="12" fill="hold">
                            <p:stCondLst>
                              <p:cond delay="1500"/>
                            </p:stCondLst>
                            <p:childTnLst>
                              <p:par>
                                <p:cTn id="13" presetID="22" presetClass="entr" presetSubtype="8" fill="hold" grpId="0" nodeType="after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left)">
                                      <p:cBhvr>
                                        <p:cTn id="15" dur="1000"/>
                                        <p:tgtEl>
                                          <p:spTgt spid="14"/>
                                        </p:tgtEl>
                                      </p:cBhvr>
                                    </p:animEffect>
                                  </p:childTnLst>
                                </p:cTn>
                              </p:par>
                            </p:childTnLst>
                          </p:cTn>
                        </p:par>
                        <p:par>
                          <p:cTn id="16" fill="hold">
                            <p:stCondLst>
                              <p:cond delay="2500"/>
                            </p:stCondLst>
                            <p:childTnLst>
                              <p:par>
                                <p:cTn id="17" presetID="22" presetClass="entr" presetSubtype="8" fill="hold" grpId="0"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left)">
                                      <p:cBhvr>
                                        <p:cTn id="19"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6"/>
                    </p:tgtEl>
                  </p:cond>
                </p:stCondLst>
                <p:endSync evt="end" delay="0">
                  <p:rtn val="all"/>
                </p:endSync>
                <p:childTnLst>
                  <p:par>
                    <p:cTn id="21" fill="hold">
                      <p:stCondLst>
                        <p:cond delay="0"/>
                      </p:stCondLst>
                      <p:childTnLst>
                        <p:par>
                          <p:cTn id="22" fill="hold">
                            <p:stCondLst>
                              <p:cond delay="0"/>
                            </p:stCondLst>
                            <p:childTnLst>
                              <p:par>
                                <p:cTn id="23" presetID="1" presetClass="emph" presetSubtype="2" fill="hold" grpId="0" nodeType="clickEffect">
                                  <p:stCondLst>
                                    <p:cond delay="0"/>
                                  </p:stCondLst>
                                  <p:childTnLst>
                                    <p:animClr clrSpc="rgb" dir="cw">
                                      <p:cBhvr>
                                        <p:cTn id="24" dur="250" fill="hold"/>
                                        <p:tgtEl>
                                          <p:spTgt spid="6"/>
                                        </p:tgtEl>
                                        <p:attrNameLst>
                                          <p:attrName>fillcolor</p:attrName>
                                        </p:attrNameLst>
                                      </p:cBhvr>
                                      <p:to>
                                        <a:srgbClr val="000000"/>
                                      </p:to>
                                    </p:animClr>
                                    <p:set>
                                      <p:cBhvr>
                                        <p:cTn id="25" dur="250" fill="hold"/>
                                        <p:tgtEl>
                                          <p:spTgt spid="6"/>
                                        </p:tgtEl>
                                        <p:attrNameLst>
                                          <p:attrName>fill.type</p:attrName>
                                        </p:attrNameLst>
                                      </p:cBhvr>
                                      <p:to>
                                        <p:strVal val="solid"/>
                                      </p:to>
                                    </p:set>
                                    <p:set>
                                      <p:cBhvr>
                                        <p:cTn id="26" dur="250" fill="hold"/>
                                        <p:tgtEl>
                                          <p:spTgt spid="6"/>
                                        </p:tgtEl>
                                        <p:attrNameLst>
                                          <p:attrName>fill.on</p:attrName>
                                        </p:attrNameLst>
                                      </p:cBhvr>
                                      <p:to>
                                        <p:strVal val="true"/>
                                      </p:to>
                                    </p:set>
                                  </p:childTnLst>
                                </p:cTn>
                              </p:par>
                            </p:childTnLst>
                          </p:cTn>
                        </p:par>
                        <p:par>
                          <p:cTn id="27" fill="hold">
                            <p:stCondLst>
                              <p:cond delay="250"/>
                            </p:stCondLst>
                            <p:childTnLst>
                              <p:par>
                                <p:cTn id="28" presetID="1" presetClass="emph" presetSubtype="2" fill="hold" nodeType="afterEffect">
                                  <p:stCondLst>
                                    <p:cond delay="0"/>
                                  </p:stCondLst>
                                  <p:childTnLst>
                                    <p:animClr clrSpc="rgb" dir="cw">
                                      <p:cBhvr>
                                        <p:cTn id="29" dur="500" fill="hold"/>
                                        <p:tgtEl>
                                          <p:spTgt spid="13"/>
                                        </p:tgtEl>
                                        <p:attrNameLst>
                                          <p:attrName>fillcolor</p:attrName>
                                        </p:attrNameLst>
                                      </p:cBhvr>
                                      <p:to>
                                        <a:srgbClr val="00B050"/>
                                      </p:to>
                                    </p:animClr>
                                    <p:set>
                                      <p:cBhvr>
                                        <p:cTn id="30" dur="500" fill="hold"/>
                                        <p:tgtEl>
                                          <p:spTgt spid="13"/>
                                        </p:tgtEl>
                                        <p:attrNameLst>
                                          <p:attrName>fill.type</p:attrName>
                                        </p:attrNameLst>
                                      </p:cBhvr>
                                      <p:to>
                                        <p:strVal val="solid"/>
                                      </p:to>
                                    </p:set>
                                    <p:set>
                                      <p:cBhvr>
                                        <p:cTn id="31" dur="500" fill="hold"/>
                                        <p:tgtEl>
                                          <p:spTgt spid="13"/>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2" name="cashreg.wav"/>
                                        </p:tgtEl>
                                      </p:cMediaNode>
                                    </p:audio>
                                  </p:subTnLst>
                                </p:cTn>
                              </p:par>
                            </p:childTnLst>
                          </p:cTn>
                        </p:par>
                        <p:par>
                          <p:cTn id="32" fill="hold">
                            <p:stCondLst>
                              <p:cond delay="750"/>
                            </p:stCondLst>
                            <p:childTnLst>
                              <p:par>
                                <p:cTn id="33" presetID="49" presetClass="entr" presetSubtype="0" decel="100000" fill="hold" grpId="0" nodeType="afterEffect">
                                  <p:stCondLst>
                                    <p:cond delay="0"/>
                                  </p:stCondLst>
                                  <p:childTnLst>
                                    <p:set>
                                      <p:cBhvr>
                                        <p:cTn id="34" dur="1" fill="hold">
                                          <p:stCondLst>
                                            <p:cond delay="0"/>
                                          </p:stCondLst>
                                        </p:cTn>
                                        <p:tgtEl>
                                          <p:spTgt spid="16"/>
                                        </p:tgtEl>
                                        <p:attrNameLst>
                                          <p:attrName>style.visibility</p:attrName>
                                        </p:attrNameLst>
                                      </p:cBhvr>
                                      <p:to>
                                        <p:strVal val="visible"/>
                                      </p:to>
                                    </p:set>
                                    <p:anim calcmode="lin" valueType="num">
                                      <p:cBhvr>
                                        <p:cTn id="35" dur="500" fill="hold"/>
                                        <p:tgtEl>
                                          <p:spTgt spid="16"/>
                                        </p:tgtEl>
                                        <p:attrNameLst>
                                          <p:attrName>ppt_w</p:attrName>
                                        </p:attrNameLst>
                                      </p:cBhvr>
                                      <p:tavLst>
                                        <p:tav tm="0">
                                          <p:val>
                                            <p:fltVal val="0"/>
                                          </p:val>
                                        </p:tav>
                                        <p:tav tm="100000">
                                          <p:val>
                                            <p:strVal val="#ppt_w"/>
                                          </p:val>
                                        </p:tav>
                                      </p:tavLst>
                                    </p:anim>
                                    <p:anim calcmode="lin" valueType="num">
                                      <p:cBhvr>
                                        <p:cTn id="36" dur="500" fill="hold"/>
                                        <p:tgtEl>
                                          <p:spTgt spid="16"/>
                                        </p:tgtEl>
                                        <p:attrNameLst>
                                          <p:attrName>ppt_h</p:attrName>
                                        </p:attrNameLst>
                                      </p:cBhvr>
                                      <p:tavLst>
                                        <p:tav tm="0">
                                          <p:val>
                                            <p:fltVal val="0"/>
                                          </p:val>
                                        </p:tav>
                                        <p:tav tm="100000">
                                          <p:val>
                                            <p:strVal val="#ppt_h"/>
                                          </p:val>
                                        </p:tav>
                                      </p:tavLst>
                                    </p:anim>
                                    <p:anim calcmode="lin" valueType="num">
                                      <p:cBhvr>
                                        <p:cTn id="37" dur="500" fill="hold"/>
                                        <p:tgtEl>
                                          <p:spTgt spid="16"/>
                                        </p:tgtEl>
                                        <p:attrNameLst>
                                          <p:attrName>style.rotation</p:attrName>
                                        </p:attrNameLst>
                                      </p:cBhvr>
                                      <p:tavLst>
                                        <p:tav tm="0">
                                          <p:val>
                                            <p:fltVal val="360"/>
                                          </p:val>
                                        </p:tav>
                                        <p:tav tm="100000">
                                          <p:val>
                                            <p:fltVal val="0"/>
                                          </p:val>
                                        </p:tav>
                                      </p:tavLst>
                                    </p:anim>
                                    <p:animEffect transition="in" filter="fade">
                                      <p:cBhvr>
                                        <p:cTn id="38" dur="500"/>
                                        <p:tgtEl>
                                          <p:spTgt spid="16"/>
                                        </p:tgtEl>
                                      </p:cBhvr>
                                    </p:animEffect>
                                  </p:childTnLst>
                                </p:cTn>
                              </p:par>
                            </p:childTnLst>
                          </p:cTn>
                        </p:par>
                      </p:childTnLst>
                    </p:cTn>
                  </p:par>
                </p:childTnLst>
              </p:cTn>
              <p:nextCondLst>
                <p:cond evt="onClick" delay="0">
                  <p:tgtEl>
                    <p:spTgt spid="6"/>
                  </p:tgtEl>
                </p:cond>
              </p:nextCondLst>
            </p:seq>
            <p:seq concurrent="1" nextAc="seek">
              <p:cTn id="39" restart="whenNotActive" fill="hold" evtFilter="cancelBubble" nodeType="interactiveSeq">
                <p:stCondLst>
                  <p:cond evt="onClick" delay="0">
                    <p:tgtEl>
                      <p:spTgt spid="9"/>
                    </p:tgtEl>
                  </p:cond>
                </p:stCondLst>
                <p:endSync evt="end" delay="0">
                  <p:rtn val="all"/>
                </p:endSync>
                <p:childTnLst>
                  <p:par>
                    <p:cTn id="40" fill="hold">
                      <p:stCondLst>
                        <p:cond delay="0"/>
                      </p:stCondLst>
                      <p:childTnLst>
                        <p:par>
                          <p:cTn id="41" fill="hold">
                            <p:stCondLst>
                              <p:cond delay="0"/>
                            </p:stCondLst>
                            <p:childTnLst>
                              <p:par>
                                <p:cTn id="42" presetID="1" presetClass="emph" presetSubtype="2" fill="hold" grpId="0" nodeType="clickEffect">
                                  <p:stCondLst>
                                    <p:cond delay="0"/>
                                  </p:stCondLst>
                                  <p:childTnLst>
                                    <p:animClr clrSpc="rgb" dir="cw">
                                      <p:cBhvr>
                                        <p:cTn id="43" dur="250" fill="hold"/>
                                        <p:tgtEl>
                                          <p:spTgt spid="9"/>
                                        </p:tgtEl>
                                        <p:attrNameLst>
                                          <p:attrName>fillcolor</p:attrName>
                                        </p:attrNameLst>
                                      </p:cBhvr>
                                      <p:to>
                                        <a:srgbClr val="000000"/>
                                      </p:to>
                                    </p:animClr>
                                    <p:set>
                                      <p:cBhvr>
                                        <p:cTn id="44" dur="250" fill="hold"/>
                                        <p:tgtEl>
                                          <p:spTgt spid="9"/>
                                        </p:tgtEl>
                                        <p:attrNameLst>
                                          <p:attrName>fill.type</p:attrName>
                                        </p:attrNameLst>
                                      </p:cBhvr>
                                      <p:to>
                                        <p:strVal val="solid"/>
                                      </p:to>
                                    </p:set>
                                    <p:set>
                                      <p:cBhvr>
                                        <p:cTn id="45" dur="250" fill="hold"/>
                                        <p:tgtEl>
                                          <p:spTgt spid="9"/>
                                        </p:tgtEl>
                                        <p:attrNameLst>
                                          <p:attrName>fill.on</p:attrName>
                                        </p:attrNameLst>
                                      </p:cBhvr>
                                      <p:to>
                                        <p:strVal val="true"/>
                                      </p:to>
                                    </p:set>
                                  </p:childTnLst>
                                </p:cTn>
                              </p:par>
                            </p:childTnLst>
                          </p:cTn>
                        </p:par>
                        <p:par>
                          <p:cTn id="46" fill="hold">
                            <p:stCondLst>
                              <p:cond delay="250"/>
                            </p:stCondLst>
                            <p:childTnLst>
                              <p:par>
                                <p:cTn id="47" presetID="1" presetClass="emph" presetSubtype="2" fill="hold" nodeType="afterEffect">
                                  <p:stCondLst>
                                    <p:cond delay="0"/>
                                  </p:stCondLst>
                                  <p:childTnLst>
                                    <p:animClr clrSpc="rgb" dir="cw">
                                      <p:cBhvr>
                                        <p:cTn id="48" dur="500" fill="hold"/>
                                        <p:tgtEl>
                                          <p:spTgt spid="13"/>
                                        </p:tgtEl>
                                        <p:attrNameLst>
                                          <p:attrName>fillcolor</p:attrName>
                                        </p:attrNameLst>
                                      </p:cBhvr>
                                      <p:to>
                                        <a:srgbClr val="00B050"/>
                                      </p:to>
                                    </p:animClr>
                                    <p:set>
                                      <p:cBhvr>
                                        <p:cTn id="49" dur="500" fill="hold"/>
                                        <p:tgtEl>
                                          <p:spTgt spid="13"/>
                                        </p:tgtEl>
                                        <p:attrNameLst>
                                          <p:attrName>fill.type</p:attrName>
                                        </p:attrNameLst>
                                      </p:cBhvr>
                                      <p:to>
                                        <p:strVal val="solid"/>
                                      </p:to>
                                    </p:set>
                                    <p:set>
                                      <p:cBhvr>
                                        <p:cTn id="50" dur="500" fill="hold"/>
                                        <p:tgtEl>
                                          <p:spTgt spid="13"/>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ashreg.wav"/>
                                        </p:tgtEl>
                                      </p:cMediaNode>
                                    </p:audio>
                                  </p:subTnLst>
                                </p:cTn>
                              </p:par>
                            </p:childTnLst>
                          </p:cTn>
                        </p:par>
                        <p:par>
                          <p:cTn id="51" fill="hold">
                            <p:stCondLst>
                              <p:cond delay="750"/>
                            </p:stCondLst>
                            <p:childTnLst>
                              <p:par>
                                <p:cTn id="52" presetID="49" presetClass="entr" presetSubtype="0" decel="100000" fill="hold" grpId="1" nodeType="afterEffect">
                                  <p:stCondLst>
                                    <p:cond delay="0"/>
                                  </p:stCondLst>
                                  <p:childTnLst>
                                    <p:set>
                                      <p:cBhvr>
                                        <p:cTn id="53" dur="1" fill="hold">
                                          <p:stCondLst>
                                            <p:cond delay="0"/>
                                          </p:stCondLst>
                                        </p:cTn>
                                        <p:tgtEl>
                                          <p:spTgt spid="16"/>
                                        </p:tgtEl>
                                        <p:attrNameLst>
                                          <p:attrName>style.visibility</p:attrName>
                                        </p:attrNameLst>
                                      </p:cBhvr>
                                      <p:to>
                                        <p:strVal val="visible"/>
                                      </p:to>
                                    </p:set>
                                    <p:anim calcmode="lin" valueType="num">
                                      <p:cBhvr>
                                        <p:cTn id="54" dur="500" fill="hold"/>
                                        <p:tgtEl>
                                          <p:spTgt spid="16"/>
                                        </p:tgtEl>
                                        <p:attrNameLst>
                                          <p:attrName>ppt_w</p:attrName>
                                        </p:attrNameLst>
                                      </p:cBhvr>
                                      <p:tavLst>
                                        <p:tav tm="0">
                                          <p:val>
                                            <p:fltVal val="0"/>
                                          </p:val>
                                        </p:tav>
                                        <p:tav tm="100000">
                                          <p:val>
                                            <p:strVal val="#ppt_w"/>
                                          </p:val>
                                        </p:tav>
                                      </p:tavLst>
                                    </p:anim>
                                    <p:anim calcmode="lin" valueType="num">
                                      <p:cBhvr>
                                        <p:cTn id="55" dur="500" fill="hold"/>
                                        <p:tgtEl>
                                          <p:spTgt spid="16"/>
                                        </p:tgtEl>
                                        <p:attrNameLst>
                                          <p:attrName>ppt_h</p:attrName>
                                        </p:attrNameLst>
                                      </p:cBhvr>
                                      <p:tavLst>
                                        <p:tav tm="0">
                                          <p:val>
                                            <p:fltVal val="0"/>
                                          </p:val>
                                        </p:tav>
                                        <p:tav tm="100000">
                                          <p:val>
                                            <p:strVal val="#ppt_h"/>
                                          </p:val>
                                        </p:tav>
                                      </p:tavLst>
                                    </p:anim>
                                    <p:anim calcmode="lin" valueType="num">
                                      <p:cBhvr>
                                        <p:cTn id="56" dur="500" fill="hold"/>
                                        <p:tgtEl>
                                          <p:spTgt spid="16"/>
                                        </p:tgtEl>
                                        <p:attrNameLst>
                                          <p:attrName>style.rotation</p:attrName>
                                        </p:attrNameLst>
                                      </p:cBhvr>
                                      <p:tavLst>
                                        <p:tav tm="0">
                                          <p:val>
                                            <p:fltVal val="360"/>
                                          </p:val>
                                        </p:tav>
                                        <p:tav tm="100000">
                                          <p:val>
                                            <p:fltVal val="0"/>
                                          </p:val>
                                        </p:tav>
                                      </p:tavLst>
                                    </p:anim>
                                    <p:animEffect transition="in" filter="fade">
                                      <p:cBhvr>
                                        <p:cTn id="57" dur="500"/>
                                        <p:tgtEl>
                                          <p:spTgt spid="16"/>
                                        </p:tgtEl>
                                      </p:cBhvr>
                                    </p:animEffect>
                                  </p:childTnLst>
                                </p:cTn>
                              </p:par>
                            </p:childTnLst>
                          </p:cTn>
                        </p:par>
                      </p:childTnLst>
                    </p:cTn>
                  </p:par>
                </p:childTnLst>
              </p:cTn>
              <p:nextCondLst>
                <p:cond evt="onClick" delay="0">
                  <p:tgtEl>
                    <p:spTgt spid="9"/>
                  </p:tgtEl>
                </p:cond>
              </p:nextCondLst>
            </p:seq>
            <p:seq concurrent="1" nextAc="seek">
              <p:cTn id="58" restart="whenNotActive" fill="hold" evtFilter="cancelBubble" nodeType="interactiveSeq">
                <p:stCondLst>
                  <p:cond evt="onClick" delay="0">
                    <p:tgtEl>
                      <p:spTgt spid="10"/>
                    </p:tgtEl>
                  </p:cond>
                </p:stCondLst>
                <p:endSync evt="end" delay="0">
                  <p:rtn val="all"/>
                </p:endSync>
                <p:childTnLst>
                  <p:par>
                    <p:cTn id="59" fill="hold">
                      <p:stCondLst>
                        <p:cond delay="0"/>
                      </p:stCondLst>
                      <p:childTnLst>
                        <p:par>
                          <p:cTn id="60" fill="hold">
                            <p:stCondLst>
                              <p:cond delay="0"/>
                            </p:stCondLst>
                            <p:childTnLst>
                              <p:par>
                                <p:cTn id="61" presetID="1" presetClass="emph" presetSubtype="2" fill="hold" grpId="0" nodeType="clickEffect">
                                  <p:stCondLst>
                                    <p:cond delay="0"/>
                                  </p:stCondLst>
                                  <p:childTnLst>
                                    <p:animClr clrSpc="rgb" dir="cw">
                                      <p:cBhvr>
                                        <p:cTn id="62" dur="250" fill="hold"/>
                                        <p:tgtEl>
                                          <p:spTgt spid="10"/>
                                        </p:tgtEl>
                                        <p:attrNameLst>
                                          <p:attrName>fillcolor</p:attrName>
                                        </p:attrNameLst>
                                      </p:cBhvr>
                                      <p:to>
                                        <a:srgbClr val="000000"/>
                                      </p:to>
                                    </p:animClr>
                                    <p:set>
                                      <p:cBhvr>
                                        <p:cTn id="63" dur="250" fill="hold"/>
                                        <p:tgtEl>
                                          <p:spTgt spid="10"/>
                                        </p:tgtEl>
                                        <p:attrNameLst>
                                          <p:attrName>fill.type</p:attrName>
                                        </p:attrNameLst>
                                      </p:cBhvr>
                                      <p:to>
                                        <p:strVal val="solid"/>
                                      </p:to>
                                    </p:set>
                                    <p:set>
                                      <p:cBhvr>
                                        <p:cTn id="64" dur="250" fill="hold"/>
                                        <p:tgtEl>
                                          <p:spTgt spid="10"/>
                                        </p:tgtEl>
                                        <p:attrNameLst>
                                          <p:attrName>fill.on</p:attrName>
                                        </p:attrNameLst>
                                      </p:cBhvr>
                                      <p:to>
                                        <p:strVal val="true"/>
                                      </p:to>
                                    </p:set>
                                  </p:childTnLst>
                                </p:cTn>
                              </p:par>
                            </p:childTnLst>
                          </p:cTn>
                        </p:par>
                        <p:par>
                          <p:cTn id="65" fill="hold">
                            <p:stCondLst>
                              <p:cond delay="250"/>
                            </p:stCondLst>
                            <p:childTnLst>
                              <p:par>
                                <p:cTn id="66" presetID="1" presetClass="emph" presetSubtype="2" fill="hold" nodeType="afterEffect">
                                  <p:stCondLst>
                                    <p:cond delay="0"/>
                                  </p:stCondLst>
                                  <p:childTnLst>
                                    <p:animClr clrSpc="rgb" dir="cw">
                                      <p:cBhvr>
                                        <p:cTn id="67" dur="500" fill="hold"/>
                                        <p:tgtEl>
                                          <p:spTgt spid="13"/>
                                        </p:tgtEl>
                                        <p:attrNameLst>
                                          <p:attrName>fillcolor</p:attrName>
                                        </p:attrNameLst>
                                      </p:cBhvr>
                                      <p:to>
                                        <a:srgbClr val="00B050"/>
                                      </p:to>
                                    </p:animClr>
                                    <p:set>
                                      <p:cBhvr>
                                        <p:cTn id="68" dur="500" fill="hold"/>
                                        <p:tgtEl>
                                          <p:spTgt spid="13"/>
                                        </p:tgtEl>
                                        <p:attrNameLst>
                                          <p:attrName>fill.type</p:attrName>
                                        </p:attrNameLst>
                                      </p:cBhvr>
                                      <p:to>
                                        <p:strVal val="solid"/>
                                      </p:to>
                                    </p:set>
                                    <p:set>
                                      <p:cBhvr>
                                        <p:cTn id="69" dur="500" fill="hold"/>
                                        <p:tgtEl>
                                          <p:spTgt spid="13"/>
                                        </p:tgtEl>
                                        <p:attrNameLst>
                                          <p:attrName>fill.on</p:attrName>
                                        </p:attrNameLst>
                                      </p:cBhvr>
                                      <p:to>
                                        <p:strVal val="true"/>
                                      </p:to>
                                    </p:set>
                                  </p:childTnLst>
                                  <p:subTnLst>
                                    <p:audio>
                                      <p:cMediaNode>
                                        <p:cTn display="0" masterRel="sameClick">
                                          <p:stCondLst>
                                            <p:cond evt="begin" delay="0">
                                              <p:tn val="66"/>
                                            </p:cond>
                                          </p:stCondLst>
                                          <p:endCondLst>
                                            <p:cond evt="onStopAudio" delay="0">
                                              <p:tgtEl>
                                                <p:sldTgt/>
                                              </p:tgtEl>
                                            </p:cond>
                                          </p:endCondLst>
                                        </p:cTn>
                                        <p:tgtEl>
                                          <p:sndTgt r:embed="rId2" name="cashreg.wav"/>
                                        </p:tgtEl>
                                      </p:cMediaNode>
                                    </p:audio>
                                  </p:subTnLst>
                                </p:cTn>
                              </p:par>
                            </p:childTnLst>
                          </p:cTn>
                        </p:par>
                        <p:par>
                          <p:cTn id="70" fill="hold">
                            <p:stCondLst>
                              <p:cond delay="750"/>
                            </p:stCondLst>
                            <p:childTnLst>
                              <p:par>
                                <p:cTn id="71" presetID="49" presetClass="entr" presetSubtype="0" decel="100000" fill="hold" grpId="2" nodeType="afterEffect">
                                  <p:stCondLst>
                                    <p:cond delay="0"/>
                                  </p:stCondLst>
                                  <p:childTnLst>
                                    <p:set>
                                      <p:cBhvr>
                                        <p:cTn id="72" dur="1" fill="hold">
                                          <p:stCondLst>
                                            <p:cond delay="0"/>
                                          </p:stCondLst>
                                        </p:cTn>
                                        <p:tgtEl>
                                          <p:spTgt spid="16"/>
                                        </p:tgtEl>
                                        <p:attrNameLst>
                                          <p:attrName>style.visibility</p:attrName>
                                        </p:attrNameLst>
                                      </p:cBhvr>
                                      <p:to>
                                        <p:strVal val="visible"/>
                                      </p:to>
                                    </p:set>
                                    <p:anim calcmode="lin" valueType="num">
                                      <p:cBhvr>
                                        <p:cTn id="73" dur="500" fill="hold"/>
                                        <p:tgtEl>
                                          <p:spTgt spid="16"/>
                                        </p:tgtEl>
                                        <p:attrNameLst>
                                          <p:attrName>ppt_w</p:attrName>
                                        </p:attrNameLst>
                                      </p:cBhvr>
                                      <p:tavLst>
                                        <p:tav tm="0">
                                          <p:val>
                                            <p:fltVal val="0"/>
                                          </p:val>
                                        </p:tav>
                                        <p:tav tm="100000">
                                          <p:val>
                                            <p:strVal val="#ppt_w"/>
                                          </p:val>
                                        </p:tav>
                                      </p:tavLst>
                                    </p:anim>
                                    <p:anim calcmode="lin" valueType="num">
                                      <p:cBhvr>
                                        <p:cTn id="74" dur="500" fill="hold"/>
                                        <p:tgtEl>
                                          <p:spTgt spid="16"/>
                                        </p:tgtEl>
                                        <p:attrNameLst>
                                          <p:attrName>ppt_h</p:attrName>
                                        </p:attrNameLst>
                                      </p:cBhvr>
                                      <p:tavLst>
                                        <p:tav tm="0">
                                          <p:val>
                                            <p:fltVal val="0"/>
                                          </p:val>
                                        </p:tav>
                                        <p:tav tm="100000">
                                          <p:val>
                                            <p:strVal val="#ppt_h"/>
                                          </p:val>
                                        </p:tav>
                                      </p:tavLst>
                                    </p:anim>
                                    <p:anim calcmode="lin" valueType="num">
                                      <p:cBhvr>
                                        <p:cTn id="75" dur="500" fill="hold"/>
                                        <p:tgtEl>
                                          <p:spTgt spid="16"/>
                                        </p:tgtEl>
                                        <p:attrNameLst>
                                          <p:attrName>style.rotation</p:attrName>
                                        </p:attrNameLst>
                                      </p:cBhvr>
                                      <p:tavLst>
                                        <p:tav tm="0">
                                          <p:val>
                                            <p:fltVal val="360"/>
                                          </p:val>
                                        </p:tav>
                                        <p:tav tm="100000">
                                          <p:val>
                                            <p:fltVal val="0"/>
                                          </p:val>
                                        </p:tav>
                                      </p:tavLst>
                                    </p:anim>
                                    <p:animEffect transition="in" filter="fade">
                                      <p:cBhvr>
                                        <p:cTn id="76" dur="500"/>
                                        <p:tgtEl>
                                          <p:spTgt spid="16"/>
                                        </p:tgtEl>
                                      </p:cBhvr>
                                    </p:animEffect>
                                  </p:childTnLst>
                                </p:cTn>
                              </p:par>
                            </p:childTnLst>
                          </p:cTn>
                        </p:par>
                      </p:childTnLst>
                    </p:cTn>
                  </p:par>
                </p:childTnLst>
              </p:cTn>
              <p:nextCondLst>
                <p:cond evt="onClick" delay="0">
                  <p:tgtEl>
                    <p:spTgt spid="10"/>
                  </p:tgtEl>
                </p:cond>
              </p:nextCondLst>
            </p:seq>
          </p:childTnLst>
        </p:cTn>
      </p:par>
    </p:tnLst>
    <p:bldLst>
      <p:bldP spid="6" grpId="0" animBg="1"/>
      <p:bldP spid="9" grpId="0" animBg="1"/>
      <p:bldP spid="10" grpId="0" animBg="1"/>
      <p:bldP spid="11" grpId="0" animBg="1"/>
      <p:bldP spid="12" grpId="0" animBg="1"/>
      <p:bldP spid="13" grpId="0" animBg="1"/>
      <p:bldP spid="14" grpId="0" animBg="1"/>
      <p:bldP spid="16" grpId="0" animBg="1"/>
      <p:bldP spid="16" grpId="1" animBg="1"/>
      <p:bldP spid="16" grpId="2"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ugo1">
            <a:hlinkClick r:id="" action="ppaction://media"/>
            <a:extLst>
              <a:ext uri="{FF2B5EF4-FFF2-40B4-BE49-F238E27FC236}">
                <a16:creationId xmlns:a16="http://schemas.microsoft.com/office/drawing/2014/main" id="{50518CDE-6FDC-4E91-AB5A-9BB4D87E29D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19001"/>
            <a:ext cx="16778288" cy="9437787"/>
          </a:xfrm>
          <a:prstGeom prst="rect">
            <a:avLst/>
          </a:prstGeom>
        </p:spPr>
      </p:pic>
      <p:sp>
        <p:nvSpPr>
          <p:cNvPr id="5" name="Arrow: Pentagon 4">
            <a:hlinkClick r:id="rId5" action="ppaction://hlinksldjump"/>
            <a:extLst>
              <a:ext uri="{FF2B5EF4-FFF2-40B4-BE49-F238E27FC236}">
                <a16:creationId xmlns:a16="http://schemas.microsoft.com/office/drawing/2014/main" id="{E65449D9-AA32-447A-8AAE-AAF0F5CCBD7D}"/>
              </a:ext>
            </a:extLst>
          </p:cNvPr>
          <p:cNvSpPr/>
          <p:nvPr/>
        </p:nvSpPr>
        <p:spPr>
          <a:xfrm flipH="1">
            <a:off x="2297031" y="198771"/>
            <a:ext cx="3815060" cy="1098578"/>
          </a:xfrm>
          <a:prstGeom prst="homePlat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6" b="1">
                <a:solidFill>
                  <a:schemeClr val="tx1"/>
                </a:solidFill>
              </a:rPr>
              <a:t>BACK</a:t>
            </a:r>
          </a:p>
        </p:txBody>
      </p:sp>
    </p:spTree>
    <p:extLst>
      <p:ext uri="{BB962C8B-B14F-4D97-AF65-F5344CB8AC3E}">
        <p14:creationId xmlns:p14="http://schemas.microsoft.com/office/powerpoint/2010/main" val="3753198824"/>
      </p:ext>
    </p:extLst>
  </p:cSld>
  <p:clrMapOvr>
    <a:masterClrMapping/>
  </p:clrMapOvr>
  <p:transition spd="slow" advClick="0">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486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ugo2">
            <a:hlinkClick r:id="" action="ppaction://media"/>
            <a:extLst>
              <a:ext uri="{FF2B5EF4-FFF2-40B4-BE49-F238E27FC236}">
                <a16:creationId xmlns:a16="http://schemas.microsoft.com/office/drawing/2014/main" id="{B2D34902-047E-4F95-B906-37342D8480A8}"/>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19001"/>
            <a:ext cx="16778288" cy="9437787"/>
          </a:xfrm>
          <a:prstGeom prst="rect">
            <a:avLst/>
          </a:prstGeom>
        </p:spPr>
      </p:pic>
      <p:sp>
        <p:nvSpPr>
          <p:cNvPr id="5" name="Arrow: Pentagon 4">
            <a:hlinkClick r:id="rId5" action="ppaction://hlinksldjump"/>
            <a:extLst>
              <a:ext uri="{FF2B5EF4-FFF2-40B4-BE49-F238E27FC236}">
                <a16:creationId xmlns:a16="http://schemas.microsoft.com/office/drawing/2014/main" id="{25B5A5F3-DD2E-4A2F-AFA7-4754958F4DD5}"/>
              </a:ext>
            </a:extLst>
          </p:cNvPr>
          <p:cNvSpPr/>
          <p:nvPr/>
        </p:nvSpPr>
        <p:spPr>
          <a:xfrm flipH="1">
            <a:off x="2297031" y="198771"/>
            <a:ext cx="3815060" cy="1098578"/>
          </a:xfrm>
          <a:prstGeom prst="homePlat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6" b="1">
                <a:solidFill>
                  <a:schemeClr val="tx1"/>
                </a:solidFill>
              </a:rPr>
              <a:t>BACK</a:t>
            </a:r>
          </a:p>
        </p:txBody>
      </p:sp>
    </p:spTree>
    <p:extLst>
      <p:ext uri="{BB962C8B-B14F-4D97-AF65-F5344CB8AC3E}">
        <p14:creationId xmlns:p14="http://schemas.microsoft.com/office/powerpoint/2010/main" val="1461466188"/>
      </p:ext>
    </p:extLst>
  </p:cSld>
  <p:clrMapOvr>
    <a:masterClrMapping/>
  </p:clrMapOvr>
  <p:transition spd="slow" advClick="0">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93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t="-16000" b="-16000"/>
          </a:stretch>
        </a:blipFill>
        <a:effectLst/>
      </p:bgPr>
    </p:bg>
    <p:spTree>
      <p:nvGrpSpPr>
        <p:cNvPr id="1" name=""/>
        <p:cNvGrpSpPr/>
        <p:nvPr/>
      </p:nvGrpSpPr>
      <p:grpSpPr>
        <a:xfrm>
          <a:off x="0" y="0"/>
          <a:ext cx="0" cy="0"/>
          <a:chOff x="0" y="0"/>
          <a:chExt cx="0" cy="0"/>
        </a:xfrm>
      </p:grpSpPr>
      <p:sp>
        <p:nvSpPr>
          <p:cNvPr id="6" name="Rectangle 5">
            <a:hlinkClick r:id="rId4" action="ppaction://hlinksldjump"/>
            <a:extLst>
              <a:ext uri="{FF2B5EF4-FFF2-40B4-BE49-F238E27FC236}">
                <a16:creationId xmlns:a16="http://schemas.microsoft.com/office/drawing/2014/main" id="{8837FB28-9FD8-450C-823C-020C35D39319}"/>
              </a:ext>
            </a:extLst>
          </p:cNvPr>
          <p:cNvSpPr/>
          <p:nvPr/>
        </p:nvSpPr>
        <p:spPr>
          <a:xfrm>
            <a:off x="6828165" y="7255635"/>
            <a:ext cx="1152509" cy="1152509"/>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5837" tIns="62919" rIns="125837" bIns="62919" numCol="1" spcCol="0" rtlCol="0" fromWordArt="0" anchor="ctr" anchorCtr="0" forceAA="0" compatLnSpc="1">
            <a:prstTxWarp prst="textNoShape">
              <a:avLst/>
            </a:prstTxWarp>
            <a:noAutofit/>
          </a:bodyPr>
          <a:lstStyle/>
          <a:p>
            <a:pPr algn="ctr">
              <a:defRPr/>
            </a:pPr>
            <a:r>
              <a:rPr lang="en-US" sz="4404" b="1">
                <a:solidFill>
                  <a:prstClr val="white"/>
                </a:solidFill>
                <a:latin typeface="Calibri" panose="020F0502020204030204"/>
              </a:rPr>
              <a:t>A</a:t>
            </a:r>
          </a:p>
        </p:txBody>
      </p:sp>
      <p:sp>
        <p:nvSpPr>
          <p:cNvPr id="9" name="Rectangle 8">
            <a:hlinkClick r:id="rId5" action="ppaction://hlinksldjump"/>
            <a:extLst>
              <a:ext uri="{FF2B5EF4-FFF2-40B4-BE49-F238E27FC236}">
                <a16:creationId xmlns:a16="http://schemas.microsoft.com/office/drawing/2014/main" id="{80DD7C02-37F0-4E48-9A4C-E5E6CAF0BEDD}"/>
              </a:ext>
            </a:extLst>
          </p:cNvPr>
          <p:cNvSpPr/>
          <p:nvPr/>
        </p:nvSpPr>
        <p:spPr>
          <a:xfrm>
            <a:off x="8672028" y="7255635"/>
            <a:ext cx="1152509" cy="1152509"/>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5837" tIns="62919" rIns="125837" bIns="62919" numCol="1" spcCol="0" rtlCol="0" fromWordArt="0" anchor="ctr" anchorCtr="0" forceAA="0" compatLnSpc="1">
            <a:prstTxWarp prst="textNoShape">
              <a:avLst/>
            </a:prstTxWarp>
            <a:noAutofit/>
          </a:bodyPr>
          <a:lstStyle/>
          <a:p>
            <a:pPr algn="ctr">
              <a:defRPr/>
            </a:pPr>
            <a:r>
              <a:rPr lang="en-US" sz="4404" b="1">
                <a:solidFill>
                  <a:prstClr val="white"/>
                </a:solidFill>
                <a:latin typeface="Calibri" panose="020F0502020204030204"/>
              </a:rPr>
              <a:t>B</a:t>
            </a:r>
          </a:p>
        </p:txBody>
      </p:sp>
      <p:sp>
        <p:nvSpPr>
          <p:cNvPr id="10" name="Rectangle 9">
            <a:hlinkClick r:id="rId4" action="ppaction://hlinksldjump"/>
            <a:extLst>
              <a:ext uri="{FF2B5EF4-FFF2-40B4-BE49-F238E27FC236}">
                <a16:creationId xmlns:a16="http://schemas.microsoft.com/office/drawing/2014/main" id="{F8187096-9889-4519-857B-9AB32715DF3A}"/>
              </a:ext>
            </a:extLst>
          </p:cNvPr>
          <p:cNvSpPr/>
          <p:nvPr/>
        </p:nvSpPr>
        <p:spPr>
          <a:xfrm>
            <a:off x="10515893" y="7255635"/>
            <a:ext cx="1152509" cy="1152509"/>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5837" tIns="62919" rIns="125837" bIns="62919" numCol="1" spcCol="0" rtlCol="0" fromWordArt="0" anchor="ctr" anchorCtr="0" forceAA="0" compatLnSpc="1">
            <a:prstTxWarp prst="textNoShape">
              <a:avLst/>
            </a:prstTxWarp>
            <a:noAutofit/>
          </a:bodyPr>
          <a:lstStyle/>
          <a:p>
            <a:pPr algn="ctr">
              <a:defRPr/>
            </a:pPr>
            <a:r>
              <a:rPr lang="en-US" sz="4404" b="1">
                <a:solidFill>
                  <a:prstClr val="white"/>
                </a:solidFill>
                <a:latin typeface="Calibri" panose="020F0502020204030204"/>
              </a:rPr>
              <a:t>C</a:t>
            </a:r>
          </a:p>
        </p:txBody>
      </p:sp>
      <p:sp>
        <p:nvSpPr>
          <p:cNvPr id="11" name="Arrow: Pentagon 10">
            <a:extLst>
              <a:ext uri="{FF2B5EF4-FFF2-40B4-BE49-F238E27FC236}">
                <a16:creationId xmlns:a16="http://schemas.microsoft.com/office/drawing/2014/main" id="{DD652DBC-F0BE-4154-A824-0D386052EB2C}"/>
              </a:ext>
            </a:extLst>
          </p:cNvPr>
          <p:cNvSpPr/>
          <p:nvPr/>
        </p:nvSpPr>
        <p:spPr>
          <a:xfrm>
            <a:off x="2536719" y="238719"/>
            <a:ext cx="11704854" cy="1597932"/>
          </a:xfrm>
          <a:prstGeom prst="homePlat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4404" b="1">
                <a:solidFill>
                  <a:srgbClr val="FF0000"/>
                </a:solidFill>
                <a:latin typeface="Calibri" panose="020F0502020204030204"/>
              </a:rPr>
              <a:t>367 + 3 = ..?..</a:t>
            </a:r>
          </a:p>
        </p:txBody>
      </p:sp>
      <p:sp>
        <p:nvSpPr>
          <p:cNvPr id="12" name="Arrow: Pentagon 11">
            <a:extLst>
              <a:ext uri="{FF2B5EF4-FFF2-40B4-BE49-F238E27FC236}">
                <a16:creationId xmlns:a16="http://schemas.microsoft.com/office/drawing/2014/main" id="{C57DDB14-59FF-43F0-A5B8-F943CFA84B6B}"/>
              </a:ext>
            </a:extLst>
          </p:cNvPr>
          <p:cNvSpPr/>
          <p:nvPr/>
        </p:nvSpPr>
        <p:spPr>
          <a:xfrm>
            <a:off x="2676534" y="3977383"/>
            <a:ext cx="9131684" cy="790976"/>
          </a:xfrm>
          <a:prstGeom prst="homePlat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4404" b="1">
                <a:solidFill>
                  <a:srgbClr val="0070C0"/>
                </a:solidFill>
                <a:latin typeface="Calibri" panose="020F0502020204030204"/>
              </a:rPr>
              <a:t>C. Tất cả đều sai</a:t>
            </a:r>
          </a:p>
        </p:txBody>
      </p:sp>
      <p:sp>
        <p:nvSpPr>
          <p:cNvPr id="13" name="Arrow: Pentagon 12">
            <a:extLst>
              <a:ext uri="{FF2B5EF4-FFF2-40B4-BE49-F238E27FC236}">
                <a16:creationId xmlns:a16="http://schemas.microsoft.com/office/drawing/2014/main" id="{D23DBB3E-C059-4C95-BA4D-14EB215371E1}"/>
              </a:ext>
            </a:extLst>
          </p:cNvPr>
          <p:cNvSpPr/>
          <p:nvPr/>
        </p:nvSpPr>
        <p:spPr>
          <a:xfrm>
            <a:off x="2676534" y="2964680"/>
            <a:ext cx="9131684" cy="790976"/>
          </a:xfrm>
          <a:prstGeom prst="homePlat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4404" b="1">
                <a:solidFill>
                  <a:srgbClr val="0070C0"/>
                </a:solidFill>
                <a:latin typeface="Calibri" panose="020F0502020204030204"/>
              </a:rPr>
              <a:t>B. 370</a:t>
            </a:r>
          </a:p>
        </p:txBody>
      </p:sp>
      <p:sp>
        <p:nvSpPr>
          <p:cNvPr id="14" name="Arrow: Pentagon 13">
            <a:extLst>
              <a:ext uri="{FF2B5EF4-FFF2-40B4-BE49-F238E27FC236}">
                <a16:creationId xmlns:a16="http://schemas.microsoft.com/office/drawing/2014/main" id="{E0489B79-CF00-4A69-A4C8-D55A1D195BF1}"/>
              </a:ext>
            </a:extLst>
          </p:cNvPr>
          <p:cNvSpPr/>
          <p:nvPr/>
        </p:nvSpPr>
        <p:spPr>
          <a:xfrm>
            <a:off x="2676534" y="1961985"/>
            <a:ext cx="9131684" cy="790976"/>
          </a:xfrm>
          <a:prstGeom prst="homePlat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4404" b="1">
                <a:solidFill>
                  <a:srgbClr val="0070C0"/>
                </a:solidFill>
                <a:latin typeface="Calibri" panose="020F0502020204030204"/>
              </a:rPr>
              <a:t>A. 364</a:t>
            </a:r>
          </a:p>
        </p:txBody>
      </p:sp>
      <p:sp>
        <p:nvSpPr>
          <p:cNvPr id="16" name="Arrow: Pentagon 15">
            <a:hlinkClick r:id="rId6" action="ppaction://hlinksldjump"/>
            <a:extLst>
              <a:ext uri="{FF2B5EF4-FFF2-40B4-BE49-F238E27FC236}">
                <a16:creationId xmlns:a16="http://schemas.microsoft.com/office/drawing/2014/main" id="{2C01868D-9CD3-4576-896C-6CC806843DAD}"/>
              </a:ext>
            </a:extLst>
          </p:cNvPr>
          <p:cNvSpPr/>
          <p:nvPr/>
        </p:nvSpPr>
        <p:spPr>
          <a:xfrm>
            <a:off x="7340754" y="5725117"/>
            <a:ext cx="3815060" cy="1098578"/>
          </a:xfrm>
          <a:prstGeom prst="homePlat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6606" b="1">
                <a:solidFill>
                  <a:prstClr val="black"/>
                </a:solidFill>
                <a:latin typeface="Calibri" panose="020F0502020204030204"/>
              </a:rPr>
              <a:t>NEXT</a:t>
            </a:r>
          </a:p>
        </p:txBody>
      </p:sp>
    </p:spTree>
    <p:extLst>
      <p:ext uri="{BB962C8B-B14F-4D97-AF65-F5344CB8AC3E}">
        <p14:creationId xmlns:p14="http://schemas.microsoft.com/office/powerpoint/2010/main" val="3996803585"/>
      </p:ext>
    </p:extLst>
  </p:cSld>
  <p:clrMapOvr>
    <a:masterClrMapping/>
  </p:clrMapOvr>
  <p:transition spd="slow" advClick="0">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1000"/>
                                        <p:tgtEl>
                                          <p:spTgt spid="11"/>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wipe(left)">
                                      <p:cBhvr>
                                        <p:cTn id="11" dur="1000"/>
                                        <p:tgtEl>
                                          <p:spTgt spid="14"/>
                                        </p:tgtEl>
                                      </p:cBhvr>
                                    </p:animEffect>
                                  </p:childTnLst>
                                </p:cTn>
                              </p:par>
                            </p:childTnLst>
                          </p:cTn>
                        </p:par>
                        <p:par>
                          <p:cTn id="12" fill="hold">
                            <p:stCondLst>
                              <p:cond delay="2000"/>
                            </p:stCondLst>
                            <p:childTnLst>
                              <p:par>
                                <p:cTn id="13" presetID="22" presetClass="entr" presetSubtype="8" fill="hold" grpId="0"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left)">
                                      <p:cBhvr>
                                        <p:cTn id="15" dur="500"/>
                                        <p:tgtEl>
                                          <p:spTgt spid="13"/>
                                        </p:tgtEl>
                                      </p:cBhvr>
                                    </p:animEffect>
                                  </p:childTnLst>
                                </p:cTn>
                              </p:par>
                            </p:childTnLst>
                          </p:cTn>
                        </p:par>
                        <p:par>
                          <p:cTn id="16" fill="hold">
                            <p:stCondLst>
                              <p:cond delay="2500"/>
                            </p:stCondLst>
                            <p:childTnLst>
                              <p:par>
                                <p:cTn id="17" presetID="22" presetClass="entr" presetSubtype="8" fill="hold" grpId="0"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left)">
                                      <p:cBhvr>
                                        <p:cTn id="19"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6"/>
                    </p:tgtEl>
                  </p:cond>
                </p:stCondLst>
                <p:endSync evt="end" delay="0">
                  <p:rtn val="all"/>
                </p:endSync>
                <p:childTnLst>
                  <p:par>
                    <p:cTn id="21" fill="hold">
                      <p:stCondLst>
                        <p:cond delay="0"/>
                      </p:stCondLst>
                      <p:childTnLst>
                        <p:par>
                          <p:cTn id="22" fill="hold">
                            <p:stCondLst>
                              <p:cond delay="0"/>
                            </p:stCondLst>
                            <p:childTnLst>
                              <p:par>
                                <p:cTn id="23" presetID="1" presetClass="emph" presetSubtype="2" fill="hold" grpId="0" nodeType="clickEffect">
                                  <p:stCondLst>
                                    <p:cond delay="0"/>
                                  </p:stCondLst>
                                  <p:childTnLst>
                                    <p:animClr clrSpc="rgb" dir="cw">
                                      <p:cBhvr>
                                        <p:cTn id="24" dur="250" fill="hold"/>
                                        <p:tgtEl>
                                          <p:spTgt spid="6"/>
                                        </p:tgtEl>
                                        <p:attrNameLst>
                                          <p:attrName>fillcolor</p:attrName>
                                        </p:attrNameLst>
                                      </p:cBhvr>
                                      <p:to>
                                        <a:srgbClr val="000000"/>
                                      </p:to>
                                    </p:animClr>
                                    <p:set>
                                      <p:cBhvr>
                                        <p:cTn id="25" dur="250" fill="hold"/>
                                        <p:tgtEl>
                                          <p:spTgt spid="6"/>
                                        </p:tgtEl>
                                        <p:attrNameLst>
                                          <p:attrName>fill.type</p:attrName>
                                        </p:attrNameLst>
                                      </p:cBhvr>
                                      <p:to>
                                        <p:strVal val="solid"/>
                                      </p:to>
                                    </p:set>
                                    <p:set>
                                      <p:cBhvr>
                                        <p:cTn id="26" dur="250" fill="hold"/>
                                        <p:tgtEl>
                                          <p:spTgt spid="6"/>
                                        </p:tgtEl>
                                        <p:attrNameLst>
                                          <p:attrName>fill.on</p:attrName>
                                        </p:attrNameLst>
                                      </p:cBhvr>
                                      <p:to>
                                        <p:strVal val="true"/>
                                      </p:to>
                                    </p:set>
                                  </p:childTnLst>
                                </p:cTn>
                              </p:par>
                            </p:childTnLst>
                          </p:cTn>
                        </p:par>
                        <p:par>
                          <p:cTn id="27" fill="hold">
                            <p:stCondLst>
                              <p:cond delay="250"/>
                            </p:stCondLst>
                            <p:childTnLst>
                              <p:par>
                                <p:cTn id="28" presetID="1" presetClass="emph" presetSubtype="2" fill="hold" nodeType="afterEffect">
                                  <p:stCondLst>
                                    <p:cond delay="0"/>
                                  </p:stCondLst>
                                  <p:childTnLst>
                                    <p:animClr clrSpc="rgb" dir="cw">
                                      <p:cBhvr>
                                        <p:cTn id="29" dur="500" fill="hold"/>
                                        <p:tgtEl>
                                          <p:spTgt spid="13"/>
                                        </p:tgtEl>
                                        <p:attrNameLst>
                                          <p:attrName>fillcolor</p:attrName>
                                        </p:attrNameLst>
                                      </p:cBhvr>
                                      <p:to>
                                        <a:srgbClr val="00B050"/>
                                      </p:to>
                                    </p:animClr>
                                    <p:set>
                                      <p:cBhvr>
                                        <p:cTn id="30" dur="500" fill="hold"/>
                                        <p:tgtEl>
                                          <p:spTgt spid="13"/>
                                        </p:tgtEl>
                                        <p:attrNameLst>
                                          <p:attrName>fill.type</p:attrName>
                                        </p:attrNameLst>
                                      </p:cBhvr>
                                      <p:to>
                                        <p:strVal val="solid"/>
                                      </p:to>
                                    </p:set>
                                    <p:set>
                                      <p:cBhvr>
                                        <p:cTn id="31" dur="500" fill="hold"/>
                                        <p:tgtEl>
                                          <p:spTgt spid="13"/>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2" name="cashreg.wav"/>
                                        </p:tgtEl>
                                      </p:cMediaNode>
                                    </p:audio>
                                  </p:subTnLst>
                                </p:cTn>
                              </p:par>
                            </p:childTnLst>
                          </p:cTn>
                        </p:par>
                        <p:par>
                          <p:cTn id="32" fill="hold">
                            <p:stCondLst>
                              <p:cond delay="750"/>
                            </p:stCondLst>
                            <p:childTnLst>
                              <p:par>
                                <p:cTn id="33" presetID="49" presetClass="entr" presetSubtype="0" decel="100000" fill="hold" grpId="0" nodeType="afterEffect">
                                  <p:stCondLst>
                                    <p:cond delay="0"/>
                                  </p:stCondLst>
                                  <p:childTnLst>
                                    <p:set>
                                      <p:cBhvr>
                                        <p:cTn id="34" dur="1" fill="hold">
                                          <p:stCondLst>
                                            <p:cond delay="0"/>
                                          </p:stCondLst>
                                        </p:cTn>
                                        <p:tgtEl>
                                          <p:spTgt spid="16"/>
                                        </p:tgtEl>
                                        <p:attrNameLst>
                                          <p:attrName>style.visibility</p:attrName>
                                        </p:attrNameLst>
                                      </p:cBhvr>
                                      <p:to>
                                        <p:strVal val="visible"/>
                                      </p:to>
                                    </p:set>
                                    <p:anim calcmode="lin" valueType="num">
                                      <p:cBhvr>
                                        <p:cTn id="35" dur="500" fill="hold"/>
                                        <p:tgtEl>
                                          <p:spTgt spid="16"/>
                                        </p:tgtEl>
                                        <p:attrNameLst>
                                          <p:attrName>ppt_w</p:attrName>
                                        </p:attrNameLst>
                                      </p:cBhvr>
                                      <p:tavLst>
                                        <p:tav tm="0">
                                          <p:val>
                                            <p:fltVal val="0"/>
                                          </p:val>
                                        </p:tav>
                                        <p:tav tm="100000">
                                          <p:val>
                                            <p:strVal val="#ppt_w"/>
                                          </p:val>
                                        </p:tav>
                                      </p:tavLst>
                                    </p:anim>
                                    <p:anim calcmode="lin" valueType="num">
                                      <p:cBhvr>
                                        <p:cTn id="36" dur="500" fill="hold"/>
                                        <p:tgtEl>
                                          <p:spTgt spid="16"/>
                                        </p:tgtEl>
                                        <p:attrNameLst>
                                          <p:attrName>ppt_h</p:attrName>
                                        </p:attrNameLst>
                                      </p:cBhvr>
                                      <p:tavLst>
                                        <p:tav tm="0">
                                          <p:val>
                                            <p:fltVal val="0"/>
                                          </p:val>
                                        </p:tav>
                                        <p:tav tm="100000">
                                          <p:val>
                                            <p:strVal val="#ppt_h"/>
                                          </p:val>
                                        </p:tav>
                                      </p:tavLst>
                                    </p:anim>
                                    <p:anim calcmode="lin" valueType="num">
                                      <p:cBhvr>
                                        <p:cTn id="37" dur="500" fill="hold"/>
                                        <p:tgtEl>
                                          <p:spTgt spid="16"/>
                                        </p:tgtEl>
                                        <p:attrNameLst>
                                          <p:attrName>style.rotation</p:attrName>
                                        </p:attrNameLst>
                                      </p:cBhvr>
                                      <p:tavLst>
                                        <p:tav tm="0">
                                          <p:val>
                                            <p:fltVal val="360"/>
                                          </p:val>
                                        </p:tav>
                                        <p:tav tm="100000">
                                          <p:val>
                                            <p:fltVal val="0"/>
                                          </p:val>
                                        </p:tav>
                                      </p:tavLst>
                                    </p:anim>
                                    <p:animEffect transition="in" filter="fade">
                                      <p:cBhvr>
                                        <p:cTn id="38" dur="500"/>
                                        <p:tgtEl>
                                          <p:spTgt spid="16"/>
                                        </p:tgtEl>
                                      </p:cBhvr>
                                    </p:animEffect>
                                  </p:childTnLst>
                                </p:cTn>
                              </p:par>
                            </p:childTnLst>
                          </p:cTn>
                        </p:par>
                      </p:childTnLst>
                    </p:cTn>
                  </p:par>
                </p:childTnLst>
              </p:cTn>
              <p:nextCondLst>
                <p:cond evt="onClick" delay="0">
                  <p:tgtEl>
                    <p:spTgt spid="6"/>
                  </p:tgtEl>
                </p:cond>
              </p:nextCondLst>
            </p:seq>
            <p:seq concurrent="1" nextAc="seek">
              <p:cTn id="39" restart="whenNotActive" fill="hold" evtFilter="cancelBubble" nodeType="interactiveSeq">
                <p:stCondLst>
                  <p:cond evt="onClick" delay="0">
                    <p:tgtEl>
                      <p:spTgt spid="9"/>
                    </p:tgtEl>
                  </p:cond>
                </p:stCondLst>
                <p:endSync evt="end" delay="0">
                  <p:rtn val="all"/>
                </p:endSync>
                <p:childTnLst>
                  <p:par>
                    <p:cTn id="40" fill="hold">
                      <p:stCondLst>
                        <p:cond delay="0"/>
                      </p:stCondLst>
                      <p:childTnLst>
                        <p:par>
                          <p:cTn id="41" fill="hold">
                            <p:stCondLst>
                              <p:cond delay="0"/>
                            </p:stCondLst>
                            <p:childTnLst>
                              <p:par>
                                <p:cTn id="42" presetID="1" presetClass="emph" presetSubtype="2" fill="hold" grpId="0" nodeType="clickEffect">
                                  <p:stCondLst>
                                    <p:cond delay="0"/>
                                  </p:stCondLst>
                                  <p:childTnLst>
                                    <p:animClr clrSpc="rgb" dir="cw">
                                      <p:cBhvr>
                                        <p:cTn id="43" dur="250" fill="hold"/>
                                        <p:tgtEl>
                                          <p:spTgt spid="9"/>
                                        </p:tgtEl>
                                        <p:attrNameLst>
                                          <p:attrName>fillcolor</p:attrName>
                                        </p:attrNameLst>
                                      </p:cBhvr>
                                      <p:to>
                                        <a:srgbClr val="000000"/>
                                      </p:to>
                                    </p:animClr>
                                    <p:set>
                                      <p:cBhvr>
                                        <p:cTn id="44" dur="250" fill="hold"/>
                                        <p:tgtEl>
                                          <p:spTgt spid="9"/>
                                        </p:tgtEl>
                                        <p:attrNameLst>
                                          <p:attrName>fill.type</p:attrName>
                                        </p:attrNameLst>
                                      </p:cBhvr>
                                      <p:to>
                                        <p:strVal val="solid"/>
                                      </p:to>
                                    </p:set>
                                    <p:set>
                                      <p:cBhvr>
                                        <p:cTn id="45" dur="250" fill="hold"/>
                                        <p:tgtEl>
                                          <p:spTgt spid="9"/>
                                        </p:tgtEl>
                                        <p:attrNameLst>
                                          <p:attrName>fill.on</p:attrName>
                                        </p:attrNameLst>
                                      </p:cBhvr>
                                      <p:to>
                                        <p:strVal val="true"/>
                                      </p:to>
                                    </p:set>
                                  </p:childTnLst>
                                </p:cTn>
                              </p:par>
                            </p:childTnLst>
                          </p:cTn>
                        </p:par>
                        <p:par>
                          <p:cTn id="46" fill="hold">
                            <p:stCondLst>
                              <p:cond delay="250"/>
                            </p:stCondLst>
                            <p:childTnLst>
                              <p:par>
                                <p:cTn id="47" presetID="1" presetClass="emph" presetSubtype="2" fill="hold" nodeType="afterEffect">
                                  <p:stCondLst>
                                    <p:cond delay="0"/>
                                  </p:stCondLst>
                                  <p:childTnLst>
                                    <p:animClr clrSpc="rgb" dir="cw">
                                      <p:cBhvr>
                                        <p:cTn id="48" dur="500" fill="hold"/>
                                        <p:tgtEl>
                                          <p:spTgt spid="13"/>
                                        </p:tgtEl>
                                        <p:attrNameLst>
                                          <p:attrName>fillcolor</p:attrName>
                                        </p:attrNameLst>
                                      </p:cBhvr>
                                      <p:to>
                                        <a:srgbClr val="00B050"/>
                                      </p:to>
                                    </p:animClr>
                                    <p:set>
                                      <p:cBhvr>
                                        <p:cTn id="49" dur="500" fill="hold"/>
                                        <p:tgtEl>
                                          <p:spTgt spid="13"/>
                                        </p:tgtEl>
                                        <p:attrNameLst>
                                          <p:attrName>fill.type</p:attrName>
                                        </p:attrNameLst>
                                      </p:cBhvr>
                                      <p:to>
                                        <p:strVal val="solid"/>
                                      </p:to>
                                    </p:set>
                                    <p:set>
                                      <p:cBhvr>
                                        <p:cTn id="50" dur="500" fill="hold"/>
                                        <p:tgtEl>
                                          <p:spTgt spid="13"/>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ashreg.wav"/>
                                        </p:tgtEl>
                                      </p:cMediaNode>
                                    </p:audio>
                                  </p:subTnLst>
                                </p:cTn>
                              </p:par>
                            </p:childTnLst>
                          </p:cTn>
                        </p:par>
                        <p:par>
                          <p:cTn id="51" fill="hold">
                            <p:stCondLst>
                              <p:cond delay="750"/>
                            </p:stCondLst>
                            <p:childTnLst>
                              <p:par>
                                <p:cTn id="52" presetID="49" presetClass="entr" presetSubtype="0" decel="100000" fill="hold" grpId="1" nodeType="afterEffect">
                                  <p:stCondLst>
                                    <p:cond delay="0"/>
                                  </p:stCondLst>
                                  <p:childTnLst>
                                    <p:set>
                                      <p:cBhvr>
                                        <p:cTn id="53" dur="1" fill="hold">
                                          <p:stCondLst>
                                            <p:cond delay="0"/>
                                          </p:stCondLst>
                                        </p:cTn>
                                        <p:tgtEl>
                                          <p:spTgt spid="16"/>
                                        </p:tgtEl>
                                        <p:attrNameLst>
                                          <p:attrName>style.visibility</p:attrName>
                                        </p:attrNameLst>
                                      </p:cBhvr>
                                      <p:to>
                                        <p:strVal val="visible"/>
                                      </p:to>
                                    </p:set>
                                    <p:anim calcmode="lin" valueType="num">
                                      <p:cBhvr>
                                        <p:cTn id="54" dur="500" fill="hold"/>
                                        <p:tgtEl>
                                          <p:spTgt spid="16"/>
                                        </p:tgtEl>
                                        <p:attrNameLst>
                                          <p:attrName>ppt_w</p:attrName>
                                        </p:attrNameLst>
                                      </p:cBhvr>
                                      <p:tavLst>
                                        <p:tav tm="0">
                                          <p:val>
                                            <p:fltVal val="0"/>
                                          </p:val>
                                        </p:tav>
                                        <p:tav tm="100000">
                                          <p:val>
                                            <p:strVal val="#ppt_w"/>
                                          </p:val>
                                        </p:tav>
                                      </p:tavLst>
                                    </p:anim>
                                    <p:anim calcmode="lin" valueType="num">
                                      <p:cBhvr>
                                        <p:cTn id="55" dur="500" fill="hold"/>
                                        <p:tgtEl>
                                          <p:spTgt spid="16"/>
                                        </p:tgtEl>
                                        <p:attrNameLst>
                                          <p:attrName>ppt_h</p:attrName>
                                        </p:attrNameLst>
                                      </p:cBhvr>
                                      <p:tavLst>
                                        <p:tav tm="0">
                                          <p:val>
                                            <p:fltVal val="0"/>
                                          </p:val>
                                        </p:tav>
                                        <p:tav tm="100000">
                                          <p:val>
                                            <p:strVal val="#ppt_h"/>
                                          </p:val>
                                        </p:tav>
                                      </p:tavLst>
                                    </p:anim>
                                    <p:anim calcmode="lin" valueType="num">
                                      <p:cBhvr>
                                        <p:cTn id="56" dur="500" fill="hold"/>
                                        <p:tgtEl>
                                          <p:spTgt spid="16"/>
                                        </p:tgtEl>
                                        <p:attrNameLst>
                                          <p:attrName>style.rotation</p:attrName>
                                        </p:attrNameLst>
                                      </p:cBhvr>
                                      <p:tavLst>
                                        <p:tav tm="0">
                                          <p:val>
                                            <p:fltVal val="360"/>
                                          </p:val>
                                        </p:tav>
                                        <p:tav tm="100000">
                                          <p:val>
                                            <p:fltVal val="0"/>
                                          </p:val>
                                        </p:tav>
                                      </p:tavLst>
                                    </p:anim>
                                    <p:animEffect transition="in" filter="fade">
                                      <p:cBhvr>
                                        <p:cTn id="57" dur="500"/>
                                        <p:tgtEl>
                                          <p:spTgt spid="16"/>
                                        </p:tgtEl>
                                      </p:cBhvr>
                                    </p:animEffect>
                                  </p:childTnLst>
                                </p:cTn>
                              </p:par>
                            </p:childTnLst>
                          </p:cTn>
                        </p:par>
                      </p:childTnLst>
                    </p:cTn>
                  </p:par>
                </p:childTnLst>
              </p:cTn>
              <p:nextCondLst>
                <p:cond evt="onClick" delay="0">
                  <p:tgtEl>
                    <p:spTgt spid="9"/>
                  </p:tgtEl>
                </p:cond>
              </p:nextCondLst>
            </p:seq>
            <p:seq concurrent="1" nextAc="seek">
              <p:cTn id="58" restart="whenNotActive" fill="hold" evtFilter="cancelBubble" nodeType="interactiveSeq">
                <p:stCondLst>
                  <p:cond evt="onClick" delay="0">
                    <p:tgtEl>
                      <p:spTgt spid="10"/>
                    </p:tgtEl>
                  </p:cond>
                </p:stCondLst>
                <p:endSync evt="end" delay="0">
                  <p:rtn val="all"/>
                </p:endSync>
                <p:childTnLst>
                  <p:par>
                    <p:cTn id="59" fill="hold">
                      <p:stCondLst>
                        <p:cond delay="0"/>
                      </p:stCondLst>
                      <p:childTnLst>
                        <p:par>
                          <p:cTn id="60" fill="hold">
                            <p:stCondLst>
                              <p:cond delay="0"/>
                            </p:stCondLst>
                            <p:childTnLst>
                              <p:par>
                                <p:cTn id="61" presetID="1" presetClass="emph" presetSubtype="2" fill="hold" grpId="0" nodeType="clickEffect">
                                  <p:stCondLst>
                                    <p:cond delay="0"/>
                                  </p:stCondLst>
                                  <p:childTnLst>
                                    <p:animClr clrSpc="rgb" dir="cw">
                                      <p:cBhvr>
                                        <p:cTn id="62" dur="250" fill="hold"/>
                                        <p:tgtEl>
                                          <p:spTgt spid="10"/>
                                        </p:tgtEl>
                                        <p:attrNameLst>
                                          <p:attrName>fillcolor</p:attrName>
                                        </p:attrNameLst>
                                      </p:cBhvr>
                                      <p:to>
                                        <a:srgbClr val="000000"/>
                                      </p:to>
                                    </p:animClr>
                                    <p:set>
                                      <p:cBhvr>
                                        <p:cTn id="63" dur="250" fill="hold"/>
                                        <p:tgtEl>
                                          <p:spTgt spid="10"/>
                                        </p:tgtEl>
                                        <p:attrNameLst>
                                          <p:attrName>fill.type</p:attrName>
                                        </p:attrNameLst>
                                      </p:cBhvr>
                                      <p:to>
                                        <p:strVal val="solid"/>
                                      </p:to>
                                    </p:set>
                                    <p:set>
                                      <p:cBhvr>
                                        <p:cTn id="64" dur="250" fill="hold"/>
                                        <p:tgtEl>
                                          <p:spTgt spid="10"/>
                                        </p:tgtEl>
                                        <p:attrNameLst>
                                          <p:attrName>fill.on</p:attrName>
                                        </p:attrNameLst>
                                      </p:cBhvr>
                                      <p:to>
                                        <p:strVal val="true"/>
                                      </p:to>
                                    </p:set>
                                  </p:childTnLst>
                                </p:cTn>
                              </p:par>
                            </p:childTnLst>
                          </p:cTn>
                        </p:par>
                        <p:par>
                          <p:cTn id="65" fill="hold">
                            <p:stCondLst>
                              <p:cond delay="250"/>
                            </p:stCondLst>
                            <p:childTnLst>
                              <p:par>
                                <p:cTn id="66" presetID="1" presetClass="emph" presetSubtype="2" fill="hold" nodeType="afterEffect">
                                  <p:stCondLst>
                                    <p:cond delay="0"/>
                                  </p:stCondLst>
                                  <p:childTnLst>
                                    <p:animClr clrSpc="rgb" dir="cw">
                                      <p:cBhvr>
                                        <p:cTn id="67" dur="500" fill="hold"/>
                                        <p:tgtEl>
                                          <p:spTgt spid="13"/>
                                        </p:tgtEl>
                                        <p:attrNameLst>
                                          <p:attrName>fillcolor</p:attrName>
                                        </p:attrNameLst>
                                      </p:cBhvr>
                                      <p:to>
                                        <a:srgbClr val="00B050"/>
                                      </p:to>
                                    </p:animClr>
                                    <p:set>
                                      <p:cBhvr>
                                        <p:cTn id="68" dur="500" fill="hold"/>
                                        <p:tgtEl>
                                          <p:spTgt spid="13"/>
                                        </p:tgtEl>
                                        <p:attrNameLst>
                                          <p:attrName>fill.type</p:attrName>
                                        </p:attrNameLst>
                                      </p:cBhvr>
                                      <p:to>
                                        <p:strVal val="solid"/>
                                      </p:to>
                                    </p:set>
                                    <p:set>
                                      <p:cBhvr>
                                        <p:cTn id="69" dur="500" fill="hold"/>
                                        <p:tgtEl>
                                          <p:spTgt spid="13"/>
                                        </p:tgtEl>
                                        <p:attrNameLst>
                                          <p:attrName>fill.on</p:attrName>
                                        </p:attrNameLst>
                                      </p:cBhvr>
                                      <p:to>
                                        <p:strVal val="true"/>
                                      </p:to>
                                    </p:set>
                                  </p:childTnLst>
                                  <p:subTnLst>
                                    <p:audio>
                                      <p:cMediaNode>
                                        <p:cTn display="0" masterRel="sameClick">
                                          <p:stCondLst>
                                            <p:cond evt="begin" delay="0">
                                              <p:tn val="66"/>
                                            </p:cond>
                                          </p:stCondLst>
                                          <p:endCondLst>
                                            <p:cond evt="onStopAudio" delay="0">
                                              <p:tgtEl>
                                                <p:sldTgt/>
                                              </p:tgtEl>
                                            </p:cond>
                                          </p:endCondLst>
                                        </p:cTn>
                                        <p:tgtEl>
                                          <p:sndTgt r:embed="rId2" name="cashreg.wav"/>
                                        </p:tgtEl>
                                      </p:cMediaNode>
                                    </p:audio>
                                  </p:subTnLst>
                                </p:cTn>
                              </p:par>
                            </p:childTnLst>
                          </p:cTn>
                        </p:par>
                        <p:par>
                          <p:cTn id="70" fill="hold">
                            <p:stCondLst>
                              <p:cond delay="750"/>
                            </p:stCondLst>
                            <p:childTnLst>
                              <p:par>
                                <p:cTn id="71" presetID="49" presetClass="entr" presetSubtype="0" decel="100000" fill="hold" grpId="2" nodeType="afterEffect">
                                  <p:stCondLst>
                                    <p:cond delay="0"/>
                                  </p:stCondLst>
                                  <p:childTnLst>
                                    <p:set>
                                      <p:cBhvr>
                                        <p:cTn id="72" dur="1" fill="hold">
                                          <p:stCondLst>
                                            <p:cond delay="0"/>
                                          </p:stCondLst>
                                        </p:cTn>
                                        <p:tgtEl>
                                          <p:spTgt spid="16"/>
                                        </p:tgtEl>
                                        <p:attrNameLst>
                                          <p:attrName>style.visibility</p:attrName>
                                        </p:attrNameLst>
                                      </p:cBhvr>
                                      <p:to>
                                        <p:strVal val="visible"/>
                                      </p:to>
                                    </p:set>
                                    <p:anim calcmode="lin" valueType="num">
                                      <p:cBhvr>
                                        <p:cTn id="73" dur="500" fill="hold"/>
                                        <p:tgtEl>
                                          <p:spTgt spid="16"/>
                                        </p:tgtEl>
                                        <p:attrNameLst>
                                          <p:attrName>ppt_w</p:attrName>
                                        </p:attrNameLst>
                                      </p:cBhvr>
                                      <p:tavLst>
                                        <p:tav tm="0">
                                          <p:val>
                                            <p:fltVal val="0"/>
                                          </p:val>
                                        </p:tav>
                                        <p:tav tm="100000">
                                          <p:val>
                                            <p:strVal val="#ppt_w"/>
                                          </p:val>
                                        </p:tav>
                                      </p:tavLst>
                                    </p:anim>
                                    <p:anim calcmode="lin" valueType="num">
                                      <p:cBhvr>
                                        <p:cTn id="74" dur="500" fill="hold"/>
                                        <p:tgtEl>
                                          <p:spTgt spid="16"/>
                                        </p:tgtEl>
                                        <p:attrNameLst>
                                          <p:attrName>ppt_h</p:attrName>
                                        </p:attrNameLst>
                                      </p:cBhvr>
                                      <p:tavLst>
                                        <p:tav tm="0">
                                          <p:val>
                                            <p:fltVal val="0"/>
                                          </p:val>
                                        </p:tav>
                                        <p:tav tm="100000">
                                          <p:val>
                                            <p:strVal val="#ppt_h"/>
                                          </p:val>
                                        </p:tav>
                                      </p:tavLst>
                                    </p:anim>
                                    <p:anim calcmode="lin" valueType="num">
                                      <p:cBhvr>
                                        <p:cTn id="75" dur="500" fill="hold"/>
                                        <p:tgtEl>
                                          <p:spTgt spid="16"/>
                                        </p:tgtEl>
                                        <p:attrNameLst>
                                          <p:attrName>style.rotation</p:attrName>
                                        </p:attrNameLst>
                                      </p:cBhvr>
                                      <p:tavLst>
                                        <p:tav tm="0">
                                          <p:val>
                                            <p:fltVal val="360"/>
                                          </p:val>
                                        </p:tav>
                                        <p:tav tm="100000">
                                          <p:val>
                                            <p:fltVal val="0"/>
                                          </p:val>
                                        </p:tav>
                                      </p:tavLst>
                                    </p:anim>
                                    <p:animEffect transition="in" filter="fade">
                                      <p:cBhvr>
                                        <p:cTn id="76" dur="500"/>
                                        <p:tgtEl>
                                          <p:spTgt spid="16"/>
                                        </p:tgtEl>
                                      </p:cBhvr>
                                    </p:animEffect>
                                  </p:childTnLst>
                                </p:cTn>
                              </p:par>
                            </p:childTnLst>
                          </p:cTn>
                        </p:par>
                      </p:childTnLst>
                    </p:cTn>
                  </p:par>
                </p:childTnLst>
              </p:cTn>
              <p:nextCondLst>
                <p:cond evt="onClick" delay="0">
                  <p:tgtEl>
                    <p:spTgt spid="10"/>
                  </p:tgtEl>
                </p:cond>
              </p:nextCondLst>
            </p:seq>
          </p:childTnLst>
        </p:cTn>
      </p:par>
    </p:tnLst>
    <p:bldLst>
      <p:bldP spid="6" grpId="0" animBg="1"/>
      <p:bldP spid="9" grpId="0" animBg="1"/>
      <p:bldP spid="10" grpId="0" animBg="1"/>
      <p:bldP spid="11" grpId="0" animBg="1"/>
      <p:bldP spid="12" grpId="0" animBg="1"/>
      <p:bldP spid="13" grpId="0" animBg="1"/>
      <p:bldP spid="14" grpId="0" animBg="1"/>
      <p:bldP spid="16" grpId="0" animBg="1"/>
      <p:bldP spid="16" grpId="1" animBg="1"/>
      <p:bldP spid="16" grpId="2"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ugo1">
            <a:hlinkClick r:id="" action="ppaction://media"/>
            <a:extLst>
              <a:ext uri="{FF2B5EF4-FFF2-40B4-BE49-F238E27FC236}">
                <a16:creationId xmlns:a16="http://schemas.microsoft.com/office/drawing/2014/main" id="{50518CDE-6FDC-4E91-AB5A-9BB4D87E29D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19001"/>
            <a:ext cx="16778288" cy="9437787"/>
          </a:xfrm>
          <a:prstGeom prst="rect">
            <a:avLst/>
          </a:prstGeom>
        </p:spPr>
      </p:pic>
      <p:sp>
        <p:nvSpPr>
          <p:cNvPr id="5" name="Arrow: Pentagon 4">
            <a:hlinkClick r:id="rId5" action="ppaction://hlinksldjump"/>
            <a:extLst>
              <a:ext uri="{FF2B5EF4-FFF2-40B4-BE49-F238E27FC236}">
                <a16:creationId xmlns:a16="http://schemas.microsoft.com/office/drawing/2014/main" id="{E65449D9-AA32-447A-8AAE-AAF0F5CCBD7D}"/>
              </a:ext>
            </a:extLst>
          </p:cNvPr>
          <p:cNvSpPr/>
          <p:nvPr/>
        </p:nvSpPr>
        <p:spPr>
          <a:xfrm flipH="1">
            <a:off x="2297031" y="198771"/>
            <a:ext cx="3815060" cy="1098578"/>
          </a:xfrm>
          <a:prstGeom prst="homePlat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6606" b="1">
                <a:solidFill>
                  <a:prstClr val="black"/>
                </a:solidFill>
                <a:latin typeface="Calibri" panose="020F0502020204030204"/>
              </a:rPr>
              <a:t>BACK</a:t>
            </a:r>
          </a:p>
        </p:txBody>
      </p:sp>
    </p:spTree>
    <p:extLst>
      <p:ext uri="{BB962C8B-B14F-4D97-AF65-F5344CB8AC3E}">
        <p14:creationId xmlns:p14="http://schemas.microsoft.com/office/powerpoint/2010/main" val="1219775331"/>
      </p:ext>
    </p:extLst>
  </p:cSld>
  <p:clrMapOvr>
    <a:masterClrMapping/>
  </p:clrMapOvr>
  <p:transition spd="slow" advClick="0">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486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ugo2">
            <a:hlinkClick r:id="" action="ppaction://media"/>
            <a:extLst>
              <a:ext uri="{FF2B5EF4-FFF2-40B4-BE49-F238E27FC236}">
                <a16:creationId xmlns:a16="http://schemas.microsoft.com/office/drawing/2014/main" id="{B2D34902-047E-4F95-B906-37342D8480A8}"/>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19001"/>
            <a:ext cx="16778288" cy="9437787"/>
          </a:xfrm>
          <a:prstGeom prst="rect">
            <a:avLst/>
          </a:prstGeom>
        </p:spPr>
      </p:pic>
      <p:sp>
        <p:nvSpPr>
          <p:cNvPr id="5" name="Arrow: Pentagon 4">
            <a:hlinkClick r:id="rId5" action="ppaction://hlinksldjump"/>
            <a:extLst>
              <a:ext uri="{FF2B5EF4-FFF2-40B4-BE49-F238E27FC236}">
                <a16:creationId xmlns:a16="http://schemas.microsoft.com/office/drawing/2014/main" id="{25B5A5F3-DD2E-4A2F-AFA7-4754958F4DD5}"/>
              </a:ext>
            </a:extLst>
          </p:cNvPr>
          <p:cNvSpPr/>
          <p:nvPr/>
        </p:nvSpPr>
        <p:spPr>
          <a:xfrm flipH="1">
            <a:off x="2297031" y="198771"/>
            <a:ext cx="3815060" cy="1098578"/>
          </a:xfrm>
          <a:prstGeom prst="homePlat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6606" b="1">
                <a:solidFill>
                  <a:prstClr val="black"/>
                </a:solidFill>
                <a:latin typeface="Calibri" panose="020F0502020204030204"/>
              </a:rPr>
              <a:t>BACK</a:t>
            </a:r>
          </a:p>
        </p:txBody>
      </p:sp>
    </p:spTree>
    <p:extLst>
      <p:ext uri="{BB962C8B-B14F-4D97-AF65-F5344CB8AC3E}">
        <p14:creationId xmlns:p14="http://schemas.microsoft.com/office/powerpoint/2010/main" val="320762157"/>
      </p:ext>
    </p:extLst>
  </p:cSld>
  <p:clrMapOvr>
    <a:masterClrMapping/>
  </p:clrMapOvr>
  <p:transition spd="slow" advClick="0">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93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t="-16000" b="-16000"/>
          </a:stretch>
        </a:blipFill>
        <a:effectLst/>
      </p:bgPr>
    </p:bg>
    <p:spTree>
      <p:nvGrpSpPr>
        <p:cNvPr id="1" name=""/>
        <p:cNvGrpSpPr/>
        <p:nvPr/>
      </p:nvGrpSpPr>
      <p:grpSpPr>
        <a:xfrm>
          <a:off x="0" y="0"/>
          <a:ext cx="0" cy="0"/>
          <a:chOff x="0" y="0"/>
          <a:chExt cx="0" cy="0"/>
        </a:xfrm>
      </p:grpSpPr>
      <p:sp>
        <p:nvSpPr>
          <p:cNvPr id="6" name="Rectangle 5">
            <a:hlinkClick r:id="rId4" action="ppaction://hlinksldjump"/>
            <a:extLst>
              <a:ext uri="{FF2B5EF4-FFF2-40B4-BE49-F238E27FC236}">
                <a16:creationId xmlns:a16="http://schemas.microsoft.com/office/drawing/2014/main" id="{8837FB28-9FD8-450C-823C-020C35D39319}"/>
              </a:ext>
            </a:extLst>
          </p:cNvPr>
          <p:cNvSpPr/>
          <p:nvPr/>
        </p:nvSpPr>
        <p:spPr>
          <a:xfrm>
            <a:off x="6828165" y="7255635"/>
            <a:ext cx="1152509" cy="1152509"/>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5837" tIns="62919" rIns="125837" bIns="62919" numCol="1" spcCol="0" rtlCol="0" fromWordArt="0" anchor="ctr" anchorCtr="0" forceAA="0" compatLnSpc="1">
            <a:prstTxWarp prst="textNoShape">
              <a:avLst/>
            </a:prstTxWarp>
            <a:noAutofit/>
          </a:bodyPr>
          <a:lstStyle/>
          <a:p>
            <a:pPr algn="ctr">
              <a:defRPr/>
            </a:pPr>
            <a:r>
              <a:rPr lang="en-US" sz="4404" b="1">
                <a:solidFill>
                  <a:prstClr val="white"/>
                </a:solidFill>
                <a:latin typeface="Calibri" panose="020F0502020204030204"/>
              </a:rPr>
              <a:t>A</a:t>
            </a:r>
          </a:p>
        </p:txBody>
      </p:sp>
      <p:sp>
        <p:nvSpPr>
          <p:cNvPr id="9" name="Rectangle 8">
            <a:hlinkClick r:id="rId5" action="ppaction://hlinksldjump"/>
            <a:extLst>
              <a:ext uri="{FF2B5EF4-FFF2-40B4-BE49-F238E27FC236}">
                <a16:creationId xmlns:a16="http://schemas.microsoft.com/office/drawing/2014/main" id="{80DD7C02-37F0-4E48-9A4C-E5E6CAF0BEDD}"/>
              </a:ext>
            </a:extLst>
          </p:cNvPr>
          <p:cNvSpPr/>
          <p:nvPr/>
        </p:nvSpPr>
        <p:spPr>
          <a:xfrm>
            <a:off x="8672028" y="7255635"/>
            <a:ext cx="1152509" cy="1152509"/>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5837" tIns="62919" rIns="125837" bIns="62919" numCol="1" spcCol="0" rtlCol="0" fromWordArt="0" anchor="ctr" anchorCtr="0" forceAA="0" compatLnSpc="1">
            <a:prstTxWarp prst="textNoShape">
              <a:avLst/>
            </a:prstTxWarp>
            <a:noAutofit/>
          </a:bodyPr>
          <a:lstStyle/>
          <a:p>
            <a:pPr algn="ctr">
              <a:defRPr/>
            </a:pPr>
            <a:r>
              <a:rPr lang="en-US" sz="4404" b="1">
                <a:solidFill>
                  <a:prstClr val="white"/>
                </a:solidFill>
                <a:latin typeface="Calibri" panose="020F0502020204030204"/>
              </a:rPr>
              <a:t>B</a:t>
            </a:r>
          </a:p>
        </p:txBody>
      </p:sp>
      <p:sp>
        <p:nvSpPr>
          <p:cNvPr id="10" name="Rectangle 9">
            <a:hlinkClick r:id="rId5" action="ppaction://hlinksldjump"/>
            <a:extLst>
              <a:ext uri="{FF2B5EF4-FFF2-40B4-BE49-F238E27FC236}">
                <a16:creationId xmlns:a16="http://schemas.microsoft.com/office/drawing/2014/main" id="{F8187096-9889-4519-857B-9AB32715DF3A}"/>
              </a:ext>
            </a:extLst>
          </p:cNvPr>
          <p:cNvSpPr/>
          <p:nvPr/>
        </p:nvSpPr>
        <p:spPr>
          <a:xfrm>
            <a:off x="10515893" y="7255635"/>
            <a:ext cx="1152509" cy="1152509"/>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5837" tIns="62919" rIns="125837" bIns="62919" numCol="1" spcCol="0" rtlCol="0" fromWordArt="0" anchor="ctr" anchorCtr="0" forceAA="0" compatLnSpc="1">
            <a:prstTxWarp prst="textNoShape">
              <a:avLst/>
            </a:prstTxWarp>
            <a:noAutofit/>
          </a:bodyPr>
          <a:lstStyle/>
          <a:p>
            <a:pPr algn="ctr">
              <a:defRPr/>
            </a:pPr>
            <a:r>
              <a:rPr lang="en-US" sz="4404" b="1">
                <a:solidFill>
                  <a:prstClr val="white"/>
                </a:solidFill>
                <a:latin typeface="Calibri" panose="020F0502020204030204"/>
              </a:rPr>
              <a:t>C</a:t>
            </a:r>
          </a:p>
        </p:txBody>
      </p:sp>
      <p:sp>
        <p:nvSpPr>
          <p:cNvPr id="11" name="Arrow: Pentagon 10">
            <a:extLst>
              <a:ext uri="{FF2B5EF4-FFF2-40B4-BE49-F238E27FC236}">
                <a16:creationId xmlns:a16="http://schemas.microsoft.com/office/drawing/2014/main" id="{DD652DBC-F0BE-4154-A824-0D386052EB2C}"/>
              </a:ext>
            </a:extLst>
          </p:cNvPr>
          <p:cNvSpPr/>
          <p:nvPr/>
        </p:nvSpPr>
        <p:spPr>
          <a:xfrm>
            <a:off x="2536719" y="238719"/>
            <a:ext cx="11704854" cy="1597932"/>
          </a:xfrm>
          <a:prstGeom prst="homePlat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4404" b="1">
                <a:solidFill>
                  <a:srgbClr val="FF0000"/>
                </a:solidFill>
                <a:latin typeface="Calibri" panose="020F0502020204030204"/>
              </a:rPr>
              <a:t>456 + 124</a:t>
            </a:r>
          </a:p>
        </p:txBody>
      </p:sp>
      <p:sp>
        <p:nvSpPr>
          <p:cNvPr id="12" name="Arrow: Pentagon 11">
            <a:extLst>
              <a:ext uri="{FF2B5EF4-FFF2-40B4-BE49-F238E27FC236}">
                <a16:creationId xmlns:a16="http://schemas.microsoft.com/office/drawing/2014/main" id="{C57DDB14-59FF-43F0-A5B8-F943CFA84B6B}"/>
              </a:ext>
            </a:extLst>
          </p:cNvPr>
          <p:cNvSpPr/>
          <p:nvPr/>
        </p:nvSpPr>
        <p:spPr>
          <a:xfrm>
            <a:off x="2676534" y="3977383"/>
            <a:ext cx="9131684" cy="790976"/>
          </a:xfrm>
          <a:prstGeom prst="homePlat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4404" b="1">
                <a:solidFill>
                  <a:srgbClr val="FFFF00"/>
                </a:solidFill>
                <a:latin typeface="Calibri" panose="020F0502020204030204"/>
              </a:rPr>
              <a:t>C. 380</a:t>
            </a:r>
          </a:p>
        </p:txBody>
      </p:sp>
      <p:sp>
        <p:nvSpPr>
          <p:cNvPr id="13" name="Arrow: Pentagon 12">
            <a:extLst>
              <a:ext uri="{FF2B5EF4-FFF2-40B4-BE49-F238E27FC236}">
                <a16:creationId xmlns:a16="http://schemas.microsoft.com/office/drawing/2014/main" id="{D23DBB3E-C059-4C95-BA4D-14EB215371E1}"/>
              </a:ext>
            </a:extLst>
          </p:cNvPr>
          <p:cNvSpPr/>
          <p:nvPr/>
        </p:nvSpPr>
        <p:spPr>
          <a:xfrm>
            <a:off x="2676534" y="1966735"/>
            <a:ext cx="9131684" cy="790976"/>
          </a:xfrm>
          <a:prstGeom prst="homePlat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4404" b="1">
                <a:solidFill>
                  <a:srgbClr val="FFFF00"/>
                </a:solidFill>
                <a:latin typeface="Calibri" panose="020F0502020204030204"/>
              </a:rPr>
              <a:t>A. 580</a:t>
            </a:r>
          </a:p>
        </p:txBody>
      </p:sp>
      <p:sp>
        <p:nvSpPr>
          <p:cNvPr id="14" name="Arrow: Pentagon 13">
            <a:extLst>
              <a:ext uri="{FF2B5EF4-FFF2-40B4-BE49-F238E27FC236}">
                <a16:creationId xmlns:a16="http://schemas.microsoft.com/office/drawing/2014/main" id="{E0489B79-CF00-4A69-A4C8-D55A1D195BF1}"/>
              </a:ext>
            </a:extLst>
          </p:cNvPr>
          <p:cNvSpPr/>
          <p:nvPr/>
        </p:nvSpPr>
        <p:spPr>
          <a:xfrm>
            <a:off x="2676536" y="2965689"/>
            <a:ext cx="9131684" cy="790976"/>
          </a:xfrm>
          <a:prstGeom prst="homePlat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4404" b="1">
                <a:solidFill>
                  <a:srgbClr val="FFFF00"/>
                </a:solidFill>
                <a:latin typeface="Calibri" panose="020F0502020204030204"/>
              </a:rPr>
              <a:t>B. 480</a:t>
            </a:r>
          </a:p>
        </p:txBody>
      </p:sp>
      <p:sp>
        <p:nvSpPr>
          <p:cNvPr id="16" name="Arrow: Pentagon 15">
            <a:hlinkClick r:id="" action="ppaction://noaction"/>
            <a:extLst>
              <a:ext uri="{FF2B5EF4-FFF2-40B4-BE49-F238E27FC236}">
                <a16:creationId xmlns:a16="http://schemas.microsoft.com/office/drawing/2014/main" id="{2C01868D-9CD3-4576-896C-6CC806843DAD}"/>
              </a:ext>
            </a:extLst>
          </p:cNvPr>
          <p:cNvSpPr/>
          <p:nvPr/>
        </p:nvSpPr>
        <p:spPr>
          <a:xfrm>
            <a:off x="7340754" y="5725117"/>
            <a:ext cx="3815060" cy="1098578"/>
          </a:xfrm>
          <a:prstGeom prst="homePlat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6606" b="1">
                <a:solidFill>
                  <a:prstClr val="black"/>
                </a:solidFill>
                <a:latin typeface="Calibri" panose="020F0502020204030204"/>
              </a:rPr>
              <a:t>NEXT</a:t>
            </a:r>
          </a:p>
        </p:txBody>
      </p:sp>
    </p:spTree>
    <p:extLst>
      <p:ext uri="{BB962C8B-B14F-4D97-AF65-F5344CB8AC3E}">
        <p14:creationId xmlns:p14="http://schemas.microsoft.com/office/powerpoint/2010/main" val="1213534055"/>
      </p:ext>
    </p:extLst>
  </p:cSld>
  <p:clrMapOvr>
    <a:masterClrMapping/>
  </p:clrMapOvr>
  <p:transition spd="slow" advClick="0">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1000"/>
                                        <p:tgtEl>
                                          <p:spTgt spid="11"/>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wipe(left)">
                                      <p:cBhvr>
                                        <p:cTn id="11" dur="500"/>
                                        <p:tgtEl>
                                          <p:spTgt spid="13"/>
                                        </p:tgtEl>
                                      </p:cBhvr>
                                    </p:animEffect>
                                  </p:childTnLst>
                                </p:cTn>
                              </p:par>
                            </p:childTnLst>
                          </p:cTn>
                        </p:par>
                        <p:par>
                          <p:cTn id="12" fill="hold">
                            <p:stCondLst>
                              <p:cond delay="1500"/>
                            </p:stCondLst>
                            <p:childTnLst>
                              <p:par>
                                <p:cTn id="13" presetID="22" presetClass="entr" presetSubtype="8" fill="hold" grpId="0" nodeType="after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left)">
                                      <p:cBhvr>
                                        <p:cTn id="15" dur="1000"/>
                                        <p:tgtEl>
                                          <p:spTgt spid="14"/>
                                        </p:tgtEl>
                                      </p:cBhvr>
                                    </p:animEffect>
                                  </p:childTnLst>
                                </p:cTn>
                              </p:par>
                            </p:childTnLst>
                          </p:cTn>
                        </p:par>
                        <p:par>
                          <p:cTn id="16" fill="hold">
                            <p:stCondLst>
                              <p:cond delay="2500"/>
                            </p:stCondLst>
                            <p:childTnLst>
                              <p:par>
                                <p:cTn id="17" presetID="22" presetClass="entr" presetSubtype="8" fill="hold" grpId="0"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left)">
                                      <p:cBhvr>
                                        <p:cTn id="19"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6"/>
                    </p:tgtEl>
                  </p:cond>
                </p:stCondLst>
                <p:endSync evt="end" delay="0">
                  <p:rtn val="all"/>
                </p:endSync>
                <p:childTnLst>
                  <p:par>
                    <p:cTn id="21" fill="hold">
                      <p:stCondLst>
                        <p:cond delay="0"/>
                      </p:stCondLst>
                      <p:childTnLst>
                        <p:par>
                          <p:cTn id="22" fill="hold">
                            <p:stCondLst>
                              <p:cond delay="0"/>
                            </p:stCondLst>
                            <p:childTnLst>
                              <p:par>
                                <p:cTn id="23" presetID="1" presetClass="emph" presetSubtype="2" fill="hold" grpId="0" nodeType="clickEffect">
                                  <p:stCondLst>
                                    <p:cond delay="0"/>
                                  </p:stCondLst>
                                  <p:childTnLst>
                                    <p:animClr clrSpc="rgb" dir="cw">
                                      <p:cBhvr>
                                        <p:cTn id="24" dur="250" fill="hold"/>
                                        <p:tgtEl>
                                          <p:spTgt spid="6"/>
                                        </p:tgtEl>
                                        <p:attrNameLst>
                                          <p:attrName>fillcolor</p:attrName>
                                        </p:attrNameLst>
                                      </p:cBhvr>
                                      <p:to>
                                        <a:srgbClr val="000000"/>
                                      </p:to>
                                    </p:animClr>
                                    <p:set>
                                      <p:cBhvr>
                                        <p:cTn id="25" dur="250" fill="hold"/>
                                        <p:tgtEl>
                                          <p:spTgt spid="6"/>
                                        </p:tgtEl>
                                        <p:attrNameLst>
                                          <p:attrName>fill.type</p:attrName>
                                        </p:attrNameLst>
                                      </p:cBhvr>
                                      <p:to>
                                        <p:strVal val="solid"/>
                                      </p:to>
                                    </p:set>
                                    <p:set>
                                      <p:cBhvr>
                                        <p:cTn id="26" dur="250" fill="hold"/>
                                        <p:tgtEl>
                                          <p:spTgt spid="6"/>
                                        </p:tgtEl>
                                        <p:attrNameLst>
                                          <p:attrName>fill.on</p:attrName>
                                        </p:attrNameLst>
                                      </p:cBhvr>
                                      <p:to>
                                        <p:strVal val="true"/>
                                      </p:to>
                                    </p:set>
                                  </p:childTnLst>
                                </p:cTn>
                              </p:par>
                            </p:childTnLst>
                          </p:cTn>
                        </p:par>
                        <p:par>
                          <p:cTn id="27" fill="hold">
                            <p:stCondLst>
                              <p:cond delay="250"/>
                            </p:stCondLst>
                            <p:childTnLst>
                              <p:par>
                                <p:cTn id="28" presetID="1" presetClass="emph" presetSubtype="2" fill="hold" nodeType="afterEffect">
                                  <p:stCondLst>
                                    <p:cond delay="0"/>
                                  </p:stCondLst>
                                  <p:childTnLst>
                                    <p:animClr clrSpc="rgb" dir="cw">
                                      <p:cBhvr>
                                        <p:cTn id="29" dur="500" fill="hold"/>
                                        <p:tgtEl>
                                          <p:spTgt spid="13"/>
                                        </p:tgtEl>
                                        <p:attrNameLst>
                                          <p:attrName>fillcolor</p:attrName>
                                        </p:attrNameLst>
                                      </p:cBhvr>
                                      <p:to>
                                        <a:srgbClr val="00B050"/>
                                      </p:to>
                                    </p:animClr>
                                    <p:set>
                                      <p:cBhvr>
                                        <p:cTn id="30" dur="500" fill="hold"/>
                                        <p:tgtEl>
                                          <p:spTgt spid="13"/>
                                        </p:tgtEl>
                                        <p:attrNameLst>
                                          <p:attrName>fill.type</p:attrName>
                                        </p:attrNameLst>
                                      </p:cBhvr>
                                      <p:to>
                                        <p:strVal val="solid"/>
                                      </p:to>
                                    </p:set>
                                    <p:set>
                                      <p:cBhvr>
                                        <p:cTn id="31" dur="500" fill="hold"/>
                                        <p:tgtEl>
                                          <p:spTgt spid="13"/>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2" name="cashreg.wav"/>
                                        </p:tgtEl>
                                      </p:cMediaNode>
                                    </p:audio>
                                  </p:subTnLst>
                                </p:cTn>
                              </p:par>
                            </p:childTnLst>
                          </p:cTn>
                        </p:par>
                        <p:par>
                          <p:cTn id="32" fill="hold">
                            <p:stCondLst>
                              <p:cond delay="750"/>
                            </p:stCondLst>
                            <p:childTnLst>
                              <p:par>
                                <p:cTn id="33" presetID="49" presetClass="entr" presetSubtype="0" decel="100000" fill="hold" grpId="0" nodeType="afterEffect">
                                  <p:stCondLst>
                                    <p:cond delay="0"/>
                                  </p:stCondLst>
                                  <p:childTnLst>
                                    <p:set>
                                      <p:cBhvr>
                                        <p:cTn id="34" dur="1" fill="hold">
                                          <p:stCondLst>
                                            <p:cond delay="0"/>
                                          </p:stCondLst>
                                        </p:cTn>
                                        <p:tgtEl>
                                          <p:spTgt spid="16"/>
                                        </p:tgtEl>
                                        <p:attrNameLst>
                                          <p:attrName>style.visibility</p:attrName>
                                        </p:attrNameLst>
                                      </p:cBhvr>
                                      <p:to>
                                        <p:strVal val="visible"/>
                                      </p:to>
                                    </p:set>
                                    <p:anim calcmode="lin" valueType="num">
                                      <p:cBhvr>
                                        <p:cTn id="35" dur="500" fill="hold"/>
                                        <p:tgtEl>
                                          <p:spTgt spid="16"/>
                                        </p:tgtEl>
                                        <p:attrNameLst>
                                          <p:attrName>ppt_w</p:attrName>
                                        </p:attrNameLst>
                                      </p:cBhvr>
                                      <p:tavLst>
                                        <p:tav tm="0">
                                          <p:val>
                                            <p:fltVal val="0"/>
                                          </p:val>
                                        </p:tav>
                                        <p:tav tm="100000">
                                          <p:val>
                                            <p:strVal val="#ppt_w"/>
                                          </p:val>
                                        </p:tav>
                                      </p:tavLst>
                                    </p:anim>
                                    <p:anim calcmode="lin" valueType="num">
                                      <p:cBhvr>
                                        <p:cTn id="36" dur="500" fill="hold"/>
                                        <p:tgtEl>
                                          <p:spTgt spid="16"/>
                                        </p:tgtEl>
                                        <p:attrNameLst>
                                          <p:attrName>ppt_h</p:attrName>
                                        </p:attrNameLst>
                                      </p:cBhvr>
                                      <p:tavLst>
                                        <p:tav tm="0">
                                          <p:val>
                                            <p:fltVal val="0"/>
                                          </p:val>
                                        </p:tav>
                                        <p:tav tm="100000">
                                          <p:val>
                                            <p:strVal val="#ppt_h"/>
                                          </p:val>
                                        </p:tav>
                                      </p:tavLst>
                                    </p:anim>
                                    <p:anim calcmode="lin" valueType="num">
                                      <p:cBhvr>
                                        <p:cTn id="37" dur="500" fill="hold"/>
                                        <p:tgtEl>
                                          <p:spTgt spid="16"/>
                                        </p:tgtEl>
                                        <p:attrNameLst>
                                          <p:attrName>style.rotation</p:attrName>
                                        </p:attrNameLst>
                                      </p:cBhvr>
                                      <p:tavLst>
                                        <p:tav tm="0">
                                          <p:val>
                                            <p:fltVal val="360"/>
                                          </p:val>
                                        </p:tav>
                                        <p:tav tm="100000">
                                          <p:val>
                                            <p:fltVal val="0"/>
                                          </p:val>
                                        </p:tav>
                                      </p:tavLst>
                                    </p:anim>
                                    <p:animEffect transition="in" filter="fade">
                                      <p:cBhvr>
                                        <p:cTn id="38" dur="500"/>
                                        <p:tgtEl>
                                          <p:spTgt spid="16"/>
                                        </p:tgtEl>
                                      </p:cBhvr>
                                    </p:animEffect>
                                  </p:childTnLst>
                                </p:cTn>
                              </p:par>
                            </p:childTnLst>
                          </p:cTn>
                        </p:par>
                      </p:childTnLst>
                    </p:cTn>
                  </p:par>
                </p:childTnLst>
              </p:cTn>
              <p:nextCondLst>
                <p:cond evt="onClick" delay="0">
                  <p:tgtEl>
                    <p:spTgt spid="6"/>
                  </p:tgtEl>
                </p:cond>
              </p:nextCondLst>
            </p:seq>
            <p:seq concurrent="1" nextAc="seek">
              <p:cTn id="39" restart="whenNotActive" fill="hold" evtFilter="cancelBubble" nodeType="interactiveSeq">
                <p:stCondLst>
                  <p:cond evt="onClick" delay="0">
                    <p:tgtEl>
                      <p:spTgt spid="9"/>
                    </p:tgtEl>
                  </p:cond>
                </p:stCondLst>
                <p:endSync evt="end" delay="0">
                  <p:rtn val="all"/>
                </p:endSync>
                <p:childTnLst>
                  <p:par>
                    <p:cTn id="40" fill="hold">
                      <p:stCondLst>
                        <p:cond delay="0"/>
                      </p:stCondLst>
                      <p:childTnLst>
                        <p:par>
                          <p:cTn id="41" fill="hold">
                            <p:stCondLst>
                              <p:cond delay="0"/>
                            </p:stCondLst>
                            <p:childTnLst>
                              <p:par>
                                <p:cTn id="42" presetID="1" presetClass="emph" presetSubtype="2" fill="hold" grpId="0" nodeType="clickEffect">
                                  <p:stCondLst>
                                    <p:cond delay="0"/>
                                  </p:stCondLst>
                                  <p:childTnLst>
                                    <p:animClr clrSpc="rgb" dir="cw">
                                      <p:cBhvr>
                                        <p:cTn id="43" dur="250" fill="hold"/>
                                        <p:tgtEl>
                                          <p:spTgt spid="9"/>
                                        </p:tgtEl>
                                        <p:attrNameLst>
                                          <p:attrName>fillcolor</p:attrName>
                                        </p:attrNameLst>
                                      </p:cBhvr>
                                      <p:to>
                                        <a:srgbClr val="000000"/>
                                      </p:to>
                                    </p:animClr>
                                    <p:set>
                                      <p:cBhvr>
                                        <p:cTn id="44" dur="250" fill="hold"/>
                                        <p:tgtEl>
                                          <p:spTgt spid="9"/>
                                        </p:tgtEl>
                                        <p:attrNameLst>
                                          <p:attrName>fill.type</p:attrName>
                                        </p:attrNameLst>
                                      </p:cBhvr>
                                      <p:to>
                                        <p:strVal val="solid"/>
                                      </p:to>
                                    </p:set>
                                    <p:set>
                                      <p:cBhvr>
                                        <p:cTn id="45" dur="250" fill="hold"/>
                                        <p:tgtEl>
                                          <p:spTgt spid="9"/>
                                        </p:tgtEl>
                                        <p:attrNameLst>
                                          <p:attrName>fill.on</p:attrName>
                                        </p:attrNameLst>
                                      </p:cBhvr>
                                      <p:to>
                                        <p:strVal val="true"/>
                                      </p:to>
                                    </p:set>
                                  </p:childTnLst>
                                </p:cTn>
                              </p:par>
                            </p:childTnLst>
                          </p:cTn>
                        </p:par>
                        <p:par>
                          <p:cTn id="46" fill="hold">
                            <p:stCondLst>
                              <p:cond delay="250"/>
                            </p:stCondLst>
                            <p:childTnLst>
                              <p:par>
                                <p:cTn id="47" presetID="1" presetClass="emph" presetSubtype="2" fill="hold" nodeType="afterEffect">
                                  <p:stCondLst>
                                    <p:cond delay="0"/>
                                  </p:stCondLst>
                                  <p:childTnLst>
                                    <p:animClr clrSpc="rgb" dir="cw">
                                      <p:cBhvr>
                                        <p:cTn id="48" dur="500" fill="hold"/>
                                        <p:tgtEl>
                                          <p:spTgt spid="13"/>
                                        </p:tgtEl>
                                        <p:attrNameLst>
                                          <p:attrName>fillcolor</p:attrName>
                                        </p:attrNameLst>
                                      </p:cBhvr>
                                      <p:to>
                                        <a:srgbClr val="00B050"/>
                                      </p:to>
                                    </p:animClr>
                                    <p:set>
                                      <p:cBhvr>
                                        <p:cTn id="49" dur="500" fill="hold"/>
                                        <p:tgtEl>
                                          <p:spTgt spid="13"/>
                                        </p:tgtEl>
                                        <p:attrNameLst>
                                          <p:attrName>fill.type</p:attrName>
                                        </p:attrNameLst>
                                      </p:cBhvr>
                                      <p:to>
                                        <p:strVal val="solid"/>
                                      </p:to>
                                    </p:set>
                                    <p:set>
                                      <p:cBhvr>
                                        <p:cTn id="50" dur="500" fill="hold"/>
                                        <p:tgtEl>
                                          <p:spTgt spid="13"/>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ashreg.wav"/>
                                        </p:tgtEl>
                                      </p:cMediaNode>
                                    </p:audio>
                                  </p:subTnLst>
                                </p:cTn>
                              </p:par>
                            </p:childTnLst>
                          </p:cTn>
                        </p:par>
                        <p:par>
                          <p:cTn id="51" fill="hold">
                            <p:stCondLst>
                              <p:cond delay="750"/>
                            </p:stCondLst>
                            <p:childTnLst>
                              <p:par>
                                <p:cTn id="52" presetID="49" presetClass="entr" presetSubtype="0" decel="100000" fill="hold" grpId="1" nodeType="afterEffect">
                                  <p:stCondLst>
                                    <p:cond delay="0"/>
                                  </p:stCondLst>
                                  <p:childTnLst>
                                    <p:set>
                                      <p:cBhvr>
                                        <p:cTn id="53" dur="1" fill="hold">
                                          <p:stCondLst>
                                            <p:cond delay="0"/>
                                          </p:stCondLst>
                                        </p:cTn>
                                        <p:tgtEl>
                                          <p:spTgt spid="16"/>
                                        </p:tgtEl>
                                        <p:attrNameLst>
                                          <p:attrName>style.visibility</p:attrName>
                                        </p:attrNameLst>
                                      </p:cBhvr>
                                      <p:to>
                                        <p:strVal val="visible"/>
                                      </p:to>
                                    </p:set>
                                    <p:anim calcmode="lin" valueType="num">
                                      <p:cBhvr>
                                        <p:cTn id="54" dur="500" fill="hold"/>
                                        <p:tgtEl>
                                          <p:spTgt spid="16"/>
                                        </p:tgtEl>
                                        <p:attrNameLst>
                                          <p:attrName>ppt_w</p:attrName>
                                        </p:attrNameLst>
                                      </p:cBhvr>
                                      <p:tavLst>
                                        <p:tav tm="0">
                                          <p:val>
                                            <p:fltVal val="0"/>
                                          </p:val>
                                        </p:tav>
                                        <p:tav tm="100000">
                                          <p:val>
                                            <p:strVal val="#ppt_w"/>
                                          </p:val>
                                        </p:tav>
                                      </p:tavLst>
                                    </p:anim>
                                    <p:anim calcmode="lin" valueType="num">
                                      <p:cBhvr>
                                        <p:cTn id="55" dur="500" fill="hold"/>
                                        <p:tgtEl>
                                          <p:spTgt spid="16"/>
                                        </p:tgtEl>
                                        <p:attrNameLst>
                                          <p:attrName>ppt_h</p:attrName>
                                        </p:attrNameLst>
                                      </p:cBhvr>
                                      <p:tavLst>
                                        <p:tav tm="0">
                                          <p:val>
                                            <p:fltVal val="0"/>
                                          </p:val>
                                        </p:tav>
                                        <p:tav tm="100000">
                                          <p:val>
                                            <p:strVal val="#ppt_h"/>
                                          </p:val>
                                        </p:tav>
                                      </p:tavLst>
                                    </p:anim>
                                    <p:anim calcmode="lin" valueType="num">
                                      <p:cBhvr>
                                        <p:cTn id="56" dur="500" fill="hold"/>
                                        <p:tgtEl>
                                          <p:spTgt spid="16"/>
                                        </p:tgtEl>
                                        <p:attrNameLst>
                                          <p:attrName>style.rotation</p:attrName>
                                        </p:attrNameLst>
                                      </p:cBhvr>
                                      <p:tavLst>
                                        <p:tav tm="0">
                                          <p:val>
                                            <p:fltVal val="360"/>
                                          </p:val>
                                        </p:tav>
                                        <p:tav tm="100000">
                                          <p:val>
                                            <p:fltVal val="0"/>
                                          </p:val>
                                        </p:tav>
                                      </p:tavLst>
                                    </p:anim>
                                    <p:animEffect transition="in" filter="fade">
                                      <p:cBhvr>
                                        <p:cTn id="57" dur="500"/>
                                        <p:tgtEl>
                                          <p:spTgt spid="16"/>
                                        </p:tgtEl>
                                      </p:cBhvr>
                                    </p:animEffect>
                                  </p:childTnLst>
                                </p:cTn>
                              </p:par>
                            </p:childTnLst>
                          </p:cTn>
                        </p:par>
                      </p:childTnLst>
                    </p:cTn>
                  </p:par>
                </p:childTnLst>
              </p:cTn>
              <p:nextCondLst>
                <p:cond evt="onClick" delay="0">
                  <p:tgtEl>
                    <p:spTgt spid="9"/>
                  </p:tgtEl>
                </p:cond>
              </p:nextCondLst>
            </p:seq>
            <p:seq concurrent="1" nextAc="seek">
              <p:cTn id="58" restart="whenNotActive" fill="hold" evtFilter="cancelBubble" nodeType="interactiveSeq">
                <p:stCondLst>
                  <p:cond evt="onClick" delay="0">
                    <p:tgtEl>
                      <p:spTgt spid="10"/>
                    </p:tgtEl>
                  </p:cond>
                </p:stCondLst>
                <p:endSync evt="end" delay="0">
                  <p:rtn val="all"/>
                </p:endSync>
                <p:childTnLst>
                  <p:par>
                    <p:cTn id="59" fill="hold">
                      <p:stCondLst>
                        <p:cond delay="0"/>
                      </p:stCondLst>
                      <p:childTnLst>
                        <p:par>
                          <p:cTn id="60" fill="hold">
                            <p:stCondLst>
                              <p:cond delay="0"/>
                            </p:stCondLst>
                            <p:childTnLst>
                              <p:par>
                                <p:cTn id="61" presetID="1" presetClass="emph" presetSubtype="2" fill="hold" grpId="0" nodeType="clickEffect">
                                  <p:stCondLst>
                                    <p:cond delay="0"/>
                                  </p:stCondLst>
                                  <p:childTnLst>
                                    <p:animClr clrSpc="rgb" dir="cw">
                                      <p:cBhvr>
                                        <p:cTn id="62" dur="250" fill="hold"/>
                                        <p:tgtEl>
                                          <p:spTgt spid="10"/>
                                        </p:tgtEl>
                                        <p:attrNameLst>
                                          <p:attrName>fillcolor</p:attrName>
                                        </p:attrNameLst>
                                      </p:cBhvr>
                                      <p:to>
                                        <a:srgbClr val="000000"/>
                                      </p:to>
                                    </p:animClr>
                                    <p:set>
                                      <p:cBhvr>
                                        <p:cTn id="63" dur="250" fill="hold"/>
                                        <p:tgtEl>
                                          <p:spTgt spid="10"/>
                                        </p:tgtEl>
                                        <p:attrNameLst>
                                          <p:attrName>fill.type</p:attrName>
                                        </p:attrNameLst>
                                      </p:cBhvr>
                                      <p:to>
                                        <p:strVal val="solid"/>
                                      </p:to>
                                    </p:set>
                                    <p:set>
                                      <p:cBhvr>
                                        <p:cTn id="64" dur="250" fill="hold"/>
                                        <p:tgtEl>
                                          <p:spTgt spid="10"/>
                                        </p:tgtEl>
                                        <p:attrNameLst>
                                          <p:attrName>fill.on</p:attrName>
                                        </p:attrNameLst>
                                      </p:cBhvr>
                                      <p:to>
                                        <p:strVal val="true"/>
                                      </p:to>
                                    </p:set>
                                  </p:childTnLst>
                                </p:cTn>
                              </p:par>
                            </p:childTnLst>
                          </p:cTn>
                        </p:par>
                        <p:par>
                          <p:cTn id="65" fill="hold">
                            <p:stCondLst>
                              <p:cond delay="250"/>
                            </p:stCondLst>
                            <p:childTnLst>
                              <p:par>
                                <p:cTn id="66" presetID="1" presetClass="emph" presetSubtype="2" fill="hold" nodeType="afterEffect">
                                  <p:stCondLst>
                                    <p:cond delay="0"/>
                                  </p:stCondLst>
                                  <p:childTnLst>
                                    <p:animClr clrSpc="rgb" dir="cw">
                                      <p:cBhvr>
                                        <p:cTn id="67" dur="500" fill="hold"/>
                                        <p:tgtEl>
                                          <p:spTgt spid="13"/>
                                        </p:tgtEl>
                                        <p:attrNameLst>
                                          <p:attrName>fillcolor</p:attrName>
                                        </p:attrNameLst>
                                      </p:cBhvr>
                                      <p:to>
                                        <a:srgbClr val="00B050"/>
                                      </p:to>
                                    </p:animClr>
                                    <p:set>
                                      <p:cBhvr>
                                        <p:cTn id="68" dur="500" fill="hold"/>
                                        <p:tgtEl>
                                          <p:spTgt spid="13"/>
                                        </p:tgtEl>
                                        <p:attrNameLst>
                                          <p:attrName>fill.type</p:attrName>
                                        </p:attrNameLst>
                                      </p:cBhvr>
                                      <p:to>
                                        <p:strVal val="solid"/>
                                      </p:to>
                                    </p:set>
                                    <p:set>
                                      <p:cBhvr>
                                        <p:cTn id="69" dur="500" fill="hold"/>
                                        <p:tgtEl>
                                          <p:spTgt spid="13"/>
                                        </p:tgtEl>
                                        <p:attrNameLst>
                                          <p:attrName>fill.on</p:attrName>
                                        </p:attrNameLst>
                                      </p:cBhvr>
                                      <p:to>
                                        <p:strVal val="true"/>
                                      </p:to>
                                    </p:set>
                                  </p:childTnLst>
                                  <p:subTnLst>
                                    <p:audio>
                                      <p:cMediaNode>
                                        <p:cTn display="0" masterRel="sameClick">
                                          <p:stCondLst>
                                            <p:cond evt="begin" delay="0">
                                              <p:tn val="66"/>
                                            </p:cond>
                                          </p:stCondLst>
                                          <p:endCondLst>
                                            <p:cond evt="onStopAudio" delay="0">
                                              <p:tgtEl>
                                                <p:sldTgt/>
                                              </p:tgtEl>
                                            </p:cond>
                                          </p:endCondLst>
                                        </p:cTn>
                                        <p:tgtEl>
                                          <p:sndTgt r:embed="rId2" name="cashreg.wav"/>
                                        </p:tgtEl>
                                      </p:cMediaNode>
                                    </p:audio>
                                  </p:subTnLst>
                                </p:cTn>
                              </p:par>
                            </p:childTnLst>
                          </p:cTn>
                        </p:par>
                        <p:par>
                          <p:cTn id="70" fill="hold">
                            <p:stCondLst>
                              <p:cond delay="750"/>
                            </p:stCondLst>
                            <p:childTnLst>
                              <p:par>
                                <p:cTn id="71" presetID="49" presetClass="entr" presetSubtype="0" decel="100000" fill="hold" grpId="2" nodeType="afterEffect">
                                  <p:stCondLst>
                                    <p:cond delay="0"/>
                                  </p:stCondLst>
                                  <p:childTnLst>
                                    <p:set>
                                      <p:cBhvr>
                                        <p:cTn id="72" dur="1" fill="hold">
                                          <p:stCondLst>
                                            <p:cond delay="0"/>
                                          </p:stCondLst>
                                        </p:cTn>
                                        <p:tgtEl>
                                          <p:spTgt spid="16"/>
                                        </p:tgtEl>
                                        <p:attrNameLst>
                                          <p:attrName>style.visibility</p:attrName>
                                        </p:attrNameLst>
                                      </p:cBhvr>
                                      <p:to>
                                        <p:strVal val="visible"/>
                                      </p:to>
                                    </p:set>
                                    <p:anim calcmode="lin" valueType="num">
                                      <p:cBhvr>
                                        <p:cTn id="73" dur="500" fill="hold"/>
                                        <p:tgtEl>
                                          <p:spTgt spid="16"/>
                                        </p:tgtEl>
                                        <p:attrNameLst>
                                          <p:attrName>ppt_w</p:attrName>
                                        </p:attrNameLst>
                                      </p:cBhvr>
                                      <p:tavLst>
                                        <p:tav tm="0">
                                          <p:val>
                                            <p:fltVal val="0"/>
                                          </p:val>
                                        </p:tav>
                                        <p:tav tm="100000">
                                          <p:val>
                                            <p:strVal val="#ppt_w"/>
                                          </p:val>
                                        </p:tav>
                                      </p:tavLst>
                                    </p:anim>
                                    <p:anim calcmode="lin" valueType="num">
                                      <p:cBhvr>
                                        <p:cTn id="74" dur="500" fill="hold"/>
                                        <p:tgtEl>
                                          <p:spTgt spid="16"/>
                                        </p:tgtEl>
                                        <p:attrNameLst>
                                          <p:attrName>ppt_h</p:attrName>
                                        </p:attrNameLst>
                                      </p:cBhvr>
                                      <p:tavLst>
                                        <p:tav tm="0">
                                          <p:val>
                                            <p:fltVal val="0"/>
                                          </p:val>
                                        </p:tav>
                                        <p:tav tm="100000">
                                          <p:val>
                                            <p:strVal val="#ppt_h"/>
                                          </p:val>
                                        </p:tav>
                                      </p:tavLst>
                                    </p:anim>
                                    <p:anim calcmode="lin" valueType="num">
                                      <p:cBhvr>
                                        <p:cTn id="75" dur="500" fill="hold"/>
                                        <p:tgtEl>
                                          <p:spTgt spid="16"/>
                                        </p:tgtEl>
                                        <p:attrNameLst>
                                          <p:attrName>style.rotation</p:attrName>
                                        </p:attrNameLst>
                                      </p:cBhvr>
                                      <p:tavLst>
                                        <p:tav tm="0">
                                          <p:val>
                                            <p:fltVal val="360"/>
                                          </p:val>
                                        </p:tav>
                                        <p:tav tm="100000">
                                          <p:val>
                                            <p:fltVal val="0"/>
                                          </p:val>
                                        </p:tav>
                                      </p:tavLst>
                                    </p:anim>
                                    <p:animEffect transition="in" filter="fade">
                                      <p:cBhvr>
                                        <p:cTn id="76" dur="500"/>
                                        <p:tgtEl>
                                          <p:spTgt spid="16"/>
                                        </p:tgtEl>
                                      </p:cBhvr>
                                    </p:animEffect>
                                  </p:childTnLst>
                                </p:cTn>
                              </p:par>
                            </p:childTnLst>
                          </p:cTn>
                        </p:par>
                      </p:childTnLst>
                    </p:cTn>
                  </p:par>
                </p:childTnLst>
              </p:cTn>
              <p:nextCondLst>
                <p:cond evt="onClick" delay="0">
                  <p:tgtEl>
                    <p:spTgt spid="10"/>
                  </p:tgtEl>
                </p:cond>
              </p:nextCondLst>
            </p:seq>
          </p:childTnLst>
        </p:cTn>
      </p:par>
    </p:tnLst>
    <p:bldLst>
      <p:bldP spid="6" grpId="0" animBg="1"/>
      <p:bldP spid="9" grpId="0" animBg="1"/>
      <p:bldP spid="10" grpId="0" animBg="1"/>
      <p:bldP spid="11" grpId="0" animBg="1"/>
      <p:bldP spid="12" grpId="0" animBg="1"/>
      <p:bldP spid="13" grpId="0" animBg="1"/>
      <p:bldP spid="14" grpId="0" animBg="1"/>
      <p:bldP spid="16" grpId="0" animBg="1"/>
      <p:bldP spid="16" grpId="1" animBg="1"/>
      <p:bldP spid="16" grpId="2"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ugo1">
            <a:hlinkClick r:id="" action="ppaction://media"/>
            <a:extLst>
              <a:ext uri="{FF2B5EF4-FFF2-40B4-BE49-F238E27FC236}">
                <a16:creationId xmlns:a16="http://schemas.microsoft.com/office/drawing/2014/main" id="{50518CDE-6FDC-4E91-AB5A-9BB4D87E29D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 y="19001"/>
            <a:ext cx="16778288" cy="9437787"/>
          </a:xfrm>
          <a:prstGeom prst="rect">
            <a:avLst/>
          </a:prstGeom>
        </p:spPr>
      </p:pic>
      <p:sp>
        <p:nvSpPr>
          <p:cNvPr id="5" name="Arrow: Pentagon 4">
            <a:hlinkClick r:id="rId5" action="ppaction://hlinksldjump"/>
            <a:extLst>
              <a:ext uri="{FF2B5EF4-FFF2-40B4-BE49-F238E27FC236}">
                <a16:creationId xmlns:a16="http://schemas.microsoft.com/office/drawing/2014/main" id="{E65449D9-AA32-447A-8AAE-AAF0F5CCBD7D}"/>
              </a:ext>
            </a:extLst>
          </p:cNvPr>
          <p:cNvSpPr/>
          <p:nvPr/>
        </p:nvSpPr>
        <p:spPr>
          <a:xfrm flipH="1">
            <a:off x="2297031" y="198771"/>
            <a:ext cx="3815060" cy="1098578"/>
          </a:xfrm>
          <a:prstGeom prst="homePlat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6606" b="1">
                <a:solidFill>
                  <a:prstClr val="black"/>
                </a:solidFill>
                <a:latin typeface="Calibri" panose="020F0502020204030204"/>
              </a:rPr>
              <a:t>BACK</a:t>
            </a:r>
          </a:p>
        </p:txBody>
      </p:sp>
    </p:spTree>
    <p:extLst>
      <p:ext uri="{BB962C8B-B14F-4D97-AF65-F5344CB8AC3E}">
        <p14:creationId xmlns:p14="http://schemas.microsoft.com/office/powerpoint/2010/main" val="527882248"/>
      </p:ext>
    </p:extLst>
  </p:cSld>
  <p:clrMapOvr>
    <a:masterClrMapping/>
  </p:clrMapOvr>
  <p:transition spd="slow" advClick="0">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486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ugo2">
            <a:hlinkClick r:id="" action="ppaction://media"/>
            <a:extLst>
              <a:ext uri="{FF2B5EF4-FFF2-40B4-BE49-F238E27FC236}">
                <a16:creationId xmlns:a16="http://schemas.microsoft.com/office/drawing/2014/main" id="{B2D34902-047E-4F95-B906-37342D8480A8}"/>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19001"/>
            <a:ext cx="16778288" cy="9437787"/>
          </a:xfrm>
          <a:prstGeom prst="rect">
            <a:avLst/>
          </a:prstGeom>
        </p:spPr>
      </p:pic>
      <p:sp>
        <p:nvSpPr>
          <p:cNvPr id="5" name="Arrow: Pentagon 4">
            <a:hlinkClick r:id="rId5" action="ppaction://hlinksldjump"/>
            <a:extLst>
              <a:ext uri="{FF2B5EF4-FFF2-40B4-BE49-F238E27FC236}">
                <a16:creationId xmlns:a16="http://schemas.microsoft.com/office/drawing/2014/main" id="{25B5A5F3-DD2E-4A2F-AFA7-4754958F4DD5}"/>
              </a:ext>
            </a:extLst>
          </p:cNvPr>
          <p:cNvSpPr/>
          <p:nvPr/>
        </p:nvSpPr>
        <p:spPr>
          <a:xfrm flipH="1">
            <a:off x="2297031" y="198771"/>
            <a:ext cx="3815060" cy="1098578"/>
          </a:xfrm>
          <a:prstGeom prst="homePlat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6606" b="1">
                <a:solidFill>
                  <a:prstClr val="black"/>
                </a:solidFill>
                <a:latin typeface="Calibri" panose="020F0502020204030204"/>
              </a:rPr>
              <a:t>BACK</a:t>
            </a:r>
          </a:p>
        </p:txBody>
      </p:sp>
    </p:spTree>
    <p:extLst>
      <p:ext uri="{BB962C8B-B14F-4D97-AF65-F5344CB8AC3E}">
        <p14:creationId xmlns:p14="http://schemas.microsoft.com/office/powerpoint/2010/main" val="4222452132"/>
      </p:ext>
    </p:extLst>
  </p:cSld>
  <p:clrMapOvr>
    <a:masterClrMapping/>
  </p:clrMapOvr>
  <p:transition spd="slow" advClick="0">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93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92" name="图片 67591" descr="PPT素材-04"/>
          <p:cNvPicPr>
            <a:picLocks noChangeAspect="1"/>
          </p:cNvPicPr>
          <p:nvPr/>
        </p:nvPicPr>
        <p:blipFill>
          <a:blip r:embed="rId3"/>
          <a:stretch>
            <a:fillRect/>
          </a:stretch>
        </p:blipFill>
        <p:spPr>
          <a:xfrm>
            <a:off x="-685800" y="-1165225"/>
            <a:ext cx="9074944" cy="10641013"/>
          </a:xfrm>
          <a:prstGeom prst="rect">
            <a:avLst/>
          </a:prstGeom>
          <a:noFill/>
          <a:ln w="9525">
            <a:noFill/>
          </a:ln>
        </p:spPr>
      </p:pic>
      <p:pic>
        <p:nvPicPr>
          <p:cNvPr id="67594" name="图片 67593" descr="PPT素材-21"/>
          <p:cNvPicPr>
            <a:picLocks noChangeAspect="1"/>
          </p:cNvPicPr>
          <p:nvPr/>
        </p:nvPicPr>
        <p:blipFill>
          <a:blip r:embed="rId4"/>
          <a:stretch>
            <a:fillRect/>
          </a:stretch>
        </p:blipFill>
        <p:spPr>
          <a:xfrm>
            <a:off x="6937375" y="-590550"/>
            <a:ext cx="9264650" cy="10440988"/>
          </a:xfrm>
          <a:prstGeom prst="rect">
            <a:avLst/>
          </a:prstGeom>
          <a:noFill/>
          <a:ln w="9525">
            <a:noFill/>
          </a:ln>
        </p:spPr>
      </p:pic>
      <p:sp>
        <p:nvSpPr>
          <p:cNvPr id="7" name="TextBox 6">
            <a:extLst>
              <a:ext uri="{FF2B5EF4-FFF2-40B4-BE49-F238E27FC236}">
                <a16:creationId xmlns:a16="http://schemas.microsoft.com/office/drawing/2014/main" id="{AA504D08-3FB5-4F66-AC6B-9C0FDD4811A5}"/>
              </a:ext>
            </a:extLst>
          </p:cNvPr>
          <p:cNvSpPr txBox="1"/>
          <p:nvPr/>
        </p:nvSpPr>
        <p:spPr>
          <a:xfrm>
            <a:off x="756296" y="6538094"/>
            <a:ext cx="6264696" cy="784830"/>
          </a:xfrm>
          <a:prstGeom prst="rect">
            <a:avLst/>
          </a:prstGeom>
          <a:noFill/>
        </p:spPr>
        <p:txBody>
          <a:bodyPr wrap="square">
            <a:spAutoFit/>
          </a:bodyPr>
          <a:lstStyle/>
          <a:p>
            <a:pPr algn="ctr"/>
            <a:r>
              <a:rPr lang="en-US" sz="4500" b="1">
                <a:solidFill>
                  <a:srgbClr val="FF0000"/>
                </a:solidFill>
              </a:rPr>
              <a:t>HƯỚNG DẪN VỀ NHÀ</a:t>
            </a:r>
          </a:p>
        </p:txBody>
      </p:sp>
      <p:sp>
        <p:nvSpPr>
          <p:cNvPr id="8" name="TextBox 7">
            <a:extLst>
              <a:ext uri="{FF2B5EF4-FFF2-40B4-BE49-F238E27FC236}">
                <a16:creationId xmlns:a16="http://schemas.microsoft.com/office/drawing/2014/main" id="{ACAD6AD2-7FA7-40CB-9070-C17F9372D53E}"/>
              </a:ext>
            </a:extLst>
          </p:cNvPr>
          <p:cNvSpPr txBox="1"/>
          <p:nvPr/>
        </p:nvSpPr>
        <p:spPr>
          <a:xfrm>
            <a:off x="8749184" y="3182904"/>
            <a:ext cx="4984954" cy="1002390"/>
          </a:xfrm>
          <a:prstGeom prst="rect">
            <a:avLst/>
          </a:prstGeom>
          <a:noFill/>
        </p:spPr>
        <p:txBody>
          <a:bodyPr wrap="square">
            <a:spAutoFit/>
          </a:bodyPr>
          <a:lstStyle/>
          <a:p>
            <a:pPr marL="762015" lvl="1" indent="-457200" algn="ctr">
              <a:lnSpc>
                <a:spcPct val="200000"/>
              </a:lnSpc>
              <a:buFont typeface="Courier New" panose="02070309020205020404" pitchFamily="49" charset="0"/>
              <a:buChar char="o"/>
            </a:pPr>
            <a:r>
              <a:rPr lang="vi-VN" sz="3500" b="1">
                <a:solidFill>
                  <a:srgbClr val="0070C0"/>
                </a:solidFill>
                <a:latin typeface="Arial" panose="020B0604020202020204" pitchFamily="34" charset="0"/>
                <a:ea typeface="Calibri" panose="020F0502020204030204" pitchFamily="34" charset="0"/>
                <a:cs typeface="Arial" panose="020B0604020202020204" pitchFamily="34" charset="0"/>
              </a:rPr>
              <a:t>Ôn tập </a:t>
            </a:r>
            <a:r>
              <a:rPr lang="en-US" sz="3500" b="1">
                <a:solidFill>
                  <a:srgbClr val="0070C0"/>
                </a:solidFill>
                <a:latin typeface="Arial" panose="020B0604020202020204" pitchFamily="34" charset="0"/>
                <a:ea typeface="Calibri" panose="020F0502020204030204" pitchFamily="34" charset="0"/>
                <a:cs typeface="Arial" panose="020B0604020202020204" pitchFamily="34" charset="0"/>
              </a:rPr>
              <a:t>bài đã học</a:t>
            </a:r>
            <a:endParaRPr lang="vi-VN" sz="3500" b="1" dirty="0">
              <a:solidFill>
                <a:srgbClr val="0070C0"/>
              </a:solidFill>
              <a:latin typeface="Arial" panose="020B0604020202020204" pitchFamily="34" charset="0"/>
              <a:ea typeface="Calibri" panose="020F0502020204030204" pitchFamily="34" charset="0"/>
              <a:cs typeface="Arial" panose="020B0604020202020204" pitchFamily="34" charset="0"/>
            </a:endParaRPr>
          </a:p>
        </p:txBody>
      </p:sp>
      <p:sp>
        <p:nvSpPr>
          <p:cNvPr id="9" name="TextBox 8">
            <a:extLst>
              <a:ext uri="{FF2B5EF4-FFF2-40B4-BE49-F238E27FC236}">
                <a16:creationId xmlns:a16="http://schemas.microsoft.com/office/drawing/2014/main" id="{FC52B897-C4C1-4027-A70B-9B274640ADA6}"/>
              </a:ext>
            </a:extLst>
          </p:cNvPr>
          <p:cNvSpPr txBox="1"/>
          <p:nvPr/>
        </p:nvSpPr>
        <p:spPr>
          <a:xfrm>
            <a:off x="8965208" y="4236699"/>
            <a:ext cx="5964079" cy="1002390"/>
          </a:xfrm>
          <a:prstGeom prst="rect">
            <a:avLst/>
          </a:prstGeom>
          <a:noFill/>
        </p:spPr>
        <p:txBody>
          <a:bodyPr wrap="square">
            <a:spAutoFit/>
          </a:bodyPr>
          <a:lstStyle/>
          <a:p>
            <a:pPr marL="762015" lvl="1" indent="-457200">
              <a:lnSpc>
                <a:spcPct val="200000"/>
              </a:lnSpc>
              <a:buFont typeface="Courier New" panose="02070309020205020404" pitchFamily="49" charset="0"/>
              <a:buChar char="o"/>
            </a:pPr>
            <a:r>
              <a:rPr lang="vi-VN" sz="3500" b="1">
                <a:solidFill>
                  <a:srgbClr val="0070C0"/>
                </a:solidFill>
                <a:latin typeface="Arial" panose="020B0604020202020204" pitchFamily="34" charset="0"/>
                <a:ea typeface="Calibri" panose="020F0502020204030204" pitchFamily="34" charset="0"/>
                <a:cs typeface="Arial" panose="020B0604020202020204" pitchFamily="34" charset="0"/>
              </a:rPr>
              <a:t>Làm bài tập trong SBT</a:t>
            </a:r>
            <a:endParaRPr lang="vi-VN" sz="3500" b="1" dirty="0">
              <a:solidFill>
                <a:srgbClr val="0070C0"/>
              </a:solidFill>
              <a:latin typeface="Arial" panose="020B0604020202020204" pitchFamily="34" charset="0"/>
              <a:ea typeface="Calibri" panose="020F0502020204030204" pitchFamily="34" charset="0"/>
              <a:cs typeface="Arial" panose="020B0604020202020204" pitchFamily="34" charset="0"/>
            </a:endParaRPr>
          </a:p>
        </p:txBody>
      </p:sp>
      <p:sp>
        <p:nvSpPr>
          <p:cNvPr id="10" name="TextBox 9">
            <a:extLst>
              <a:ext uri="{FF2B5EF4-FFF2-40B4-BE49-F238E27FC236}">
                <a16:creationId xmlns:a16="http://schemas.microsoft.com/office/drawing/2014/main" id="{090BDF7C-BF33-4D43-85A9-3B958EF7B164}"/>
              </a:ext>
            </a:extLst>
          </p:cNvPr>
          <p:cNvSpPr txBox="1"/>
          <p:nvPr/>
        </p:nvSpPr>
        <p:spPr>
          <a:xfrm>
            <a:off x="9109224" y="5442448"/>
            <a:ext cx="5305717" cy="1002390"/>
          </a:xfrm>
          <a:prstGeom prst="rect">
            <a:avLst/>
          </a:prstGeom>
          <a:noFill/>
        </p:spPr>
        <p:txBody>
          <a:bodyPr wrap="square">
            <a:spAutoFit/>
          </a:bodyPr>
          <a:lstStyle/>
          <a:p>
            <a:pPr marL="762015" lvl="1" indent="-457200">
              <a:lnSpc>
                <a:spcPct val="200000"/>
              </a:lnSpc>
              <a:buFont typeface="Courier New" panose="02070309020205020404" pitchFamily="49" charset="0"/>
              <a:buChar char="o"/>
            </a:pPr>
            <a:r>
              <a:rPr lang="en-US" sz="3500" b="1">
                <a:solidFill>
                  <a:srgbClr val="0070C0"/>
                </a:solidFill>
                <a:latin typeface="Arial" panose="020B0604020202020204" pitchFamily="34" charset="0"/>
                <a:ea typeface="Calibri" panose="020F0502020204030204" pitchFamily="34" charset="0"/>
                <a:cs typeface="Arial" panose="020B0604020202020204" pitchFamily="34" charset="0"/>
              </a:rPr>
              <a:t>Chuẩn bị bài mới</a:t>
            </a:r>
            <a:endParaRPr lang="vi-VN" sz="3500" b="1" dirty="0">
              <a:solidFill>
                <a:srgbClr val="0070C0"/>
              </a:solidFill>
              <a:latin typeface="Arial" panose="020B0604020202020204" pitchFamily="34" charset="0"/>
              <a:ea typeface="Calibri" panose="020F0502020204030204" pitchFamily="34" charset="0"/>
              <a:cs typeface="Arial" panose="020B0604020202020204" pitchFamily="34" charset="0"/>
            </a:endParaRPr>
          </a:p>
        </p:txBody>
      </p:sp>
    </p:spTree>
  </p:cSld>
  <p:clrMapOvr>
    <a:masterClrMapping/>
  </p:clrMapOvr>
  <p:transition spd="slow" advClick="0">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96" name="图片 41995" descr="13"/>
          <p:cNvPicPr>
            <a:picLocks noChangeAspect="1"/>
          </p:cNvPicPr>
          <p:nvPr/>
        </p:nvPicPr>
        <p:blipFill>
          <a:blip r:embed="rId3"/>
          <a:stretch>
            <a:fillRect/>
          </a:stretch>
        </p:blipFill>
        <p:spPr>
          <a:xfrm>
            <a:off x="10045700" y="561975"/>
            <a:ext cx="6408738" cy="5335588"/>
          </a:xfrm>
          <a:prstGeom prst="rect">
            <a:avLst/>
          </a:prstGeom>
          <a:noFill/>
          <a:ln w="9525">
            <a:noFill/>
          </a:ln>
        </p:spPr>
      </p:pic>
      <p:pic>
        <p:nvPicPr>
          <p:cNvPr id="41997" name="图片 41996" descr="14"/>
          <p:cNvPicPr>
            <a:picLocks noChangeAspect="1"/>
          </p:cNvPicPr>
          <p:nvPr/>
        </p:nvPicPr>
        <p:blipFill>
          <a:blip r:embed="rId4"/>
          <a:stretch>
            <a:fillRect/>
          </a:stretch>
        </p:blipFill>
        <p:spPr>
          <a:xfrm>
            <a:off x="0" y="-35626"/>
            <a:ext cx="10549384" cy="8543925"/>
          </a:xfrm>
          <a:prstGeom prst="rect">
            <a:avLst/>
          </a:prstGeom>
          <a:noFill/>
          <a:ln w="9525">
            <a:noFill/>
          </a:ln>
        </p:spPr>
      </p:pic>
      <p:pic>
        <p:nvPicPr>
          <p:cNvPr id="41998" name="图片 41997" descr="1"/>
          <p:cNvPicPr>
            <a:picLocks noChangeAspect="1"/>
          </p:cNvPicPr>
          <p:nvPr/>
        </p:nvPicPr>
        <p:blipFill>
          <a:blip r:embed="rId5"/>
          <a:stretch>
            <a:fillRect/>
          </a:stretch>
        </p:blipFill>
        <p:spPr>
          <a:xfrm>
            <a:off x="0" y="7761288"/>
            <a:ext cx="16778288" cy="1714500"/>
          </a:xfrm>
          <a:prstGeom prst="rect">
            <a:avLst/>
          </a:prstGeom>
          <a:noFill/>
          <a:ln w="9525">
            <a:noFill/>
          </a:ln>
        </p:spPr>
      </p:pic>
      <p:sp>
        <p:nvSpPr>
          <p:cNvPr id="7" name="TextBox 6">
            <a:extLst>
              <a:ext uri="{FF2B5EF4-FFF2-40B4-BE49-F238E27FC236}">
                <a16:creationId xmlns:a16="http://schemas.microsoft.com/office/drawing/2014/main" id="{27E21512-4BB1-40CB-8A5E-3880CA824885}"/>
              </a:ext>
            </a:extLst>
          </p:cNvPr>
          <p:cNvSpPr txBox="1"/>
          <p:nvPr/>
        </p:nvSpPr>
        <p:spPr>
          <a:xfrm>
            <a:off x="1116336" y="4985101"/>
            <a:ext cx="8633010" cy="1824923"/>
          </a:xfrm>
          <a:prstGeom prst="rect">
            <a:avLst/>
          </a:prstGeom>
          <a:noFill/>
        </p:spPr>
        <p:txBody>
          <a:bodyPr wrap="square">
            <a:spAutoFit/>
          </a:bodyPr>
          <a:lstStyle/>
          <a:p>
            <a:pPr algn="ctr">
              <a:lnSpc>
                <a:spcPct val="150000"/>
              </a:lnSpc>
            </a:pPr>
            <a:r>
              <a:rPr lang="nl-NL" sz="4000" b="1">
                <a:solidFill>
                  <a:srgbClr val="FF0000"/>
                </a:solidFill>
                <a:effectLst/>
                <a:latin typeface="Arial" panose="020B0604020202020204" pitchFamily="34" charset="0"/>
                <a:ea typeface="Arial" panose="020B0604020202020204" pitchFamily="34" charset="0"/>
              </a:rPr>
              <a:t>BÀI 84: PHÉP CỘNG (CÓ NHỚ) TRONG PHẠM VI 1000 </a:t>
            </a:r>
            <a:endParaRPr lang="en-US" sz="4000" b="1">
              <a:solidFill>
                <a:srgbClr val="FF0000"/>
              </a:solidFill>
            </a:endParaRPr>
          </a:p>
        </p:txBody>
      </p:sp>
    </p:spTree>
  </p:cSld>
  <p:clrMapOvr>
    <a:masterClrMapping/>
  </p:clrMapOvr>
  <p:transition spd="slow" advClick="0">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41997"/>
                                        </p:tgtEl>
                                        <p:attrNameLst>
                                          <p:attrName>style.visibility</p:attrName>
                                        </p:attrNameLst>
                                      </p:cBhvr>
                                      <p:to>
                                        <p:strVal val="visible"/>
                                      </p:to>
                                    </p:set>
                                    <p:animEffect transition="in" filter="barn(outVertical)">
                                      <p:cBhvr>
                                        <p:cTn id="7" dur="500"/>
                                        <p:tgtEl>
                                          <p:spTgt spid="41997"/>
                                        </p:tgtEl>
                                      </p:cBhvr>
                                    </p:animEffect>
                                  </p:childTnLst>
                                </p:cTn>
                              </p:par>
                            </p:childTnLst>
                          </p:cTn>
                        </p:par>
                        <p:par>
                          <p:cTn id="8" fill="hold">
                            <p:stCondLst>
                              <p:cond delay="500"/>
                            </p:stCondLst>
                            <p:childTnLst>
                              <p:par>
                                <p:cTn id="9" presetID="15" presetClass="entr" presetSubtype="0" fill="hold" nodeType="afterEffect">
                                  <p:stCondLst>
                                    <p:cond delay="0"/>
                                  </p:stCondLst>
                                  <p:childTnLst>
                                    <p:set>
                                      <p:cBhvr>
                                        <p:cTn id="10" dur="1" fill="hold">
                                          <p:stCondLst>
                                            <p:cond delay="0"/>
                                          </p:stCondLst>
                                        </p:cTn>
                                        <p:tgtEl>
                                          <p:spTgt spid="41996"/>
                                        </p:tgtEl>
                                        <p:attrNameLst>
                                          <p:attrName>style.visibility</p:attrName>
                                        </p:attrNameLst>
                                      </p:cBhvr>
                                      <p:to>
                                        <p:strVal val="visible"/>
                                      </p:to>
                                    </p:set>
                                    <p:anim calcmode="lin" valueType="num">
                                      <p:cBhvr>
                                        <p:cTn id="11" dur="1000" fill="hold"/>
                                        <p:tgtEl>
                                          <p:spTgt spid="41996"/>
                                        </p:tgtEl>
                                        <p:attrNameLst>
                                          <p:attrName>ppt_w</p:attrName>
                                        </p:attrNameLst>
                                      </p:cBhvr>
                                      <p:tavLst>
                                        <p:tav tm="0">
                                          <p:val>
                                            <p:fltVal val="0"/>
                                          </p:val>
                                        </p:tav>
                                        <p:tav tm="100000">
                                          <p:val>
                                            <p:strVal val="#ppt_w"/>
                                          </p:val>
                                        </p:tav>
                                      </p:tavLst>
                                    </p:anim>
                                    <p:anim calcmode="lin" valueType="num">
                                      <p:cBhvr>
                                        <p:cTn id="12" dur="1000" fill="hold"/>
                                        <p:tgtEl>
                                          <p:spTgt spid="41996"/>
                                        </p:tgtEl>
                                        <p:attrNameLst>
                                          <p:attrName>ppt_h</p:attrName>
                                        </p:attrNameLst>
                                      </p:cBhvr>
                                      <p:tavLst>
                                        <p:tav tm="0">
                                          <p:val>
                                            <p:fltVal val="0"/>
                                          </p:val>
                                        </p:tav>
                                        <p:tav tm="100000">
                                          <p:val>
                                            <p:strVal val="#ppt_h"/>
                                          </p:val>
                                        </p:tav>
                                      </p:tavLst>
                                    </p:anim>
                                    <p:anim calcmode="lin" valueType="num">
                                      <p:cBhvr>
                                        <p:cTn id="13" dur="1000" fill="hold"/>
                                        <p:tgtEl>
                                          <p:spTgt spid="41996"/>
                                        </p:tgtEl>
                                        <p:attrNameLst>
                                          <p:attrName>ppt_x</p:attrName>
                                        </p:attrNameLst>
                                      </p:cBhvr>
                                      <p:tavLst>
                                        <p:tav tm="0" fmla="#ppt_x+(cos(-2*pi*(1-$))*-#ppt_x-sin(-2*pi*(1-$))*(1-#ppt_y))*(1-$)">
                                          <p:val>
                                            <p:fltVal val="0"/>
                                          </p:val>
                                        </p:tav>
                                        <p:tav tm="100000">
                                          <p:val>
                                            <p:fltVal val="1"/>
                                          </p:val>
                                        </p:tav>
                                      </p:tavLst>
                                    </p:anim>
                                    <p:anim calcmode="lin" valueType="num">
                                      <p:cBhvr>
                                        <p:cTn id="14" dur="1000" fill="hold"/>
                                        <p:tgtEl>
                                          <p:spTgt spid="41996"/>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5" fill="hold">
                      <p:stCondLst>
                        <p:cond delay="indefinite"/>
                      </p:stCondLst>
                      <p:childTnLst>
                        <p:par>
                          <p:cTn id="16" fill="hold">
                            <p:stCondLst>
                              <p:cond delay="0"/>
                            </p:stCondLst>
                            <p:childTnLst>
                              <p:par>
                                <p:cTn id="17" presetID="3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1000" fill="hold"/>
                                        <p:tgtEl>
                                          <p:spTgt spid="7"/>
                                        </p:tgtEl>
                                        <p:attrNameLst>
                                          <p:attrName>ppt_w</p:attrName>
                                        </p:attrNameLst>
                                      </p:cBhvr>
                                      <p:tavLst>
                                        <p:tav tm="0">
                                          <p:val>
                                            <p:fltVal val="0"/>
                                          </p:val>
                                        </p:tav>
                                        <p:tav tm="100000">
                                          <p:val>
                                            <p:strVal val="#ppt_w"/>
                                          </p:val>
                                        </p:tav>
                                      </p:tavLst>
                                    </p:anim>
                                    <p:anim calcmode="lin" valueType="num">
                                      <p:cBhvr>
                                        <p:cTn id="20" dur="1000" fill="hold"/>
                                        <p:tgtEl>
                                          <p:spTgt spid="7"/>
                                        </p:tgtEl>
                                        <p:attrNameLst>
                                          <p:attrName>ppt_h</p:attrName>
                                        </p:attrNameLst>
                                      </p:cBhvr>
                                      <p:tavLst>
                                        <p:tav tm="0">
                                          <p:val>
                                            <p:fltVal val="0"/>
                                          </p:val>
                                        </p:tav>
                                        <p:tav tm="100000">
                                          <p:val>
                                            <p:strVal val="#ppt_h"/>
                                          </p:val>
                                        </p:tav>
                                      </p:tavLst>
                                    </p:anim>
                                    <p:anim calcmode="lin" valueType="num">
                                      <p:cBhvr>
                                        <p:cTn id="21" dur="1000" fill="hold"/>
                                        <p:tgtEl>
                                          <p:spTgt spid="7"/>
                                        </p:tgtEl>
                                        <p:attrNameLst>
                                          <p:attrName>style.rotation</p:attrName>
                                        </p:attrNameLst>
                                      </p:cBhvr>
                                      <p:tavLst>
                                        <p:tav tm="0">
                                          <p:val>
                                            <p:fltVal val="90"/>
                                          </p:val>
                                        </p:tav>
                                        <p:tav tm="100000">
                                          <p:val>
                                            <p:fltVal val="0"/>
                                          </p:val>
                                        </p:tav>
                                      </p:tavLst>
                                    </p:anim>
                                    <p:animEffect transition="in" filter="fade">
                                      <p:cBhvr>
                                        <p:cTn id="22"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50" name="图片 31749" descr="1-19"/>
          <p:cNvPicPr>
            <a:picLocks noChangeAspect="1"/>
          </p:cNvPicPr>
          <p:nvPr/>
        </p:nvPicPr>
        <p:blipFill>
          <a:blip r:embed="rId3"/>
          <a:stretch>
            <a:fillRect/>
          </a:stretch>
        </p:blipFill>
        <p:spPr>
          <a:xfrm>
            <a:off x="612775" y="2617788"/>
            <a:ext cx="15695613" cy="6729412"/>
          </a:xfrm>
          <a:prstGeom prst="rect">
            <a:avLst/>
          </a:prstGeom>
          <a:noFill/>
          <a:ln w="9525">
            <a:noFill/>
          </a:ln>
        </p:spPr>
      </p:pic>
      <p:pic>
        <p:nvPicPr>
          <p:cNvPr id="31749" name="图片 31748" descr="1-18"/>
          <p:cNvPicPr>
            <a:picLocks noChangeAspect="1"/>
          </p:cNvPicPr>
          <p:nvPr/>
        </p:nvPicPr>
        <p:blipFill>
          <a:blip r:embed="rId4"/>
          <a:stretch>
            <a:fillRect/>
          </a:stretch>
        </p:blipFill>
        <p:spPr>
          <a:xfrm>
            <a:off x="-36512" y="-12700"/>
            <a:ext cx="4394200" cy="9502775"/>
          </a:xfrm>
          <a:prstGeom prst="rect">
            <a:avLst/>
          </a:prstGeom>
          <a:noFill/>
          <a:ln w="9525">
            <a:noFill/>
          </a:ln>
        </p:spPr>
      </p:pic>
      <p:pic>
        <p:nvPicPr>
          <p:cNvPr id="31751" name="图片 31750" descr="1-16"/>
          <p:cNvPicPr>
            <a:picLocks noChangeAspect="1"/>
          </p:cNvPicPr>
          <p:nvPr/>
        </p:nvPicPr>
        <p:blipFill>
          <a:blip r:embed="rId5"/>
          <a:stretch>
            <a:fillRect/>
          </a:stretch>
        </p:blipFill>
        <p:spPr>
          <a:xfrm>
            <a:off x="13285788" y="1138238"/>
            <a:ext cx="1951037" cy="908050"/>
          </a:xfrm>
          <a:prstGeom prst="rect">
            <a:avLst/>
          </a:prstGeom>
          <a:noFill/>
          <a:ln w="9525">
            <a:noFill/>
          </a:ln>
        </p:spPr>
      </p:pic>
      <p:pic>
        <p:nvPicPr>
          <p:cNvPr id="31752" name="图片 31751" descr="1-16"/>
          <p:cNvPicPr>
            <a:picLocks noChangeAspect="1"/>
          </p:cNvPicPr>
          <p:nvPr/>
        </p:nvPicPr>
        <p:blipFill>
          <a:blip r:embed="rId5"/>
          <a:stretch>
            <a:fillRect/>
          </a:stretch>
        </p:blipFill>
        <p:spPr>
          <a:xfrm>
            <a:off x="5724525" y="346075"/>
            <a:ext cx="4321175" cy="2011363"/>
          </a:xfrm>
          <a:prstGeom prst="rect">
            <a:avLst/>
          </a:prstGeom>
          <a:noFill/>
          <a:ln w="9525">
            <a:noFill/>
          </a:ln>
        </p:spPr>
      </p:pic>
      <p:pic>
        <p:nvPicPr>
          <p:cNvPr id="31759" name="图片 31758" descr="封面4"/>
          <p:cNvPicPr>
            <a:picLocks noChangeAspect="1"/>
          </p:cNvPicPr>
          <p:nvPr/>
        </p:nvPicPr>
        <p:blipFill>
          <a:blip r:embed="rId6"/>
          <a:stretch>
            <a:fillRect/>
          </a:stretch>
        </p:blipFill>
        <p:spPr>
          <a:xfrm>
            <a:off x="0" y="6608763"/>
            <a:ext cx="4319588" cy="2867025"/>
          </a:xfrm>
          <a:prstGeom prst="rect">
            <a:avLst/>
          </a:prstGeom>
          <a:noFill/>
          <a:ln w="9525">
            <a:noFill/>
          </a:ln>
        </p:spPr>
      </p:pic>
      <p:pic>
        <p:nvPicPr>
          <p:cNvPr id="31760" name="图片 31759" descr="封面3"/>
          <p:cNvPicPr>
            <a:picLocks noChangeAspect="1"/>
          </p:cNvPicPr>
          <p:nvPr/>
        </p:nvPicPr>
        <p:blipFill>
          <a:blip r:embed="rId7"/>
          <a:stretch>
            <a:fillRect/>
          </a:stretch>
        </p:blipFill>
        <p:spPr>
          <a:xfrm>
            <a:off x="11941678" y="921470"/>
            <a:ext cx="3390695" cy="3816424"/>
          </a:xfrm>
          <a:prstGeom prst="rect">
            <a:avLst/>
          </a:prstGeom>
          <a:noFill/>
          <a:ln w="9525">
            <a:noFill/>
          </a:ln>
        </p:spPr>
      </p:pic>
      <p:sp>
        <p:nvSpPr>
          <p:cNvPr id="14" name="TextBox 13">
            <a:extLst>
              <a:ext uri="{FF2B5EF4-FFF2-40B4-BE49-F238E27FC236}">
                <a16:creationId xmlns:a16="http://schemas.microsoft.com/office/drawing/2014/main" id="{15BCFF0C-0603-4890-82FD-86FC5382F559}"/>
              </a:ext>
            </a:extLst>
          </p:cNvPr>
          <p:cNvSpPr txBox="1"/>
          <p:nvPr/>
        </p:nvSpPr>
        <p:spPr>
          <a:xfrm>
            <a:off x="3022241" y="5297348"/>
            <a:ext cx="12194997" cy="1011559"/>
          </a:xfrm>
          <a:prstGeom prst="rect">
            <a:avLst/>
          </a:prstGeom>
        </p:spPr>
        <p:txBody>
          <a:bodyPr wrap="square" lIns="0" tIns="0" rIns="0" bIns="0" rtlCol="0" anchor="t">
            <a:spAutoFit/>
          </a:bodyPr>
          <a:lstStyle/>
          <a:p>
            <a:pPr marL="0" lvl="0" indent="0" algn="ctr">
              <a:lnSpc>
                <a:spcPct val="150000"/>
              </a:lnSpc>
              <a:spcBef>
                <a:spcPct val="0"/>
              </a:spcBef>
            </a:pPr>
            <a:r>
              <a:rPr lang="vi-VN" sz="5000" b="1" dirty="0">
                <a:solidFill>
                  <a:srgbClr val="FF0000"/>
                </a:solidFill>
                <a:latin typeface="Arial" panose="020B0604020202020204" pitchFamily="34" charset="0"/>
                <a:cs typeface="Arial" panose="020B0604020202020204" pitchFamily="34" charset="0"/>
              </a:rPr>
              <a:t>Hẹn gặp lại các </a:t>
            </a:r>
            <a:r>
              <a:rPr lang="vi-VN" sz="5000" b="1">
                <a:solidFill>
                  <a:srgbClr val="FF0000"/>
                </a:solidFill>
                <a:latin typeface="Arial" panose="020B0604020202020204" pitchFamily="34" charset="0"/>
                <a:cs typeface="Arial" panose="020B0604020202020204" pitchFamily="34" charset="0"/>
              </a:rPr>
              <a:t>con vào </a:t>
            </a:r>
            <a:r>
              <a:rPr lang="vi-VN" sz="5000" b="1" dirty="0">
                <a:solidFill>
                  <a:srgbClr val="FF0000"/>
                </a:solidFill>
                <a:latin typeface="Arial" panose="020B0604020202020204" pitchFamily="34" charset="0"/>
                <a:cs typeface="Arial" panose="020B0604020202020204" pitchFamily="34" charset="0"/>
              </a:rPr>
              <a:t>tiết học sau!</a:t>
            </a:r>
            <a:endParaRPr lang="en-US" sz="5000" b="1" dirty="0">
              <a:solidFill>
                <a:srgbClr val="FF0000"/>
              </a:solidFill>
              <a:latin typeface="Arial" panose="020B0604020202020204" pitchFamily="34" charset="0"/>
              <a:cs typeface="Arial" panose="020B0604020202020204" pitchFamily="34" charset="0"/>
            </a:endParaRPr>
          </a:p>
        </p:txBody>
      </p:sp>
    </p:spTree>
  </p:cSld>
  <p:clrMapOvr>
    <a:masterClrMapping/>
  </p:clrMapOvr>
  <p:transition spd="slow" advClick="0">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31760"/>
                                        </p:tgtEl>
                                        <p:attrNameLst>
                                          <p:attrName>style.visibility</p:attrName>
                                        </p:attrNameLst>
                                      </p:cBhvr>
                                      <p:to>
                                        <p:strVal val="visible"/>
                                      </p:to>
                                    </p:set>
                                    <p:anim calcmode="lin" valueType="num">
                                      <p:cBhvr>
                                        <p:cTn id="7" dur="2000" fill="hold"/>
                                        <p:tgtEl>
                                          <p:spTgt spid="31760"/>
                                        </p:tgtEl>
                                        <p:attrNameLst>
                                          <p:attrName>ppt_w</p:attrName>
                                        </p:attrNameLst>
                                      </p:cBhvr>
                                      <p:tavLst>
                                        <p:tav tm="0">
                                          <p:val>
                                            <p:fltVal val="0"/>
                                          </p:val>
                                        </p:tav>
                                        <p:tav tm="100000">
                                          <p:val>
                                            <p:strVal val="#ppt_w"/>
                                          </p:val>
                                        </p:tav>
                                      </p:tavLst>
                                    </p:anim>
                                    <p:anim calcmode="lin" valueType="num">
                                      <p:cBhvr>
                                        <p:cTn id="8" dur="2000" fill="hold"/>
                                        <p:tgtEl>
                                          <p:spTgt spid="31760"/>
                                        </p:tgtEl>
                                        <p:attrNameLst>
                                          <p:attrName>ppt_h</p:attrName>
                                        </p:attrNameLst>
                                      </p:cBhvr>
                                      <p:tavLst>
                                        <p:tav tm="0">
                                          <p:val>
                                            <p:fltVal val="0"/>
                                          </p:val>
                                        </p:tav>
                                        <p:tav tm="100000">
                                          <p:val>
                                            <p:strVal val="#ppt_h"/>
                                          </p:val>
                                        </p:tav>
                                      </p:tavLst>
                                    </p:anim>
                                    <p:anim calcmode="lin" valueType="num">
                                      <p:cBhvr>
                                        <p:cTn id="9" dur="2000" fill="hold"/>
                                        <p:tgtEl>
                                          <p:spTgt spid="31760"/>
                                        </p:tgtEl>
                                        <p:attrNameLst>
                                          <p:attrName>ppt_x</p:attrName>
                                        </p:attrNameLst>
                                      </p:cBhvr>
                                      <p:tavLst>
                                        <p:tav tm="0" fmla="#ppt_x+(cos(-2*pi*(1-$))*-#ppt_x-sin(-2*pi*(1-$))*(1-#ppt_y))*(1-$)">
                                          <p:val>
                                            <p:fltVal val="0"/>
                                          </p:val>
                                        </p:tav>
                                        <p:tav tm="100000">
                                          <p:val>
                                            <p:fltVal val="1"/>
                                          </p:val>
                                        </p:tav>
                                      </p:tavLst>
                                    </p:anim>
                                    <p:anim calcmode="lin" valueType="num">
                                      <p:cBhvr>
                                        <p:cTn id="10" dur="2000" fill="hold"/>
                                        <p:tgtEl>
                                          <p:spTgt spid="31760"/>
                                        </p:tgtEl>
                                        <p:attrNameLst>
                                          <p:attrName>ppt_y</p:attrName>
                                        </p:attrNameLst>
                                      </p:cBhvr>
                                      <p:tavLst>
                                        <p:tav tm="0" fmla="#ppt_y+(sin(-2*pi*(1-$))*-#ppt_x+cos(-2*pi*(1-$))*(1-#ppt_y))*(1-$)">
                                          <p:val>
                                            <p:fltVal val="0"/>
                                          </p:val>
                                        </p:tav>
                                        <p:tav tm="100000">
                                          <p:val>
                                            <p:fltVal val="1"/>
                                          </p:val>
                                        </p:tav>
                                      </p:tavLst>
                                    </p:anim>
                                  </p:childTnLst>
                                </p:cTn>
                              </p:par>
                            </p:childTnLst>
                          </p:cTn>
                        </p:par>
                        <p:par>
                          <p:cTn id="11" fill="hold">
                            <p:stCondLst>
                              <p:cond delay="2000"/>
                            </p:stCondLst>
                            <p:childTnLst>
                              <p:par>
                                <p:cTn id="12" presetID="47" presetClass="entr" presetSubtype="0" fill="hold" nodeType="afterEffect">
                                  <p:stCondLst>
                                    <p:cond delay="0"/>
                                  </p:stCondLst>
                                  <p:childTnLst>
                                    <p:set>
                                      <p:cBhvr>
                                        <p:cTn id="13" dur="1" fill="hold">
                                          <p:stCondLst>
                                            <p:cond delay="0"/>
                                          </p:stCondLst>
                                        </p:cTn>
                                        <p:tgtEl>
                                          <p:spTgt spid="31759"/>
                                        </p:tgtEl>
                                        <p:attrNameLst>
                                          <p:attrName>style.visibility</p:attrName>
                                        </p:attrNameLst>
                                      </p:cBhvr>
                                      <p:to>
                                        <p:strVal val="visible"/>
                                      </p:to>
                                    </p:set>
                                    <p:animEffect transition="in" filter="fade">
                                      <p:cBhvr>
                                        <p:cTn id="14" dur="1000"/>
                                        <p:tgtEl>
                                          <p:spTgt spid="31759"/>
                                        </p:tgtEl>
                                      </p:cBhvr>
                                    </p:animEffect>
                                    <p:anim calcmode="lin" valueType="num">
                                      <p:cBhvr>
                                        <p:cTn id="15" dur="1000" fill="hold"/>
                                        <p:tgtEl>
                                          <p:spTgt spid="31759"/>
                                        </p:tgtEl>
                                        <p:attrNameLst>
                                          <p:attrName>ppt_x</p:attrName>
                                        </p:attrNameLst>
                                      </p:cBhvr>
                                      <p:tavLst>
                                        <p:tav tm="0">
                                          <p:val>
                                            <p:strVal val="#ppt_x"/>
                                          </p:val>
                                        </p:tav>
                                        <p:tav tm="100000">
                                          <p:val>
                                            <p:strVal val="#ppt_x"/>
                                          </p:val>
                                        </p:tav>
                                      </p:tavLst>
                                    </p:anim>
                                    <p:anim calcmode="lin" valueType="num">
                                      <p:cBhvr>
                                        <p:cTn id="16" dur="1000" fill="hold"/>
                                        <p:tgtEl>
                                          <p:spTgt spid="31759"/>
                                        </p:tgtEl>
                                        <p:attrNameLst>
                                          <p:attrName>ppt_y</p:attrName>
                                        </p:attrNameLst>
                                      </p:cBhvr>
                                      <p:tavLst>
                                        <p:tav tm="0">
                                          <p:val>
                                            <p:strVal val="#ppt_y-.1"/>
                                          </p:val>
                                        </p:tav>
                                        <p:tav tm="100000">
                                          <p:val>
                                            <p:strVal val="#ppt_y"/>
                                          </p:val>
                                        </p:tav>
                                      </p:tavLst>
                                    </p:anim>
                                  </p:childTnLst>
                                </p:cTn>
                              </p:par>
                            </p:childTnLst>
                          </p:cTn>
                        </p:par>
                        <p:par>
                          <p:cTn id="17" fill="hold">
                            <p:stCondLst>
                              <p:cond delay="3000"/>
                            </p:stCondLst>
                            <p:childTnLst>
                              <p:par>
                                <p:cTn id="18" presetID="47" presetClass="entr" presetSubtype="0" fill="hold" nodeType="afterEffect">
                                  <p:stCondLst>
                                    <p:cond delay="0"/>
                                  </p:stCondLst>
                                  <p:childTnLst>
                                    <p:set>
                                      <p:cBhvr>
                                        <p:cTn id="19" dur="1" fill="hold">
                                          <p:stCondLst>
                                            <p:cond delay="0"/>
                                          </p:stCondLst>
                                        </p:cTn>
                                        <p:tgtEl>
                                          <p:spTgt spid="31752"/>
                                        </p:tgtEl>
                                        <p:attrNameLst>
                                          <p:attrName>style.visibility</p:attrName>
                                        </p:attrNameLst>
                                      </p:cBhvr>
                                      <p:to>
                                        <p:strVal val="visible"/>
                                      </p:to>
                                    </p:set>
                                    <p:animEffect transition="in" filter="fade">
                                      <p:cBhvr>
                                        <p:cTn id="20" dur="1000"/>
                                        <p:tgtEl>
                                          <p:spTgt spid="31752"/>
                                        </p:tgtEl>
                                      </p:cBhvr>
                                    </p:animEffect>
                                    <p:anim calcmode="lin" valueType="num">
                                      <p:cBhvr>
                                        <p:cTn id="21" dur="1000" fill="hold"/>
                                        <p:tgtEl>
                                          <p:spTgt spid="31752"/>
                                        </p:tgtEl>
                                        <p:attrNameLst>
                                          <p:attrName>ppt_x</p:attrName>
                                        </p:attrNameLst>
                                      </p:cBhvr>
                                      <p:tavLst>
                                        <p:tav tm="0">
                                          <p:val>
                                            <p:strVal val="#ppt_x"/>
                                          </p:val>
                                        </p:tav>
                                        <p:tav tm="100000">
                                          <p:val>
                                            <p:strVal val="#ppt_x"/>
                                          </p:val>
                                        </p:tav>
                                      </p:tavLst>
                                    </p:anim>
                                    <p:anim calcmode="lin" valueType="num">
                                      <p:cBhvr>
                                        <p:cTn id="22" dur="1000" fill="hold"/>
                                        <p:tgtEl>
                                          <p:spTgt spid="31752"/>
                                        </p:tgtEl>
                                        <p:attrNameLst>
                                          <p:attrName>ppt_y</p:attrName>
                                        </p:attrNameLst>
                                      </p:cBhvr>
                                      <p:tavLst>
                                        <p:tav tm="0">
                                          <p:val>
                                            <p:strVal val="#ppt_y-.1"/>
                                          </p:val>
                                        </p:tav>
                                        <p:tav tm="100000">
                                          <p:val>
                                            <p:strVal val="#ppt_y"/>
                                          </p:val>
                                        </p:tav>
                                      </p:tavLst>
                                    </p:anim>
                                  </p:childTnLst>
                                </p:cTn>
                              </p:par>
                            </p:childTnLst>
                          </p:cTn>
                        </p:par>
                        <p:par>
                          <p:cTn id="23" fill="hold">
                            <p:stCondLst>
                              <p:cond delay="4000"/>
                            </p:stCondLst>
                            <p:childTnLst>
                              <p:par>
                                <p:cTn id="24" presetID="47" presetClass="entr" presetSubtype="0" fill="hold" nodeType="afterEffect">
                                  <p:stCondLst>
                                    <p:cond delay="0"/>
                                  </p:stCondLst>
                                  <p:childTnLst>
                                    <p:set>
                                      <p:cBhvr>
                                        <p:cTn id="25" dur="1" fill="hold">
                                          <p:stCondLst>
                                            <p:cond delay="0"/>
                                          </p:stCondLst>
                                        </p:cTn>
                                        <p:tgtEl>
                                          <p:spTgt spid="31751"/>
                                        </p:tgtEl>
                                        <p:attrNameLst>
                                          <p:attrName>style.visibility</p:attrName>
                                        </p:attrNameLst>
                                      </p:cBhvr>
                                      <p:to>
                                        <p:strVal val="visible"/>
                                      </p:to>
                                    </p:set>
                                    <p:animEffect transition="in" filter="fade">
                                      <p:cBhvr>
                                        <p:cTn id="26" dur="1000"/>
                                        <p:tgtEl>
                                          <p:spTgt spid="31751"/>
                                        </p:tgtEl>
                                      </p:cBhvr>
                                    </p:animEffect>
                                    <p:anim calcmode="lin" valueType="num">
                                      <p:cBhvr>
                                        <p:cTn id="27" dur="1000" fill="hold"/>
                                        <p:tgtEl>
                                          <p:spTgt spid="31751"/>
                                        </p:tgtEl>
                                        <p:attrNameLst>
                                          <p:attrName>ppt_x</p:attrName>
                                        </p:attrNameLst>
                                      </p:cBhvr>
                                      <p:tavLst>
                                        <p:tav tm="0">
                                          <p:val>
                                            <p:strVal val="#ppt_x"/>
                                          </p:val>
                                        </p:tav>
                                        <p:tav tm="100000">
                                          <p:val>
                                            <p:strVal val="#ppt_x"/>
                                          </p:val>
                                        </p:tav>
                                      </p:tavLst>
                                    </p:anim>
                                    <p:anim calcmode="lin" valueType="num">
                                      <p:cBhvr>
                                        <p:cTn id="28" dur="1000" fill="hold"/>
                                        <p:tgtEl>
                                          <p:spTgt spid="31751"/>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32" presetClass="emph" presetSubtype="0" fill="hold" grpId="0" nodeType="clickEffect">
                                  <p:stCondLst>
                                    <p:cond delay="0"/>
                                  </p:stCondLst>
                                  <p:childTnLst>
                                    <p:animRot by="120000">
                                      <p:cBhvr>
                                        <p:cTn id="32" dur="100" fill="hold">
                                          <p:stCondLst>
                                            <p:cond delay="0"/>
                                          </p:stCondLst>
                                        </p:cTn>
                                        <p:tgtEl>
                                          <p:spTgt spid="14"/>
                                        </p:tgtEl>
                                        <p:attrNameLst>
                                          <p:attrName>r</p:attrName>
                                        </p:attrNameLst>
                                      </p:cBhvr>
                                    </p:animRot>
                                    <p:animRot by="-240000">
                                      <p:cBhvr>
                                        <p:cTn id="33" dur="200" fill="hold">
                                          <p:stCondLst>
                                            <p:cond delay="200"/>
                                          </p:stCondLst>
                                        </p:cTn>
                                        <p:tgtEl>
                                          <p:spTgt spid="14"/>
                                        </p:tgtEl>
                                        <p:attrNameLst>
                                          <p:attrName>r</p:attrName>
                                        </p:attrNameLst>
                                      </p:cBhvr>
                                    </p:animRot>
                                    <p:animRot by="240000">
                                      <p:cBhvr>
                                        <p:cTn id="34" dur="200" fill="hold">
                                          <p:stCondLst>
                                            <p:cond delay="400"/>
                                          </p:stCondLst>
                                        </p:cTn>
                                        <p:tgtEl>
                                          <p:spTgt spid="14"/>
                                        </p:tgtEl>
                                        <p:attrNameLst>
                                          <p:attrName>r</p:attrName>
                                        </p:attrNameLst>
                                      </p:cBhvr>
                                    </p:animRot>
                                    <p:animRot by="-240000">
                                      <p:cBhvr>
                                        <p:cTn id="35" dur="200" fill="hold">
                                          <p:stCondLst>
                                            <p:cond delay="600"/>
                                          </p:stCondLst>
                                        </p:cTn>
                                        <p:tgtEl>
                                          <p:spTgt spid="14"/>
                                        </p:tgtEl>
                                        <p:attrNameLst>
                                          <p:attrName>r</p:attrName>
                                        </p:attrNameLst>
                                      </p:cBhvr>
                                    </p:animRot>
                                    <p:animRot by="120000">
                                      <p:cBhvr>
                                        <p:cTn id="36" dur="200" fill="hold">
                                          <p:stCondLst>
                                            <p:cond delay="800"/>
                                          </p:stCondLst>
                                        </p:cTn>
                                        <p:tgtEl>
                                          <p:spTgt spid="1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7" name="图片 71696" descr="21"/>
          <p:cNvPicPr>
            <a:picLocks noChangeAspect="1"/>
          </p:cNvPicPr>
          <p:nvPr/>
        </p:nvPicPr>
        <p:blipFill>
          <a:blip r:embed="rId3"/>
          <a:stretch>
            <a:fillRect/>
          </a:stretch>
        </p:blipFill>
        <p:spPr>
          <a:xfrm>
            <a:off x="0" y="-518690"/>
            <a:ext cx="16776700" cy="10008765"/>
          </a:xfrm>
          <a:prstGeom prst="rect">
            <a:avLst/>
          </a:prstGeom>
          <a:noFill/>
          <a:ln w="9525">
            <a:noFill/>
          </a:ln>
        </p:spPr>
      </p:pic>
      <p:pic>
        <p:nvPicPr>
          <p:cNvPr id="71684" name="图片 71683" descr="PPT素材-06"/>
          <p:cNvPicPr>
            <a:picLocks noChangeAspect="1"/>
          </p:cNvPicPr>
          <p:nvPr/>
        </p:nvPicPr>
        <p:blipFill>
          <a:blip r:embed="rId4"/>
          <a:stretch>
            <a:fillRect/>
          </a:stretch>
        </p:blipFill>
        <p:spPr>
          <a:xfrm>
            <a:off x="-539750" y="4803775"/>
            <a:ext cx="7123113" cy="5334000"/>
          </a:xfrm>
          <a:prstGeom prst="rect">
            <a:avLst/>
          </a:prstGeom>
          <a:noFill/>
          <a:ln w="9525">
            <a:noFill/>
          </a:ln>
        </p:spPr>
      </p:pic>
      <p:pic>
        <p:nvPicPr>
          <p:cNvPr id="71689" name="图片 71688" descr="9"/>
          <p:cNvPicPr>
            <a:picLocks noChangeAspect="1"/>
          </p:cNvPicPr>
          <p:nvPr/>
        </p:nvPicPr>
        <p:blipFill>
          <a:blip r:embed="rId5"/>
          <a:stretch>
            <a:fillRect/>
          </a:stretch>
        </p:blipFill>
        <p:spPr>
          <a:xfrm>
            <a:off x="6088706" y="4153694"/>
            <a:ext cx="7631112" cy="1300162"/>
          </a:xfrm>
          <a:prstGeom prst="rect">
            <a:avLst/>
          </a:prstGeom>
          <a:noFill/>
          <a:ln w="9525">
            <a:noFill/>
          </a:ln>
        </p:spPr>
      </p:pic>
      <p:pic>
        <p:nvPicPr>
          <p:cNvPr id="71696" name="图片 71695" descr="2"/>
          <p:cNvPicPr>
            <a:picLocks noChangeAspect="1"/>
          </p:cNvPicPr>
          <p:nvPr/>
        </p:nvPicPr>
        <p:blipFill>
          <a:blip r:embed="rId6"/>
          <a:stretch>
            <a:fillRect/>
          </a:stretch>
        </p:blipFill>
        <p:spPr>
          <a:xfrm>
            <a:off x="1044575" y="993775"/>
            <a:ext cx="3095625" cy="1785938"/>
          </a:xfrm>
          <a:prstGeom prst="rect">
            <a:avLst/>
          </a:prstGeom>
          <a:noFill/>
          <a:ln w="9525">
            <a:noFill/>
          </a:ln>
        </p:spPr>
      </p:pic>
      <p:sp>
        <p:nvSpPr>
          <p:cNvPr id="15" name="TextBox 14">
            <a:extLst>
              <a:ext uri="{FF2B5EF4-FFF2-40B4-BE49-F238E27FC236}">
                <a16:creationId xmlns:a16="http://schemas.microsoft.com/office/drawing/2014/main" id="{0CCB942E-9653-46EA-80A3-6D9BED6F32B4}"/>
              </a:ext>
            </a:extLst>
          </p:cNvPr>
          <p:cNvSpPr txBox="1"/>
          <p:nvPr/>
        </p:nvSpPr>
        <p:spPr>
          <a:xfrm>
            <a:off x="6562034" y="4230747"/>
            <a:ext cx="3970713" cy="800412"/>
          </a:xfrm>
          <a:prstGeom prst="rect">
            <a:avLst/>
          </a:prstGeom>
          <a:noFill/>
        </p:spPr>
        <p:txBody>
          <a:bodyPr wrap="square">
            <a:spAutoFit/>
          </a:bodyPr>
          <a:lstStyle/>
          <a:p>
            <a:pPr marL="0" marR="0">
              <a:lnSpc>
                <a:spcPct val="150000"/>
              </a:lnSpc>
              <a:spcBef>
                <a:spcPts val="0"/>
              </a:spcBef>
              <a:spcAft>
                <a:spcPts val="1000"/>
              </a:spcAft>
            </a:pPr>
            <a:r>
              <a:rPr lang="nl-NL" sz="3500" b="1">
                <a:solidFill>
                  <a:schemeClr val="accent6">
                    <a:lumMod val="60000"/>
                    <a:lumOff val="40000"/>
                  </a:schemeClr>
                </a:solidFill>
                <a:ea typeface="Arial" panose="020B0604020202020204" pitchFamily="34" charset="0"/>
                <a:cs typeface="Times New Roman" panose="02020603050405020304" pitchFamily="18" charset="0"/>
              </a:rPr>
              <a:t>2. Luyện tập</a:t>
            </a:r>
            <a:endParaRPr lang="en-US" sz="3500" b="1">
              <a:solidFill>
                <a:schemeClr val="accent6">
                  <a:lumMod val="60000"/>
                  <a:lumOff val="40000"/>
                </a:schemeClr>
              </a:solidFill>
              <a:effectLst/>
              <a:latin typeface="Arial" panose="020B0604020202020204" pitchFamily="34" charset="0"/>
              <a:ea typeface="Arial" panose="020B0604020202020204" pitchFamily="34" charset="0"/>
              <a:cs typeface="Arial" panose="020B0604020202020204" pitchFamily="34" charset="0"/>
            </a:endParaRPr>
          </a:p>
        </p:txBody>
      </p:sp>
      <p:sp>
        <p:nvSpPr>
          <p:cNvPr id="27" name="Google Shape;3194;p35">
            <a:extLst>
              <a:ext uri="{FF2B5EF4-FFF2-40B4-BE49-F238E27FC236}">
                <a16:creationId xmlns:a16="http://schemas.microsoft.com/office/drawing/2014/main" id="{25465BEC-F6D9-4F61-A022-6D0CF50A5844}"/>
              </a:ext>
            </a:extLst>
          </p:cNvPr>
          <p:cNvSpPr txBox="1">
            <a:spLocks/>
          </p:cNvSpPr>
          <p:nvPr/>
        </p:nvSpPr>
        <p:spPr>
          <a:xfrm>
            <a:off x="5523941" y="885448"/>
            <a:ext cx="6358890" cy="74055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2"/>
              </a:buClr>
              <a:buSzPts val="2100"/>
              <a:buFont typeface="Concert One"/>
              <a:buNone/>
              <a:defRPr sz="2100" b="1" i="0" u="none" strike="noStrike" cap="none">
                <a:solidFill>
                  <a:schemeClr val="accent2"/>
                </a:solidFill>
                <a:latin typeface="Concert One"/>
                <a:ea typeface="Concert One"/>
                <a:cs typeface="Concert One"/>
                <a:sym typeface="Concert One"/>
              </a:defRPr>
            </a:lvl1pPr>
            <a:lvl2pPr marR="0" lvl="1" algn="ctr" rtl="0">
              <a:lnSpc>
                <a:spcPct val="100000"/>
              </a:lnSpc>
              <a:spcBef>
                <a:spcPts val="0"/>
              </a:spcBef>
              <a:spcAft>
                <a:spcPts val="0"/>
              </a:spcAft>
              <a:buClr>
                <a:schemeClr val="accent2"/>
              </a:buClr>
              <a:buSzPts val="3900"/>
              <a:buFont typeface="Arial"/>
              <a:buNone/>
              <a:defRPr sz="3900" b="0" i="0" u="none" strike="noStrike" cap="none">
                <a:solidFill>
                  <a:schemeClr val="accent2"/>
                </a:solidFill>
                <a:latin typeface="Arial"/>
                <a:ea typeface="Arial"/>
                <a:cs typeface="Arial"/>
                <a:sym typeface="Arial"/>
              </a:defRPr>
            </a:lvl2pPr>
            <a:lvl3pPr marR="0" lvl="2" algn="ctr" rtl="0">
              <a:lnSpc>
                <a:spcPct val="100000"/>
              </a:lnSpc>
              <a:spcBef>
                <a:spcPts val="0"/>
              </a:spcBef>
              <a:spcAft>
                <a:spcPts val="0"/>
              </a:spcAft>
              <a:buClr>
                <a:schemeClr val="accent2"/>
              </a:buClr>
              <a:buSzPts val="3900"/>
              <a:buFont typeface="Arial"/>
              <a:buNone/>
              <a:defRPr sz="3900" b="0" i="0" u="none" strike="noStrike" cap="none">
                <a:solidFill>
                  <a:schemeClr val="accent2"/>
                </a:solidFill>
                <a:latin typeface="Arial"/>
                <a:ea typeface="Arial"/>
                <a:cs typeface="Arial"/>
                <a:sym typeface="Arial"/>
              </a:defRPr>
            </a:lvl3pPr>
            <a:lvl4pPr marR="0" lvl="3" algn="ctr" rtl="0">
              <a:lnSpc>
                <a:spcPct val="100000"/>
              </a:lnSpc>
              <a:spcBef>
                <a:spcPts val="0"/>
              </a:spcBef>
              <a:spcAft>
                <a:spcPts val="0"/>
              </a:spcAft>
              <a:buClr>
                <a:schemeClr val="accent2"/>
              </a:buClr>
              <a:buSzPts val="3900"/>
              <a:buFont typeface="Arial"/>
              <a:buNone/>
              <a:defRPr sz="3900" b="0" i="0" u="none" strike="noStrike" cap="none">
                <a:solidFill>
                  <a:schemeClr val="accent2"/>
                </a:solidFill>
                <a:latin typeface="Arial"/>
                <a:ea typeface="Arial"/>
                <a:cs typeface="Arial"/>
                <a:sym typeface="Arial"/>
              </a:defRPr>
            </a:lvl4pPr>
            <a:lvl5pPr marR="0" lvl="4" algn="ctr" rtl="0">
              <a:lnSpc>
                <a:spcPct val="100000"/>
              </a:lnSpc>
              <a:spcBef>
                <a:spcPts val="0"/>
              </a:spcBef>
              <a:spcAft>
                <a:spcPts val="0"/>
              </a:spcAft>
              <a:buClr>
                <a:schemeClr val="accent2"/>
              </a:buClr>
              <a:buSzPts val="3900"/>
              <a:buFont typeface="Arial"/>
              <a:buNone/>
              <a:defRPr sz="3900" b="0" i="0" u="none" strike="noStrike" cap="none">
                <a:solidFill>
                  <a:schemeClr val="accent2"/>
                </a:solidFill>
                <a:latin typeface="Arial"/>
                <a:ea typeface="Arial"/>
                <a:cs typeface="Arial"/>
                <a:sym typeface="Arial"/>
              </a:defRPr>
            </a:lvl5pPr>
            <a:lvl6pPr marR="0" lvl="5" algn="ctr" rtl="0">
              <a:lnSpc>
                <a:spcPct val="100000"/>
              </a:lnSpc>
              <a:spcBef>
                <a:spcPts val="0"/>
              </a:spcBef>
              <a:spcAft>
                <a:spcPts val="0"/>
              </a:spcAft>
              <a:buClr>
                <a:schemeClr val="accent2"/>
              </a:buClr>
              <a:buSzPts val="3900"/>
              <a:buFont typeface="Arial"/>
              <a:buNone/>
              <a:defRPr sz="3900" b="0" i="0" u="none" strike="noStrike" cap="none">
                <a:solidFill>
                  <a:schemeClr val="accent2"/>
                </a:solidFill>
                <a:latin typeface="Arial"/>
                <a:ea typeface="Arial"/>
                <a:cs typeface="Arial"/>
                <a:sym typeface="Arial"/>
              </a:defRPr>
            </a:lvl6pPr>
            <a:lvl7pPr marR="0" lvl="6" algn="ctr" rtl="0">
              <a:lnSpc>
                <a:spcPct val="100000"/>
              </a:lnSpc>
              <a:spcBef>
                <a:spcPts val="0"/>
              </a:spcBef>
              <a:spcAft>
                <a:spcPts val="0"/>
              </a:spcAft>
              <a:buClr>
                <a:schemeClr val="accent2"/>
              </a:buClr>
              <a:buSzPts val="3900"/>
              <a:buFont typeface="Arial"/>
              <a:buNone/>
              <a:defRPr sz="3900" b="0" i="0" u="none" strike="noStrike" cap="none">
                <a:solidFill>
                  <a:schemeClr val="accent2"/>
                </a:solidFill>
                <a:latin typeface="Arial"/>
                <a:ea typeface="Arial"/>
                <a:cs typeface="Arial"/>
                <a:sym typeface="Arial"/>
              </a:defRPr>
            </a:lvl7pPr>
            <a:lvl8pPr marR="0" lvl="7" algn="ctr" rtl="0">
              <a:lnSpc>
                <a:spcPct val="100000"/>
              </a:lnSpc>
              <a:spcBef>
                <a:spcPts val="0"/>
              </a:spcBef>
              <a:spcAft>
                <a:spcPts val="0"/>
              </a:spcAft>
              <a:buClr>
                <a:schemeClr val="accent2"/>
              </a:buClr>
              <a:buSzPts val="3900"/>
              <a:buFont typeface="Arial"/>
              <a:buNone/>
              <a:defRPr sz="3900" b="0" i="0" u="none" strike="noStrike" cap="none">
                <a:solidFill>
                  <a:schemeClr val="accent2"/>
                </a:solidFill>
                <a:latin typeface="Arial"/>
                <a:ea typeface="Arial"/>
                <a:cs typeface="Arial"/>
                <a:sym typeface="Arial"/>
              </a:defRPr>
            </a:lvl8pPr>
            <a:lvl9pPr marR="0" lvl="8" algn="ctr" rtl="0">
              <a:lnSpc>
                <a:spcPct val="100000"/>
              </a:lnSpc>
              <a:spcBef>
                <a:spcPts val="0"/>
              </a:spcBef>
              <a:spcAft>
                <a:spcPts val="0"/>
              </a:spcAft>
              <a:buClr>
                <a:schemeClr val="accent2"/>
              </a:buClr>
              <a:buSzPts val="3900"/>
              <a:buFont typeface="Arial"/>
              <a:buNone/>
              <a:defRPr sz="3900" b="0" i="0" u="none" strike="noStrike" cap="none">
                <a:solidFill>
                  <a:schemeClr val="accent2"/>
                </a:solidFill>
                <a:latin typeface="Arial"/>
                <a:ea typeface="Arial"/>
                <a:cs typeface="Arial"/>
                <a:sym typeface="Arial"/>
              </a:defRPr>
            </a:lvl9pPr>
          </a:lstStyle>
          <a:p>
            <a:r>
              <a:rPr lang="en-US" sz="5000">
                <a:solidFill>
                  <a:srgbClr val="FF0000"/>
                </a:solidFill>
                <a:latin typeface="Arial" panose="020B0604020202020204" pitchFamily="34" charset="0"/>
                <a:cs typeface="Arial" panose="020B0604020202020204" pitchFamily="34" charset="0"/>
              </a:rPr>
              <a:t>NỘI DUNG BÀI HỌC</a:t>
            </a:r>
          </a:p>
        </p:txBody>
      </p:sp>
      <p:pic>
        <p:nvPicPr>
          <p:cNvPr id="28" name="图片 71688" descr="9">
            <a:extLst>
              <a:ext uri="{FF2B5EF4-FFF2-40B4-BE49-F238E27FC236}">
                <a16:creationId xmlns:a16="http://schemas.microsoft.com/office/drawing/2014/main" id="{E13CCE60-EAD1-4B43-805F-1362BF442DE4}"/>
              </a:ext>
            </a:extLst>
          </p:cNvPr>
          <p:cNvPicPr>
            <a:picLocks noChangeAspect="1"/>
          </p:cNvPicPr>
          <p:nvPr/>
        </p:nvPicPr>
        <p:blipFill>
          <a:blip r:embed="rId5"/>
          <a:stretch>
            <a:fillRect/>
          </a:stretch>
        </p:blipFill>
        <p:spPr>
          <a:xfrm>
            <a:off x="5981481" y="2159534"/>
            <a:ext cx="10351621" cy="2050448"/>
          </a:xfrm>
          <a:prstGeom prst="rect">
            <a:avLst/>
          </a:prstGeom>
          <a:noFill/>
          <a:ln w="9525">
            <a:noFill/>
          </a:ln>
        </p:spPr>
      </p:pic>
      <p:sp>
        <p:nvSpPr>
          <p:cNvPr id="29" name="TextBox 28">
            <a:extLst>
              <a:ext uri="{FF2B5EF4-FFF2-40B4-BE49-F238E27FC236}">
                <a16:creationId xmlns:a16="http://schemas.microsoft.com/office/drawing/2014/main" id="{2FD3DFB5-D13A-4EA2-BDF2-964E9BC33239}"/>
              </a:ext>
            </a:extLst>
          </p:cNvPr>
          <p:cNvSpPr txBox="1"/>
          <p:nvPr/>
        </p:nvSpPr>
        <p:spPr>
          <a:xfrm>
            <a:off x="6513105" y="2159534"/>
            <a:ext cx="9744076" cy="1608325"/>
          </a:xfrm>
          <a:prstGeom prst="rect">
            <a:avLst/>
          </a:prstGeom>
          <a:noFill/>
        </p:spPr>
        <p:txBody>
          <a:bodyPr wrap="square">
            <a:spAutoFit/>
          </a:bodyPr>
          <a:lstStyle/>
          <a:p>
            <a:pPr marL="0" marR="0">
              <a:lnSpc>
                <a:spcPct val="150000"/>
              </a:lnSpc>
              <a:spcBef>
                <a:spcPts val="0"/>
              </a:spcBef>
              <a:spcAft>
                <a:spcPts val="1000"/>
              </a:spcAft>
            </a:pPr>
            <a:r>
              <a:rPr lang="nl-NL" sz="3500" b="1">
                <a:solidFill>
                  <a:schemeClr val="accent6">
                    <a:lumMod val="60000"/>
                    <a:lumOff val="40000"/>
                  </a:schemeClr>
                </a:solidFill>
                <a:ea typeface="Arial" panose="020B0604020202020204" pitchFamily="34" charset="0"/>
                <a:cs typeface="Times New Roman" panose="02020603050405020304" pitchFamily="18" charset="0"/>
              </a:rPr>
              <a:t>1. Thực </a:t>
            </a:r>
            <a:r>
              <a:rPr lang="nl-NL" sz="3500" b="1">
                <a:solidFill>
                  <a:schemeClr val="accent6">
                    <a:lumMod val="60000"/>
                    <a:lumOff val="40000"/>
                  </a:schemeClr>
                </a:solidFill>
                <a:effectLst/>
                <a:latin typeface="Arial" panose="020B0604020202020204" pitchFamily="34" charset="0"/>
                <a:ea typeface="Arial" panose="020B0604020202020204" pitchFamily="34" charset="0"/>
                <a:cs typeface="Times New Roman" panose="02020603050405020304" pitchFamily="18" charset="0"/>
              </a:rPr>
              <a:t>hiện phép tính cộng (có nhớ) trong phạm vi 1000</a:t>
            </a:r>
            <a:endParaRPr lang="en-US" sz="3500" b="1">
              <a:solidFill>
                <a:schemeClr val="accent6">
                  <a:lumMod val="60000"/>
                  <a:lumOff val="40000"/>
                </a:schemeClr>
              </a:solidFill>
              <a:effectLst/>
              <a:latin typeface="Arial" panose="020B0604020202020204" pitchFamily="34" charset="0"/>
              <a:ea typeface="Arial" panose="020B0604020202020204" pitchFamily="34" charset="0"/>
              <a:cs typeface="Arial" panose="020B0604020202020204" pitchFamily="34" charset="0"/>
            </a:endParaRPr>
          </a:p>
        </p:txBody>
      </p:sp>
      <p:pic>
        <p:nvPicPr>
          <p:cNvPr id="30" name="图片 71688" descr="9">
            <a:extLst>
              <a:ext uri="{FF2B5EF4-FFF2-40B4-BE49-F238E27FC236}">
                <a16:creationId xmlns:a16="http://schemas.microsoft.com/office/drawing/2014/main" id="{58703D7F-71D6-4C9A-8010-C848F621800F}"/>
              </a:ext>
            </a:extLst>
          </p:cNvPr>
          <p:cNvPicPr>
            <a:picLocks noChangeAspect="1"/>
          </p:cNvPicPr>
          <p:nvPr/>
        </p:nvPicPr>
        <p:blipFill>
          <a:blip r:embed="rId5"/>
          <a:stretch>
            <a:fillRect/>
          </a:stretch>
        </p:blipFill>
        <p:spPr>
          <a:xfrm>
            <a:off x="5990530" y="5555777"/>
            <a:ext cx="7631112" cy="1300162"/>
          </a:xfrm>
          <a:prstGeom prst="rect">
            <a:avLst/>
          </a:prstGeom>
          <a:noFill/>
          <a:ln w="9525">
            <a:noFill/>
          </a:ln>
        </p:spPr>
      </p:pic>
      <p:sp>
        <p:nvSpPr>
          <p:cNvPr id="31" name="TextBox 30">
            <a:extLst>
              <a:ext uri="{FF2B5EF4-FFF2-40B4-BE49-F238E27FC236}">
                <a16:creationId xmlns:a16="http://schemas.microsoft.com/office/drawing/2014/main" id="{C4107BAF-2B7F-4B60-883E-344B07A99A47}"/>
              </a:ext>
            </a:extLst>
          </p:cNvPr>
          <p:cNvSpPr txBox="1"/>
          <p:nvPr/>
        </p:nvSpPr>
        <p:spPr>
          <a:xfrm>
            <a:off x="6718030" y="5672660"/>
            <a:ext cx="5855863" cy="800412"/>
          </a:xfrm>
          <a:prstGeom prst="rect">
            <a:avLst/>
          </a:prstGeom>
          <a:noFill/>
        </p:spPr>
        <p:txBody>
          <a:bodyPr wrap="square">
            <a:spAutoFit/>
          </a:bodyPr>
          <a:lstStyle/>
          <a:p>
            <a:pPr marL="0" marR="0">
              <a:lnSpc>
                <a:spcPct val="150000"/>
              </a:lnSpc>
              <a:spcBef>
                <a:spcPts val="0"/>
              </a:spcBef>
              <a:spcAft>
                <a:spcPts val="1000"/>
              </a:spcAft>
            </a:pPr>
            <a:r>
              <a:rPr lang="nl-NL" sz="3500" b="1">
                <a:solidFill>
                  <a:schemeClr val="accent6">
                    <a:lumMod val="60000"/>
                    <a:lumOff val="40000"/>
                  </a:schemeClr>
                </a:solidFill>
                <a:effectLst/>
                <a:latin typeface="Arial" panose="020B0604020202020204" pitchFamily="34" charset="0"/>
                <a:ea typeface="Arial" panose="020B0604020202020204" pitchFamily="34" charset="0"/>
                <a:cs typeface="Times New Roman" panose="02020603050405020304" pitchFamily="18" charset="0"/>
              </a:rPr>
              <a:t>3. Củng cố kiến thức</a:t>
            </a:r>
            <a:endParaRPr lang="en-US" sz="3500" b="1">
              <a:solidFill>
                <a:schemeClr val="accent6">
                  <a:lumMod val="60000"/>
                  <a:lumOff val="40000"/>
                </a:schemeClr>
              </a:solidFill>
              <a:effectLst/>
              <a:latin typeface="Arial" panose="020B0604020202020204" pitchFamily="34" charset="0"/>
              <a:ea typeface="Arial" panose="020B0604020202020204" pitchFamily="34" charset="0"/>
              <a:cs typeface="Arial" panose="020B0604020202020204" pitchFamily="34" charset="0"/>
            </a:endParaRPr>
          </a:p>
        </p:txBody>
      </p:sp>
    </p:spTree>
  </p:cSld>
  <p:clrMapOvr>
    <a:masterClrMapping/>
  </p:clrMapOvr>
  <p:transition spd="slow" advClick="0">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71684"/>
                                        </p:tgtEl>
                                        <p:attrNameLst>
                                          <p:attrName>style.visibility</p:attrName>
                                        </p:attrNameLst>
                                      </p:cBhvr>
                                      <p:to>
                                        <p:strVal val="visible"/>
                                      </p:to>
                                    </p:set>
                                    <p:animEffect transition="in" filter="fade">
                                      <p:cBhvr>
                                        <p:cTn id="7" dur="1000"/>
                                        <p:tgtEl>
                                          <p:spTgt spid="71684"/>
                                        </p:tgtEl>
                                      </p:cBhvr>
                                    </p:animEffect>
                                    <p:anim calcmode="lin" valueType="num">
                                      <p:cBhvr>
                                        <p:cTn id="8" dur="1000" fill="hold"/>
                                        <p:tgtEl>
                                          <p:spTgt spid="71684"/>
                                        </p:tgtEl>
                                        <p:attrNameLst>
                                          <p:attrName>ppt_x</p:attrName>
                                        </p:attrNameLst>
                                      </p:cBhvr>
                                      <p:tavLst>
                                        <p:tav tm="0">
                                          <p:val>
                                            <p:strVal val="#ppt_x"/>
                                          </p:val>
                                        </p:tav>
                                        <p:tav tm="100000">
                                          <p:val>
                                            <p:strVal val="#ppt_x"/>
                                          </p:val>
                                        </p:tav>
                                      </p:tavLst>
                                    </p:anim>
                                    <p:anim calcmode="lin" valueType="num">
                                      <p:cBhvr>
                                        <p:cTn id="9" dur="1000" fill="hold"/>
                                        <p:tgtEl>
                                          <p:spTgt spid="7168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9" presetClass="entr" presetSubtype="0" fill="hold" nodeType="afterEffect">
                                  <p:stCondLst>
                                    <p:cond delay="0"/>
                                  </p:stCondLst>
                                  <p:childTnLst>
                                    <p:set>
                                      <p:cBhvr>
                                        <p:cTn id="12" dur="1" fill="hold">
                                          <p:stCondLst>
                                            <p:cond delay="0"/>
                                          </p:stCondLst>
                                        </p:cTn>
                                        <p:tgtEl>
                                          <p:spTgt spid="71696"/>
                                        </p:tgtEl>
                                        <p:attrNameLst>
                                          <p:attrName>style.visibility</p:attrName>
                                        </p:attrNameLst>
                                      </p:cBhvr>
                                      <p:to>
                                        <p:strVal val="visible"/>
                                      </p:to>
                                    </p:set>
                                    <p:anim calcmode="lin" valueType="num">
                                      <p:cBhvr>
                                        <p:cTn id="13" dur="1000" fill="hold"/>
                                        <p:tgtEl>
                                          <p:spTgt spid="71696"/>
                                        </p:tgtEl>
                                        <p:attrNameLst>
                                          <p:attrName>ppt_x</p:attrName>
                                        </p:attrNameLst>
                                      </p:cBhvr>
                                      <p:tavLst>
                                        <p:tav tm="0">
                                          <p:val>
                                            <p:strVal val="#ppt_x-.2"/>
                                          </p:val>
                                        </p:tav>
                                        <p:tav tm="100000">
                                          <p:val>
                                            <p:strVal val="#ppt_x"/>
                                          </p:val>
                                        </p:tav>
                                      </p:tavLst>
                                    </p:anim>
                                    <p:anim calcmode="lin" valueType="num">
                                      <p:cBhvr>
                                        <p:cTn id="14" dur="1000" fill="hold"/>
                                        <p:tgtEl>
                                          <p:spTgt spid="71696"/>
                                        </p:tgtEl>
                                        <p:attrNameLst>
                                          <p:attrName>ppt_y</p:attrName>
                                        </p:attrNameLst>
                                      </p:cBhvr>
                                      <p:tavLst>
                                        <p:tav tm="0">
                                          <p:val>
                                            <p:strVal val="#ppt_y"/>
                                          </p:val>
                                        </p:tav>
                                        <p:tav tm="100000">
                                          <p:val>
                                            <p:strVal val="#ppt_y"/>
                                          </p:val>
                                        </p:tav>
                                      </p:tavLst>
                                    </p:anim>
                                    <p:animEffect transition="in" filter="wipe(right)" prLst="gradientSize: 0.1">
                                      <p:cBhvr>
                                        <p:cTn id="15" dur="1000"/>
                                        <p:tgtEl>
                                          <p:spTgt spid="71696"/>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29"/>
                                        </p:tgtEl>
                                        <p:attrNameLst>
                                          <p:attrName>style.visibility</p:attrName>
                                        </p:attrNameLst>
                                      </p:cBhvr>
                                      <p:to>
                                        <p:strVal val="visible"/>
                                      </p:to>
                                    </p:set>
                                    <p:animEffect transition="in" filter="barn(inVertical)">
                                      <p:cBhvr>
                                        <p:cTn id="20" dur="500"/>
                                        <p:tgtEl>
                                          <p:spTgt spid="29"/>
                                        </p:tgtEl>
                                      </p:cBhvr>
                                    </p:animEffect>
                                  </p:childTnLst>
                                </p:cTn>
                              </p:par>
                              <p:par>
                                <p:cTn id="21" presetID="16" presetClass="entr" presetSubtype="21" fill="hold" nodeType="with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barn(inVertical)">
                                      <p:cBhvr>
                                        <p:cTn id="23" dur="500"/>
                                        <p:tgtEl>
                                          <p:spTgt spid="28"/>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71689"/>
                                        </p:tgtEl>
                                        <p:attrNameLst>
                                          <p:attrName>style.visibility</p:attrName>
                                        </p:attrNameLst>
                                      </p:cBhvr>
                                      <p:to>
                                        <p:strVal val="visible"/>
                                      </p:to>
                                    </p:set>
                                    <p:animEffect transition="in" filter="barn(inVertical)">
                                      <p:cBhvr>
                                        <p:cTn id="28" dur="500"/>
                                        <p:tgtEl>
                                          <p:spTgt spid="71689"/>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barn(inVertical)">
                                      <p:cBhvr>
                                        <p:cTn id="31" dur="500"/>
                                        <p:tgtEl>
                                          <p:spTgt spid="15"/>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31"/>
                                        </p:tgtEl>
                                        <p:attrNameLst>
                                          <p:attrName>style.visibility</p:attrName>
                                        </p:attrNameLst>
                                      </p:cBhvr>
                                      <p:to>
                                        <p:strVal val="visible"/>
                                      </p:to>
                                    </p:set>
                                    <p:animEffect transition="in" filter="barn(inVertical)">
                                      <p:cBhvr>
                                        <p:cTn id="36" dur="500"/>
                                        <p:tgtEl>
                                          <p:spTgt spid="31"/>
                                        </p:tgtEl>
                                      </p:cBhvr>
                                    </p:animEffect>
                                  </p:childTnLst>
                                </p:cTn>
                              </p:par>
                              <p:par>
                                <p:cTn id="37" presetID="16" presetClass="entr" presetSubtype="21" fill="hold" nodeType="withEffect">
                                  <p:stCondLst>
                                    <p:cond delay="0"/>
                                  </p:stCondLst>
                                  <p:childTnLst>
                                    <p:set>
                                      <p:cBhvr>
                                        <p:cTn id="38" dur="1" fill="hold">
                                          <p:stCondLst>
                                            <p:cond delay="0"/>
                                          </p:stCondLst>
                                        </p:cTn>
                                        <p:tgtEl>
                                          <p:spTgt spid="30"/>
                                        </p:tgtEl>
                                        <p:attrNameLst>
                                          <p:attrName>style.visibility</p:attrName>
                                        </p:attrNameLst>
                                      </p:cBhvr>
                                      <p:to>
                                        <p:strVal val="visible"/>
                                      </p:to>
                                    </p:set>
                                    <p:animEffect transition="in" filter="barn(inVertical)">
                                      <p:cBhvr>
                                        <p:cTn id="39"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9" grpId="0"/>
      <p:bldP spid="31" grpId="0"/>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bg>
      <p:bgPr>
        <a:solidFill>
          <a:srgbClr val="D8F3FC"/>
        </a:solidFill>
        <a:effectLst/>
      </p:bgPr>
    </p:bg>
    <p:spTree>
      <p:nvGrpSpPr>
        <p:cNvPr id="1" name=""/>
        <p:cNvGrpSpPr/>
        <p:nvPr/>
      </p:nvGrpSpPr>
      <p:grpSpPr>
        <a:xfrm>
          <a:off x="0" y="0"/>
          <a:ext cx="0" cy="0"/>
          <a:chOff x="0" y="0"/>
          <a:chExt cx="0" cy="0"/>
        </a:xfrm>
      </p:grpSpPr>
      <p:pic>
        <p:nvPicPr>
          <p:cNvPr id="31749" name="图片 31748" descr="1-18"/>
          <p:cNvPicPr>
            <a:picLocks noChangeAspect="1"/>
          </p:cNvPicPr>
          <p:nvPr/>
        </p:nvPicPr>
        <p:blipFill>
          <a:blip r:embed="rId3"/>
          <a:stretch>
            <a:fillRect/>
          </a:stretch>
        </p:blipFill>
        <p:spPr>
          <a:xfrm>
            <a:off x="-36512" y="-12700"/>
            <a:ext cx="3551644" cy="9502775"/>
          </a:xfrm>
          <a:prstGeom prst="rect">
            <a:avLst/>
          </a:prstGeom>
          <a:noFill/>
          <a:ln w="9525">
            <a:noFill/>
          </a:ln>
        </p:spPr>
      </p:pic>
      <p:pic>
        <p:nvPicPr>
          <p:cNvPr id="3" name="Picture 2">
            <a:extLst>
              <a:ext uri="{FF2B5EF4-FFF2-40B4-BE49-F238E27FC236}">
                <a16:creationId xmlns:a16="http://schemas.microsoft.com/office/drawing/2014/main" id="{1EE42DA4-A012-4E5E-A556-46586B9169C0}"/>
              </a:ext>
            </a:extLst>
          </p:cNvPr>
          <p:cNvPicPr>
            <a:picLocks noChangeAspect="1"/>
          </p:cNvPicPr>
          <p:nvPr/>
        </p:nvPicPr>
        <p:blipFill>
          <a:blip r:embed="rId4"/>
          <a:stretch>
            <a:fillRect/>
          </a:stretch>
        </p:blipFill>
        <p:spPr>
          <a:xfrm>
            <a:off x="540272" y="1065486"/>
            <a:ext cx="15912876" cy="7274069"/>
          </a:xfrm>
          <a:prstGeom prst="rect">
            <a:avLst/>
          </a:prstGeom>
          <a:ln w="28575">
            <a:solidFill>
              <a:srgbClr val="FFEB71"/>
            </a:solidFill>
          </a:ln>
        </p:spPr>
      </p:pic>
      <p:pic>
        <p:nvPicPr>
          <p:cNvPr id="13" name="图片 31758" descr="封面4">
            <a:extLst>
              <a:ext uri="{FF2B5EF4-FFF2-40B4-BE49-F238E27FC236}">
                <a16:creationId xmlns:a16="http://schemas.microsoft.com/office/drawing/2014/main" id="{ED1B4A62-C652-408A-A3BE-D467DBD4FC83}"/>
              </a:ext>
            </a:extLst>
          </p:cNvPr>
          <p:cNvPicPr>
            <a:picLocks noChangeAspect="1"/>
          </p:cNvPicPr>
          <p:nvPr/>
        </p:nvPicPr>
        <p:blipFill>
          <a:blip r:embed="rId5"/>
          <a:stretch>
            <a:fillRect/>
          </a:stretch>
        </p:blipFill>
        <p:spPr>
          <a:xfrm>
            <a:off x="12307190" y="6574260"/>
            <a:ext cx="4319588" cy="2867025"/>
          </a:xfrm>
          <a:prstGeom prst="rect">
            <a:avLst/>
          </a:prstGeom>
          <a:noFill/>
          <a:ln w="9525">
            <a:noFill/>
          </a:ln>
        </p:spPr>
      </p:pic>
    </p:spTree>
    <p:extLst>
      <p:ext uri="{BB962C8B-B14F-4D97-AF65-F5344CB8AC3E}">
        <p14:creationId xmlns:p14="http://schemas.microsoft.com/office/powerpoint/2010/main" val="4041343986"/>
      </p:ext>
    </p:extLst>
  </p:cSld>
  <p:clrMapOvr>
    <a:masterClrMapping/>
  </p:clrMapOvr>
  <p:transition spd="slow" advClick="0">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42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图片 3075" descr="5"/>
          <p:cNvPicPr>
            <a:picLocks noChangeAspect="1"/>
          </p:cNvPicPr>
          <p:nvPr/>
        </p:nvPicPr>
        <p:blipFill>
          <a:blip r:embed="rId3"/>
          <a:stretch>
            <a:fillRect/>
          </a:stretch>
        </p:blipFill>
        <p:spPr>
          <a:xfrm>
            <a:off x="971550" y="273050"/>
            <a:ext cx="14978063" cy="9029700"/>
          </a:xfrm>
          <a:prstGeom prst="rect">
            <a:avLst/>
          </a:prstGeom>
          <a:noFill/>
          <a:ln w="9525">
            <a:noFill/>
          </a:ln>
        </p:spPr>
      </p:pic>
      <p:pic>
        <p:nvPicPr>
          <p:cNvPr id="3093" name="图片 3092" descr="PPT素材-13"/>
          <p:cNvPicPr>
            <a:picLocks noChangeAspect="1"/>
          </p:cNvPicPr>
          <p:nvPr/>
        </p:nvPicPr>
        <p:blipFill>
          <a:blip r:embed="rId4"/>
          <a:stretch>
            <a:fillRect/>
          </a:stretch>
        </p:blipFill>
        <p:spPr>
          <a:xfrm>
            <a:off x="10859226" y="1479356"/>
            <a:ext cx="5242016" cy="4125808"/>
          </a:xfrm>
          <a:prstGeom prst="rect">
            <a:avLst/>
          </a:prstGeom>
          <a:noFill/>
          <a:ln w="9525">
            <a:noFill/>
          </a:ln>
        </p:spPr>
      </p:pic>
      <p:sp>
        <p:nvSpPr>
          <p:cNvPr id="6" name="TextBox 5">
            <a:extLst>
              <a:ext uri="{FF2B5EF4-FFF2-40B4-BE49-F238E27FC236}">
                <a16:creationId xmlns:a16="http://schemas.microsoft.com/office/drawing/2014/main" id="{0949E1FB-5F22-4F5A-96C8-451DF386DA4A}"/>
              </a:ext>
            </a:extLst>
          </p:cNvPr>
          <p:cNvSpPr txBox="1"/>
          <p:nvPr/>
        </p:nvSpPr>
        <p:spPr>
          <a:xfrm>
            <a:off x="2652553" y="1137494"/>
            <a:ext cx="12646850" cy="800412"/>
          </a:xfrm>
          <a:prstGeom prst="rect">
            <a:avLst/>
          </a:prstGeom>
          <a:noFill/>
        </p:spPr>
        <p:txBody>
          <a:bodyPr wrap="square">
            <a:spAutoFit/>
          </a:bodyPr>
          <a:lstStyle/>
          <a:p>
            <a:pPr marL="0" marR="0">
              <a:lnSpc>
                <a:spcPct val="150000"/>
              </a:lnSpc>
              <a:spcBef>
                <a:spcPts val="0"/>
              </a:spcBef>
              <a:spcAft>
                <a:spcPts val="1000"/>
              </a:spcAft>
            </a:pPr>
            <a:r>
              <a:rPr lang="nl-NL" sz="3500" b="1">
                <a:solidFill>
                  <a:schemeClr val="accent6">
                    <a:lumMod val="60000"/>
                    <a:lumOff val="40000"/>
                  </a:schemeClr>
                </a:solidFill>
                <a:ea typeface="Arial" panose="020B0604020202020204" pitchFamily="34" charset="0"/>
                <a:cs typeface="Times New Roman" panose="02020603050405020304" pitchFamily="18" charset="0"/>
              </a:rPr>
              <a:t>1. Thực </a:t>
            </a:r>
            <a:r>
              <a:rPr lang="nl-NL" sz="3500" b="1">
                <a:solidFill>
                  <a:schemeClr val="accent6">
                    <a:lumMod val="60000"/>
                    <a:lumOff val="40000"/>
                  </a:schemeClr>
                </a:solidFill>
                <a:effectLst/>
                <a:latin typeface="Arial" panose="020B0604020202020204" pitchFamily="34" charset="0"/>
                <a:ea typeface="Arial" panose="020B0604020202020204" pitchFamily="34" charset="0"/>
                <a:cs typeface="Times New Roman" panose="02020603050405020304" pitchFamily="18" charset="0"/>
              </a:rPr>
              <a:t>hiện phép tính cộng (có nhớ) trong phạm vi 1000</a:t>
            </a:r>
            <a:endParaRPr lang="en-US" sz="3500" b="1">
              <a:solidFill>
                <a:schemeClr val="accent6">
                  <a:lumMod val="60000"/>
                  <a:lumOff val="40000"/>
                </a:schemeClr>
              </a:solidFill>
              <a:effectLst/>
              <a:latin typeface="Arial" panose="020B0604020202020204" pitchFamily="34" charset="0"/>
              <a:ea typeface="Arial" panose="020B060402020202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C72989BA-0656-4DB9-8242-006E76EE78CA}"/>
              </a:ext>
            </a:extLst>
          </p:cNvPr>
          <p:cNvSpPr/>
          <p:nvPr/>
        </p:nvSpPr>
        <p:spPr>
          <a:xfrm>
            <a:off x="2556496" y="1137494"/>
            <a:ext cx="12439650" cy="93610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C9F64442-DD89-4AA9-B44F-C9058273664D}"/>
              </a:ext>
            </a:extLst>
          </p:cNvPr>
          <p:cNvSpPr txBox="1"/>
          <p:nvPr/>
        </p:nvSpPr>
        <p:spPr>
          <a:xfrm>
            <a:off x="2916536" y="2307100"/>
            <a:ext cx="8280920" cy="630942"/>
          </a:xfrm>
          <a:prstGeom prst="rect">
            <a:avLst/>
          </a:prstGeom>
          <a:noFill/>
        </p:spPr>
        <p:txBody>
          <a:bodyPr wrap="square" rtlCol="0">
            <a:spAutoFit/>
          </a:bodyPr>
          <a:lstStyle/>
          <a:p>
            <a:r>
              <a:rPr lang="en-US" sz="3500" b="1">
                <a:solidFill>
                  <a:srgbClr val="FF0000"/>
                </a:solidFill>
              </a:rPr>
              <a:t>Thảo luận nhóm cách đặt tính và tính </a:t>
            </a:r>
          </a:p>
        </p:txBody>
      </p:sp>
      <p:sp>
        <p:nvSpPr>
          <p:cNvPr id="3" name="Rectangle 2">
            <a:extLst>
              <a:ext uri="{FF2B5EF4-FFF2-40B4-BE49-F238E27FC236}">
                <a16:creationId xmlns:a16="http://schemas.microsoft.com/office/drawing/2014/main" id="{940C7E25-2ECF-4F3D-9373-490170C5B909}"/>
              </a:ext>
            </a:extLst>
          </p:cNvPr>
          <p:cNvSpPr/>
          <p:nvPr/>
        </p:nvSpPr>
        <p:spPr>
          <a:xfrm>
            <a:off x="7267278" y="3121418"/>
            <a:ext cx="3018085" cy="763843"/>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just">
              <a:lnSpc>
                <a:spcPct val="150000"/>
              </a:lnSpc>
              <a:spcBef>
                <a:spcPts val="0"/>
              </a:spcBef>
              <a:spcAft>
                <a:spcPts val="1000"/>
              </a:spcAft>
            </a:pPr>
            <a:r>
              <a:rPr lang="nl-NL" sz="3500">
                <a:solidFill>
                  <a:schemeClr val="bg1"/>
                </a:solidFill>
                <a:effectLst/>
                <a:latin typeface="Arial" panose="020B0604020202020204" pitchFamily="34" charset="0"/>
                <a:ea typeface="Arial" panose="020B0604020202020204" pitchFamily="34" charset="0"/>
                <a:cs typeface="Times New Roman" panose="02020603050405020304" pitchFamily="18" charset="0"/>
              </a:rPr>
              <a:t>719 + 234 = ?</a:t>
            </a:r>
            <a:endParaRPr lang="en-US" sz="3500">
              <a:solidFill>
                <a:schemeClr val="bg1"/>
              </a:solidFill>
              <a:effectLst/>
              <a:latin typeface="Arial" panose="020B0604020202020204" pitchFamily="34" charset="0"/>
              <a:ea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55924D57-19AF-45DA-8E71-57D53FA8CD9C}"/>
              </a:ext>
            </a:extLst>
          </p:cNvPr>
          <p:cNvSpPr txBox="1"/>
          <p:nvPr/>
        </p:nvSpPr>
        <p:spPr>
          <a:xfrm>
            <a:off x="6599714" y="4325633"/>
            <a:ext cx="4752528" cy="630942"/>
          </a:xfrm>
          <a:prstGeom prst="rect">
            <a:avLst/>
          </a:prstGeom>
          <a:noFill/>
        </p:spPr>
        <p:txBody>
          <a:bodyPr wrap="square" rtlCol="0">
            <a:spAutoFit/>
          </a:bodyPr>
          <a:lstStyle/>
          <a:p>
            <a:r>
              <a:rPr lang="en-US" sz="3500" b="1">
                <a:solidFill>
                  <a:srgbClr val="00B050"/>
                </a:solidFill>
              </a:rPr>
              <a:t>Hướng dẫn cách tính</a:t>
            </a:r>
          </a:p>
        </p:txBody>
      </p:sp>
      <p:grpSp>
        <p:nvGrpSpPr>
          <p:cNvPr id="13" name="Group 12">
            <a:extLst>
              <a:ext uri="{FF2B5EF4-FFF2-40B4-BE49-F238E27FC236}">
                <a16:creationId xmlns:a16="http://schemas.microsoft.com/office/drawing/2014/main" id="{9496E7AD-E7EE-4E72-B251-D10B7694D15A}"/>
              </a:ext>
            </a:extLst>
          </p:cNvPr>
          <p:cNvGrpSpPr/>
          <p:nvPr/>
        </p:nvGrpSpPr>
        <p:grpSpPr>
          <a:xfrm>
            <a:off x="2621795" y="5126284"/>
            <a:ext cx="2796357" cy="1450429"/>
            <a:chOff x="-286" y="9525"/>
            <a:chExt cx="619411" cy="1450429"/>
          </a:xfrm>
        </p:grpSpPr>
        <p:sp>
          <p:nvSpPr>
            <p:cNvPr id="14" name="Text Box 257">
              <a:extLst>
                <a:ext uri="{FF2B5EF4-FFF2-40B4-BE49-F238E27FC236}">
                  <a16:creationId xmlns:a16="http://schemas.microsoft.com/office/drawing/2014/main" id="{D2D61306-5F23-4102-9B78-806A2384084C}"/>
                </a:ext>
              </a:extLst>
            </p:cNvPr>
            <p:cNvSpPr txBox="1"/>
            <p:nvPr/>
          </p:nvSpPr>
          <p:spPr>
            <a:xfrm>
              <a:off x="152400" y="9525"/>
              <a:ext cx="466725" cy="116205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just">
                <a:lnSpc>
                  <a:spcPct val="115000"/>
                </a:lnSpc>
                <a:spcBef>
                  <a:spcPts val="0"/>
                </a:spcBef>
                <a:spcAft>
                  <a:spcPts val="1000"/>
                </a:spcAft>
              </a:pPr>
              <a:r>
                <a:rPr lang="en-GB" sz="3500" b="1">
                  <a:solidFill>
                    <a:srgbClr val="0070C0"/>
                  </a:solidFill>
                  <a:effectLst/>
                  <a:latin typeface="+mj-lt"/>
                  <a:ea typeface="Arial" panose="020B0604020202020204" pitchFamily="34" charset="0"/>
                  <a:cs typeface="Arial" panose="020B0604020202020204" pitchFamily="34" charset="0"/>
                </a:rPr>
                <a:t>719</a:t>
              </a:r>
              <a:endParaRPr lang="en-US" sz="3500">
                <a:solidFill>
                  <a:srgbClr val="0070C0"/>
                </a:solidFill>
                <a:effectLst/>
                <a:latin typeface="+mj-lt"/>
                <a:ea typeface="Arial" panose="020B0604020202020204" pitchFamily="34" charset="0"/>
                <a:cs typeface="Arial" panose="020B0604020202020204" pitchFamily="34" charset="0"/>
              </a:endParaRPr>
            </a:p>
            <a:p>
              <a:pPr marL="0" marR="0" algn="just">
                <a:lnSpc>
                  <a:spcPct val="115000"/>
                </a:lnSpc>
                <a:spcBef>
                  <a:spcPts val="0"/>
                </a:spcBef>
                <a:spcAft>
                  <a:spcPts val="1000"/>
                </a:spcAft>
              </a:pPr>
              <a:r>
                <a:rPr lang="en-GB" sz="3500" b="1">
                  <a:solidFill>
                    <a:srgbClr val="0070C0"/>
                  </a:solidFill>
                  <a:effectLst/>
                  <a:latin typeface="+mj-lt"/>
                  <a:ea typeface="Arial" panose="020B0604020202020204" pitchFamily="34" charset="0"/>
                  <a:cs typeface="Arial" panose="020B0604020202020204" pitchFamily="34" charset="0"/>
                </a:rPr>
                <a:t>234 </a:t>
              </a:r>
              <a:endParaRPr lang="en-US" sz="3500">
                <a:solidFill>
                  <a:srgbClr val="0070C0"/>
                </a:solidFill>
                <a:effectLst/>
                <a:latin typeface="+mj-lt"/>
                <a:ea typeface="Arial" panose="020B0604020202020204" pitchFamily="34" charset="0"/>
                <a:cs typeface="Arial" panose="020B0604020202020204" pitchFamily="34" charset="0"/>
              </a:endParaRPr>
            </a:p>
          </p:txBody>
        </p:sp>
        <p:sp>
          <p:nvSpPr>
            <p:cNvPr id="15" name="Text Box 258">
              <a:extLst>
                <a:ext uri="{FF2B5EF4-FFF2-40B4-BE49-F238E27FC236}">
                  <a16:creationId xmlns:a16="http://schemas.microsoft.com/office/drawing/2014/main" id="{6012A494-F471-4009-A4FC-CC75B3548845}"/>
                </a:ext>
              </a:extLst>
            </p:cNvPr>
            <p:cNvSpPr txBox="1"/>
            <p:nvPr/>
          </p:nvSpPr>
          <p:spPr>
            <a:xfrm>
              <a:off x="-286" y="459818"/>
              <a:ext cx="266700" cy="34290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just">
                <a:lnSpc>
                  <a:spcPct val="115000"/>
                </a:lnSpc>
                <a:spcBef>
                  <a:spcPts val="0"/>
                </a:spcBef>
                <a:spcAft>
                  <a:spcPts val="1000"/>
                </a:spcAft>
              </a:pPr>
              <a:r>
                <a:rPr lang="en-GB" sz="3500" b="1">
                  <a:solidFill>
                    <a:srgbClr val="0070C0"/>
                  </a:solidFill>
                  <a:effectLst/>
                  <a:latin typeface="+mj-lt"/>
                  <a:ea typeface="Arial" panose="020B0604020202020204" pitchFamily="34" charset="0"/>
                  <a:cs typeface="Arial" panose="020B0604020202020204" pitchFamily="34" charset="0"/>
                </a:rPr>
                <a:t>+</a:t>
              </a:r>
              <a:endParaRPr lang="en-US" sz="3500">
                <a:solidFill>
                  <a:srgbClr val="0070C0"/>
                </a:solidFill>
                <a:effectLst/>
                <a:latin typeface="+mj-lt"/>
                <a:ea typeface="Arial" panose="020B0604020202020204" pitchFamily="34" charset="0"/>
                <a:cs typeface="Arial" panose="020B0604020202020204" pitchFamily="34" charset="0"/>
              </a:endParaRPr>
            </a:p>
          </p:txBody>
        </p:sp>
        <p:cxnSp>
          <p:nvCxnSpPr>
            <p:cNvPr id="16" name="Straight Connector 15">
              <a:extLst>
                <a:ext uri="{FF2B5EF4-FFF2-40B4-BE49-F238E27FC236}">
                  <a16:creationId xmlns:a16="http://schemas.microsoft.com/office/drawing/2014/main" id="{C114897C-E166-4E6F-AE4D-EE0FA1C74D11}"/>
                </a:ext>
              </a:extLst>
            </p:cNvPr>
            <p:cNvCxnSpPr>
              <a:cxnSpLocks/>
            </p:cNvCxnSpPr>
            <p:nvPr/>
          </p:nvCxnSpPr>
          <p:spPr>
            <a:xfrm>
              <a:off x="104775" y="1459954"/>
              <a:ext cx="280988" cy="0"/>
            </a:xfrm>
            <a:prstGeom prst="line">
              <a:avLst/>
            </a:prstGeom>
            <a:ln w="28575"/>
          </p:spPr>
          <p:style>
            <a:lnRef idx="1">
              <a:schemeClr val="dk1"/>
            </a:lnRef>
            <a:fillRef idx="0">
              <a:schemeClr val="dk1"/>
            </a:fillRef>
            <a:effectRef idx="0">
              <a:schemeClr val="dk1"/>
            </a:effectRef>
            <a:fontRef idx="minor">
              <a:schemeClr val="tx1"/>
            </a:fontRef>
          </p:style>
        </p:cxnSp>
      </p:grpSp>
      <p:grpSp>
        <p:nvGrpSpPr>
          <p:cNvPr id="18" name="Group 17">
            <a:extLst>
              <a:ext uri="{FF2B5EF4-FFF2-40B4-BE49-F238E27FC236}">
                <a16:creationId xmlns:a16="http://schemas.microsoft.com/office/drawing/2014/main" id="{FA977418-A0DE-4532-AFD8-BD86ED870736}"/>
              </a:ext>
            </a:extLst>
          </p:cNvPr>
          <p:cNvGrpSpPr/>
          <p:nvPr/>
        </p:nvGrpSpPr>
        <p:grpSpPr>
          <a:xfrm>
            <a:off x="5306002" y="5043060"/>
            <a:ext cx="2796357" cy="1406040"/>
            <a:chOff x="-286" y="9525"/>
            <a:chExt cx="619411" cy="1406040"/>
          </a:xfrm>
        </p:grpSpPr>
        <p:sp>
          <p:nvSpPr>
            <p:cNvPr id="19" name="Text Box 257">
              <a:extLst>
                <a:ext uri="{FF2B5EF4-FFF2-40B4-BE49-F238E27FC236}">
                  <a16:creationId xmlns:a16="http://schemas.microsoft.com/office/drawing/2014/main" id="{E0DBF722-B4E3-4CF6-87E1-8B6CD5374938}"/>
                </a:ext>
              </a:extLst>
            </p:cNvPr>
            <p:cNvSpPr txBox="1"/>
            <p:nvPr/>
          </p:nvSpPr>
          <p:spPr>
            <a:xfrm>
              <a:off x="152400" y="9525"/>
              <a:ext cx="466725" cy="116205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just">
                <a:lnSpc>
                  <a:spcPct val="115000"/>
                </a:lnSpc>
                <a:spcBef>
                  <a:spcPts val="0"/>
                </a:spcBef>
                <a:spcAft>
                  <a:spcPts val="1000"/>
                </a:spcAft>
              </a:pPr>
              <a:r>
                <a:rPr lang="en-GB" sz="3500" b="1">
                  <a:solidFill>
                    <a:srgbClr val="0070C0"/>
                  </a:solidFill>
                  <a:effectLst/>
                  <a:latin typeface="+mj-lt"/>
                  <a:ea typeface="Arial" panose="020B0604020202020204" pitchFamily="34" charset="0"/>
                  <a:cs typeface="Arial" panose="020B0604020202020204" pitchFamily="34" charset="0"/>
                </a:rPr>
                <a:t>7 1 9</a:t>
              </a:r>
              <a:endParaRPr lang="en-US" sz="3500">
                <a:solidFill>
                  <a:srgbClr val="0070C0"/>
                </a:solidFill>
                <a:effectLst/>
                <a:latin typeface="+mj-lt"/>
                <a:ea typeface="Arial" panose="020B0604020202020204" pitchFamily="34" charset="0"/>
                <a:cs typeface="Arial" panose="020B0604020202020204" pitchFamily="34" charset="0"/>
              </a:endParaRPr>
            </a:p>
            <a:p>
              <a:pPr marL="0" marR="0" algn="just">
                <a:lnSpc>
                  <a:spcPct val="115000"/>
                </a:lnSpc>
                <a:spcBef>
                  <a:spcPts val="0"/>
                </a:spcBef>
                <a:spcAft>
                  <a:spcPts val="1000"/>
                </a:spcAft>
              </a:pPr>
              <a:r>
                <a:rPr lang="en-GB" sz="3500" b="1">
                  <a:solidFill>
                    <a:srgbClr val="0070C0"/>
                  </a:solidFill>
                  <a:effectLst/>
                  <a:latin typeface="+mj-lt"/>
                  <a:ea typeface="Arial" panose="020B0604020202020204" pitchFamily="34" charset="0"/>
                  <a:cs typeface="Arial" panose="020B0604020202020204" pitchFamily="34" charset="0"/>
                </a:rPr>
                <a:t>2 3 4 </a:t>
              </a:r>
              <a:endParaRPr lang="en-US" sz="3500">
                <a:solidFill>
                  <a:srgbClr val="0070C0"/>
                </a:solidFill>
                <a:effectLst/>
                <a:latin typeface="+mj-lt"/>
                <a:ea typeface="Arial" panose="020B0604020202020204" pitchFamily="34" charset="0"/>
                <a:cs typeface="Arial" panose="020B0604020202020204" pitchFamily="34" charset="0"/>
              </a:endParaRPr>
            </a:p>
            <a:p>
              <a:pPr marL="0" marR="0" algn="just">
                <a:lnSpc>
                  <a:spcPct val="115000"/>
                </a:lnSpc>
                <a:spcBef>
                  <a:spcPts val="0"/>
                </a:spcBef>
                <a:spcAft>
                  <a:spcPts val="1000"/>
                </a:spcAft>
              </a:pPr>
              <a:r>
                <a:rPr lang="en-GB" sz="3500" b="1">
                  <a:solidFill>
                    <a:srgbClr val="0070C0"/>
                  </a:solidFill>
                  <a:latin typeface="+mj-lt"/>
                  <a:ea typeface="Arial" panose="020B0604020202020204" pitchFamily="34" charset="0"/>
                  <a:cs typeface="Arial" panose="020B0604020202020204" pitchFamily="34" charset="0"/>
                </a:rPr>
                <a:t>      </a:t>
              </a:r>
              <a:r>
                <a:rPr lang="en-GB" sz="3500" b="1">
                  <a:solidFill>
                    <a:srgbClr val="0070C0"/>
                  </a:solidFill>
                  <a:effectLst/>
                  <a:latin typeface="+mj-lt"/>
                  <a:ea typeface="Arial" panose="020B0604020202020204" pitchFamily="34" charset="0"/>
                  <a:cs typeface="Arial" panose="020B0604020202020204" pitchFamily="34" charset="0"/>
                </a:rPr>
                <a:t>3 </a:t>
              </a:r>
              <a:endParaRPr lang="en-US" sz="3500">
                <a:solidFill>
                  <a:srgbClr val="0070C0"/>
                </a:solidFill>
                <a:effectLst/>
                <a:latin typeface="+mj-lt"/>
                <a:ea typeface="Arial" panose="020B0604020202020204" pitchFamily="34" charset="0"/>
                <a:cs typeface="Arial" panose="020B0604020202020204" pitchFamily="34" charset="0"/>
              </a:endParaRPr>
            </a:p>
          </p:txBody>
        </p:sp>
        <p:sp>
          <p:nvSpPr>
            <p:cNvPr id="20" name="Text Box 258">
              <a:extLst>
                <a:ext uri="{FF2B5EF4-FFF2-40B4-BE49-F238E27FC236}">
                  <a16:creationId xmlns:a16="http://schemas.microsoft.com/office/drawing/2014/main" id="{CA6B07F4-5B3F-45A0-B3EF-9E93ECFE564F}"/>
                </a:ext>
              </a:extLst>
            </p:cNvPr>
            <p:cNvSpPr txBox="1"/>
            <p:nvPr/>
          </p:nvSpPr>
          <p:spPr>
            <a:xfrm>
              <a:off x="-286" y="459818"/>
              <a:ext cx="266700" cy="34290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just">
                <a:lnSpc>
                  <a:spcPct val="115000"/>
                </a:lnSpc>
                <a:spcBef>
                  <a:spcPts val="0"/>
                </a:spcBef>
                <a:spcAft>
                  <a:spcPts val="1000"/>
                </a:spcAft>
              </a:pPr>
              <a:r>
                <a:rPr lang="en-GB" sz="3500" b="1">
                  <a:solidFill>
                    <a:srgbClr val="0070C0"/>
                  </a:solidFill>
                  <a:effectLst/>
                  <a:latin typeface="+mj-lt"/>
                  <a:ea typeface="Arial" panose="020B0604020202020204" pitchFamily="34" charset="0"/>
                  <a:cs typeface="Arial" panose="020B0604020202020204" pitchFamily="34" charset="0"/>
                </a:rPr>
                <a:t>+</a:t>
              </a:r>
              <a:endParaRPr lang="en-US" sz="3500">
                <a:solidFill>
                  <a:srgbClr val="0070C0"/>
                </a:solidFill>
                <a:effectLst/>
                <a:latin typeface="+mj-lt"/>
                <a:ea typeface="Arial" panose="020B0604020202020204" pitchFamily="34" charset="0"/>
                <a:cs typeface="Arial" panose="020B0604020202020204" pitchFamily="34" charset="0"/>
              </a:endParaRPr>
            </a:p>
          </p:txBody>
        </p:sp>
        <p:cxnSp>
          <p:nvCxnSpPr>
            <p:cNvPr id="21" name="Straight Connector 20">
              <a:extLst>
                <a:ext uri="{FF2B5EF4-FFF2-40B4-BE49-F238E27FC236}">
                  <a16:creationId xmlns:a16="http://schemas.microsoft.com/office/drawing/2014/main" id="{A00B57B0-B82C-4E86-AB08-05E5DEC2BB08}"/>
                </a:ext>
              </a:extLst>
            </p:cNvPr>
            <p:cNvCxnSpPr>
              <a:cxnSpLocks/>
            </p:cNvCxnSpPr>
            <p:nvPr/>
          </p:nvCxnSpPr>
          <p:spPr>
            <a:xfrm>
              <a:off x="125920" y="1415565"/>
              <a:ext cx="280988" cy="0"/>
            </a:xfrm>
            <a:prstGeom prst="line">
              <a:avLst/>
            </a:prstGeom>
            <a:ln w="28575"/>
          </p:spPr>
          <p:style>
            <a:lnRef idx="1">
              <a:schemeClr val="dk1"/>
            </a:lnRef>
            <a:fillRef idx="0">
              <a:schemeClr val="dk1"/>
            </a:fillRef>
            <a:effectRef idx="0">
              <a:schemeClr val="dk1"/>
            </a:effectRef>
            <a:fontRef idx="minor">
              <a:schemeClr val="tx1"/>
            </a:fontRef>
          </p:style>
        </p:cxnSp>
      </p:grpSp>
      <p:grpSp>
        <p:nvGrpSpPr>
          <p:cNvPr id="26" name="Group 25">
            <a:extLst>
              <a:ext uri="{FF2B5EF4-FFF2-40B4-BE49-F238E27FC236}">
                <a16:creationId xmlns:a16="http://schemas.microsoft.com/office/drawing/2014/main" id="{0FC25F3F-A585-4E91-9C3C-ECA518A7ACED}"/>
              </a:ext>
            </a:extLst>
          </p:cNvPr>
          <p:cNvGrpSpPr/>
          <p:nvPr/>
        </p:nvGrpSpPr>
        <p:grpSpPr>
          <a:xfrm>
            <a:off x="8809825" y="5154871"/>
            <a:ext cx="2796357" cy="1450429"/>
            <a:chOff x="-286" y="9525"/>
            <a:chExt cx="619411" cy="1450429"/>
          </a:xfrm>
        </p:grpSpPr>
        <p:sp>
          <p:nvSpPr>
            <p:cNvPr id="27" name="Text Box 257">
              <a:extLst>
                <a:ext uri="{FF2B5EF4-FFF2-40B4-BE49-F238E27FC236}">
                  <a16:creationId xmlns:a16="http://schemas.microsoft.com/office/drawing/2014/main" id="{334284AE-2ACC-4520-9183-6D4B5D51E606}"/>
                </a:ext>
              </a:extLst>
            </p:cNvPr>
            <p:cNvSpPr txBox="1"/>
            <p:nvPr/>
          </p:nvSpPr>
          <p:spPr>
            <a:xfrm>
              <a:off x="152400" y="9525"/>
              <a:ext cx="466725" cy="116205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just">
                <a:lnSpc>
                  <a:spcPct val="115000"/>
                </a:lnSpc>
                <a:spcBef>
                  <a:spcPts val="0"/>
                </a:spcBef>
                <a:spcAft>
                  <a:spcPts val="1000"/>
                </a:spcAft>
              </a:pPr>
              <a:r>
                <a:rPr lang="en-GB" sz="3500" b="1">
                  <a:solidFill>
                    <a:srgbClr val="0070C0"/>
                  </a:solidFill>
                  <a:effectLst/>
                  <a:latin typeface="+mj-lt"/>
                  <a:ea typeface="Arial" panose="020B0604020202020204" pitchFamily="34" charset="0"/>
                  <a:cs typeface="Arial" panose="020B0604020202020204" pitchFamily="34" charset="0"/>
                </a:rPr>
                <a:t>7 1 9</a:t>
              </a:r>
              <a:endParaRPr lang="en-US" sz="3500">
                <a:solidFill>
                  <a:srgbClr val="0070C0"/>
                </a:solidFill>
                <a:effectLst/>
                <a:latin typeface="+mj-lt"/>
                <a:ea typeface="Arial" panose="020B0604020202020204" pitchFamily="34" charset="0"/>
                <a:cs typeface="Arial" panose="020B0604020202020204" pitchFamily="34" charset="0"/>
              </a:endParaRPr>
            </a:p>
            <a:p>
              <a:pPr marL="0" marR="0" algn="just">
                <a:lnSpc>
                  <a:spcPct val="115000"/>
                </a:lnSpc>
                <a:spcBef>
                  <a:spcPts val="0"/>
                </a:spcBef>
                <a:spcAft>
                  <a:spcPts val="1000"/>
                </a:spcAft>
              </a:pPr>
              <a:r>
                <a:rPr lang="en-GB" sz="3500" b="1">
                  <a:solidFill>
                    <a:srgbClr val="0070C0"/>
                  </a:solidFill>
                  <a:effectLst/>
                  <a:latin typeface="+mj-lt"/>
                  <a:ea typeface="Arial" panose="020B0604020202020204" pitchFamily="34" charset="0"/>
                  <a:cs typeface="Arial" panose="020B0604020202020204" pitchFamily="34" charset="0"/>
                </a:rPr>
                <a:t>2 3 4 </a:t>
              </a:r>
              <a:endParaRPr lang="en-US" sz="3500">
                <a:solidFill>
                  <a:srgbClr val="0070C0"/>
                </a:solidFill>
                <a:effectLst/>
                <a:latin typeface="+mj-lt"/>
                <a:ea typeface="Arial" panose="020B0604020202020204" pitchFamily="34" charset="0"/>
                <a:cs typeface="Arial" panose="020B0604020202020204" pitchFamily="34" charset="0"/>
              </a:endParaRPr>
            </a:p>
            <a:p>
              <a:pPr marL="0" marR="0" algn="just">
                <a:lnSpc>
                  <a:spcPct val="115000"/>
                </a:lnSpc>
                <a:spcBef>
                  <a:spcPts val="0"/>
                </a:spcBef>
                <a:spcAft>
                  <a:spcPts val="1000"/>
                </a:spcAft>
              </a:pPr>
              <a:r>
                <a:rPr lang="en-GB" sz="3500" b="1">
                  <a:solidFill>
                    <a:srgbClr val="0070C0"/>
                  </a:solidFill>
                  <a:latin typeface="+mj-lt"/>
                  <a:ea typeface="Arial" panose="020B0604020202020204" pitchFamily="34" charset="0"/>
                  <a:cs typeface="Arial" panose="020B0604020202020204" pitchFamily="34" charset="0"/>
                </a:rPr>
                <a:t>   </a:t>
              </a:r>
              <a:r>
                <a:rPr lang="en-GB" sz="3500" b="1">
                  <a:solidFill>
                    <a:srgbClr val="0070C0"/>
                  </a:solidFill>
                  <a:effectLst/>
                  <a:latin typeface="+mj-lt"/>
                  <a:ea typeface="Arial" panose="020B0604020202020204" pitchFamily="34" charset="0"/>
                  <a:cs typeface="Arial" panose="020B0604020202020204" pitchFamily="34" charset="0"/>
                </a:rPr>
                <a:t>5 3</a:t>
              </a:r>
              <a:endParaRPr lang="en-US" sz="3500">
                <a:solidFill>
                  <a:srgbClr val="0070C0"/>
                </a:solidFill>
                <a:effectLst/>
                <a:latin typeface="+mj-lt"/>
                <a:ea typeface="Arial" panose="020B0604020202020204" pitchFamily="34" charset="0"/>
                <a:cs typeface="Arial" panose="020B0604020202020204" pitchFamily="34" charset="0"/>
              </a:endParaRPr>
            </a:p>
          </p:txBody>
        </p:sp>
        <p:sp>
          <p:nvSpPr>
            <p:cNvPr id="28" name="Text Box 258">
              <a:extLst>
                <a:ext uri="{FF2B5EF4-FFF2-40B4-BE49-F238E27FC236}">
                  <a16:creationId xmlns:a16="http://schemas.microsoft.com/office/drawing/2014/main" id="{96CD08D4-500A-42DF-8919-DCA94A10A91B}"/>
                </a:ext>
              </a:extLst>
            </p:cNvPr>
            <p:cNvSpPr txBox="1"/>
            <p:nvPr/>
          </p:nvSpPr>
          <p:spPr>
            <a:xfrm>
              <a:off x="-286" y="459818"/>
              <a:ext cx="266700" cy="34290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just">
                <a:lnSpc>
                  <a:spcPct val="115000"/>
                </a:lnSpc>
                <a:spcBef>
                  <a:spcPts val="0"/>
                </a:spcBef>
                <a:spcAft>
                  <a:spcPts val="1000"/>
                </a:spcAft>
              </a:pPr>
              <a:r>
                <a:rPr lang="en-GB" sz="3500" b="1">
                  <a:solidFill>
                    <a:srgbClr val="0070C0"/>
                  </a:solidFill>
                  <a:effectLst/>
                  <a:latin typeface="+mj-lt"/>
                  <a:ea typeface="Arial" panose="020B0604020202020204" pitchFamily="34" charset="0"/>
                  <a:cs typeface="Arial" panose="020B0604020202020204" pitchFamily="34" charset="0"/>
                </a:rPr>
                <a:t>+</a:t>
              </a:r>
              <a:endParaRPr lang="en-US" sz="3500">
                <a:solidFill>
                  <a:srgbClr val="0070C0"/>
                </a:solidFill>
                <a:effectLst/>
                <a:latin typeface="+mj-lt"/>
                <a:ea typeface="Arial" panose="020B0604020202020204" pitchFamily="34" charset="0"/>
                <a:cs typeface="Arial" panose="020B0604020202020204" pitchFamily="34" charset="0"/>
              </a:endParaRPr>
            </a:p>
          </p:txBody>
        </p:sp>
        <p:cxnSp>
          <p:nvCxnSpPr>
            <p:cNvPr id="29" name="Straight Connector 28">
              <a:extLst>
                <a:ext uri="{FF2B5EF4-FFF2-40B4-BE49-F238E27FC236}">
                  <a16:creationId xmlns:a16="http://schemas.microsoft.com/office/drawing/2014/main" id="{AACFC075-DA30-42EE-814C-27D580FF7EB6}"/>
                </a:ext>
              </a:extLst>
            </p:cNvPr>
            <p:cNvCxnSpPr>
              <a:cxnSpLocks/>
            </p:cNvCxnSpPr>
            <p:nvPr/>
          </p:nvCxnSpPr>
          <p:spPr>
            <a:xfrm>
              <a:off x="104775" y="1459954"/>
              <a:ext cx="280988" cy="0"/>
            </a:xfrm>
            <a:prstGeom prst="line">
              <a:avLst/>
            </a:prstGeom>
            <a:ln w="28575"/>
          </p:spPr>
          <p:style>
            <a:lnRef idx="1">
              <a:schemeClr val="dk1"/>
            </a:lnRef>
            <a:fillRef idx="0">
              <a:schemeClr val="dk1"/>
            </a:fillRef>
            <a:effectRef idx="0">
              <a:schemeClr val="dk1"/>
            </a:effectRef>
            <a:fontRef idx="minor">
              <a:schemeClr val="tx1"/>
            </a:fontRef>
          </p:style>
        </p:cxnSp>
      </p:grpSp>
      <p:grpSp>
        <p:nvGrpSpPr>
          <p:cNvPr id="31" name="Group 30">
            <a:extLst>
              <a:ext uri="{FF2B5EF4-FFF2-40B4-BE49-F238E27FC236}">
                <a16:creationId xmlns:a16="http://schemas.microsoft.com/office/drawing/2014/main" id="{7DC67895-3A04-44BA-854F-BA62659FEB8B}"/>
              </a:ext>
            </a:extLst>
          </p:cNvPr>
          <p:cNvGrpSpPr/>
          <p:nvPr/>
        </p:nvGrpSpPr>
        <p:grpSpPr>
          <a:xfrm>
            <a:off x="13010381" y="5154871"/>
            <a:ext cx="2796357" cy="1450429"/>
            <a:chOff x="-286" y="9525"/>
            <a:chExt cx="619411" cy="1450429"/>
          </a:xfrm>
        </p:grpSpPr>
        <p:sp>
          <p:nvSpPr>
            <p:cNvPr id="32" name="Text Box 257">
              <a:extLst>
                <a:ext uri="{FF2B5EF4-FFF2-40B4-BE49-F238E27FC236}">
                  <a16:creationId xmlns:a16="http://schemas.microsoft.com/office/drawing/2014/main" id="{9853D1FB-BD3B-47A8-B524-4F49E13027C9}"/>
                </a:ext>
              </a:extLst>
            </p:cNvPr>
            <p:cNvSpPr txBox="1"/>
            <p:nvPr/>
          </p:nvSpPr>
          <p:spPr>
            <a:xfrm>
              <a:off x="152400" y="9525"/>
              <a:ext cx="466725" cy="116205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just">
                <a:lnSpc>
                  <a:spcPct val="115000"/>
                </a:lnSpc>
                <a:spcBef>
                  <a:spcPts val="0"/>
                </a:spcBef>
                <a:spcAft>
                  <a:spcPts val="1000"/>
                </a:spcAft>
              </a:pPr>
              <a:r>
                <a:rPr lang="en-GB" sz="3500" b="1">
                  <a:solidFill>
                    <a:srgbClr val="0070C0"/>
                  </a:solidFill>
                  <a:effectLst/>
                  <a:latin typeface="+mj-lt"/>
                  <a:ea typeface="Arial" panose="020B0604020202020204" pitchFamily="34" charset="0"/>
                  <a:cs typeface="Arial" panose="020B0604020202020204" pitchFamily="34" charset="0"/>
                </a:rPr>
                <a:t>7 1 9</a:t>
              </a:r>
              <a:endParaRPr lang="en-US" sz="3500">
                <a:solidFill>
                  <a:srgbClr val="0070C0"/>
                </a:solidFill>
                <a:effectLst/>
                <a:latin typeface="+mj-lt"/>
                <a:ea typeface="Arial" panose="020B0604020202020204" pitchFamily="34" charset="0"/>
                <a:cs typeface="Arial" panose="020B0604020202020204" pitchFamily="34" charset="0"/>
              </a:endParaRPr>
            </a:p>
            <a:p>
              <a:pPr marL="0" marR="0" algn="just">
                <a:lnSpc>
                  <a:spcPct val="115000"/>
                </a:lnSpc>
                <a:spcBef>
                  <a:spcPts val="0"/>
                </a:spcBef>
                <a:spcAft>
                  <a:spcPts val="1000"/>
                </a:spcAft>
              </a:pPr>
              <a:r>
                <a:rPr lang="en-GB" sz="3500" b="1">
                  <a:solidFill>
                    <a:srgbClr val="0070C0"/>
                  </a:solidFill>
                  <a:effectLst/>
                  <a:latin typeface="+mj-lt"/>
                  <a:ea typeface="Arial" panose="020B0604020202020204" pitchFamily="34" charset="0"/>
                  <a:cs typeface="Arial" panose="020B0604020202020204" pitchFamily="34" charset="0"/>
                </a:rPr>
                <a:t>2 3 4  </a:t>
              </a:r>
              <a:endParaRPr lang="en-US" sz="3500">
                <a:solidFill>
                  <a:srgbClr val="0070C0"/>
                </a:solidFill>
                <a:effectLst/>
                <a:latin typeface="+mj-lt"/>
                <a:ea typeface="Arial" panose="020B0604020202020204" pitchFamily="34" charset="0"/>
                <a:cs typeface="Arial" panose="020B0604020202020204" pitchFamily="34" charset="0"/>
              </a:endParaRPr>
            </a:p>
            <a:p>
              <a:pPr marL="0" marR="0" algn="just">
                <a:lnSpc>
                  <a:spcPct val="115000"/>
                </a:lnSpc>
                <a:spcBef>
                  <a:spcPts val="0"/>
                </a:spcBef>
                <a:spcAft>
                  <a:spcPts val="1000"/>
                </a:spcAft>
              </a:pPr>
              <a:r>
                <a:rPr lang="en-GB" sz="3500" b="1">
                  <a:solidFill>
                    <a:srgbClr val="0070C0"/>
                  </a:solidFill>
                  <a:latin typeface="+mj-lt"/>
                  <a:ea typeface="Arial" panose="020B0604020202020204" pitchFamily="34" charset="0"/>
                  <a:cs typeface="Arial" panose="020B0604020202020204" pitchFamily="34" charset="0"/>
                </a:rPr>
                <a:t>9 </a:t>
              </a:r>
              <a:r>
                <a:rPr lang="en-GB" sz="3500" b="1">
                  <a:solidFill>
                    <a:srgbClr val="0070C0"/>
                  </a:solidFill>
                  <a:effectLst/>
                  <a:latin typeface="+mj-lt"/>
                  <a:ea typeface="Arial" panose="020B0604020202020204" pitchFamily="34" charset="0"/>
                  <a:cs typeface="Arial" panose="020B0604020202020204" pitchFamily="34" charset="0"/>
                </a:rPr>
                <a:t>5 3</a:t>
              </a:r>
              <a:endParaRPr lang="en-US" sz="3500">
                <a:solidFill>
                  <a:srgbClr val="0070C0"/>
                </a:solidFill>
                <a:effectLst/>
                <a:latin typeface="+mj-lt"/>
                <a:ea typeface="Arial" panose="020B0604020202020204" pitchFamily="34" charset="0"/>
                <a:cs typeface="Arial" panose="020B0604020202020204" pitchFamily="34" charset="0"/>
              </a:endParaRPr>
            </a:p>
          </p:txBody>
        </p:sp>
        <p:sp>
          <p:nvSpPr>
            <p:cNvPr id="33" name="Text Box 258">
              <a:extLst>
                <a:ext uri="{FF2B5EF4-FFF2-40B4-BE49-F238E27FC236}">
                  <a16:creationId xmlns:a16="http://schemas.microsoft.com/office/drawing/2014/main" id="{59014E7C-24A8-4495-B575-A54A96F02692}"/>
                </a:ext>
              </a:extLst>
            </p:cNvPr>
            <p:cNvSpPr txBox="1"/>
            <p:nvPr/>
          </p:nvSpPr>
          <p:spPr>
            <a:xfrm>
              <a:off x="-286" y="459818"/>
              <a:ext cx="266700" cy="34290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just">
                <a:lnSpc>
                  <a:spcPct val="115000"/>
                </a:lnSpc>
                <a:spcBef>
                  <a:spcPts val="0"/>
                </a:spcBef>
                <a:spcAft>
                  <a:spcPts val="1000"/>
                </a:spcAft>
              </a:pPr>
              <a:r>
                <a:rPr lang="en-GB" sz="3500" b="1">
                  <a:solidFill>
                    <a:srgbClr val="0070C0"/>
                  </a:solidFill>
                  <a:effectLst/>
                  <a:latin typeface="+mj-lt"/>
                  <a:ea typeface="Arial" panose="020B0604020202020204" pitchFamily="34" charset="0"/>
                  <a:cs typeface="Arial" panose="020B0604020202020204" pitchFamily="34" charset="0"/>
                </a:rPr>
                <a:t>+</a:t>
              </a:r>
              <a:endParaRPr lang="en-US" sz="3500">
                <a:solidFill>
                  <a:srgbClr val="0070C0"/>
                </a:solidFill>
                <a:effectLst/>
                <a:latin typeface="+mj-lt"/>
                <a:ea typeface="Arial" panose="020B0604020202020204" pitchFamily="34" charset="0"/>
                <a:cs typeface="Arial" panose="020B0604020202020204" pitchFamily="34" charset="0"/>
              </a:endParaRPr>
            </a:p>
          </p:txBody>
        </p:sp>
        <p:cxnSp>
          <p:nvCxnSpPr>
            <p:cNvPr id="34" name="Straight Connector 33">
              <a:extLst>
                <a:ext uri="{FF2B5EF4-FFF2-40B4-BE49-F238E27FC236}">
                  <a16:creationId xmlns:a16="http://schemas.microsoft.com/office/drawing/2014/main" id="{1809AF6C-17CC-47D3-B001-33FBBF45CA61}"/>
                </a:ext>
              </a:extLst>
            </p:cNvPr>
            <p:cNvCxnSpPr>
              <a:cxnSpLocks/>
            </p:cNvCxnSpPr>
            <p:nvPr/>
          </p:nvCxnSpPr>
          <p:spPr>
            <a:xfrm>
              <a:off x="104775" y="1459954"/>
              <a:ext cx="280988" cy="0"/>
            </a:xfrm>
            <a:prstGeom prst="line">
              <a:avLst/>
            </a:prstGeom>
            <a:ln w="28575"/>
          </p:spPr>
          <p:style>
            <a:lnRef idx="1">
              <a:schemeClr val="dk1"/>
            </a:lnRef>
            <a:fillRef idx="0">
              <a:schemeClr val="dk1"/>
            </a:fillRef>
            <a:effectRef idx="0">
              <a:schemeClr val="dk1"/>
            </a:effectRef>
            <a:fontRef idx="minor">
              <a:schemeClr val="tx1"/>
            </a:fontRef>
          </p:style>
        </p:cxnSp>
      </p:grpSp>
      <p:sp>
        <p:nvSpPr>
          <p:cNvPr id="22" name="Rectangle: Rounded Corners 21">
            <a:extLst>
              <a:ext uri="{FF2B5EF4-FFF2-40B4-BE49-F238E27FC236}">
                <a16:creationId xmlns:a16="http://schemas.microsoft.com/office/drawing/2014/main" id="{51F8A6D0-9B8B-4952-A946-C6A2CD25F91C}"/>
              </a:ext>
            </a:extLst>
          </p:cNvPr>
          <p:cNvSpPr/>
          <p:nvPr/>
        </p:nvSpPr>
        <p:spPr>
          <a:xfrm>
            <a:off x="2716223" y="7707352"/>
            <a:ext cx="1978248" cy="702940"/>
          </a:xfrm>
          <a:prstGeom prst="roundRect">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12AA0C3D-D64A-4A2F-8245-F70DF8CF12B2}"/>
              </a:ext>
            </a:extLst>
          </p:cNvPr>
          <p:cNvSpPr txBox="1"/>
          <p:nvPr/>
        </p:nvSpPr>
        <p:spPr>
          <a:xfrm>
            <a:off x="2872628" y="7707352"/>
            <a:ext cx="2232248" cy="630942"/>
          </a:xfrm>
          <a:prstGeom prst="rect">
            <a:avLst/>
          </a:prstGeom>
          <a:noFill/>
        </p:spPr>
        <p:txBody>
          <a:bodyPr wrap="square" rtlCol="0">
            <a:spAutoFit/>
          </a:bodyPr>
          <a:lstStyle/>
          <a:p>
            <a:r>
              <a:rPr lang="en-US" sz="3500">
                <a:solidFill>
                  <a:srgbClr val="3399FF"/>
                </a:solidFill>
              </a:rPr>
              <a:t>Đặt tính</a:t>
            </a:r>
          </a:p>
        </p:txBody>
      </p:sp>
      <p:sp>
        <p:nvSpPr>
          <p:cNvPr id="23" name="Rectangle: Rounded Corners 22">
            <a:extLst>
              <a:ext uri="{FF2B5EF4-FFF2-40B4-BE49-F238E27FC236}">
                <a16:creationId xmlns:a16="http://schemas.microsoft.com/office/drawing/2014/main" id="{DD222B49-A9BE-4F48-B042-FD09F4903445}"/>
              </a:ext>
            </a:extLst>
          </p:cNvPr>
          <p:cNvSpPr/>
          <p:nvPr/>
        </p:nvSpPr>
        <p:spPr>
          <a:xfrm>
            <a:off x="4846099" y="7271614"/>
            <a:ext cx="3236392" cy="1487437"/>
          </a:xfrm>
          <a:prstGeom prst="roundRect">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Box 39">
            <a:extLst>
              <a:ext uri="{FF2B5EF4-FFF2-40B4-BE49-F238E27FC236}">
                <a16:creationId xmlns:a16="http://schemas.microsoft.com/office/drawing/2014/main" id="{04215DE5-9A62-4782-91A8-518D3380DD43}"/>
              </a:ext>
            </a:extLst>
          </p:cNvPr>
          <p:cNvSpPr txBox="1"/>
          <p:nvPr/>
        </p:nvSpPr>
        <p:spPr>
          <a:xfrm>
            <a:off x="4846099" y="7112067"/>
            <a:ext cx="3610496" cy="1608325"/>
          </a:xfrm>
          <a:prstGeom prst="rect">
            <a:avLst/>
          </a:prstGeom>
          <a:noFill/>
        </p:spPr>
        <p:txBody>
          <a:bodyPr wrap="square" rtlCol="0">
            <a:spAutoFit/>
          </a:bodyPr>
          <a:lstStyle/>
          <a:p>
            <a:pPr>
              <a:lnSpc>
                <a:spcPct val="150000"/>
              </a:lnSpc>
            </a:pPr>
            <a:r>
              <a:rPr lang="en-US" sz="3500">
                <a:solidFill>
                  <a:srgbClr val="3399FF"/>
                </a:solidFill>
              </a:rPr>
              <a:t>9 cộng 4 bằng 13, viết 3 nhớ 1</a:t>
            </a:r>
          </a:p>
        </p:txBody>
      </p:sp>
      <p:sp>
        <p:nvSpPr>
          <p:cNvPr id="24" name="Rectangle: Rounded Corners 23">
            <a:extLst>
              <a:ext uri="{FF2B5EF4-FFF2-40B4-BE49-F238E27FC236}">
                <a16:creationId xmlns:a16="http://schemas.microsoft.com/office/drawing/2014/main" id="{C0A02CC9-BD9E-46A0-B564-4B153EC48181}"/>
              </a:ext>
            </a:extLst>
          </p:cNvPr>
          <p:cNvSpPr/>
          <p:nvPr/>
        </p:nvSpPr>
        <p:spPr>
          <a:xfrm>
            <a:off x="8389144" y="7393851"/>
            <a:ext cx="4122948" cy="1423084"/>
          </a:xfrm>
          <a:prstGeom prst="roundRect">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Box 41">
            <a:extLst>
              <a:ext uri="{FF2B5EF4-FFF2-40B4-BE49-F238E27FC236}">
                <a16:creationId xmlns:a16="http://schemas.microsoft.com/office/drawing/2014/main" id="{FB984306-A0B9-4F64-8139-74C7626F80D9}"/>
              </a:ext>
            </a:extLst>
          </p:cNvPr>
          <p:cNvSpPr txBox="1"/>
          <p:nvPr/>
        </p:nvSpPr>
        <p:spPr>
          <a:xfrm>
            <a:off x="8190847" y="7211590"/>
            <a:ext cx="4519542" cy="1608325"/>
          </a:xfrm>
          <a:prstGeom prst="rect">
            <a:avLst/>
          </a:prstGeom>
          <a:noFill/>
        </p:spPr>
        <p:txBody>
          <a:bodyPr wrap="square" rtlCol="0">
            <a:spAutoFit/>
          </a:bodyPr>
          <a:lstStyle/>
          <a:p>
            <a:pPr algn="ctr">
              <a:lnSpc>
                <a:spcPct val="150000"/>
              </a:lnSpc>
            </a:pPr>
            <a:r>
              <a:rPr lang="en-US" sz="3500">
                <a:solidFill>
                  <a:srgbClr val="3399FF"/>
                </a:solidFill>
              </a:rPr>
              <a:t>1 cộng 3 bằng 4, thêm 1 bằng 5, viết 5</a:t>
            </a:r>
          </a:p>
        </p:txBody>
      </p:sp>
      <p:sp>
        <p:nvSpPr>
          <p:cNvPr id="36" name="Rectangle: Rounded Corners 35">
            <a:extLst>
              <a:ext uri="{FF2B5EF4-FFF2-40B4-BE49-F238E27FC236}">
                <a16:creationId xmlns:a16="http://schemas.microsoft.com/office/drawing/2014/main" id="{DF65C554-5E9D-48B2-BFB3-2D89005747CA}"/>
              </a:ext>
            </a:extLst>
          </p:cNvPr>
          <p:cNvSpPr/>
          <p:nvPr/>
        </p:nvSpPr>
        <p:spPr>
          <a:xfrm>
            <a:off x="12742542" y="7467510"/>
            <a:ext cx="2757543" cy="1349419"/>
          </a:xfrm>
          <a:prstGeom prst="round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extBox 43">
            <a:extLst>
              <a:ext uri="{FF2B5EF4-FFF2-40B4-BE49-F238E27FC236}">
                <a16:creationId xmlns:a16="http://schemas.microsoft.com/office/drawing/2014/main" id="{F8125914-48D5-46FC-BC64-1B8558F7A241}"/>
              </a:ext>
            </a:extLst>
          </p:cNvPr>
          <p:cNvSpPr txBox="1"/>
          <p:nvPr/>
        </p:nvSpPr>
        <p:spPr>
          <a:xfrm>
            <a:off x="12633002" y="7241288"/>
            <a:ext cx="2976621" cy="1608325"/>
          </a:xfrm>
          <a:prstGeom prst="rect">
            <a:avLst/>
          </a:prstGeom>
          <a:noFill/>
        </p:spPr>
        <p:txBody>
          <a:bodyPr wrap="square" rtlCol="0">
            <a:spAutoFit/>
          </a:bodyPr>
          <a:lstStyle/>
          <a:p>
            <a:pPr algn="ctr">
              <a:lnSpc>
                <a:spcPct val="150000"/>
              </a:lnSpc>
            </a:pPr>
            <a:r>
              <a:rPr lang="en-US" sz="3500">
                <a:solidFill>
                  <a:srgbClr val="3399FF"/>
                </a:solidFill>
              </a:rPr>
              <a:t>7 cộng 2 bằng 9, viết 9</a:t>
            </a:r>
          </a:p>
        </p:txBody>
      </p:sp>
      <p:sp>
        <p:nvSpPr>
          <p:cNvPr id="38" name="Arrow: Right 37">
            <a:extLst>
              <a:ext uri="{FF2B5EF4-FFF2-40B4-BE49-F238E27FC236}">
                <a16:creationId xmlns:a16="http://schemas.microsoft.com/office/drawing/2014/main" id="{0C4B638B-30E4-4D5C-BF86-7CA5E93C366B}"/>
              </a:ext>
            </a:extLst>
          </p:cNvPr>
          <p:cNvSpPr/>
          <p:nvPr/>
        </p:nvSpPr>
        <p:spPr>
          <a:xfrm>
            <a:off x="4492245" y="5682201"/>
            <a:ext cx="615267" cy="607352"/>
          </a:xfrm>
          <a:prstGeom prst="rightArrow">
            <a:avLst/>
          </a:prstGeom>
          <a:solidFill>
            <a:srgbClr val="FF0066"/>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Arrow: Right 45">
            <a:extLst>
              <a:ext uri="{FF2B5EF4-FFF2-40B4-BE49-F238E27FC236}">
                <a16:creationId xmlns:a16="http://schemas.microsoft.com/office/drawing/2014/main" id="{BA708455-1A86-4DF0-AF88-B30F3F9B607B}"/>
              </a:ext>
            </a:extLst>
          </p:cNvPr>
          <p:cNvSpPr/>
          <p:nvPr/>
        </p:nvSpPr>
        <p:spPr>
          <a:xfrm>
            <a:off x="7739673" y="5834784"/>
            <a:ext cx="615267" cy="607352"/>
          </a:xfrm>
          <a:prstGeom prst="rightArrow">
            <a:avLst/>
          </a:prstGeom>
          <a:solidFill>
            <a:srgbClr val="FF0066"/>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Arrow: Right 46">
            <a:extLst>
              <a:ext uri="{FF2B5EF4-FFF2-40B4-BE49-F238E27FC236}">
                <a16:creationId xmlns:a16="http://schemas.microsoft.com/office/drawing/2014/main" id="{5988A935-2865-428A-82BC-D3877690C234}"/>
              </a:ext>
            </a:extLst>
          </p:cNvPr>
          <p:cNvSpPr/>
          <p:nvPr/>
        </p:nvSpPr>
        <p:spPr>
          <a:xfrm>
            <a:off x="11693014" y="5963985"/>
            <a:ext cx="615267" cy="607352"/>
          </a:xfrm>
          <a:prstGeom prst="rightArrow">
            <a:avLst/>
          </a:prstGeom>
          <a:solidFill>
            <a:srgbClr val="FF0066"/>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1AAE6BEB-1A16-4B49-B57A-DF20B132C711}"/>
              </a:ext>
            </a:extLst>
          </p:cNvPr>
          <p:cNvSpPr/>
          <p:nvPr/>
        </p:nvSpPr>
        <p:spPr>
          <a:xfrm>
            <a:off x="6708520" y="5105899"/>
            <a:ext cx="393892" cy="1921725"/>
          </a:xfrm>
          <a:prstGeom prst="rect">
            <a:avLst/>
          </a:prstGeom>
          <a:noFill/>
          <a:ln w="190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4DC6608F-0FC9-47A0-B0E4-F25BF18B5869}"/>
              </a:ext>
            </a:extLst>
          </p:cNvPr>
          <p:cNvSpPr/>
          <p:nvPr/>
        </p:nvSpPr>
        <p:spPr>
          <a:xfrm>
            <a:off x="9859278" y="5257407"/>
            <a:ext cx="393892" cy="1921725"/>
          </a:xfrm>
          <a:prstGeom prst="rect">
            <a:avLst/>
          </a:prstGeom>
          <a:noFill/>
          <a:ln w="190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id="{71AD449C-D5D3-4505-A32F-FD93B673FA86}"/>
              </a:ext>
            </a:extLst>
          </p:cNvPr>
          <p:cNvSpPr/>
          <p:nvPr/>
        </p:nvSpPr>
        <p:spPr>
          <a:xfrm>
            <a:off x="13721000" y="5257407"/>
            <a:ext cx="393892" cy="1921725"/>
          </a:xfrm>
          <a:prstGeom prst="rect">
            <a:avLst/>
          </a:prstGeom>
          <a:noFill/>
          <a:ln w="190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4" name="Picture 53">
            <a:extLst>
              <a:ext uri="{FF2B5EF4-FFF2-40B4-BE49-F238E27FC236}">
                <a16:creationId xmlns:a16="http://schemas.microsoft.com/office/drawing/2014/main" id="{C6807F38-60B5-464A-99C1-B07491575709}"/>
              </a:ext>
            </a:extLst>
          </p:cNvPr>
          <p:cNvPicPr>
            <a:picLocks noChangeAspect="1"/>
          </p:cNvPicPr>
          <p:nvPr/>
        </p:nvPicPr>
        <p:blipFill>
          <a:blip r:embed="rId5"/>
          <a:stretch>
            <a:fillRect/>
          </a:stretch>
        </p:blipFill>
        <p:spPr>
          <a:xfrm>
            <a:off x="2556496" y="7262537"/>
            <a:ext cx="13037745" cy="1664332"/>
          </a:xfrm>
          <a:prstGeom prst="rect">
            <a:avLst/>
          </a:prstGeom>
        </p:spPr>
      </p:pic>
      <p:sp>
        <p:nvSpPr>
          <p:cNvPr id="56" name="TextBox 55">
            <a:extLst>
              <a:ext uri="{FF2B5EF4-FFF2-40B4-BE49-F238E27FC236}">
                <a16:creationId xmlns:a16="http://schemas.microsoft.com/office/drawing/2014/main" id="{DB932409-B40C-4058-AF32-C06EC6286693}"/>
              </a:ext>
            </a:extLst>
          </p:cNvPr>
          <p:cNvSpPr txBox="1"/>
          <p:nvPr/>
        </p:nvSpPr>
        <p:spPr>
          <a:xfrm>
            <a:off x="7111107" y="7873536"/>
            <a:ext cx="4795395" cy="630942"/>
          </a:xfrm>
          <a:prstGeom prst="rect">
            <a:avLst/>
          </a:prstGeom>
          <a:noFill/>
        </p:spPr>
        <p:txBody>
          <a:bodyPr wrap="square">
            <a:spAutoFit/>
          </a:bodyPr>
          <a:lstStyle/>
          <a:p>
            <a:r>
              <a:rPr lang="nl-NL" sz="3500" b="1">
                <a:solidFill>
                  <a:srgbClr val="00B050"/>
                </a:solidFill>
                <a:effectLst/>
                <a:latin typeface="Arial" panose="020B0604020202020204" pitchFamily="34" charset="0"/>
                <a:ea typeface="Arial" panose="020B0604020202020204" pitchFamily="34" charset="0"/>
                <a:cs typeface="Times New Roman" panose="02020603050405020304" pitchFamily="18" charset="0"/>
              </a:rPr>
              <a:t>Vậy: 719 + 234 = 953 </a:t>
            </a:r>
            <a:endParaRPr lang="en-US" sz="3500" b="1">
              <a:solidFill>
                <a:srgbClr val="00B050"/>
              </a:solidFill>
            </a:endParaRPr>
          </a:p>
        </p:txBody>
      </p:sp>
      <p:sp>
        <p:nvSpPr>
          <p:cNvPr id="52" name="Rectangle 51">
            <a:extLst>
              <a:ext uri="{FF2B5EF4-FFF2-40B4-BE49-F238E27FC236}">
                <a16:creationId xmlns:a16="http://schemas.microsoft.com/office/drawing/2014/main" id="{A2C3ADA8-CAFF-4DD3-8EAE-CB19ED5B52B3}"/>
              </a:ext>
            </a:extLst>
          </p:cNvPr>
          <p:cNvSpPr/>
          <p:nvPr/>
        </p:nvSpPr>
        <p:spPr>
          <a:xfrm>
            <a:off x="6708520" y="7629425"/>
            <a:ext cx="5248520" cy="1112216"/>
          </a:xfrm>
          <a:prstGeom prst="rect">
            <a:avLst/>
          </a:prstGeom>
          <a:noFill/>
          <a:ln w="28575">
            <a:solidFill>
              <a:srgbClr val="FF0066"/>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8" name="Picture 4" descr="Kaz_Creations Cute Cartoon Love Bees Bee Wasp, kaz_creations , cute ,  cartoon , love , bees , bee , wasp - PicMix">
            <a:extLst>
              <a:ext uri="{FF2B5EF4-FFF2-40B4-BE49-F238E27FC236}">
                <a16:creationId xmlns:a16="http://schemas.microsoft.com/office/drawing/2014/main" id="{156264CD-5BBC-4EBF-B02B-6B1AED3283A5}"/>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3855345" y="6748032"/>
            <a:ext cx="2499062" cy="236428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advClick="0">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093"/>
                                        </p:tgtEl>
                                        <p:attrNameLst>
                                          <p:attrName>style.visibility</p:attrName>
                                        </p:attrNameLst>
                                      </p:cBhvr>
                                      <p:to>
                                        <p:strVal val="visible"/>
                                      </p:to>
                                    </p:set>
                                    <p:anim calcmode="lin" valueType="num">
                                      <p:cBhvr>
                                        <p:cTn id="7" dur="500" fill="hold"/>
                                        <p:tgtEl>
                                          <p:spTgt spid="3093"/>
                                        </p:tgtEl>
                                        <p:attrNameLst>
                                          <p:attrName>ppt_w</p:attrName>
                                        </p:attrNameLst>
                                      </p:cBhvr>
                                      <p:tavLst>
                                        <p:tav tm="0">
                                          <p:val>
                                            <p:fltVal val="0"/>
                                          </p:val>
                                        </p:tav>
                                        <p:tav tm="100000">
                                          <p:val>
                                            <p:strVal val="#ppt_w"/>
                                          </p:val>
                                        </p:tav>
                                      </p:tavLst>
                                    </p:anim>
                                    <p:anim calcmode="lin" valueType="num">
                                      <p:cBhvr>
                                        <p:cTn id="8" dur="500" fill="hold"/>
                                        <p:tgtEl>
                                          <p:spTgt spid="3093"/>
                                        </p:tgtEl>
                                        <p:attrNameLst>
                                          <p:attrName>ppt_h</p:attrName>
                                        </p:attrNameLst>
                                      </p:cBhvr>
                                      <p:tavLst>
                                        <p:tav tm="0">
                                          <p:val>
                                            <p:fltVal val="0"/>
                                          </p:val>
                                        </p:tav>
                                        <p:tav tm="100000">
                                          <p:val>
                                            <p:strVal val="#ppt_h"/>
                                          </p:val>
                                        </p:tav>
                                      </p:tavLst>
                                    </p:anim>
                                    <p:animEffect transition="in" filter="fade">
                                      <p:cBhvr>
                                        <p:cTn id="9" dur="500"/>
                                        <p:tgtEl>
                                          <p:spTgt spid="3093"/>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ppt_x"/>
                                          </p:val>
                                        </p:tav>
                                        <p:tav tm="100000">
                                          <p:val>
                                            <p:strVal val="#ppt_x"/>
                                          </p:val>
                                        </p:tav>
                                      </p:tavLst>
                                    </p:anim>
                                    <p:anim calcmode="lin" valueType="num">
                                      <p:cBhvr additive="base">
                                        <p:cTn id="2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barn(inVertical)">
                                      <p:cBhvr>
                                        <p:cTn id="25" dur="500"/>
                                        <p:tgtEl>
                                          <p:spTgt spid="4"/>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13"/>
                                        </p:tgtEl>
                                        <p:attrNameLst>
                                          <p:attrName>style.visibility</p:attrName>
                                        </p:attrNameLst>
                                      </p:cBhvr>
                                      <p:to>
                                        <p:strVal val="visible"/>
                                      </p:to>
                                    </p:set>
                                    <p:anim calcmode="lin" valueType="num">
                                      <p:cBhvr additive="base">
                                        <p:cTn id="30" dur="500" fill="hold"/>
                                        <p:tgtEl>
                                          <p:spTgt spid="13"/>
                                        </p:tgtEl>
                                        <p:attrNameLst>
                                          <p:attrName>ppt_x</p:attrName>
                                        </p:attrNameLst>
                                      </p:cBhvr>
                                      <p:tavLst>
                                        <p:tav tm="0">
                                          <p:val>
                                            <p:strVal val="#ppt_x"/>
                                          </p:val>
                                        </p:tav>
                                        <p:tav tm="100000">
                                          <p:val>
                                            <p:strVal val="#ppt_x"/>
                                          </p:val>
                                        </p:tav>
                                      </p:tavLst>
                                    </p:anim>
                                    <p:anim calcmode="lin" valueType="num">
                                      <p:cBhvr additive="base">
                                        <p:cTn id="31"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37"/>
                                        </p:tgtEl>
                                        <p:attrNameLst>
                                          <p:attrName>style.visibility</p:attrName>
                                        </p:attrNameLst>
                                      </p:cBhvr>
                                      <p:to>
                                        <p:strVal val="visible"/>
                                      </p:to>
                                    </p:set>
                                    <p:animEffect transition="in" filter="barn(inVertical)">
                                      <p:cBhvr>
                                        <p:cTn id="36" dur="500"/>
                                        <p:tgtEl>
                                          <p:spTgt spid="37"/>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22"/>
                                        </p:tgtEl>
                                        <p:attrNameLst>
                                          <p:attrName>style.visibility</p:attrName>
                                        </p:attrNameLst>
                                      </p:cBhvr>
                                      <p:to>
                                        <p:strVal val="visible"/>
                                      </p:to>
                                    </p:set>
                                    <p:animEffect transition="in" filter="barn(inVertical)">
                                      <p:cBhvr>
                                        <p:cTn id="39" dur="500"/>
                                        <p:tgtEl>
                                          <p:spTgt spid="22"/>
                                        </p:tgtEl>
                                      </p:cBhvr>
                                    </p:animEffect>
                                  </p:childTnLst>
                                </p:cTn>
                              </p:par>
                            </p:childTnLst>
                          </p:cTn>
                        </p:par>
                      </p:childTnLst>
                    </p:cTn>
                  </p:par>
                  <p:par>
                    <p:cTn id="40" fill="hold">
                      <p:stCondLst>
                        <p:cond delay="indefinite"/>
                      </p:stCondLst>
                      <p:childTnLst>
                        <p:par>
                          <p:cTn id="41" fill="hold">
                            <p:stCondLst>
                              <p:cond delay="0"/>
                            </p:stCondLst>
                            <p:childTnLst>
                              <p:par>
                                <p:cTn id="42" presetID="26" presetClass="entr" presetSubtype="0" fill="hold" grpId="0" nodeType="clickEffect">
                                  <p:stCondLst>
                                    <p:cond delay="0"/>
                                  </p:stCondLst>
                                  <p:childTnLst>
                                    <p:set>
                                      <p:cBhvr>
                                        <p:cTn id="43" dur="1" fill="hold">
                                          <p:stCondLst>
                                            <p:cond delay="0"/>
                                          </p:stCondLst>
                                        </p:cTn>
                                        <p:tgtEl>
                                          <p:spTgt spid="38"/>
                                        </p:tgtEl>
                                        <p:attrNameLst>
                                          <p:attrName>style.visibility</p:attrName>
                                        </p:attrNameLst>
                                      </p:cBhvr>
                                      <p:to>
                                        <p:strVal val="visible"/>
                                      </p:to>
                                    </p:set>
                                    <p:animEffect transition="in" filter="wipe(down)">
                                      <p:cBhvr>
                                        <p:cTn id="44" dur="580">
                                          <p:stCondLst>
                                            <p:cond delay="0"/>
                                          </p:stCondLst>
                                        </p:cTn>
                                        <p:tgtEl>
                                          <p:spTgt spid="38"/>
                                        </p:tgtEl>
                                      </p:cBhvr>
                                    </p:animEffect>
                                    <p:anim calcmode="lin" valueType="num">
                                      <p:cBhvr>
                                        <p:cTn id="45" dur="1822" tmFilter="0,0; 0.14,0.36; 0.43,0.73; 0.71,0.91; 1.0,1.0">
                                          <p:stCondLst>
                                            <p:cond delay="0"/>
                                          </p:stCondLst>
                                        </p:cTn>
                                        <p:tgtEl>
                                          <p:spTgt spid="38"/>
                                        </p:tgtEl>
                                        <p:attrNameLst>
                                          <p:attrName>ppt_x</p:attrName>
                                        </p:attrNameLst>
                                      </p:cBhvr>
                                      <p:tavLst>
                                        <p:tav tm="0">
                                          <p:val>
                                            <p:strVal val="#ppt_x-0.25"/>
                                          </p:val>
                                        </p:tav>
                                        <p:tav tm="100000">
                                          <p:val>
                                            <p:strVal val="#ppt_x"/>
                                          </p:val>
                                        </p:tav>
                                      </p:tavLst>
                                    </p:anim>
                                    <p:anim calcmode="lin" valueType="num">
                                      <p:cBhvr>
                                        <p:cTn id="46" dur="664" tmFilter="0.0,0.0; 0.25,0.07; 0.50,0.2; 0.75,0.467; 1.0,1.0">
                                          <p:stCondLst>
                                            <p:cond delay="0"/>
                                          </p:stCondLst>
                                        </p:cTn>
                                        <p:tgtEl>
                                          <p:spTgt spid="38"/>
                                        </p:tgtEl>
                                        <p:attrNameLst>
                                          <p:attrName>ppt_y</p:attrName>
                                        </p:attrNameLst>
                                      </p:cBhvr>
                                      <p:tavLst>
                                        <p:tav tm="0" fmla="#ppt_y-sin(pi*$)/3">
                                          <p:val>
                                            <p:fltVal val="0.5"/>
                                          </p:val>
                                        </p:tav>
                                        <p:tav tm="100000">
                                          <p:val>
                                            <p:fltVal val="1"/>
                                          </p:val>
                                        </p:tav>
                                      </p:tavLst>
                                    </p:anim>
                                    <p:anim calcmode="lin" valueType="num">
                                      <p:cBhvr>
                                        <p:cTn id="47" dur="664" tmFilter="0, 0; 0.125,0.2665; 0.25,0.4; 0.375,0.465; 0.5,0.5;  0.625,0.535; 0.75,0.6; 0.875,0.7335; 1,1">
                                          <p:stCondLst>
                                            <p:cond delay="664"/>
                                          </p:stCondLst>
                                        </p:cTn>
                                        <p:tgtEl>
                                          <p:spTgt spid="38"/>
                                        </p:tgtEl>
                                        <p:attrNameLst>
                                          <p:attrName>ppt_y</p:attrName>
                                        </p:attrNameLst>
                                      </p:cBhvr>
                                      <p:tavLst>
                                        <p:tav tm="0" fmla="#ppt_y-sin(pi*$)/9">
                                          <p:val>
                                            <p:fltVal val="0"/>
                                          </p:val>
                                        </p:tav>
                                        <p:tav tm="100000">
                                          <p:val>
                                            <p:fltVal val="1"/>
                                          </p:val>
                                        </p:tav>
                                      </p:tavLst>
                                    </p:anim>
                                    <p:anim calcmode="lin" valueType="num">
                                      <p:cBhvr>
                                        <p:cTn id="48" dur="332" tmFilter="0, 0; 0.125,0.2665; 0.25,0.4; 0.375,0.465; 0.5,0.5;  0.625,0.535; 0.75,0.6; 0.875,0.7335; 1,1">
                                          <p:stCondLst>
                                            <p:cond delay="1324"/>
                                          </p:stCondLst>
                                        </p:cTn>
                                        <p:tgtEl>
                                          <p:spTgt spid="38"/>
                                        </p:tgtEl>
                                        <p:attrNameLst>
                                          <p:attrName>ppt_y</p:attrName>
                                        </p:attrNameLst>
                                      </p:cBhvr>
                                      <p:tavLst>
                                        <p:tav tm="0" fmla="#ppt_y-sin(pi*$)/27">
                                          <p:val>
                                            <p:fltVal val="0"/>
                                          </p:val>
                                        </p:tav>
                                        <p:tav tm="100000">
                                          <p:val>
                                            <p:fltVal val="1"/>
                                          </p:val>
                                        </p:tav>
                                      </p:tavLst>
                                    </p:anim>
                                    <p:anim calcmode="lin" valueType="num">
                                      <p:cBhvr>
                                        <p:cTn id="49" dur="164" tmFilter="0, 0; 0.125,0.2665; 0.25,0.4; 0.375,0.465; 0.5,0.5;  0.625,0.535; 0.75,0.6; 0.875,0.7335; 1,1">
                                          <p:stCondLst>
                                            <p:cond delay="1656"/>
                                          </p:stCondLst>
                                        </p:cTn>
                                        <p:tgtEl>
                                          <p:spTgt spid="38"/>
                                        </p:tgtEl>
                                        <p:attrNameLst>
                                          <p:attrName>ppt_y</p:attrName>
                                        </p:attrNameLst>
                                      </p:cBhvr>
                                      <p:tavLst>
                                        <p:tav tm="0" fmla="#ppt_y-sin(pi*$)/81">
                                          <p:val>
                                            <p:fltVal val="0"/>
                                          </p:val>
                                        </p:tav>
                                        <p:tav tm="100000">
                                          <p:val>
                                            <p:fltVal val="1"/>
                                          </p:val>
                                        </p:tav>
                                      </p:tavLst>
                                    </p:anim>
                                    <p:animScale>
                                      <p:cBhvr>
                                        <p:cTn id="50" dur="26">
                                          <p:stCondLst>
                                            <p:cond delay="650"/>
                                          </p:stCondLst>
                                        </p:cTn>
                                        <p:tgtEl>
                                          <p:spTgt spid="38"/>
                                        </p:tgtEl>
                                      </p:cBhvr>
                                      <p:to x="100000" y="60000"/>
                                    </p:animScale>
                                    <p:animScale>
                                      <p:cBhvr>
                                        <p:cTn id="51" dur="166" decel="50000">
                                          <p:stCondLst>
                                            <p:cond delay="676"/>
                                          </p:stCondLst>
                                        </p:cTn>
                                        <p:tgtEl>
                                          <p:spTgt spid="38"/>
                                        </p:tgtEl>
                                      </p:cBhvr>
                                      <p:to x="100000" y="100000"/>
                                    </p:animScale>
                                    <p:animScale>
                                      <p:cBhvr>
                                        <p:cTn id="52" dur="26">
                                          <p:stCondLst>
                                            <p:cond delay="1312"/>
                                          </p:stCondLst>
                                        </p:cTn>
                                        <p:tgtEl>
                                          <p:spTgt spid="38"/>
                                        </p:tgtEl>
                                      </p:cBhvr>
                                      <p:to x="100000" y="80000"/>
                                    </p:animScale>
                                    <p:animScale>
                                      <p:cBhvr>
                                        <p:cTn id="53" dur="166" decel="50000">
                                          <p:stCondLst>
                                            <p:cond delay="1338"/>
                                          </p:stCondLst>
                                        </p:cTn>
                                        <p:tgtEl>
                                          <p:spTgt spid="38"/>
                                        </p:tgtEl>
                                      </p:cBhvr>
                                      <p:to x="100000" y="100000"/>
                                    </p:animScale>
                                    <p:animScale>
                                      <p:cBhvr>
                                        <p:cTn id="54" dur="26">
                                          <p:stCondLst>
                                            <p:cond delay="1642"/>
                                          </p:stCondLst>
                                        </p:cTn>
                                        <p:tgtEl>
                                          <p:spTgt spid="38"/>
                                        </p:tgtEl>
                                      </p:cBhvr>
                                      <p:to x="100000" y="90000"/>
                                    </p:animScale>
                                    <p:animScale>
                                      <p:cBhvr>
                                        <p:cTn id="55" dur="166" decel="50000">
                                          <p:stCondLst>
                                            <p:cond delay="1668"/>
                                          </p:stCondLst>
                                        </p:cTn>
                                        <p:tgtEl>
                                          <p:spTgt spid="38"/>
                                        </p:tgtEl>
                                      </p:cBhvr>
                                      <p:to x="100000" y="100000"/>
                                    </p:animScale>
                                    <p:animScale>
                                      <p:cBhvr>
                                        <p:cTn id="56" dur="26">
                                          <p:stCondLst>
                                            <p:cond delay="1808"/>
                                          </p:stCondLst>
                                        </p:cTn>
                                        <p:tgtEl>
                                          <p:spTgt spid="38"/>
                                        </p:tgtEl>
                                      </p:cBhvr>
                                      <p:to x="100000" y="95000"/>
                                    </p:animScale>
                                    <p:animScale>
                                      <p:cBhvr>
                                        <p:cTn id="57" dur="166" decel="50000">
                                          <p:stCondLst>
                                            <p:cond delay="1834"/>
                                          </p:stCondLst>
                                        </p:cTn>
                                        <p:tgtEl>
                                          <p:spTgt spid="38"/>
                                        </p:tgtEl>
                                      </p:cBhvr>
                                      <p:to x="100000" y="100000"/>
                                    </p:animScale>
                                  </p:childTnLst>
                                </p:cTn>
                              </p:par>
                            </p:childTnLst>
                          </p:cTn>
                        </p:par>
                      </p:childTnLst>
                    </p:cTn>
                  </p:par>
                  <p:par>
                    <p:cTn id="58" fill="hold">
                      <p:stCondLst>
                        <p:cond delay="indefinite"/>
                      </p:stCondLst>
                      <p:childTnLst>
                        <p:par>
                          <p:cTn id="59" fill="hold">
                            <p:stCondLst>
                              <p:cond delay="0"/>
                            </p:stCondLst>
                            <p:childTnLst>
                              <p:par>
                                <p:cTn id="60" presetID="2" presetClass="entr" presetSubtype="4" fill="hold" nodeType="clickEffect">
                                  <p:stCondLst>
                                    <p:cond delay="0"/>
                                  </p:stCondLst>
                                  <p:childTnLst>
                                    <p:set>
                                      <p:cBhvr>
                                        <p:cTn id="61" dur="1" fill="hold">
                                          <p:stCondLst>
                                            <p:cond delay="0"/>
                                          </p:stCondLst>
                                        </p:cTn>
                                        <p:tgtEl>
                                          <p:spTgt spid="18"/>
                                        </p:tgtEl>
                                        <p:attrNameLst>
                                          <p:attrName>style.visibility</p:attrName>
                                        </p:attrNameLst>
                                      </p:cBhvr>
                                      <p:to>
                                        <p:strVal val="visible"/>
                                      </p:to>
                                    </p:set>
                                    <p:anim calcmode="lin" valueType="num">
                                      <p:cBhvr additive="base">
                                        <p:cTn id="62" dur="500" fill="hold"/>
                                        <p:tgtEl>
                                          <p:spTgt spid="18"/>
                                        </p:tgtEl>
                                        <p:attrNameLst>
                                          <p:attrName>ppt_x</p:attrName>
                                        </p:attrNameLst>
                                      </p:cBhvr>
                                      <p:tavLst>
                                        <p:tav tm="0">
                                          <p:val>
                                            <p:strVal val="#ppt_x"/>
                                          </p:val>
                                        </p:tav>
                                        <p:tav tm="100000">
                                          <p:val>
                                            <p:strVal val="#ppt_x"/>
                                          </p:val>
                                        </p:tav>
                                      </p:tavLst>
                                    </p:anim>
                                    <p:anim calcmode="lin" valueType="num">
                                      <p:cBhvr additive="base">
                                        <p:cTn id="63"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16" presetClass="entr" presetSubtype="21" fill="hold" grpId="0" nodeType="clickEffect">
                                  <p:stCondLst>
                                    <p:cond delay="0"/>
                                  </p:stCondLst>
                                  <p:childTnLst>
                                    <p:set>
                                      <p:cBhvr>
                                        <p:cTn id="67" dur="1" fill="hold">
                                          <p:stCondLst>
                                            <p:cond delay="0"/>
                                          </p:stCondLst>
                                        </p:cTn>
                                        <p:tgtEl>
                                          <p:spTgt spid="23"/>
                                        </p:tgtEl>
                                        <p:attrNameLst>
                                          <p:attrName>style.visibility</p:attrName>
                                        </p:attrNameLst>
                                      </p:cBhvr>
                                      <p:to>
                                        <p:strVal val="visible"/>
                                      </p:to>
                                    </p:set>
                                    <p:animEffect transition="in" filter="barn(inVertical)">
                                      <p:cBhvr>
                                        <p:cTn id="68" dur="500"/>
                                        <p:tgtEl>
                                          <p:spTgt spid="23"/>
                                        </p:tgtEl>
                                      </p:cBhvr>
                                    </p:animEffect>
                                  </p:childTnLst>
                                </p:cTn>
                              </p:par>
                              <p:par>
                                <p:cTn id="69" presetID="16" presetClass="entr" presetSubtype="21" fill="hold" grpId="0" nodeType="withEffect">
                                  <p:stCondLst>
                                    <p:cond delay="0"/>
                                  </p:stCondLst>
                                  <p:childTnLst>
                                    <p:set>
                                      <p:cBhvr>
                                        <p:cTn id="70" dur="1" fill="hold">
                                          <p:stCondLst>
                                            <p:cond delay="0"/>
                                          </p:stCondLst>
                                        </p:cTn>
                                        <p:tgtEl>
                                          <p:spTgt spid="40"/>
                                        </p:tgtEl>
                                        <p:attrNameLst>
                                          <p:attrName>style.visibility</p:attrName>
                                        </p:attrNameLst>
                                      </p:cBhvr>
                                      <p:to>
                                        <p:strVal val="visible"/>
                                      </p:to>
                                    </p:set>
                                    <p:animEffect transition="in" filter="barn(inVertical)">
                                      <p:cBhvr>
                                        <p:cTn id="71" dur="500"/>
                                        <p:tgtEl>
                                          <p:spTgt spid="40"/>
                                        </p:tgtEl>
                                      </p:cBhvr>
                                    </p:animEffect>
                                  </p:childTnLst>
                                </p:cTn>
                              </p:par>
                            </p:childTnLst>
                          </p:cTn>
                        </p:par>
                      </p:childTnLst>
                    </p:cTn>
                  </p:par>
                  <p:par>
                    <p:cTn id="72" fill="hold">
                      <p:stCondLst>
                        <p:cond delay="indefinite"/>
                      </p:stCondLst>
                      <p:childTnLst>
                        <p:par>
                          <p:cTn id="73" fill="hold">
                            <p:stCondLst>
                              <p:cond delay="0"/>
                            </p:stCondLst>
                            <p:childTnLst>
                              <p:par>
                                <p:cTn id="74" presetID="21" presetClass="entr" presetSubtype="1" fill="hold" grpId="0" nodeType="clickEffect">
                                  <p:stCondLst>
                                    <p:cond delay="0"/>
                                  </p:stCondLst>
                                  <p:childTnLst>
                                    <p:set>
                                      <p:cBhvr>
                                        <p:cTn id="75" dur="1" fill="hold">
                                          <p:stCondLst>
                                            <p:cond delay="0"/>
                                          </p:stCondLst>
                                        </p:cTn>
                                        <p:tgtEl>
                                          <p:spTgt spid="43"/>
                                        </p:tgtEl>
                                        <p:attrNameLst>
                                          <p:attrName>style.visibility</p:attrName>
                                        </p:attrNameLst>
                                      </p:cBhvr>
                                      <p:to>
                                        <p:strVal val="visible"/>
                                      </p:to>
                                    </p:set>
                                    <p:animEffect transition="in" filter="wheel(1)">
                                      <p:cBhvr>
                                        <p:cTn id="76" dur="2000"/>
                                        <p:tgtEl>
                                          <p:spTgt spid="43"/>
                                        </p:tgtEl>
                                      </p:cBhvr>
                                    </p:animEffect>
                                  </p:childTnLst>
                                </p:cTn>
                              </p:par>
                            </p:childTnLst>
                          </p:cTn>
                        </p:par>
                      </p:childTnLst>
                    </p:cTn>
                  </p:par>
                  <p:par>
                    <p:cTn id="77" fill="hold">
                      <p:stCondLst>
                        <p:cond delay="indefinite"/>
                      </p:stCondLst>
                      <p:childTnLst>
                        <p:par>
                          <p:cTn id="78" fill="hold">
                            <p:stCondLst>
                              <p:cond delay="0"/>
                            </p:stCondLst>
                            <p:childTnLst>
                              <p:par>
                                <p:cTn id="79" presetID="26" presetClass="entr" presetSubtype="0" fill="hold" grpId="0" nodeType="clickEffect">
                                  <p:stCondLst>
                                    <p:cond delay="0"/>
                                  </p:stCondLst>
                                  <p:childTnLst>
                                    <p:set>
                                      <p:cBhvr>
                                        <p:cTn id="80" dur="1" fill="hold">
                                          <p:stCondLst>
                                            <p:cond delay="0"/>
                                          </p:stCondLst>
                                        </p:cTn>
                                        <p:tgtEl>
                                          <p:spTgt spid="46"/>
                                        </p:tgtEl>
                                        <p:attrNameLst>
                                          <p:attrName>style.visibility</p:attrName>
                                        </p:attrNameLst>
                                      </p:cBhvr>
                                      <p:to>
                                        <p:strVal val="visible"/>
                                      </p:to>
                                    </p:set>
                                    <p:animEffect transition="in" filter="wipe(down)">
                                      <p:cBhvr>
                                        <p:cTn id="81" dur="580">
                                          <p:stCondLst>
                                            <p:cond delay="0"/>
                                          </p:stCondLst>
                                        </p:cTn>
                                        <p:tgtEl>
                                          <p:spTgt spid="46"/>
                                        </p:tgtEl>
                                      </p:cBhvr>
                                    </p:animEffect>
                                    <p:anim calcmode="lin" valueType="num">
                                      <p:cBhvr>
                                        <p:cTn id="82" dur="1822" tmFilter="0,0; 0.14,0.36; 0.43,0.73; 0.71,0.91; 1.0,1.0">
                                          <p:stCondLst>
                                            <p:cond delay="0"/>
                                          </p:stCondLst>
                                        </p:cTn>
                                        <p:tgtEl>
                                          <p:spTgt spid="46"/>
                                        </p:tgtEl>
                                        <p:attrNameLst>
                                          <p:attrName>ppt_x</p:attrName>
                                        </p:attrNameLst>
                                      </p:cBhvr>
                                      <p:tavLst>
                                        <p:tav tm="0">
                                          <p:val>
                                            <p:strVal val="#ppt_x-0.25"/>
                                          </p:val>
                                        </p:tav>
                                        <p:tav tm="100000">
                                          <p:val>
                                            <p:strVal val="#ppt_x"/>
                                          </p:val>
                                        </p:tav>
                                      </p:tavLst>
                                    </p:anim>
                                    <p:anim calcmode="lin" valueType="num">
                                      <p:cBhvr>
                                        <p:cTn id="83" dur="664" tmFilter="0.0,0.0; 0.25,0.07; 0.50,0.2; 0.75,0.467; 1.0,1.0">
                                          <p:stCondLst>
                                            <p:cond delay="0"/>
                                          </p:stCondLst>
                                        </p:cTn>
                                        <p:tgtEl>
                                          <p:spTgt spid="46"/>
                                        </p:tgtEl>
                                        <p:attrNameLst>
                                          <p:attrName>ppt_y</p:attrName>
                                        </p:attrNameLst>
                                      </p:cBhvr>
                                      <p:tavLst>
                                        <p:tav tm="0" fmla="#ppt_y-sin(pi*$)/3">
                                          <p:val>
                                            <p:fltVal val="0.5"/>
                                          </p:val>
                                        </p:tav>
                                        <p:tav tm="100000">
                                          <p:val>
                                            <p:fltVal val="1"/>
                                          </p:val>
                                        </p:tav>
                                      </p:tavLst>
                                    </p:anim>
                                    <p:anim calcmode="lin" valueType="num">
                                      <p:cBhvr>
                                        <p:cTn id="84" dur="664" tmFilter="0, 0; 0.125,0.2665; 0.25,0.4; 0.375,0.465; 0.5,0.5;  0.625,0.535; 0.75,0.6; 0.875,0.7335; 1,1">
                                          <p:stCondLst>
                                            <p:cond delay="664"/>
                                          </p:stCondLst>
                                        </p:cTn>
                                        <p:tgtEl>
                                          <p:spTgt spid="46"/>
                                        </p:tgtEl>
                                        <p:attrNameLst>
                                          <p:attrName>ppt_y</p:attrName>
                                        </p:attrNameLst>
                                      </p:cBhvr>
                                      <p:tavLst>
                                        <p:tav tm="0" fmla="#ppt_y-sin(pi*$)/9">
                                          <p:val>
                                            <p:fltVal val="0"/>
                                          </p:val>
                                        </p:tav>
                                        <p:tav tm="100000">
                                          <p:val>
                                            <p:fltVal val="1"/>
                                          </p:val>
                                        </p:tav>
                                      </p:tavLst>
                                    </p:anim>
                                    <p:anim calcmode="lin" valueType="num">
                                      <p:cBhvr>
                                        <p:cTn id="85" dur="332" tmFilter="0, 0; 0.125,0.2665; 0.25,0.4; 0.375,0.465; 0.5,0.5;  0.625,0.535; 0.75,0.6; 0.875,0.7335; 1,1">
                                          <p:stCondLst>
                                            <p:cond delay="1324"/>
                                          </p:stCondLst>
                                        </p:cTn>
                                        <p:tgtEl>
                                          <p:spTgt spid="46"/>
                                        </p:tgtEl>
                                        <p:attrNameLst>
                                          <p:attrName>ppt_y</p:attrName>
                                        </p:attrNameLst>
                                      </p:cBhvr>
                                      <p:tavLst>
                                        <p:tav tm="0" fmla="#ppt_y-sin(pi*$)/27">
                                          <p:val>
                                            <p:fltVal val="0"/>
                                          </p:val>
                                        </p:tav>
                                        <p:tav tm="100000">
                                          <p:val>
                                            <p:fltVal val="1"/>
                                          </p:val>
                                        </p:tav>
                                      </p:tavLst>
                                    </p:anim>
                                    <p:anim calcmode="lin" valueType="num">
                                      <p:cBhvr>
                                        <p:cTn id="86" dur="164" tmFilter="0, 0; 0.125,0.2665; 0.25,0.4; 0.375,0.465; 0.5,0.5;  0.625,0.535; 0.75,0.6; 0.875,0.7335; 1,1">
                                          <p:stCondLst>
                                            <p:cond delay="1656"/>
                                          </p:stCondLst>
                                        </p:cTn>
                                        <p:tgtEl>
                                          <p:spTgt spid="46"/>
                                        </p:tgtEl>
                                        <p:attrNameLst>
                                          <p:attrName>ppt_y</p:attrName>
                                        </p:attrNameLst>
                                      </p:cBhvr>
                                      <p:tavLst>
                                        <p:tav tm="0" fmla="#ppt_y-sin(pi*$)/81">
                                          <p:val>
                                            <p:fltVal val="0"/>
                                          </p:val>
                                        </p:tav>
                                        <p:tav tm="100000">
                                          <p:val>
                                            <p:fltVal val="1"/>
                                          </p:val>
                                        </p:tav>
                                      </p:tavLst>
                                    </p:anim>
                                    <p:animScale>
                                      <p:cBhvr>
                                        <p:cTn id="87" dur="26">
                                          <p:stCondLst>
                                            <p:cond delay="650"/>
                                          </p:stCondLst>
                                        </p:cTn>
                                        <p:tgtEl>
                                          <p:spTgt spid="46"/>
                                        </p:tgtEl>
                                      </p:cBhvr>
                                      <p:to x="100000" y="60000"/>
                                    </p:animScale>
                                    <p:animScale>
                                      <p:cBhvr>
                                        <p:cTn id="88" dur="166" decel="50000">
                                          <p:stCondLst>
                                            <p:cond delay="676"/>
                                          </p:stCondLst>
                                        </p:cTn>
                                        <p:tgtEl>
                                          <p:spTgt spid="46"/>
                                        </p:tgtEl>
                                      </p:cBhvr>
                                      <p:to x="100000" y="100000"/>
                                    </p:animScale>
                                    <p:animScale>
                                      <p:cBhvr>
                                        <p:cTn id="89" dur="26">
                                          <p:stCondLst>
                                            <p:cond delay="1312"/>
                                          </p:stCondLst>
                                        </p:cTn>
                                        <p:tgtEl>
                                          <p:spTgt spid="46"/>
                                        </p:tgtEl>
                                      </p:cBhvr>
                                      <p:to x="100000" y="80000"/>
                                    </p:animScale>
                                    <p:animScale>
                                      <p:cBhvr>
                                        <p:cTn id="90" dur="166" decel="50000">
                                          <p:stCondLst>
                                            <p:cond delay="1338"/>
                                          </p:stCondLst>
                                        </p:cTn>
                                        <p:tgtEl>
                                          <p:spTgt spid="46"/>
                                        </p:tgtEl>
                                      </p:cBhvr>
                                      <p:to x="100000" y="100000"/>
                                    </p:animScale>
                                    <p:animScale>
                                      <p:cBhvr>
                                        <p:cTn id="91" dur="26">
                                          <p:stCondLst>
                                            <p:cond delay="1642"/>
                                          </p:stCondLst>
                                        </p:cTn>
                                        <p:tgtEl>
                                          <p:spTgt spid="46"/>
                                        </p:tgtEl>
                                      </p:cBhvr>
                                      <p:to x="100000" y="90000"/>
                                    </p:animScale>
                                    <p:animScale>
                                      <p:cBhvr>
                                        <p:cTn id="92" dur="166" decel="50000">
                                          <p:stCondLst>
                                            <p:cond delay="1668"/>
                                          </p:stCondLst>
                                        </p:cTn>
                                        <p:tgtEl>
                                          <p:spTgt spid="46"/>
                                        </p:tgtEl>
                                      </p:cBhvr>
                                      <p:to x="100000" y="100000"/>
                                    </p:animScale>
                                    <p:animScale>
                                      <p:cBhvr>
                                        <p:cTn id="93" dur="26">
                                          <p:stCondLst>
                                            <p:cond delay="1808"/>
                                          </p:stCondLst>
                                        </p:cTn>
                                        <p:tgtEl>
                                          <p:spTgt spid="46"/>
                                        </p:tgtEl>
                                      </p:cBhvr>
                                      <p:to x="100000" y="95000"/>
                                    </p:animScale>
                                    <p:animScale>
                                      <p:cBhvr>
                                        <p:cTn id="94" dur="166" decel="50000">
                                          <p:stCondLst>
                                            <p:cond delay="1834"/>
                                          </p:stCondLst>
                                        </p:cTn>
                                        <p:tgtEl>
                                          <p:spTgt spid="46"/>
                                        </p:tgtEl>
                                      </p:cBhvr>
                                      <p:to x="100000" y="100000"/>
                                    </p:animScale>
                                  </p:childTnLst>
                                </p:cTn>
                              </p:par>
                            </p:childTnLst>
                          </p:cTn>
                        </p:par>
                      </p:childTnLst>
                    </p:cTn>
                  </p:par>
                  <p:par>
                    <p:cTn id="95" fill="hold">
                      <p:stCondLst>
                        <p:cond delay="indefinite"/>
                      </p:stCondLst>
                      <p:childTnLst>
                        <p:par>
                          <p:cTn id="96" fill="hold">
                            <p:stCondLst>
                              <p:cond delay="0"/>
                            </p:stCondLst>
                            <p:childTnLst>
                              <p:par>
                                <p:cTn id="97" presetID="2" presetClass="entr" presetSubtype="4" fill="hold" nodeType="clickEffect">
                                  <p:stCondLst>
                                    <p:cond delay="0"/>
                                  </p:stCondLst>
                                  <p:childTnLst>
                                    <p:set>
                                      <p:cBhvr>
                                        <p:cTn id="98" dur="1" fill="hold">
                                          <p:stCondLst>
                                            <p:cond delay="0"/>
                                          </p:stCondLst>
                                        </p:cTn>
                                        <p:tgtEl>
                                          <p:spTgt spid="26"/>
                                        </p:tgtEl>
                                        <p:attrNameLst>
                                          <p:attrName>style.visibility</p:attrName>
                                        </p:attrNameLst>
                                      </p:cBhvr>
                                      <p:to>
                                        <p:strVal val="visible"/>
                                      </p:to>
                                    </p:set>
                                    <p:anim calcmode="lin" valueType="num">
                                      <p:cBhvr additive="base">
                                        <p:cTn id="99" dur="500" fill="hold"/>
                                        <p:tgtEl>
                                          <p:spTgt spid="26"/>
                                        </p:tgtEl>
                                        <p:attrNameLst>
                                          <p:attrName>ppt_x</p:attrName>
                                        </p:attrNameLst>
                                      </p:cBhvr>
                                      <p:tavLst>
                                        <p:tav tm="0">
                                          <p:val>
                                            <p:strVal val="#ppt_x"/>
                                          </p:val>
                                        </p:tav>
                                        <p:tav tm="100000">
                                          <p:val>
                                            <p:strVal val="#ppt_x"/>
                                          </p:val>
                                        </p:tav>
                                      </p:tavLst>
                                    </p:anim>
                                    <p:anim calcmode="lin" valueType="num">
                                      <p:cBhvr additive="base">
                                        <p:cTn id="100"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101" fill="hold">
                      <p:stCondLst>
                        <p:cond delay="indefinite"/>
                      </p:stCondLst>
                      <p:childTnLst>
                        <p:par>
                          <p:cTn id="102" fill="hold">
                            <p:stCondLst>
                              <p:cond delay="0"/>
                            </p:stCondLst>
                            <p:childTnLst>
                              <p:par>
                                <p:cTn id="103" presetID="16" presetClass="entr" presetSubtype="21" fill="hold" grpId="0" nodeType="clickEffect">
                                  <p:stCondLst>
                                    <p:cond delay="0"/>
                                  </p:stCondLst>
                                  <p:childTnLst>
                                    <p:set>
                                      <p:cBhvr>
                                        <p:cTn id="104" dur="1" fill="hold">
                                          <p:stCondLst>
                                            <p:cond delay="0"/>
                                          </p:stCondLst>
                                        </p:cTn>
                                        <p:tgtEl>
                                          <p:spTgt spid="42"/>
                                        </p:tgtEl>
                                        <p:attrNameLst>
                                          <p:attrName>style.visibility</p:attrName>
                                        </p:attrNameLst>
                                      </p:cBhvr>
                                      <p:to>
                                        <p:strVal val="visible"/>
                                      </p:to>
                                    </p:set>
                                    <p:animEffect transition="in" filter="barn(inVertical)">
                                      <p:cBhvr>
                                        <p:cTn id="105" dur="500"/>
                                        <p:tgtEl>
                                          <p:spTgt spid="42"/>
                                        </p:tgtEl>
                                      </p:cBhvr>
                                    </p:animEffect>
                                  </p:childTnLst>
                                </p:cTn>
                              </p:par>
                              <p:par>
                                <p:cTn id="106" presetID="16" presetClass="entr" presetSubtype="21" fill="hold" grpId="0" nodeType="withEffect">
                                  <p:stCondLst>
                                    <p:cond delay="0"/>
                                  </p:stCondLst>
                                  <p:childTnLst>
                                    <p:set>
                                      <p:cBhvr>
                                        <p:cTn id="107" dur="1" fill="hold">
                                          <p:stCondLst>
                                            <p:cond delay="0"/>
                                          </p:stCondLst>
                                        </p:cTn>
                                        <p:tgtEl>
                                          <p:spTgt spid="24"/>
                                        </p:tgtEl>
                                        <p:attrNameLst>
                                          <p:attrName>style.visibility</p:attrName>
                                        </p:attrNameLst>
                                      </p:cBhvr>
                                      <p:to>
                                        <p:strVal val="visible"/>
                                      </p:to>
                                    </p:set>
                                    <p:animEffect transition="in" filter="barn(inVertical)">
                                      <p:cBhvr>
                                        <p:cTn id="108" dur="500"/>
                                        <p:tgtEl>
                                          <p:spTgt spid="24"/>
                                        </p:tgtEl>
                                      </p:cBhvr>
                                    </p:animEffect>
                                  </p:childTnLst>
                                </p:cTn>
                              </p:par>
                            </p:childTnLst>
                          </p:cTn>
                        </p:par>
                      </p:childTnLst>
                    </p:cTn>
                  </p:par>
                  <p:par>
                    <p:cTn id="109" fill="hold">
                      <p:stCondLst>
                        <p:cond delay="indefinite"/>
                      </p:stCondLst>
                      <p:childTnLst>
                        <p:par>
                          <p:cTn id="110" fill="hold">
                            <p:stCondLst>
                              <p:cond delay="0"/>
                            </p:stCondLst>
                            <p:childTnLst>
                              <p:par>
                                <p:cTn id="111" presetID="21" presetClass="entr" presetSubtype="1" fill="hold" grpId="0" nodeType="clickEffect">
                                  <p:stCondLst>
                                    <p:cond delay="0"/>
                                  </p:stCondLst>
                                  <p:childTnLst>
                                    <p:set>
                                      <p:cBhvr>
                                        <p:cTn id="112" dur="1" fill="hold">
                                          <p:stCondLst>
                                            <p:cond delay="0"/>
                                          </p:stCondLst>
                                        </p:cTn>
                                        <p:tgtEl>
                                          <p:spTgt spid="50"/>
                                        </p:tgtEl>
                                        <p:attrNameLst>
                                          <p:attrName>style.visibility</p:attrName>
                                        </p:attrNameLst>
                                      </p:cBhvr>
                                      <p:to>
                                        <p:strVal val="visible"/>
                                      </p:to>
                                    </p:set>
                                    <p:animEffect transition="in" filter="wheel(1)">
                                      <p:cBhvr>
                                        <p:cTn id="113" dur="2000"/>
                                        <p:tgtEl>
                                          <p:spTgt spid="50"/>
                                        </p:tgtEl>
                                      </p:cBhvr>
                                    </p:animEffect>
                                  </p:childTnLst>
                                </p:cTn>
                              </p:par>
                            </p:childTnLst>
                          </p:cTn>
                        </p:par>
                      </p:childTnLst>
                    </p:cTn>
                  </p:par>
                  <p:par>
                    <p:cTn id="114" fill="hold">
                      <p:stCondLst>
                        <p:cond delay="indefinite"/>
                      </p:stCondLst>
                      <p:childTnLst>
                        <p:par>
                          <p:cTn id="115" fill="hold">
                            <p:stCondLst>
                              <p:cond delay="0"/>
                            </p:stCondLst>
                            <p:childTnLst>
                              <p:par>
                                <p:cTn id="116" presetID="26" presetClass="entr" presetSubtype="0" fill="hold" grpId="0" nodeType="clickEffect">
                                  <p:stCondLst>
                                    <p:cond delay="0"/>
                                  </p:stCondLst>
                                  <p:childTnLst>
                                    <p:set>
                                      <p:cBhvr>
                                        <p:cTn id="117" dur="1" fill="hold">
                                          <p:stCondLst>
                                            <p:cond delay="0"/>
                                          </p:stCondLst>
                                        </p:cTn>
                                        <p:tgtEl>
                                          <p:spTgt spid="47"/>
                                        </p:tgtEl>
                                        <p:attrNameLst>
                                          <p:attrName>style.visibility</p:attrName>
                                        </p:attrNameLst>
                                      </p:cBhvr>
                                      <p:to>
                                        <p:strVal val="visible"/>
                                      </p:to>
                                    </p:set>
                                    <p:animEffect transition="in" filter="wipe(down)">
                                      <p:cBhvr>
                                        <p:cTn id="118" dur="580">
                                          <p:stCondLst>
                                            <p:cond delay="0"/>
                                          </p:stCondLst>
                                        </p:cTn>
                                        <p:tgtEl>
                                          <p:spTgt spid="47"/>
                                        </p:tgtEl>
                                      </p:cBhvr>
                                    </p:animEffect>
                                    <p:anim calcmode="lin" valueType="num">
                                      <p:cBhvr>
                                        <p:cTn id="119" dur="1822" tmFilter="0,0; 0.14,0.36; 0.43,0.73; 0.71,0.91; 1.0,1.0">
                                          <p:stCondLst>
                                            <p:cond delay="0"/>
                                          </p:stCondLst>
                                        </p:cTn>
                                        <p:tgtEl>
                                          <p:spTgt spid="47"/>
                                        </p:tgtEl>
                                        <p:attrNameLst>
                                          <p:attrName>ppt_x</p:attrName>
                                        </p:attrNameLst>
                                      </p:cBhvr>
                                      <p:tavLst>
                                        <p:tav tm="0">
                                          <p:val>
                                            <p:strVal val="#ppt_x-0.25"/>
                                          </p:val>
                                        </p:tav>
                                        <p:tav tm="100000">
                                          <p:val>
                                            <p:strVal val="#ppt_x"/>
                                          </p:val>
                                        </p:tav>
                                      </p:tavLst>
                                    </p:anim>
                                    <p:anim calcmode="lin" valueType="num">
                                      <p:cBhvr>
                                        <p:cTn id="120" dur="664" tmFilter="0.0,0.0; 0.25,0.07; 0.50,0.2; 0.75,0.467; 1.0,1.0">
                                          <p:stCondLst>
                                            <p:cond delay="0"/>
                                          </p:stCondLst>
                                        </p:cTn>
                                        <p:tgtEl>
                                          <p:spTgt spid="47"/>
                                        </p:tgtEl>
                                        <p:attrNameLst>
                                          <p:attrName>ppt_y</p:attrName>
                                        </p:attrNameLst>
                                      </p:cBhvr>
                                      <p:tavLst>
                                        <p:tav tm="0" fmla="#ppt_y-sin(pi*$)/3">
                                          <p:val>
                                            <p:fltVal val="0.5"/>
                                          </p:val>
                                        </p:tav>
                                        <p:tav tm="100000">
                                          <p:val>
                                            <p:fltVal val="1"/>
                                          </p:val>
                                        </p:tav>
                                      </p:tavLst>
                                    </p:anim>
                                    <p:anim calcmode="lin" valueType="num">
                                      <p:cBhvr>
                                        <p:cTn id="121" dur="664" tmFilter="0, 0; 0.125,0.2665; 0.25,0.4; 0.375,0.465; 0.5,0.5;  0.625,0.535; 0.75,0.6; 0.875,0.7335; 1,1">
                                          <p:stCondLst>
                                            <p:cond delay="664"/>
                                          </p:stCondLst>
                                        </p:cTn>
                                        <p:tgtEl>
                                          <p:spTgt spid="47"/>
                                        </p:tgtEl>
                                        <p:attrNameLst>
                                          <p:attrName>ppt_y</p:attrName>
                                        </p:attrNameLst>
                                      </p:cBhvr>
                                      <p:tavLst>
                                        <p:tav tm="0" fmla="#ppt_y-sin(pi*$)/9">
                                          <p:val>
                                            <p:fltVal val="0"/>
                                          </p:val>
                                        </p:tav>
                                        <p:tav tm="100000">
                                          <p:val>
                                            <p:fltVal val="1"/>
                                          </p:val>
                                        </p:tav>
                                      </p:tavLst>
                                    </p:anim>
                                    <p:anim calcmode="lin" valueType="num">
                                      <p:cBhvr>
                                        <p:cTn id="122" dur="332" tmFilter="0, 0; 0.125,0.2665; 0.25,0.4; 0.375,0.465; 0.5,0.5;  0.625,0.535; 0.75,0.6; 0.875,0.7335; 1,1">
                                          <p:stCondLst>
                                            <p:cond delay="1324"/>
                                          </p:stCondLst>
                                        </p:cTn>
                                        <p:tgtEl>
                                          <p:spTgt spid="47"/>
                                        </p:tgtEl>
                                        <p:attrNameLst>
                                          <p:attrName>ppt_y</p:attrName>
                                        </p:attrNameLst>
                                      </p:cBhvr>
                                      <p:tavLst>
                                        <p:tav tm="0" fmla="#ppt_y-sin(pi*$)/27">
                                          <p:val>
                                            <p:fltVal val="0"/>
                                          </p:val>
                                        </p:tav>
                                        <p:tav tm="100000">
                                          <p:val>
                                            <p:fltVal val="1"/>
                                          </p:val>
                                        </p:tav>
                                      </p:tavLst>
                                    </p:anim>
                                    <p:anim calcmode="lin" valueType="num">
                                      <p:cBhvr>
                                        <p:cTn id="123" dur="164" tmFilter="0, 0; 0.125,0.2665; 0.25,0.4; 0.375,0.465; 0.5,0.5;  0.625,0.535; 0.75,0.6; 0.875,0.7335; 1,1">
                                          <p:stCondLst>
                                            <p:cond delay="1656"/>
                                          </p:stCondLst>
                                        </p:cTn>
                                        <p:tgtEl>
                                          <p:spTgt spid="47"/>
                                        </p:tgtEl>
                                        <p:attrNameLst>
                                          <p:attrName>ppt_y</p:attrName>
                                        </p:attrNameLst>
                                      </p:cBhvr>
                                      <p:tavLst>
                                        <p:tav tm="0" fmla="#ppt_y-sin(pi*$)/81">
                                          <p:val>
                                            <p:fltVal val="0"/>
                                          </p:val>
                                        </p:tav>
                                        <p:tav tm="100000">
                                          <p:val>
                                            <p:fltVal val="1"/>
                                          </p:val>
                                        </p:tav>
                                      </p:tavLst>
                                    </p:anim>
                                    <p:animScale>
                                      <p:cBhvr>
                                        <p:cTn id="124" dur="26">
                                          <p:stCondLst>
                                            <p:cond delay="650"/>
                                          </p:stCondLst>
                                        </p:cTn>
                                        <p:tgtEl>
                                          <p:spTgt spid="47"/>
                                        </p:tgtEl>
                                      </p:cBhvr>
                                      <p:to x="100000" y="60000"/>
                                    </p:animScale>
                                    <p:animScale>
                                      <p:cBhvr>
                                        <p:cTn id="125" dur="166" decel="50000">
                                          <p:stCondLst>
                                            <p:cond delay="676"/>
                                          </p:stCondLst>
                                        </p:cTn>
                                        <p:tgtEl>
                                          <p:spTgt spid="47"/>
                                        </p:tgtEl>
                                      </p:cBhvr>
                                      <p:to x="100000" y="100000"/>
                                    </p:animScale>
                                    <p:animScale>
                                      <p:cBhvr>
                                        <p:cTn id="126" dur="26">
                                          <p:stCondLst>
                                            <p:cond delay="1312"/>
                                          </p:stCondLst>
                                        </p:cTn>
                                        <p:tgtEl>
                                          <p:spTgt spid="47"/>
                                        </p:tgtEl>
                                      </p:cBhvr>
                                      <p:to x="100000" y="80000"/>
                                    </p:animScale>
                                    <p:animScale>
                                      <p:cBhvr>
                                        <p:cTn id="127" dur="166" decel="50000">
                                          <p:stCondLst>
                                            <p:cond delay="1338"/>
                                          </p:stCondLst>
                                        </p:cTn>
                                        <p:tgtEl>
                                          <p:spTgt spid="47"/>
                                        </p:tgtEl>
                                      </p:cBhvr>
                                      <p:to x="100000" y="100000"/>
                                    </p:animScale>
                                    <p:animScale>
                                      <p:cBhvr>
                                        <p:cTn id="128" dur="26">
                                          <p:stCondLst>
                                            <p:cond delay="1642"/>
                                          </p:stCondLst>
                                        </p:cTn>
                                        <p:tgtEl>
                                          <p:spTgt spid="47"/>
                                        </p:tgtEl>
                                      </p:cBhvr>
                                      <p:to x="100000" y="90000"/>
                                    </p:animScale>
                                    <p:animScale>
                                      <p:cBhvr>
                                        <p:cTn id="129" dur="166" decel="50000">
                                          <p:stCondLst>
                                            <p:cond delay="1668"/>
                                          </p:stCondLst>
                                        </p:cTn>
                                        <p:tgtEl>
                                          <p:spTgt spid="47"/>
                                        </p:tgtEl>
                                      </p:cBhvr>
                                      <p:to x="100000" y="100000"/>
                                    </p:animScale>
                                    <p:animScale>
                                      <p:cBhvr>
                                        <p:cTn id="130" dur="26">
                                          <p:stCondLst>
                                            <p:cond delay="1808"/>
                                          </p:stCondLst>
                                        </p:cTn>
                                        <p:tgtEl>
                                          <p:spTgt spid="47"/>
                                        </p:tgtEl>
                                      </p:cBhvr>
                                      <p:to x="100000" y="95000"/>
                                    </p:animScale>
                                    <p:animScale>
                                      <p:cBhvr>
                                        <p:cTn id="131" dur="166" decel="50000">
                                          <p:stCondLst>
                                            <p:cond delay="1834"/>
                                          </p:stCondLst>
                                        </p:cTn>
                                        <p:tgtEl>
                                          <p:spTgt spid="47"/>
                                        </p:tgtEl>
                                      </p:cBhvr>
                                      <p:to x="100000" y="100000"/>
                                    </p:animScale>
                                  </p:childTnLst>
                                </p:cTn>
                              </p:par>
                            </p:childTnLst>
                          </p:cTn>
                        </p:par>
                      </p:childTnLst>
                    </p:cTn>
                  </p:par>
                  <p:par>
                    <p:cTn id="132" fill="hold">
                      <p:stCondLst>
                        <p:cond delay="indefinite"/>
                      </p:stCondLst>
                      <p:childTnLst>
                        <p:par>
                          <p:cTn id="133" fill="hold">
                            <p:stCondLst>
                              <p:cond delay="0"/>
                            </p:stCondLst>
                            <p:childTnLst>
                              <p:par>
                                <p:cTn id="134" presetID="2" presetClass="entr" presetSubtype="4" fill="hold" nodeType="clickEffect">
                                  <p:stCondLst>
                                    <p:cond delay="0"/>
                                  </p:stCondLst>
                                  <p:childTnLst>
                                    <p:set>
                                      <p:cBhvr>
                                        <p:cTn id="135" dur="1" fill="hold">
                                          <p:stCondLst>
                                            <p:cond delay="0"/>
                                          </p:stCondLst>
                                        </p:cTn>
                                        <p:tgtEl>
                                          <p:spTgt spid="31"/>
                                        </p:tgtEl>
                                        <p:attrNameLst>
                                          <p:attrName>style.visibility</p:attrName>
                                        </p:attrNameLst>
                                      </p:cBhvr>
                                      <p:to>
                                        <p:strVal val="visible"/>
                                      </p:to>
                                    </p:set>
                                    <p:anim calcmode="lin" valueType="num">
                                      <p:cBhvr additive="base">
                                        <p:cTn id="136" dur="500" fill="hold"/>
                                        <p:tgtEl>
                                          <p:spTgt spid="31"/>
                                        </p:tgtEl>
                                        <p:attrNameLst>
                                          <p:attrName>ppt_x</p:attrName>
                                        </p:attrNameLst>
                                      </p:cBhvr>
                                      <p:tavLst>
                                        <p:tav tm="0">
                                          <p:val>
                                            <p:strVal val="#ppt_x"/>
                                          </p:val>
                                        </p:tav>
                                        <p:tav tm="100000">
                                          <p:val>
                                            <p:strVal val="#ppt_x"/>
                                          </p:val>
                                        </p:tav>
                                      </p:tavLst>
                                    </p:anim>
                                    <p:anim calcmode="lin" valueType="num">
                                      <p:cBhvr additive="base">
                                        <p:cTn id="137"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138" fill="hold">
                      <p:stCondLst>
                        <p:cond delay="indefinite"/>
                      </p:stCondLst>
                      <p:childTnLst>
                        <p:par>
                          <p:cTn id="139" fill="hold">
                            <p:stCondLst>
                              <p:cond delay="0"/>
                            </p:stCondLst>
                            <p:childTnLst>
                              <p:par>
                                <p:cTn id="140" presetID="16" presetClass="entr" presetSubtype="21" fill="hold" grpId="0" nodeType="clickEffect">
                                  <p:stCondLst>
                                    <p:cond delay="0"/>
                                  </p:stCondLst>
                                  <p:childTnLst>
                                    <p:set>
                                      <p:cBhvr>
                                        <p:cTn id="141" dur="1" fill="hold">
                                          <p:stCondLst>
                                            <p:cond delay="0"/>
                                          </p:stCondLst>
                                        </p:cTn>
                                        <p:tgtEl>
                                          <p:spTgt spid="44"/>
                                        </p:tgtEl>
                                        <p:attrNameLst>
                                          <p:attrName>style.visibility</p:attrName>
                                        </p:attrNameLst>
                                      </p:cBhvr>
                                      <p:to>
                                        <p:strVal val="visible"/>
                                      </p:to>
                                    </p:set>
                                    <p:animEffect transition="in" filter="barn(inVertical)">
                                      <p:cBhvr>
                                        <p:cTn id="142" dur="500"/>
                                        <p:tgtEl>
                                          <p:spTgt spid="44"/>
                                        </p:tgtEl>
                                      </p:cBhvr>
                                    </p:animEffect>
                                  </p:childTnLst>
                                </p:cTn>
                              </p:par>
                              <p:par>
                                <p:cTn id="143" presetID="16" presetClass="entr" presetSubtype="21" fill="hold" grpId="0" nodeType="withEffect">
                                  <p:stCondLst>
                                    <p:cond delay="0"/>
                                  </p:stCondLst>
                                  <p:childTnLst>
                                    <p:set>
                                      <p:cBhvr>
                                        <p:cTn id="144" dur="1" fill="hold">
                                          <p:stCondLst>
                                            <p:cond delay="0"/>
                                          </p:stCondLst>
                                        </p:cTn>
                                        <p:tgtEl>
                                          <p:spTgt spid="36"/>
                                        </p:tgtEl>
                                        <p:attrNameLst>
                                          <p:attrName>style.visibility</p:attrName>
                                        </p:attrNameLst>
                                      </p:cBhvr>
                                      <p:to>
                                        <p:strVal val="visible"/>
                                      </p:to>
                                    </p:set>
                                    <p:animEffect transition="in" filter="barn(inVertical)">
                                      <p:cBhvr>
                                        <p:cTn id="145" dur="500"/>
                                        <p:tgtEl>
                                          <p:spTgt spid="36"/>
                                        </p:tgtEl>
                                      </p:cBhvr>
                                    </p:animEffect>
                                  </p:childTnLst>
                                </p:cTn>
                              </p:par>
                            </p:childTnLst>
                          </p:cTn>
                        </p:par>
                      </p:childTnLst>
                    </p:cTn>
                  </p:par>
                  <p:par>
                    <p:cTn id="146" fill="hold">
                      <p:stCondLst>
                        <p:cond delay="indefinite"/>
                      </p:stCondLst>
                      <p:childTnLst>
                        <p:par>
                          <p:cTn id="147" fill="hold">
                            <p:stCondLst>
                              <p:cond delay="0"/>
                            </p:stCondLst>
                            <p:childTnLst>
                              <p:par>
                                <p:cTn id="148" presetID="21" presetClass="entr" presetSubtype="1" fill="hold" grpId="0" nodeType="clickEffect">
                                  <p:stCondLst>
                                    <p:cond delay="0"/>
                                  </p:stCondLst>
                                  <p:childTnLst>
                                    <p:set>
                                      <p:cBhvr>
                                        <p:cTn id="149" dur="1" fill="hold">
                                          <p:stCondLst>
                                            <p:cond delay="0"/>
                                          </p:stCondLst>
                                        </p:cTn>
                                        <p:tgtEl>
                                          <p:spTgt spid="51"/>
                                        </p:tgtEl>
                                        <p:attrNameLst>
                                          <p:attrName>style.visibility</p:attrName>
                                        </p:attrNameLst>
                                      </p:cBhvr>
                                      <p:to>
                                        <p:strVal val="visible"/>
                                      </p:to>
                                    </p:set>
                                    <p:animEffect transition="in" filter="wheel(1)">
                                      <p:cBhvr>
                                        <p:cTn id="150" dur="2000"/>
                                        <p:tgtEl>
                                          <p:spTgt spid="51"/>
                                        </p:tgtEl>
                                      </p:cBhvr>
                                    </p:animEffect>
                                  </p:childTnLst>
                                </p:cTn>
                              </p:par>
                            </p:childTnLst>
                          </p:cTn>
                        </p:par>
                      </p:childTnLst>
                    </p:cTn>
                  </p:par>
                  <p:par>
                    <p:cTn id="151" fill="hold">
                      <p:stCondLst>
                        <p:cond delay="indefinite"/>
                      </p:stCondLst>
                      <p:childTnLst>
                        <p:par>
                          <p:cTn id="152" fill="hold">
                            <p:stCondLst>
                              <p:cond delay="0"/>
                            </p:stCondLst>
                            <p:childTnLst>
                              <p:par>
                                <p:cTn id="153" presetID="16" presetClass="entr" presetSubtype="21" fill="hold" nodeType="clickEffect">
                                  <p:stCondLst>
                                    <p:cond delay="0"/>
                                  </p:stCondLst>
                                  <p:childTnLst>
                                    <p:set>
                                      <p:cBhvr>
                                        <p:cTn id="154" dur="1" fill="hold">
                                          <p:stCondLst>
                                            <p:cond delay="0"/>
                                          </p:stCondLst>
                                        </p:cTn>
                                        <p:tgtEl>
                                          <p:spTgt spid="54"/>
                                        </p:tgtEl>
                                        <p:attrNameLst>
                                          <p:attrName>style.visibility</p:attrName>
                                        </p:attrNameLst>
                                      </p:cBhvr>
                                      <p:to>
                                        <p:strVal val="visible"/>
                                      </p:to>
                                    </p:set>
                                    <p:animEffect transition="in" filter="barn(inVertical)">
                                      <p:cBhvr>
                                        <p:cTn id="155" dur="500"/>
                                        <p:tgtEl>
                                          <p:spTgt spid="54"/>
                                        </p:tgtEl>
                                      </p:cBhvr>
                                    </p:animEffect>
                                  </p:childTnLst>
                                </p:cTn>
                              </p:par>
                            </p:childTnLst>
                          </p:cTn>
                        </p:par>
                      </p:childTnLst>
                    </p:cTn>
                  </p:par>
                  <p:par>
                    <p:cTn id="156" fill="hold">
                      <p:stCondLst>
                        <p:cond delay="indefinite"/>
                      </p:stCondLst>
                      <p:childTnLst>
                        <p:par>
                          <p:cTn id="157" fill="hold">
                            <p:stCondLst>
                              <p:cond delay="0"/>
                            </p:stCondLst>
                            <p:childTnLst>
                              <p:par>
                                <p:cTn id="158" presetID="16" presetClass="entr" presetSubtype="21" fill="hold" nodeType="clickEffect">
                                  <p:stCondLst>
                                    <p:cond delay="0"/>
                                  </p:stCondLst>
                                  <p:childTnLst>
                                    <p:set>
                                      <p:cBhvr>
                                        <p:cTn id="159" dur="1" fill="hold">
                                          <p:stCondLst>
                                            <p:cond delay="0"/>
                                          </p:stCondLst>
                                        </p:cTn>
                                        <p:tgtEl>
                                          <p:spTgt spid="58"/>
                                        </p:tgtEl>
                                        <p:attrNameLst>
                                          <p:attrName>style.visibility</p:attrName>
                                        </p:attrNameLst>
                                      </p:cBhvr>
                                      <p:to>
                                        <p:strVal val="visible"/>
                                      </p:to>
                                    </p:set>
                                    <p:animEffect transition="in" filter="barn(inVertical)">
                                      <p:cBhvr>
                                        <p:cTn id="160" dur="500"/>
                                        <p:tgtEl>
                                          <p:spTgt spid="58"/>
                                        </p:tgtEl>
                                      </p:cBhvr>
                                    </p:animEffect>
                                  </p:childTnLst>
                                </p:cTn>
                              </p:par>
                              <p:par>
                                <p:cTn id="161" presetID="16" presetClass="entr" presetSubtype="21" fill="hold" grpId="0" nodeType="withEffect">
                                  <p:stCondLst>
                                    <p:cond delay="0"/>
                                  </p:stCondLst>
                                  <p:childTnLst>
                                    <p:set>
                                      <p:cBhvr>
                                        <p:cTn id="162" dur="1" fill="hold">
                                          <p:stCondLst>
                                            <p:cond delay="0"/>
                                          </p:stCondLst>
                                        </p:cTn>
                                        <p:tgtEl>
                                          <p:spTgt spid="52"/>
                                        </p:tgtEl>
                                        <p:attrNameLst>
                                          <p:attrName>style.visibility</p:attrName>
                                        </p:attrNameLst>
                                      </p:cBhvr>
                                      <p:to>
                                        <p:strVal val="visible"/>
                                      </p:to>
                                    </p:set>
                                    <p:animEffect transition="in" filter="barn(inVertical)">
                                      <p:cBhvr>
                                        <p:cTn id="163" dur="500"/>
                                        <p:tgtEl>
                                          <p:spTgt spid="52"/>
                                        </p:tgtEl>
                                      </p:cBhvr>
                                    </p:animEffect>
                                  </p:childTnLst>
                                </p:cTn>
                              </p:par>
                              <p:par>
                                <p:cTn id="164" presetID="16" presetClass="entr" presetSubtype="21" fill="hold" grpId="0" nodeType="withEffect">
                                  <p:stCondLst>
                                    <p:cond delay="0"/>
                                  </p:stCondLst>
                                  <p:childTnLst>
                                    <p:set>
                                      <p:cBhvr>
                                        <p:cTn id="165" dur="1" fill="hold">
                                          <p:stCondLst>
                                            <p:cond delay="0"/>
                                          </p:stCondLst>
                                        </p:cTn>
                                        <p:tgtEl>
                                          <p:spTgt spid="56"/>
                                        </p:tgtEl>
                                        <p:attrNameLst>
                                          <p:attrName>style.visibility</p:attrName>
                                        </p:attrNameLst>
                                      </p:cBhvr>
                                      <p:to>
                                        <p:strVal val="visible"/>
                                      </p:to>
                                    </p:set>
                                    <p:animEffect transition="in" filter="barn(inVertical)">
                                      <p:cBhvr>
                                        <p:cTn id="166"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4" grpId="0"/>
      <p:bldP spid="22" grpId="0" animBg="1"/>
      <p:bldP spid="37" grpId="0"/>
      <p:bldP spid="23" grpId="0" animBg="1"/>
      <p:bldP spid="40" grpId="0"/>
      <p:bldP spid="24" grpId="0" animBg="1"/>
      <p:bldP spid="42" grpId="0"/>
      <p:bldP spid="36" grpId="0" animBg="1"/>
      <p:bldP spid="44" grpId="0"/>
      <p:bldP spid="38" grpId="0" animBg="1"/>
      <p:bldP spid="46" grpId="0" animBg="1"/>
      <p:bldP spid="47" grpId="0" animBg="1"/>
      <p:bldP spid="43" grpId="0" animBg="1"/>
      <p:bldP spid="50" grpId="0" animBg="1"/>
      <p:bldP spid="51" grpId="0" animBg="1"/>
      <p:bldP spid="56" grpId="0"/>
      <p:bldP spid="5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3" name="图片 73732" descr="PPT素材-12"/>
          <p:cNvPicPr>
            <a:picLocks noChangeAspect="1"/>
          </p:cNvPicPr>
          <p:nvPr/>
        </p:nvPicPr>
        <p:blipFill>
          <a:blip r:embed="rId3"/>
          <a:stretch>
            <a:fillRect/>
          </a:stretch>
        </p:blipFill>
        <p:spPr>
          <a:xfrm>
            <a:off x="0" y="1118149"/>
            <a:ext cx="17785976" cy="9098632"/>
          </a:xfrm>
          <a:prstGeom prst="rect">
            <a:avLst/>
          </a:prstGeom>
          <a:noFill/>
          <a:ln w="9525">
            <a:noFill/>
          </a:ln>
        </p:spPr>
      </p:pic>
      <p:pic>
        <p:nvPicPr>
          <p:cNvPr id="73735" name="图片 73734" descr="PPT素材-18"/>
          <p:cNvPicPr>
            <a:picLocks noChangeAspect="1"/>
          </p:cNvPicPr>
          <p:nvPr/>
        </p:nvPicPr>
        <p:blipFill>
          <a:blip r:embed="rId4"/>
          <a:stretch>
            <a:fillRect/>
          </a:stretch>
        </p:blipFill>
        <p:spPr>
          <a:xfrm>
            <a:off x="11887659" y="5255759"/>
            <a:ext cx="5148263" cy="4429125"/>
          </a:xfrm>
          <a:prstGeom prst="rect">
            <a:avLst/>
          </a:prstGeom>
          <a:noFill/>
          <a:ln w="9525">
            <a:noFill/>
          </a:ln>
        </p:spPr>
      </p:pic>
      <p:sp>
        <p:nvSpPr>
          <p:cNvPr id="6" name="TextBox 5">
            <a:extLst>
              <a:ext uri="{FF2B5EF4-FFF2-40B4-BE49-F238E27FC236}">
                <a16:creationId xmlns:a16="http://schemas.microsoft.com/office/drawing/2014/main" id="{E434DE8C-D128-4CC4-BD95-C7685E606C26}"/>
              </a:ext>
            </a:extLst>
          </p:cNvPr>
          <p:cNvSpPr txBox="1"/>
          <p:nvPr/>
        </p:nvSpPr>
        <p:spPr>
          <a:xfrm>
            <a:off x="1188344" y="383466"/>
            <a:ext cx="12646850" cy="800412"/>
          </a:xfrm>
          <a:prstGeom prst="rect">
            <a:avLst/>
          </a:prstGeom>
          <a:noFill/>
        </p:spPr>
        <p:txBody>
          <a:bodyPr wrap="square">
            <a:spAutoFit/>
          </a:bodyPr>
          <a:lstStyle/>
          <a:p>
            <a:pPr marL="0" marR="0">
              <a:lnSpc>
                <a:spcPct val="150000"/>
              </a:lnSpc>
              <a:spcBef>
                <a:spcPts val="0"/>
              </a:spcBef>
              <a:spcAft>
                <a:spcPts val="1000"/>
              </a:spcAft>
            </a:pPr>
            <a:r>
              <a:rPr lang="nl-NL" sz="3500" b="1">
                <a:solidFill>
                  <a:srgbClr val="FF0000"/>
                </a:solidFill>
                <a:ea typeface="Arial" panose="020B0604020202020204" pitchFamily="34" charset="0"/>
                <a:cs typeface="Times New Roman" panose="02020603050405020304" pitchFamily="18" charset="0"/>
              </a:rPr>
              <a:t>1. Thực </a:t>
            </a:r>
            <a:r>
              <a:rPr lang="nl-NL" sz="3500" b="1">
                <a:solidFill>
                  <a:srgbClr val="FF0000"/>
                </a:solidFill>
                <a:effectLst/>
                <a:latin typeface="Arial" panose="020B0604020202020204" pitchFamily="34" charset="0"/>
                <a:ea typeface="Arial" panose="020B0604020202020204" pitchFamily="34" charset="0"/>
                <a:cs typeface="Times New Roman" panose="02020603050405020304" pitchFamily="18" charset="0"/>
              </a:rPr>
              <a:t>hiện phép tính cộng (có nhớ) trong phạm vi 1000</a:t>
            </a:r>
            <a:endParaRPr lang="en-US" sz="3500" b="1">
              <a:solidFill>
                <a:srgbClr val="FF0000"/>
              </a:solidFill>
              <a:effectLst/>
              <a:latin typeface="Arial" panose="020B0604020202020204" pitchFamily="34" charset="0"/>
              <a:ea typeface="Arial" panose="020B060402020202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F3784681-9279-456F-B0B8-D36149004F57}"/>
              </a:ext>
            </a:extLst>
          </p:cNvPr>
          <p:cNvSpPr/>
          <p:nvPr/>
        </p:nvSpPr>
        <p:spPr>
          <a:xfrm>
            <a:off x="1092287" y="383466"/>
            <a:ext cx="12439650" cy="93610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B24BEFF9-9BB6-4550-8713-06B716985104}"/>
              </a:ext>
            </a:extLst>
          </p:cNvPr>
          <p:cNvSpPr txBox="1"/>
          <p:nvPr/>
        </p:nvSpPr>
        <p:spPr>
          <a:xfrm>
            <a:off x="4035054" y="3415866"/>
            <a:ext cx="10391389" cy="1608325"/>
          </a:xfrm>
          <a:prstGeom prst="rect">
            <a:avLst/>
          </a:prstGeom>
          <a:solidFill>
            <a:schemeClr val="bg1"/>
          </a:solidFill>
        </p:spPr>
        <p:txBody>
          <a:bodyPr wrap="square">
            <a:spAutoFit/>
          </a:bodyPr>
          <a:lstStyle/>
          <a:p>
            <a:pPr>
              <a:lnSpc>
                <a:spcPct val="150000"/>
              </a:lnSpc>
            </a:pPr>
            <a:r>
              <a:rPr lang="nl-NL" sz="3500" b="1">
                <a:solidFill>
                  <a:srgbClr val="FF0066"/>
                </a:solidFill>
                <a:ea typeface="Arial" panose="020B0604020202020204" pitchFamily="34" charset="0"/>
                <a:cs typeface="Times New Roman" panose="02020603050405020304" pitchFamily="18" charset="0"/>
              </a:rPr>
              <a:t>C</a:t>
            </a:r>
            <a:r>
              <a:rPr lang="nl-NL" sz="3500" b="1">
                <a:solidFill>
                  <a:srgbClr val="FF0066"/>
                </a:solidFill>
                <a:effectLst/>
                <a:latin typeface="Arial" panose="020B0604020202020204" pitchFamily="34" charset="0"/>
                <a:ea typeface="Arial" panose="020B0604020202020204" pitchFamily="34" charset="0"/>
                <a:cs typeface="Times New Roman" panose="02020603050405020304" pitchFamily="18" charset="0"/>
              </a:rPr>
              <a:t>ác bước thực hiện tính cộng  (có nhớ trong phạm vi 1000)</a:t>
            </a:r>
            <a:endParaRPr lang="en-US" sz="3500" b="1">
              <a:solidFill>
                <a:srgbClr val="FF0066"/>
              </a:solidFill>
            </a:endParaRPr>
          </a:p>
        </p:txBody>
      </p:sp>
      <p:sp>
        <p:nvSpPr>
          <p:cNvPr id="28" name="TextBox 27">
            <a:extLst>
              <a:ext uri="{FF2B5EF4-FFF2-40B4-BE49-F238E27FC236}">
                <a16:creationId xmlns:a16="http://schemas.microsoft.com/office/drawing/2014/main" id="{331301EA-5594-4790-82C5-ECB402A81B6F}"/>
              </a:ext>
            </a:extLst>
          </p:cNvPr>
          <p:cNvSpPr txBox="1"/>
          <p:nvPr/>
        </p:nvSpPr>
        <p:spPr>
          <a:xfrm>
            <a:off x="3630781" y="4958080"/>
            <a:ext cx="2571885" cy="800412"/>
          </a:xfrm>
          <a:prstGeom prst="rect">
            <a:avLst/>
          </a:prstGeom>
          <a:noFill/>
        </p:spPr>
        <p:txBody>
          <a:bodyPr wrap="square">
            <a:spAutoFit/>
          </a:bodyPr>
          <a:lstStyle/>
          <a:p>
            <a:pPr marL="457200" marR="0" indent="-457200" algn="just">
              <a:lnSpc>
                <a:spcPct val="150000"/>
              </a:lnSpc>
              <a:spcBef>
                <a:spcPts val="0"/>
              </a:spcBef>
              <a:spcAft>
                <a:spcPts val="1000"/>
              </a:spcAft>
              <a:buFont typeface="Courier New" panose="02070309020205020404" pitchFamily="49" charset="0"/>
              <a:buChar char="o"/>
            </a:pPr>
            <a:r>
              <a:rPr lang="nl-NL" sz="3500" b="1">
                <a:solidFill>
                  <a:srgbClr val="00B050"/>
                </a:solidFill>
                <a:effectLst/>
                <a:latin typeface="Arial" panose="020B0604020202020204" pitchFamily="34" charset="0"/>
                <a:ea typeface="Arial" panose="020B0604020202020204" pitchFamily="34" charset="0"/>
                <a:cs typeface="Times New Roman" panose="02020603050405020304" pitchFamily="18" charset="0"/>
              </a:rPr>
              <a:t> Đặt tính</a:t>
            </a:r>
            <a:endParaRPr lang="en-US" sz="3500" b="1">
              <a:solidFill>
                <a:srgbClr val="00B050"/>
              </a:solidFill>
              <a:effectLst/>
              <a:latin typeface="Arial" panose="020B0604020202020204" pitchFamily="34" charset="0"/>
              <a:ea typeface="Arial" panose="020B0604020202020204" pitchFamily="34" charset="0"/>
              <a:cs typeface="Arial" panose="020B0604020202020204" pitchFamily="34" charset="0"/>
            </a:endParaRPr>
          </a:p>
        </p:txBody>
      </p:sp>
      <p:grpSp>
        <p:nvGrpSpPr>
          <p:cNvPr id="29" name="Group 28">
            <a:extLst>
              <a:ext uri="{FF2B5EF4-FFF2-40B4-BE49-F238E27FC236}">
                <a16:creationId xmlns:a16="http://schemas.microsoft.com/office/drawing/2014/main" id="{FD0799B5-F1C9-46CA-A40B-740000934F6B}"/>
              </a:ext>
            </a:extLst>
          </p:cNvPr>
          <p:cNvGrpSpPr/>
          <p:nvPr/>
        </p:nvGrpSpPr>
        <p:grpSpPr>
          <a:xfrm>
            <a:off x="3724278" y="5898931"/>
            <a:ext cx="2796357" cy="1450429"/>
            <a:chOff x="-286" y="9525"/>
            <a:chExt cx="619411" cy="1450429"/>
          </a:xfrm>
        </p:grpSpPr>
        <p:sp>
          <p:nvSpPr>
            <p:cNvPr id="30" name="Text Box 257">
              <a:extLst>
                <a:ext uri="{FF2B5EF4-FFF2-40B4-BE49-F238E27FC236}">
                  <a16:creationId xmlns:a16="http://schemas.microsoft.com/office/drawing/2014/main" id="{15233510-A185-47EE-B6A6-73FDFBAC5E04}"/>
                </a:ext>
              </a:extLst>
            </p:cNvPr>
            <p:cNvSpPr txBox="1"/>
            <p:nvPr/>
          </p:nvSpPr>
          <p:spPr>
            <a:xfrm>
              <a:off x="152400" y="9525"/>
              <a:ext cx="466725" cy="116205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just">
                <a:lnSpc>
                  <a:spcPct val="115000"/>
                </a:lnSpc>
                <a:spcBef>
                  <a:spcPts val="0"/>
                </a:spcBef>
                <a:spcAft>
                  <a:spcPts val="1000"/>
                </a:spcAft>
              </a:pPr>
              <a:r>
                <a:rPr lang="en-GB" sz="3500" b="1">
                  <a:solidFill>
                    <a:srgbClr val="0070C0"/>
                  </a:solidFill>
                  <a:effectLst/>
                  <a:latin typeface="+mj-lt"/>
                  <a:ea typeface="Arial" panose="020B0604020202020204" pitchFamily="34" charset="0"/>
                  <a:cs typeface="Arial" panose="020B0604020202020204" pitchFamily="34" charset="0"/>
                </a:rPr>
                <a:t>719</a:t>
              </a:r>
              <a:endParaRPr lang="en-US" sz="3500">
                <a:solidFill>
                  <a:srgbClr val="0070C0"/>
                </a:solidFill>
                <a:effectLst/>
                <a:latin typeface="+mj-lt"/>
                <a:ea typeface="Arial" panose="020B0604020202020204" pitchFamily="34" charset="0"/>
                <a:cs typeface="Arial" panose="020B0604020202020204" pitchFamily="34" charset="0"/>
              </a:endParaRPr>
            </a:p>
            <a:p>
              <a:pPr marL="0" marR="0" algn="just">
                <a:lnSpc>
                  <a:spcPct val="115000"/>
                </a:lnSpc>
                <a:spcBef>
                  <a:spcPts val="0"/>
                </a:spcBef>
                <a:spcAft>
                  <a:spcPts val="1000"/>
                </a:spcAft>
              </a:pPr>
              <a:r>
                <a:rPr lang="en-GB" sz="3500" b="1">
                  <a:solidFill>
                    <a:srgbClr val="0070C0"/>
                  </a:solidFill>
                  <a:effectLst/>
                  <a:latin typeface="+mj-lt"/>
                  <a:ea typeface="Arial" panose="020B0604020202020204" pitchFamily="34" charset="0"/>
                  <a:cs typeface="Arial" panose="020B0604020202020204" pitchFamily="34" charset="0"/>
                </a:rPr>
                <a:t>234  </a:t>
              </a:r>
              <a:endParaRPr lang="en-US" sz="3500">
                <a:solidFill>
                  <a:srgbClr val="0070C0"/>
                </a:solidFill>
                <a:effectLst/>
                <a:latin typeface="+mj-lt"/>
                <a:ea typeface="Arial" panose="020B0604020202020204" pitchFamily="34" charset="0"/>
                <a:cs typeface="Arial" panose="020B0604020202020204" pitchFamily="34" charset="0"/>
              </a:endParaRPr>
            </a:p>
            <a:p>
              <a:pPr marL="0" marR="0" algn="just">
                <a:lnSpc>
                  <a:spcPct val="115000"/>
                </a:lnSpc>
                <a:spcBef>
                  <a:spcPts val="0"/>
                </a:spcBef>
                <a:spcAft>
                  <a:spcPts val="1000"/>
                </a:spcAft>
              </a:pPr>
              <a:r>
                <a:rPr lang="en-GB" sz="3500" b="1">
                  <a:solidFill>
                    <a:srgbClr val="0070C0"/>
                  </a:solidFill>
                  <a:latin typeface="+mj-lt"/>
                  <a:ea typeface="Arial" panose="020B0604020202020204" pitchFamily="34" charset="0"/>
                  <a:cs typeface="Arial" panose="020B0604020202020204" pitchFamily="34" charset="0"/>
                </a:rPr>
                <a:t>9</a:t>
              </a:r>
              <a:r>
                <a:rPr lang="en-GB" sz="3500" b="1">
                  <a:solidFill>
                    <a:srgbClr val="0070C0"/>
                  </a:solidFill>
                  <a:effectLst/>
                  <a:latin typeface="+mj-lt"/>
                  <a:ea typeface="Arial" panose="020B0604020202020204" pitchFamily="34" charset="0"/>
                  <a:cs typeface="Arial" panose="020B0604020202020204" pitchFamily="34" charset="0"/>
                </a:rPr>
                <a:t>53</a:t>
              </a:r>
              <a:endParaRPr lang="en-US" sz="3500">
                <a:solidFill>
                  <a:srgbClr val="0070C0"/>
                </a:solidFill>
                <a:effectLst/>
                <a:latin typeface="+mj-lt"/>
                <a:ea typeface="Arial" panose="020B0604020202020204" pitchFamily="34" charset="0"/>
                <a:cs typeface="Arial" panose="020B0604020202020204" pitchFamily="34" charset="0"/>
              </a:endParaRPr>
            </a:p>
          </p:txBody>
        </p:sp>
        <p:sp>
          <p:nvSpPr>
            <p:cNvPr id="31" name="Text Box 258">
              <a:extLst>
                <a:ext uri="{FF2B5EF4-FFF2-40B4-BE49-F238E27FC236}">
                  <a16:creationId xmlns:a16="http://schemas.microsoft.com/office/drawing/2014/main" id="{63865F7B-B4DD-4224-AB4C-8B5C44F3F947}"/>
                </a:ext>
              </a:extLst>
            </p:cNvPr>
            <p:cNvSpPr txBox="1"/>
            <p:nvPr/>
          </p:nvSpPr>
          <p:spPr>
            <a:xfrm>
              <a:off x="-286" y="459818"/>
              <a:ext cx="266700" cy="34290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just">
                <a:lnSpc>
                  <a:spcPct val="115000"/>
                </a:lnSpc>
                <a:spcBef>
                  <a:spcPts val="0"/>
                </a:spcBef>
                <a:spcAft>
                  <a:spcPts val="1000"/>
                </a:spcAft>
              </a:pPr>
              <a:r>
                <a:rPr lang="en-GB" sz="3500" b="1">
                  <a:solidFill>
                    <a:srgbClr val="0070C0"/>
                  </a:solidFill>
                  <a:effectLst/>
                  <a:latin typeface="+mj-lt"/>
                  <a:ea typeface="Arial" panose="020B0604020202020204" pitchFamily="34" charset="0"/>
                  <a:cs typeface="Arial" panose="020B0604020202020204" pitchFamily="34" charset="0"/>
                </a:rPr>
                <a:t>+</a:t>
              </a:r>
              <a:endParaRPr lang="en-US" sz="3500">
                <a:solidFill>
                  <a:srgbClr val="0070C0"/>
                </a:solidFill>
                <a:effectLst/>
                <a:latin typeface="+mj-lt"/>
                <a:ea typeface="Arial" panose="020B0604020202020204" pitchFamily="34" charset="0"/>
                <a:cs typeface="Arial" panose="020B0604020202020204" pitchFamily="34" charset="0"/>
              </a:endParaRPr>
            </a:p>
          </p:txBody>
        </p:sp>
        <p:cxnSp>
          <p:nvCxnSpPr>
            <p:cNvPr id="32" name="Straight Connector 31">
              <a:extLst>
                <a:ext uri="{FF2B5EF4-FFF2-40B4-BE49-F238E27FC236}">
                  <a16:creationId xmlns:a16="http://schemas.microsoft.com/office/drawing/2014/main" id="{CD9C1E96-FC02-4FCA-A72D-4B3437EE2E77}"/>
                </a:ext>
              </a:extLst>
            </p:cNvPr>
            <p:cNvCxnSpPr>
              <a:cxnSpLocks/>
            </p:cNvCxnSpPr>
            <p:nvPr/>
          </p:nvCxnSpPr>
          <p:spPr>
            <a:xfrm>
              <a:off x="104775" y="1459954"/>
              <a:ext cx="280988" cy="0"/>
            </a:xfrm>
            <a:prstGeom prst="line">
              <a:avLst/>
            </a:prstGeom>
            <a:ln w="28575"/>
          </p:spPr>
          <p:style>
            <a:lnRef idx="1">
              <a:schemeClr val="dk1"/>
            </a:lnRef>
            <a:fillRef idx="0">
              <a:schemeClr val="dk1"/>
            </a:fillRef>
            <a:effectRef idx="0">
              <a:schemeClr val="dk1"/>
            </a:effectRef>
            <a:fontRef idx="minor">
              <a:schemeClr val="tx1"/>
            </a:fontRef>
          </p:style>
        </p:cxnSp>
      </p:grpSp>
      <p:cxnSp>
        <p:nvCxnSpPr>
          <p:cNvPr id="35" name="Straight Connector 34">
            <a:extLst>
              <a:ext uri="{FF2B5EF4-FFF2-40B4-BE49-F238E27FC236}">
                <a16:creationId xmlns:a16="http://schemas.microsoft.com/office/drawing/2014/main" id="{E734D701-86BD-49A2-AAE6-0A42ED2A979F}"/>
              </a:ext>
            </a:extLst>
          </p:cNvPr>
          <p:cNvCxnSpPr/>
          <p:nvPr/>
        </p:nvCxnSpPr>
        <p:spPr>
          <a:xfrm flipH="1">
            <a:off x="5794210" y="5098519"/>
            <a:ext cx="752232" cy="3689583"/>
          </a:xfrm>
          <a:prstGeom prst="line">
            <a:avLst/>
          </a:prstGeom>
          <a:ln w="28575">
            <a:solidFill>
              <a:srgbClr val="FF0066"/>
            </a:solidFill>
            <a:prstDash val="sysDash"/>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4A879580-FCF3-4B3F-96FB-1F7B40F54187}"/>
              </a:ext>
            </a:extLst>
          </p:cNvPr>
          <p:cNvSpPr txBox="1"/>
          <p:nvPr/>
        </p:nvSpPr>
        <p:spPr>
          <a:xfrm>
            <a:off x="6575317" y="4833420"/>
            <a:ext cx="9008268" cy="800412"/>
          </a:xfrm>
          <a:prstGeom prst="rect">
            <a:avLst/>
          </a:prstGeom>
          <a:noFill/>
        </p:spPr>
        <p:txBody>
          <a:bodyPr wrap="square">
            <a:spAutoFit/>
          </a:bodyPr>
          <a:lstStyle/>
          <a:p>
            <a:pPr marL="457200" marR="0" indent="-457200" algn="just">
              <a:lnSpc>
                <a:spcPct val="150000"/>
              </a:lnSpc>
              <a:spcBef>
                <a:spcPts val="0"/>
              </a:spcBef>
              <a:spcAft>
                <a:spcPts val="1000"/>
              </a:spcAft>
              <a:buFont typeface="Courier New" panose="02070309020205020404" pitchFamily="49" charset="0"/>
              <a:buChar char="o"/>
            </a:pPr>
            <a:r>
              <a:rPr lang="nl-NL" sz="3500" b="1">
                <a:solidFill>
                  <a:srgbClr val="00B050"/>
                </a:solidFill>
                <a:effectLst/>
                <a:latin typeface="Arial" panose="020B0604020202020204" pitchFamily="34" charset="0"/>
                <a:ea typeface="Arial" panose="020B0604020202020204" pitchFamily="34" charset="0"/>
                <a:cs typeface="Times New Roman" panose="02020603050405020304" pitchFamily="18" charset="0"/>
              </a:rPr>
              <a:t> Thực hiện tính từ phải sang trái: </a:t>
            </a:r>
            <a:endParaRPr lang="en-US" sz="3500" b="1">
              <a:solidFill>
                <a:srgbClr val="00B050"/>
              </a:solidFill>
              <a:effectLst/>
              <a:latin typeface="Arial" panose="020B0604020202020204" pitchFamily="34" charset="0"/>
              <a:ea typeface="Arial" panose="020B0604020202020204" pitchFamily="34" charset="0"/>
              <a:cs typeface="Arial" panose="020B0604020202020204" pitchFamily="34" charset="0"/>
            </a:endParaRPr>
          </a:p>
        </p:txBody>
      </p:sp>
      <p:sp>
        <p:nvSpPr>
          <p:cNvPr id="37" name="TextBox 36">
            <a:extLst>
              <a:ext uri="{FF2B5EF4-FFF2-40B4-BE49-F238E27FC236}">
                <a16:creationId xmlns:a16="http://schemas.microsoft.com/office/drawing/2014/main" id="{A738A6C9-240F-40D4-BFBA-1B27F5D47244}"/>
              </a:ext>
            </a:extLst>
          </p:cNvPr>
          <p:cNvSpPr txBox="1"/>
          <p:nvPr/>
        </p:nvSpPr>
        <p:spPr>
          <a:xfrm>
            <a:off x="6453141" y="5667465"/>
            <a:ext cx="6013857" cy="3311163"/>
          </a:xfrm>
          <a:prstGeom prst="rect">
            <a:avLst/>
          </a:prstGeom>
          <a:noFill/>
        </p:spPr>
        <p:txBody>
          <a:bodyPr wrap="square">
            <a:spAutoFit/>
          </a:bodyPr>
          <a:lstStyle/>
          <a:p>
            <a:pPr marL="457200" marR="0" indent="-457200">
              <a:lnSpc>
                <a:spcPct val="150000"/>
              </a:lnSpc>
              <a:spcBef>
                <a:spcPts val="0"/>
              </a:spcBef>
              <a:spcAft>
                <a:spcPts val="1000"/>
              </a:spcAft>
              <a:buFont typeface="Courier New" panose="02070309020205020404" pitchFamily="49" charset="0"/>
              <a:buChar char="o"/>
            </a:pPr>
            <a:r>
              <a:rPr lang="nl-NL" sz="3500">
                <a:solidFill>
                  <a:srgbClr val="0070C0"/>
                </a:solidFill>
                <a:effectLst/>
                <a:latin typeface="Arial" panose="020B0604020202020204" pitchFamily="34" charset="0"/>
                <a:ea typeface="Arial" panose="020B0604020202020204" pitchFamily="34" charset="0"/>
                <a:cs typeface="Times New Roman" panose="02020603050405020304" pitchFamily="18" charset="0"/>
              </a:rPr>
              <a:t>9 cộng 4 bằng 13, viết 3, nhớ là thêm 1 bằng 5, viết</a:t>
            </a:r>
            <a:endParaRPr lang="en-US" sz="3500">
              <a:solidFill>
                <a:srgbClr val="0070C0"/>
              </a:solidFill>
              <a:effectLst/>
              <a:latin typeface="Arial" panose="020B0604020202020204" pitchFamily="34" charset="0"/>
              <a:ea typeface="Arial" panose="020B0604020202020204" pitchFamily="34" charset="0"/>
              <a:cs typeface="Arial" panose="020B0604020202020204" pitchFamily="34" charset="0"/>
            </a:endParaRPr>
          </a:p>
          <a:p>
            <a:pPr marL="457200" marR="0" indent="-457200">
              <a:lnSpc>
                <a:spcPct val="150000"/>
              </a:lnSpc>
              <a:spcBef>
                <a:spcPts val="0"/>
              </a:spcBef>
              <a:spcAft>
                <a:spcPts val="1000"/>
              </a:spcAft>
              <a:buFont typeface="Courier New" panose="02070309020205020404" pitchFamily="49" charset="0"/>
              <a:buChar char="o"/>
            </a:pPr>
            <a:r>
              <a:rPr lang="nl-NL" sz="3500">
                <a:solidFill>
                  <a:srgbClr val="0070C0"/>
                </a:solidFill>
                <a:effectLst/>
                <a:latin typeface="Arial" panose="020B0604020202020204" pitchFamily="34" charset="0"/>
                <a:ea typeface="Arial" panose="020B0604020202020204" pitchFamily="34" charset="0"/>
                <a:cs typeface="Times New Roman" panose="02020603050405020304" pitchFamily="18" charset="0"/>
              </a:rPr>
              <a:t>1 cộng 3 bằng 4, 953 </a:t>
            </a:r>
            <a:endParaRPr lang="en-US" sz="3500">
              <a:solidFill>
                <a:srgbClr val="0070C0"/>
              </a:solidFill>
              <a:effectLst/>
              <a:latin typeface="Arial" panose="020B0604020202020204" pitchFamily="34" charset="0"/>
              <a:ea typeface="Arial" panose="020B0604020202020204" pitchFamily="34" charset="0"/>
              <a:cs typeface="Arial" panose="020B0604020202020204" pitchFamily="34" charset="0"/>
            </a:endParaRPr>
          </a:p>
          <a:p>
            <a:pPr marL="457200" indent="-457200">
              <a:buFont typeface="Courier New" panose="02070309020205020404" pitchFamily="49" charset="0"/>
              <a:buChar char="o"/>
            </a:pPr>
            <a:r>
              <a:rPr lang="nl-NL" sz="3500">
                <a:solidFill>
                  <a:srgbClr val="0070C0"/>
                </a:solidFill>
                <a:effectLst/>
                <a:latin typeface="Arial" panose="020B0604020202020204" pitchFamily="34" charset="0"/>
                <a:ea typeface="Arial" panose="020B0604020202020204" pitchFamily="34" charset="0"/>
                <a:cs typeface="Times New Roman" panose="02020603050405020304" pitchFamily="18" charset="0"/>
              </a:rPr>
              <a:t>7 cộng 2 bằng 9, viết 9</a:t>
            </a:r>
            <a:endParaRPr lang="en-US" sz="3500">
              <a:solidFill>
                <a:srgbClr val="0070C0"/>
              </a:solidFill>
            </a:endParaRPr>
          </a:p>
        </p:txBody>
      </p:sp>
    </p:spTree>
  </p:cSld>
  <p:clrMapOvr>
    <a:masterClrMapping/>
  </p:clrMapOvr>
  <p:transition spd="slow" advClick="0">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3733"/>
                                        </p:tgtEl>
                                        <p:attrNameLst>
                                          <p:attrName>style.visibility</p:attrName>
                                        </p:attrNameLst>
                                      </p:cBhvr>
                                      <p:to>
                                        <p:strVal val="visible"/>
                                      </p:to>
                                    </p:set>
                                    <p:anim calcmode="lin" valueType="num">
                                      <p:cBhvr>
                                        <p:cTn id="7" dur="500" fill="hold"/>
                                        <p:tgtEl>
                                          <p:spTgt spid="73733"/>
                                        </p:tgtEl>
                                        <p:attrNameLst>
                                          <p:attrName>ppt_w</p:attrName>
                                        </p:attrNameLst>
                                      </p:cBhvr>
                                      <p:tavLst>
                                        <p:tav tm="0">
                                          <p:val>
                                            <p:fltVal val="0"/>
                                          </p:val>
                                        </p:tav>
                                        <p:tav tm="100000">
                                          <p:val>
                                            <p:strVal val="#ppt_w"/>
                                          </p:val>
                                        </p:tav>
                                      </p:tavLst>
                                    </p:anim>
                                    <p:anim calcmode="lin" valueType="num">
                                      <p:cBhvr>
                                        <p:cTn id="8" dur="500" fill="hold"/>
                                        <p:tgtEl>
                                          <p:spTgt spid="73733"/>
                                        </p:tgtEl>
                                        <p:attrNameLst>
                                          <p:attrName>ppt_h</p:attrName>
                                        </p:attrNameLst>
                                      </p:cBhvr>
                                      <p:tavLst>
                                        <p:tav tm="0">
                                          <p:val>
                                            <p:fltVal val="0"/>
                                          </p:val>
                                        </p:tav>
                                        <p:tav tm="100000">
                                          <p:val>
                                            <p:strVal val="#ppt_h"/>
                                          </p:val>
                                        </p:tav>
                                      </p:tavLst>
                                    </p:anim>
                                    <p:animEffect transition="in" filter="fade">
                                      <p:cBhvr>
                                        <p:cTn id="9" dur="500"/>
                                        <p:tgtEl>
                                          <p:spTgt spid="73733"/>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barn(inVertical)">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8"/>
                                        </p:tgtEl>
                                        <p:attrNameLst>
                                          <p:attrName>style.visibility</p:attrName>
                                        </p:attrNameLst>
                                      </p:cBhvr>
                                      <p:to>
                                        <p:strVal val="visible"/>
                                      </p:to>
                                    </p:set>
                                    <p:anim calcmode="lin" valueType="num">
                                      <p:cBhvr additive="base">
                                        <p:cTn id="19" dur="500" fill="hold"/>
                                        <p:tgtEl>
                                          <p:spTgt spid="28"/>
                                        </p:tgtEl>
                                        <p:attrNameLst>
                                          <p:attrName>ppt_x</p:attrName>
                                        </p:attrNameLst>
                                      </p:cBhvr>
                                      <p:tavLst>
                                        <p:tav tm="0">
                                          <p:val>
                                            <p:strVal val="#ppt_x"/>
                                          </p:val>
                                        </p:tav>
                                        <p:tav tm="100000">
                                          <p:val>
                                            <p:strVal val="#ppt_x"/>
                                          </p:val>
                                        </p:tav>
                                      </p:tavLst>
                                    </p:anim>
                                    <p:anim calcmode="lin" valueType="num">
                                      <p:cBhvr additive="base">
                                        <p:cTn id="20"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9"/>
                                        </p:tgtEl>
                                        <p:attrNameLst>
                                          <p:attrName>style.visibility</p:attrName>
                                        </p:attrNameLst>
                                      </p:cBhvr>
                                      <p:to>
                                        <p:strVal val="visible"/>
                                      </p:to>
                                    </p:set>
                                    <p:anim calcmode="lin" valueType="num">
                                      <p:cBhvr additive="base">
                                        <p:cTn id="25" dur="500" fill="hold"/>
                                        <p:tgtEl>
                                          <p:spTgt spid="29"/>
                                        </p:tgtEl>
                                        <p:attrNameLst>
                                          <p:attrName>ppt_x</p:attrName>
                                        </p:attrNameLst>
                                      </p:cBhvr>
                                      <p:tavLst>
                                        <p:tav tm="0">
                                          <p:val>
                                            <p:strVal val="#ppt_x"/>
                                          </p:val>
                                        </p:tav>
                                        <p:tav tm="100000">
                                          <p:val>
                                            <p:strVal val="#ppt_x"/>
                                          </p:val>
                                        </p:tav>
                                      </p:tavLst>
                                    </p:anim>
                                    <p:anim calcmode="lin" valueType="num">
                                      <p:cBhvr additive="base">
                                        <p:cTn id="26"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35"/>
                                        </p:tgtEl>
                                        <p:attrNameLst>
                                          <p:attrName>style.visibility</p:attrName>
                                        </p:attrNameLst>
                                      </p:cBhvr>
                                      <p:to>
                                        <p:strVal val="visible"/>
                                      </p:to>
                                    </p:set>
                                    <p:animEffect transition="in" filter="wipe(down)">
                                      <p:cBhvr>
                                        <p:cTn id="31" dur="500"/>
                                        <p:tgtEl>
                                          <p:spTgt spid="35"/>
                                        </p:tgtEl>
                                      </p:cBhvr>
                                    </p:animEffect>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36"/>
                                        </p:tgtEl>
                                        <p:attrNameLst>
                                          <p:attrName>style.visibility</p:attrName>
                                        </p:attrNameLst>
                                      </p:cBhvr>
                                      <p:to>
                                        <p:strVal val="visible"/>
                                      </p:to>
                                    </p:set>
                                    <p:anim calcmode="lin" valueType="num">
                                      <p:cBhvr additive="base">
                                        <p:cTn id="36" dur="500" fill="hold"/>
                                        <p:tgtEl>
                                          <p:spTgt spid="36"/>
                                        </p:tgtEl>
                                        <p:attrNameLst>
                                          <p:attrName>ppt_x</p:attrName>
                                        </p:attrNameLst>
                                      </p:cBhvr>
                                      <p:tavLst>
                                        <p:tav tm="0">
                                          <p:val>
                                            <p:strVal val="#ppt_x"/>
                                          </p:val>
                                        </p:tav>
                                        <p:tav tm="100000">
                                          <p:val>
                                            <p:strVal val="#ppt_x"/>
                                          </p:val>
                                        </p:tav>
                                      </p:tavLst>
                                    </p:anim>
                                    <p:anim calcmode="lin" valueType="num">
                                      <p:cBhvr additive="base">
                                        <p:cTn id="37"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37">
                                            <p:txEl>
                                              <p:pRg st="0" end="0"/>
                                            </p:txEl>
                                          </p:spTgt>
                                        </p:tgtEl>
                                        <p:attrNameLst>
                                          <p:attrName>style.visibility</p:attrName>
                                        </p:attrNameLst>
                                      </p:cBhvr>
                                      <p:to>
                                        <p:strVal val="visible"/>
                                      </p:to>
                                    </p:set>
                                    <p:animEffect transition="in" filter="barn(inVertical)">
                                      <p:cBhvr>
                                        <p:cTn id="42" dur="500"/>
                                        <p:tgtEl>
                                          <p:spTgt spid="37">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37">
                                            <p:txEl>
                                              <p:pRg st="1" end="1"/>
                                            </p:txEl>
                                          </p:spTgt>
                                        </p:tgtEl>
                                        <p:attrNameLst>
                                          <p:attrName>style.visibility</p:attrName>
                                        </p:attrNameLst>
                                      </p:cBhvr>
                                      <p:to>
                                        <p:strVal val="visible"/>
                                      </p:to>
                                    </p:set>
                                    <p:animEffect transition="in" filter="barn(inVertical)">
                                      <p:cBhvr>
                                        <p:cTn id="47" dur="500"/>
                                        <p:tgtEl>
                                          <p:spTgt spid="37">
                                            <p:txEl>
                                              <p:pRg st="1" end="1"/>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nodeType="clickEffect">
                                  <p:stCondLst>
                                    <p:cond delay="0"/>
                                  </p:stCondLst>
                                  <p:childTnLst>
                                    <p:set>
                                      <p:cBhvr>
                                        <p:cTn id="51" dur="1" fill="hold">
                                          <p:stCondLst>
                                            <p:cond delay="0"/>
                                          </p:stCondLst>
                                        </p:cTn>
                                        <p:tgtEl>
                                          <p:spTgt spid="37">
                                            <p:txEl>
                                              <p:pRg st="2" end="2"/>
                                            </p:txEl>
                                          </p:spTgt>
                                        </p:tgtEl>
                                        <p:attrNameLst>
                                          <p:attrName>style.visibility</p:attrName>
                                        </p:attrNameLst>
                                      </p:cBhvr>
                                      <p:to>
                                        <p:strVal val="visible"/>
                                      </p:to>
                                    </p:set>
                                    <p:animEffect transition="in" filter="barn(inVertical)">
                                      <p:cBhvr>
                                        <p:cTn id="52" dur="500"/>
                                        <p:tgtEl>
                                          <p:spTgt spid="3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8" grpId="0"/>
      <p:bldP spid="3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6" name="图片 74755" descr="PPT素材-16"/>
          <p:cNvPicPr>
            <a:picLocks noChangeAspect="1"/>
          </p:cNvPicPr>
          <p:nvPr/>
        </p:nvPicPr>
        <p:blipFill>
          <a:blip r:embed="rId3"/>
          <a:stretch>
            <a:fillRect/>
          </a:stretch>
        </p:blipFill>
        <p:spPr>
          <a:xfrm>
            <a:off x="252240" y="-878730"/>
            <a:ext cx="16778288" cy="10239375"/>
          </a:xfrm>
          <a:prstGeom prst="rect">
            <a:avLst/>
          </a:prstGeom>
          <a:noFill/>
          <a:ln w="9525">
            <a:noFill/>
          </a:ln>
        </p:spPr>
      </p:pic>
      <p:sp>
        <p:nvSpPr>
          <p:cNvPr id="2" name="TextBox 1">
            <a:extLst>
              <a:ext uri="{FF2B5EF4-FFF2-40B4-BE49-F238E27FC236}">
                <a16:creationId xmlns:a16="http://schemas.microsoft.com/office/drawing/2014/main" id="{83F74868-5F2E-48A1-8DB1-B3A4B130C101}"/>
              </a:ext>
            </a:extLst>
          </p:cNvPr>
          <p:cNvSpPr txBox="1"/>
          <p:nvPr/>
        </p:nvSpPr>
        <p:spPr>
          <a:xfrm>
            <a:off x="3132560" y="1281510"/>
            <a:ext cx="3960440" cy="784830"/>
          </a:xfrm>
          <a:prstGeom prst="rect">
            <a:avLst/>
          </a:prstGeom>
          <a:noFill/>
        </p:spPr>
        <p:txBody>
          <a:bodyPr wrap="square" rtlCol="0">
            <a:spAutoFit/>
          </a:bodyPr>
          <a:lstStyle/>
          <a:p>
            <a:r>
              <a:rPr lang="en-US" sz="4500" b="1">
                <a:solidFill>
                  <a:srgbClr val="FF0066"/>
                </a:solidFill>
              </a:rPr>
              <a:t>LUYỆN TẬP</a:t>
            </a:r>
          </a:p>
        </p:txBody>
      </p:sp>
      <p:sp>
        <p:nvSpPr>
          <p:cNvPr id="6" name="Rectangle 5">
            <a:extLst>
              <a:ext uri="{FF2B5EF4-FFF2-40B4-BE49-F238E27FC236}">
                <a16:creationId xmlns:a16="http://schemas.microsoft.com/office/drawing/2014/main" id="{2C4B6029-6602-4696-AD4D-3DA7F05BD1FC}"/>
              </a:ext>
            </a:extLst>
          </p:cNvPr>
          <p:cNvSpPr/>
          <p:nvPr/>
        </p:nvSpPr>
        <p:spPr>
          <a:xfrm>
            <a:off x="2988544" y="2721670"/>
            <a:ext cx="2736304" cy="864096"/>
          </a:xfrm>
          <a:prstGeom prst="rect">
            <a:avLst/>
          </a:prstGeom>
          <a:solidFill>
            <a:srgbClr val="00B05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b="1"/>
              <a:t>Bài 1. </a:t>
            </a:r>
            <a:r>
              <a:rPr lang="en-US" sz="3500"/>
              <a:t>Tính</a:t>
            </a:r>
          </a:p>
        </p:txBody>
      </p:sp>
      <p:grpSp>
        <p:nvGrpSpPr>
          <p:cNvPr id="9" name="Group 8">
            <a:extLst>
              <a:ext uri="{FF2B5EF4-FFF2-40B4-BE49-F238E27FC236}">
                <a16:creationId xmlns:a16="http://schemas.microsoft.com/office/drawing/2014/main" id="{CD0C2DCE-4764-4225-8EA5-181B98FE166A}"/>
              </a:ext>
            </a:extLst>
          </p:cNvPr>
          <p:cNvGrpSpPr/>
          <p:nvPr/>
        </p:nvGrpSpPr>
        <p:grpSpPr>
          <a:xfrm>
            <a:off x="1744128" y="4360716"/>
            <a:ext cx="2201291" cy="1445260"/>
            <a:chOff x="-66675" y="9525"/>
            <a:chExt cx="685800" cy="1445260"/>
          </a:xfrm>
        </p:grpSpPr>
        <p:sp>
          <p:nvSpPr>
            <p:cNvPr id="10" name="Text Box 529">
              <a:extLst>
                <a:ext uri="{FF2B5EF4-FFF2-40B4-BE49-F238E27FC236}">
                  <a16:creationId xmlns:a16="http://schemas.microsoft.com/office/drawing/2014/main" id="{47CAD5DE-6580-48CE-833D-3BB197F3A908}"/>
                </a:ext>
              </a:extLst>
            </p:cNvPr>
            <p:cNvSpPr txBox="1"/>
            <p:nvPr/>
          </p:nvSpPr>
          <p:spPr>
            <a:xfrm>
              <a:off x="152400" y="9525"/>
              <a:ext cx="466725" cy="116205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just">
                <a:lnSpc>
                  <a:spcPct val="115000"/>
                </a:lnSpc>
                <a:spcBef>
                  <a:spcPts val="0"/>
                </a:spcBef>
                <a:spcAft>
                  <a:spcPts val="1000"/>
                </a:spcAft>
              </a:pPr>
              <a:r>
                <a:rPr lang="en-GB" sz="3500">
                  <a:solidFill>
                    <a:srgbClr val="0070C0"/>
                  </a:solidFill>
                  <a:effectLst/>
                  <a:latin typeface="+mj-lt"/>
                  <a:ea typeface="Arial" panose="020B0604020202020204" pitchFamily="34" charset="0"/>
                  <a:cs typeface="Arial" panose="020B0604020202020204" pitchFamily="34" charset="0"/>
                </a:rPr>
                <a:t>567</a:t>
              </a:r>
              <a:endParaRPr lang="en-US" sz="3500">
                <a:solidFill>
                  <a:srgbClr val="0070C0"/>
                </a:solidFill>
                <a:effectLst/>
                <a:latin typeface="+mj-lt"/>
                <a:ea typeface="Arial" panose="020B0604020202020204" pitchFamily="34" charset="0"/>
                <a:cs typeface="Arial" panose="020B0604020202020204" pitchFamily="34" charset="0"/>
              </a:endParaRPr>
            </a:p>
            <a:p>
              <a:pPr marL="0" marR="0" algn="just">
                <a:lnSpc>
                  <a:spcPct val="115000"/>
                </a:lnSpc>
                <a:spcBef>
                  <a:spcPts val="0"/>
                </a:spcBef>
                <a:spcAft>
                  <a:spcPts val="1000"/>
                </a:spcAft>
              </a:pPr>
              <a:r>
                <a:rPr lang="en-GB" sz="3500">
                  <a:solidFill>
                    <a:srgbClr val="0070C0"/>
                  </a:solidFill>
                  <a:effectLst/>
                  <a:latin typeface="+mj-lt"/>
                  <a:ea typeface="Arial" panose="020B0604020202020204" pitchFamily="34" charset="0"/>
                  <a:cs typeface="Arial" panose="020B0604020202020204" pitchFamily="34" charset="0"/>
                </a:rPr>
                <a:t>316</a:t>
              </a:r>
              <a:endParaRPr lang="en-US" sz="3500">
                <a:solidFill>
                  <a:srgbClr val="0070C0"/>
                </a:solidFill>
                <a:effectLst/>
                <a:latin typeface="+mj-lt"/>
                <a:ea typeface="Arial" panose="020B0604020202020204" pitchFamily="34" charset="0"/>
                <a:cs typeface="Arial" panose="020B0604020202020204" pitchFamily="34" charset="0"/>
              </a:endParaRPr>
            </a:p>
            <a:p>
              <a:pPr marL="0" marR="0" algn="just">
                <a:lnSpc>
                  <a:spcPct val="115000"/>
                </a:lnSpc>
                <a:spcBef>
                  <a:spcPts val="0"/>
                </a:spcBef>
                <a:spcAft>
                  <a:spcPts val="1000"/>
                </a:spcAft>
              </a:pPr>
              <a:r>
                <a:rPr lang="en-GB" sz="3500">
                  <a:solidFill>
                    <a:srgbClr val="0070C0"/>
                  </a:solidFill>
                  <a:effectLst/>
                  <a:latin typeface="+mj-lt"/>
                  <a:ea typeface="Arial" panose="020B0604020202020204" pitchFamily="34" charset="0"/>
                  <a:cs typeface="Arial" panose="020B0604020202020204" pitchFamily="34" charset="0"/>
                </a:rPr>
                <a:t> </a:t>
              </a:r>
              <a:endParaRPr lang="en-US" sz="3500">
                <a:solidFill>
                  <a:srgbClr val="0070C0"/>
                </a:solidFill>
                <a:effectLst/>
                <a:latin typeface="+mj-lt"/>
                <a:ea typeface="Arial" panose="020B0604020202020204" pitchFamily="34" charset="0"/>
                <a:cs typeface="Arial" panose="020B0604020202020204" pitchFamily="34" charset="0"/>
              </a:endParaRPr>
            </a:p>
          </p:txBody>
        </p:sp>
        <p:sp>
          <p:nvSpPr>
            <p:cNvPr id="11" name="Text Box 530">
              <a:extLst>
                <a:ext uri="{FF2B5EF4-FFF2-40B4-BE49-F238E27FC236}">
                  <a16:creationId xmlns:a16="http://schemas.microsoft.com/office/drawing/2014/main" id="{3CB66A00-4FBB-4AF1-A513-29C1CFF22FF1}"/>
                </a:ext>
              </a:extLst>
            </p:cNvPr>
            <p:cNvSpPr txBox="1"/>
            <p:nvPr/>
          </p:nvSpPr>
          <p:spPr>
            <a:xfrm>
              <a:off x="-66675" y="374665"/>
              <a:ext cx="266700" cy="34290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just">
                <a:lnSpc>
                  <a:spcPct val="115000"/>
                </a:lnSpc>
                <a:spcBef>
                  <a:spcPts val="0"/>
                </a:spcBef>
                <a:spcAft>
                  <a:spcPts val="1000"/>
                </a:spcAft>
              </a:pPr>
              <a:r>
                <a:rPr lang="en-GB" sz="3500">
                  <a:solidFill>
                    <a:srgbClr val="0070C0"/>
                  </a:solidFill>
                  <a:effectLst/>
                  <a:latin typeface="+mj-lt"/>
                  <a:ea typeface="Arial" panose="020B0604020202020204" pitchFamily="34" charset="0"/>
                  <a:cs typeface="Arial" panose="020B0604020202020204" pitchFamily="34" charset="0"/>
                </a:rPr>
                <a:t>+</a:t>
              </a:r>
              <a:endParaRPr lang="en-US" sz="3500">
                <a:solidFill>
                  <a:srgbClr val="0070C0"/>
                </a:solidFill>
                <a:effectLst/>
                <a:latin typeface="+mj-lt"/>
                <a:ea typeface="Arial" panose="020B0604020202020204" pitchFamily="34" charset="0"/>
                <a:cs typeface="Arial" panose="020B0604020202020204" pitchFamily="34" charset="0"/>
              </a:endParaRPr>
            </a:p>
          </p:txBody>
        </p:sp>
        <p:cxnSp>
          <p:nvCxnSpPr>
            <p:cNvPr id="12" name="Straight Connector 11">
              <a:extLst>
                <a:ext uri="{FF2B5EF4-FFF2-40B4-BE49-F238E27FC236}">
                  <a16:creationId xmlns:a16="http://schemas.microsoft.com/office/drawing/2014/main" id="{4CB43E80-A56B-4AB6-AF5B-F9B60B5D1755}"/>
                </a:ext>
              </a:extLst>
            </p:cNvPr>
            <p:cNvCxnSpPr/>
            <p:nvPr/>
          </p:nvCxnSpPr>
          <p:spPr>
            <a:xfrm>
              <a:off x="66675" y="1454785"/>
              <a:ext cx="476250" cy="0"/>
            </a:xfrm>
            <a:prstGeom prst="line">
              <a:avLst/>
            </a:prstGeom>
            <a:ln w="28575">
              <a:solidFill>
                <a:srgbClr val="0070C0"/>
              </a:solidFill>
            </a:ln>
          </p:spPr>
          <p:style>
            <a:lnRef idx="1">
              <a:schemeClr val="dk1"/>
            </a:lnRef>
            <a:fillRef idx="0">
              <a:schemeClr val="dk1"/>
            </a:fillRef>
            <a:effectRef idx="0">
              <a:schemeClr val="dk1"/>
            </a:effectRef>
            <a:fontRef idx="minor">
              <a:schemeClr val="tx1"/>
            </a:fontRef>
          </p:style>
        </p:cxnSp>
      </p:grpSp>
      <p:sp>
        <p:nvSpPr>
          <p:cNvPr id="7" name="Rectangle 6">
            <a:extLst>
              <a:ext uri="{FF2B5EF4-FFF2-40B4-BE49-F238E27FC236}">
                <a16:creationId xmlns:a16="http://schemas.microsoft.com/office/drawing/2014/main" id="{80B11CCC-147E-4CF7-8F40-CDE7ECC2B74C}"/>
              </a:ext>
            </a:extLst>
          </p:cNvPr>
          <p:cNvSpPr/>
          <p:nvPr/>
        </p:nvSpPr>
        <p:spPr>
          <a:xfrm>
            <a:off x="2143585" y="5929608"/>
            <a:ext cx="1333064" cy="720079"/>
          </a:xfrm>
          <a:prstGeom prst="rect">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a:solidFill>
                  <a:srgbClr val="0070C0"/>
                </a:solidFill>
              </a:rPr>
              <a:t>?</a:t>
            </a:r>
          </a:p>
        </p:txBody>
      </p:sp>
      <p:grpSp>
        <p:nvGrpSpPr>
          <p:cNvPr id="14" name="Group 13">
            <a:extLst>
              <a:ext uri="{FF2B5EF4-FFF2-40B4-BE49-F238E27FC236}">
                <a16:creationId xmlns:a16="http://schemas.microsoft.com/office/drawing/2014/main" id="{8CD6C5B2-37C0-4467-A259-080C1204E6B0}"/>
              </a:ext>
            </a:extLst>
          </p:cNvPr>
          <p:cNvGrpSpPr/>
          <p:nvPr/>
        </p:nvGrpSpPr>
        <p:grpSpPr>
          <a:xfrm>
            <a:off x="4989545" y="4454338"/>
            <a:ext cx="2201291" cy="1445260"/>
            <a:chOff x="-66675" y="9525"/>
            <a:chExt cx="685800" cy="1445260"/>
          </a:xfrm>
        </p:grpSpPr>
        <p:sp>
          <p:nvSpPr>
            <p:cNvPr id="15" name="Text Box 529">
              <a:extLst>
                <a:ext uri="{FF2B5EF4-FFF2-40B4-BE49-F238E27FC236}">
                  <a16:creationId xmlns:a16="http://schemas.microsoft.com/office/drawing/2014/main" id="{685836AD-B028-46FD-B3F4-744F06B577CA}"/>
                </a:ext>
              </a:extLst>
            </p:cNvPr>
            <p:cNvSpPr txBox="1"/>
            <p:nvPr/>
          </p:nvSpPr>
          <p:spPr>
            <a:xfrm>
              <a:off x="152400" y="9525"/>
              <a:ext cx="466725" cy="116205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just">
                <a:lnSpc>
                  <a:spcPct val="115000"/>
                </a:lnSpc>
                <a:spcBef>
                  <a:spcPts val="0"/>
                </a:spcBef>
                <a:spcAft>
                  <a:spcPts val="1000"/>
                </a:spcAft>
              </a:pPr>
              <a:r>
                <a:rPr lang="en-US" sz="3500">
                  <a:solidFill>
                    <a:srgbClr val="0070C0"/>
                  </a:solidFill>
                  <a:effectLst/>
                  <a:latin typeface="+mj-lt"/>
                  <a:ea typeface="Arial" panose="020B0604020202020204" pitchFamily="34" charset="0"/>
                  <a:cs typeface="Arial" panose="020B0604020202020204" pitchFamily="34" charset="0"/>
                </a:rPr>
                <a:t>498</a:t>
              </a:r>
            </a:p>
            <a:p>
              <a:pPr marL="0" marR="0" algn="just">
                <a:lnSpc>
                  <a:spcPct val="115000"/>
                </a:lnSpc>
                <a:spcBef>
                  <a:spcPts val="0"/>
                </a:spcBef>
                <a:spcAft>
                  <a:spcPts val="1000"/>
                </a:spcAft>
              </a:pPr>
              <a:r>
                <a:rPr lang="en-GB" sz="3500">
                  <a:solidFill>
                    <a:srgbClr val="0070C0"/>
                  </a:solidFill>
                  <a:latin typeface="+mj-lt"/>
                  <a:ea typeface="Arial" panose="020B0604020202020204" pitchFamily="34" charset="0"/>
                  <a:cs typeface="Arial" panose="020B0604020202020204" pitchFamily="34" charset="0"/>
                </a:rPr>
                <a:t>261</a:t>
              </a:r>
              <a:endParaRPr lang="en-US" sz="3500">
                <a:solidFill>
                  <a:srgbClr val="0070C0"/>
                </a:solidFill>
                <a:effectLst/>
                <a:latin typeface="+mj-lt"/>
                <a:ea typeface="Arial" panose="020B0604020202020204" pitchFamily="34" charset="0"/>
                <a:cs typeface="Arial" panose="020B0604020202020204" pitchFamily="34" charset="0"/>
              </a:endParaRPr>
            </a:p>
            <a:p>
              <a:pPr marL="0" marR="0" algn="just">
                <a:lnSpc>
                  <a:spcPct val="115000"/>
                </a:lnSpc>
                <a:spcBef>
                  <a:spcPts val="0"/>
                </a:spcBef>
                <a:spcAft>
                  <a:spcPts val="1000"/>
                </a:spcAft>
              </a:pPr>
              <a:r>
                <a:rPr lang="en-GB" sz="3500">
                  <a:solidFill>
                    <a:srgbClr val="0070C0"/>
                  </a:solidFill>
                  <a:effectLst/>
                  <a:latin typeface="+mj-lt"/>
                  <a:ea typeface="Arial" panose="020B0604020202020204" pitchFamily="34" charset="0"/>
                  <a:cs typeface="Arial" panose="020B0604020202020204" pitchFamily="34" charset="0"/>
                </a:rPr>
                <a:t> </a:t>
              </a:r>
              <a:endParaRPr lang="en-US" sz="3500">
                <a:solidFill>
                  <a:srgbClr val="0070C0"/>
                </a:solidFill>
                <a:effectLst/>
                <a:latin typeface="+mj-lt"/>
                <a:ea typeface="Arial" panose="020B0604020202020204" pitchFamily="34" charset="0"/>
                <a:cs typeface="Arial" panose="020B0604020202020204" pitchFamily="34" charset="0"/>
              </a:endParaRPr>
            </a:p>
          </p:txBody>
        </p:sp>
        <p:sp>
          <p:nvSpPr>
            <p:cNvPr id="16" name="Text Box 530">
              <a:extLst>
                <a:ext uri="{FF2B5EF4-FFF2-40B4-BE49-F238E27FC236}">
                  <a16:creationId xmlns:a16="http://schemas.microsoft.com/office/drawing/2014/main" id="{E2A12807-BA30-4D27-8720-82EF519B0FA9}"/>
                </a:ext>
              </a:extLst>
            </p:cNvPr>
            <p:cNvSpPr txBox="1"/>
            <p:nvPr/>
          </p:nvSpPr>
          <p:spPr>
            <a:xfrm>
              <a:off x="-66675" y="374665"/>
              <a:ext cx="266700" cy="34290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just">
                <a:lnSpc>
                  <a:spcPct val="115000"/>
                </a:lnSpc>
                <a:spcBef>
                  <a:spcPts val="0"/>
                </a:spcBef>
                <a:spcAft>
                  <a:spcPts val="1000"/>
                </a:spcAft>
              </a:pPr>
              <a:r>
                <a:rPr lang="en-GB" sz="3500">
                  <a:solidFill>
                    <a:srgbClr val="0070C0"/>
                  </a:solidFill>
                  <a:effectLst/>
                  <a:latin typeface="+mj-lt"/>
                  <a:ea typeface="Arial" panose="020B0604020202020204" pitchFamily="34" charset="0"/>
                  <a:cs typeface="Arial" panose="020B0604020202020204" pitchFamily="34" charset="0"/>
                </a:rPr>
                <a:t>+</a:t>
              </a:r>
              <a:endParaRPr lang="en-US" sz="3500">
                <a:solidFill>
                  <a:srgbClr val="0070C0"/>
                </a:solidFill>
                <a:effectLst/>
                <a:latin typeface="+mj-lt"/>
                <a:ea typeface="Arial" panose="020B0604020202020204" pitchFamily="34" charset="0"/>
                <a:cs typeface="Arial" panose="020B0604020202020204" pitchFamily="34" charset="0"/>
              </a:endParaRPr>
            </a:p>
          </p:txBody>
        </p:sp>
        <p:cxnSp>
          <p:nvCxnSpPr>
            <p:cNvPr id="17" name="Straight Connector 16">
              <a:extLst>
                <a:ext uri="{FF2B5EF4-FFF2-40B4-BE49-F238E27FC236}">
                  <a16:creationId xmlns:a16="http://schemas.microsoft.com/office/drawing/2014/main" id="{960805F1-C2D2-4D74-88A1-E987719D25C7}"/>
                </a:ext>
              </a:extLst>
            </p:cNvPr>
            <p:cNvCxnSpPr/>
            <p:nvPr/>
          </p:nvCxnSpPr>
          <p:spPr>
            <a:xfrm>
              <a:off x="66675" y="1454785"/>
              <a:ext cx="476250" cy="0"/>
            </a:xfrm>
            <a:prstGeom prst="line">
              <a:avLst/>
            </a:prstGeom>
            <a:ln w="28575">
              <a:solidFill>
                <a:srgbClr val="0070C0"/>
              </a:solidFill>
            </a:ln>
          </p:spPr>
          <p:style>
            <a:lnRef idx="1">
              <a:schemeClr val="dk1"/>
            </a:lnRef>
            <a:fillRef idx="0">
              <a:schemeClr val="dk1"/>
            </a:fillRef>
            <a:effectRef idx="0">
              <a:schemeClr val="dk1"/>
            </a:effectRef>
            <a:fontRef idx="minor">
              <a:schemeClr val="tx1"/>
            </a:fontRef>
          </p:style>
        </p:cxnSp>
      </p:grpSp>
      <p:sp>
        <p:nvSpPr>
          <p:cNvPr id="18" name="Rectangle 17">
            <a:extLst>
              <a:ext uri="{FF2B5EF4-FFF2-40B4-BE49-F238E27FC236}">
                <a16:creationId xmlns:a16="http://schemas.microsoft.com/office/drawing/2014/main" id="{A9C88E14-BD99-416C-8A25-481B1876DEBF}"/>
              </a:ext>
            </a:extLst>
          </p:cNvPr>
          <p:cNvSpPr/>
          <p:nvPr/>
        </p:nvSpPr>
        <p:spPr>
          <a:xfrm>
            <a:off x="5515379" y="5993568"/>
            <a:ext cx="1333064" cy="720079"/>
          </a:xfrm>
          <a:prstGeom prst="rect">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a:solidFill>
                  <a:srgbClr val="0070C0"/>
                </a:solidFill>
              </a:rPr>
              <a:t>?</a:t>
            </a:r>
          </a:p>
        </p:txBody>
      </p:sp>
      <p:grpSp>
        <p:nvGrpSpPr>
          <p:cNvPr id="19" name="Group 18">
            <a:extLst>
              <a:ext uri="{FF2B5EF4-FFF2-40B4-BE49-F238E27FC236}">
                <a16:creationId xmlns:a16="http://schemas.microsoft.com/office/drawing/2014/main" id="{56B435AE-9403-40AE-9A8A-61DE8110BCD1}"/>
              </a:ext>
            </a:extLst>
          </p:cNvPr>
          <p:cNvGrpSpPr/>
          <p:nvPr/>
        </p:nvGrpSpPr>
        <p:grpSpPr>
          <a:xfrm>
            <a:off x="8361339" y="4390378"/>
            <a:ext cx="2201291" cy="1445260"/>
            <a:chOff x="-66675" y="9525"/>
            <a:chExt cx="685800" cy="1445260"/>
          </a:xfrm>
        </p:grpSpPr>
        <p:sp>
          <p:nvSpPr>
            <p:cNvPr id="20" name="Text Box 529">
              <a:extLst>
                <a:ext uri="{FF2B5EF4-FFF2-40B4-BE49-F238E27FC236}">
                  <a16:creationId xmlns:a16="http://schemas.microsoft.com/office/drawing/2014/main" id="{A9690A53-9805-4ABA-83B8-36DB5D6399A2}"/>
                </a:ext>
              </a:extLst>
            </p:cNvPr>
            <p:cNvSpPr txBox="1"/>
            <p:nvPr/>
          </p:nvSpPr>
          <p:spPr>
            <a:xfrm>
              <a:off x="152400" y="9525"/>
              <a:ext cx="466725" cy="116205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just">
                <a:lnSpc>
                  <a:spcPct val="115000"/>
                </a:lnSpc>
                <a:spcBef>
                  <a:spcPts val="0"/>
                </a:spcBef>
                <a:spcAft>
                  <a:spcPts val="1000"/>
                </a:spcAft>
              </a:pPr>
              <a:r>
                <a:rPr lang="en-US" sz="3500">
                  <a:solidFill>
                    <a:srgbClr val="0070C0"/>
                  </a:solidFill>
                  <a:effectLst/>
                  <a:latin typeface="+mj-lt"/>
                  <a:ea typeface="Arial" panose="020B0604020202020204" pitchFamily="34" charset="0"/>
                  <a:cs typeface="Arial" panose="020B0604020202020204" pitchFamily="34" charset="0"/>
                </a:rPr>
                <a:t>624</a:t>
              </a:r>
            </a:p>
            <a:p>
              <a:pPr marL="0" marR="0" algn="just">
                <a:lnSpc>
                  <a:spcPct val="115000"/>
                </a:lnSpc>
                <a:spcBef>
                  <a:spcPts val="0"/>
                </a:spcBef>
                <a:spcAft>
                  <a:spcPts val="1000"/>
                </a:spcAft>
              </a:pPr>
              <a:r>
                <a:rPr lang="en-US" sz="3500">
                  <a:solidFill>
                    <a:srgbClr val="0070C0"/>
                  </a:solidFill>
                  <a:latin typeface="+mj-lt"/>
                  <a:ea typeface="Arial" panose="020B0604020202020204" pitchFamily="34" charset="0"/>
                  <a:cs typeface="Arial" panose="020B0604020202020204" pitchFamily="34" charset="0"/>
                </a:rPr>
                <a:t>306</a:t>
              </a:r>
              <a:endParaRPr lang="en-US" sz="3500">
                <a:solidFill>
                  <a:srgbClr val="0070C0"/>
                </a:solidFill>
                <a:effectLst/>
                <a:latin typeface="+mj-lt"/>
                <a:ea typeface="Arial" panose="020B0604020202020204" pitchFamily="34" charset="0"/>
                <a:cs typeface="Arial" panose="020B0604020202020204" pitchFamily="34" charset="0"/>
              </a:endParaRPr>
            </a:p>
            <a:p>
              <a:pPr marL="0" marR="0" algn="just">
                <a:lnSpc>
                  <a:spcPct val="115000"/>
                </a:lnSpc>
                <a:spcBef>
                  <a:spcPts val="0"/>
                </a:spcBef>
                <a:spcAft>
                  <a:spcPts val="1000"/>
                </a:spcAft>
              </a:pPr>
              <a:r>
                <a:rPr lang="en-GB" sz="3500">
                  <a:solidFill>
                    <a:srgbClr val="0070C0"/>
                  </a:solidFill>
                  <a:effectLst/>
                  <a:latin typeface="+mj-lt"/>
                  <a:ea typeface="Arial" panose="020B0604020202020204" pitchFamily="34" charset="0"/>
                  <a:cs typeface="Arial" panose="020B0604020202020204" pitchFamily="34" charset="0"/>
                </a:rPr>
                <a:t> </a:t>
              </a:r>
              <a:endParaRPr lang="en-US" sz="3500">
                <a:solidFill>
                  <a:srgbClr val="0070C0"/>
                </a:solidFill>
                <a:effectLst/>
                <a:latin typeface="+mj-lt"/>
                <a:ea typeface="Arial" panose="020B0604020202020204" pitchFamily="34" charset="0"/>
                <a:cs typeface="Arial" panose="020B0604020202020204" pitchFamily="34" charset="0"/>
              </a:endParaRPr>
            </a:p>
          </p:txBody>
        </p:sp>
        <p:sp>
          <p:nvSpPr>
            <p:cNvPr id="21" name="Text Box 530">
              <a:extLst>
                <a:ext uri="{FF2B5EF4-FFF2-40B4-BE49-F238E27FC236}">
                  <a16:creationId xmlns:a16="http://schemas.microsoft.com/office/drawing/2014/main" id="{25EDA728-5942-4A4E-8E2B-381FA5F9300B}"/>
                </a:ext>
              </a:extLst>
            </p:cNvPr>
            <p:cNvSpPr txBox="1"/>
            <p:nvPr/>
          </p:nvSpPr>
          <p:spPr>
            <a:xfrm>
              <a:off x="-66675" y="374665"/>
              <a:ext cx="266700" cy="34290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just">
                <a:lnSpc>
                  <a:spcPct val="115000"/>
                </a:lnSpc>
                <a:spcBef>
                  <a:spcPts val="0"/>
                </a:spcBef>
                <a:spcAft>
                  <a:spcPts val="1000"/>
                </a:spcAft>
              </a:pPr>
              <a:r>
                <a:rPr lang="en-GB" sz="3500">
                  <a:solidFill>
                    <a:srgbClr val="0070C0"/>
                  </a:solidFill>
                  <a:effectLst/>
                  <a:latin typeface="+mj-lt"/>
                  <a:ea typeface="Arial" panose="020B0604020202020204" pitchFamily="34" charset="0"/>
                  <a:cs typeface="Arial" panose="020B0604020202020204" pitchFamily="34" charset="0"/>
                </a:rPr>
                <a:t>+</a:t>
              </a:r>
              <a:endParaRPr lang="en-US" sz="3500">
                <a:solidFill>
                  <a:srgbClr val="0070C0"/>
                </a:solidFill>
                <a:effectLst/>
                <a:latin typeface="+mj-lt"/>
                <a:ea typeface="Arial" panose="020B0604020202020204" pitchFamily="34" charset="0"/>
                <a:cs typeface="Arial" panose="020B0604020202020204" pitchFamily="34" charset="0"/>
              </a:endParaRPr>
            </a:p>
          </p:txBody>
        </p:sp>
        <p:cxnSp>
          <p:nvCxnSpPr>
            <p:cNvPr id="22" name="Straight Connector 21">
              <a:extLst>
                <a:ext uri="{FF2B5EF4-FFF2-40B4-BE49-F238E27FC236}">
                  <a16:creationId xmlns:a16="http://schemas.microsoft.com/office/drawing/2014/main" id="{EB1F6A1F-B57B-4FD3-BA20-94D269898C93}"/>
                </a:ext>
              </a:extLst>
            </p:cNvPr>
            <p:cNvCxnSpPr/>
            <p:nvPr/>
          </p:nvCxnSpPr>
          <p:spPr>
            <a:xfrm>
              <a:off x="66675" y="1454785"/>
              <a:ext cx="476250" cy="0"/>
            </a:xfrm>
            <a:prstGeom prst="line">
              <a:avLst/>
            </a:prstGeom>
            <a:ln w="28575">
              <a:solidFill>
                <a:srgbClr val="0070C0"/>
              </a:solidFill>
            </a:ln>
          </p:spPr>
          <p:style>
            <a:lnRef idx="1">
              <a:schemeClr val="dk1"/>
            </a:lnRef>
            <a:fillRef idx="0">
              <a:schemeClr val="dk1"/>
            </a:fillRef>
            <a:effectRef idx="0">
              <a:schemeClr val="dk1"/>
            </a:effectRef>
            <a:fontRef idx="minor">
              <a:schemeClr val="tx1"/>
            </a:fontRef>
          </p:style>
        </p:cxnSp>
      </p:grpSp>
      <p:sp>
        <p:nvSpPr>
          <p:cNvPr id="23" name="Rectangle 22">
            <a:extLst>
              <a:ext uri="{FF2B5EF4-FFF2-40B4-BE49-F238E27FC236}">
                <a16:creationId xmlns:a16="http://schemas.microsoft.com/office/drawing/2014/main" id="{7E370031-FA01-4BC7-A1C5-3E1C635AC4F4}"/>
              </a:ext>
            </a:extLst>
          </p:cNvPr>
          <p:cNvSpPr/>
          <p:nvPr/>
        </p:nvSpPr>
        <p:spPr>
          <a:xfrm>
            <a:off x="8887173" y="5929608"/>
            <a:ext cx="1333064" cy="720079"/>
          </a:xfrm>
          <a:prstGeom prst="rect">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a:solidFill>
                  <a:srgbClr val="0070C0"/>
                </a:solidFill>
              </a:rPr>
              <a:t>?</a:t>
            </a:r>
          </a:p>
        </p:txBody>
      </p:sp>
      <p:grpSp>
        <p:nvGrpSpPr>
          <p:cNvPr id="24" name="Group 23">
            <a:extLst>
              <a:ext uri="{FF2B5EF4-FFF2-40B4-BE49-F238E27FC236}">
                <a16:creationId xmlns:a16="http://schemas.microsoft.com/office/drawing/2014/main" id="{FD591EE7-F97D-4BB6-BE06-545A040C7858}"/>
              </a:ext>
            </a:extLst>
          </p:cNvPr>
          <p:cNvGrpSpPr/>
          <p:nvPr/>
        </p:nvGrpSpPr>
        <p:grpSpPr>
          <a:xfrm>
            <a:off x="11701512" y="4444763"/>
            <a:ext cx="2201291" cy="1445260"/>
            <a:chOff x="-66675" y="9525"/>
            <a:chExt cx="685800" cy="1445260"/>
          </a:xfrm>
        </p:grpSpPr>
        <p:sp>
          <p:nvSpPr>
            <p:cNvPr id="25" name="Text Box 529">
              <a:extLst>
                <a:ext uri="{FF2B5EF4-FFF2-40B4-BE49-F238E27FC236}">
                  <a16:creationId xmlns:a16="http://schemas.microsoft.com/office/drawing/2014/main" id="{50236E15-74C7-425F-B896-982204D49252}"/>
                </a:ext>
              </a:extLst>
            </p:cNvPr>
            <p:cNvSpPr txBox="1"/>
            <p:nvPr/>
          </p:nvSpPr>
          <p:spPr>
            <a:xfrm>
              <a:off x="152400" y="9525"/>
              <a:ext cx="466725" cy="116205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just">
                <a:lnSpc>
                  <a:spcPct val="115000"/>
                </a:lnSpc>
                <a:spcBef>
                  <a:spcPts val="0"/>
                </a:spcBef>
                <a:spcAft>
                  <a:spcPts val="1000"/>
                </a:spcAft>
              </a:pPr>
              <a:r>
                <a:rPr lang="en-US" sz="3500">
                  <a:solidFill>
                    <a:srgbClr val="0070C0"/>
                  </a:solidFill>
                  <a:effectLst/>
                  <a:latin typeface="+mj-lt"/>
                  <a:ea typeface="Arial" panose="020B0604020202020204" pitchFamily="34" charset="0"/>
                  <a:cs typeface="Arial" panose="020B0604020202020204" pitchFamily="34" charset="0"/>
                </a:rPr>
                <a:t>253</a:t>
              </a:r>
            </a:p>
            <a:p>
              <a:pPr marL="0" marR="0" algn="just">
                <a:lnSpc>
                  <a:spcPct val="115000"/>
                </a:lnSpc>
                <a:spcBef>
                  <a:spcPts val="0"/>
                </a:spcBef>
                <a:spcAft>
                  <a:spcPts val="1000"/>
                </a:spcAft>
              </a:pPr>
              <a:r>
                <a:rPr lang="en-US" sz="3500">
                  <a:solidFill>
                    <a:srgbClr val="0070C0"/>
                  </a:solidFill>
                  <a:latin typeface="+mj-lt"/>
                  <a:ea typeface="Arial" panose="020B0604020202020204" pitchFamily="34" charset="0"/>
                  <a:cs typeface="Arial" panose="020B0604020202020204" pitchFamily="34" charset="0"/>
                </a:rPr>
                <a:t>456</a:t>
              </a:r>
              <a:endParaRPr lang="en-US" sz="3500">
                <a:solidFill>
                  <a:srgbClr val="0070C0"/>
                </a:solidFill>
                <a:effectLst/>
                <a:latin typeface="+mj-lt"/>
                <a:ea typeface="Arial" panose="020B0604020202020204" pitchFamily="34" charset="0"/>
                <a:cs typeface="Arial" panose="020B0604020202020204" pitchFamily="34" charset="0"/>
              </a:endParaRPr>
            </a:p>
            <a:p>
              <a:pPr marL="0" marR="0" algn="just">
                <a:lnSpc>
                  <a:spcPct val="115000"/>
                </a:lnSpc>
                <a:spcBef>
                  <a:spcPts val="0"/>
                </a:spcBef>
                <a:spcAft>
                  <a:spcPts val="1000"/>
                </a:spcAft>
              </a:pPr>
              <a:r>
                <a:rPr lang="en-GB" sz="3500">
                  <a:solidFill>
                    <a:srgbClr val="0070C0"/>
                  </a:solidFill>
                  <a:effectLst/>
                  <a:latin typeface="+mj-lt"/>
                  <a:ea typeface="Arial" panose="020B0604020202020204" pitchFamily="34" charset="0"/>
                  <a:cs typeface="Arial" panose="020B0604020202020204" pitchFamily="34" charset="0"/>
                </a:rPr>
                <a:t> </a:t>
              </a:r>
              <a:endParaRPr lang="en-US" sz="3500">
                <a:solidFill>
                  <a:srgbClr val="0070C0"/>
                </a:solidFill>
                <a:effectLst/>
                <a:latin typeface="+mj-lt"/>
                <a:ea typeface="Arial" panose="020B0604020202020204" pitchFamily="34" charset="0"/>
                <a:cs typeface="Arial" panose="020B0604020202020204" pitchFamily="34" charset="0"/>
              </a:endParaRPr>
            </a:p>
          </p:txBody>
        </p:sp>
        <p:sp>
          <p:nvSpPr>
            <p:cNvPr id="26" name="Text Box 530">
              <a:extLst>
                <a:ext uri="{FF2B5EF4-FFF2-40B4-BE49-F238E27FC236}">
                  <a16:creationId xmlns:a16="http://schemas.microsoft.com/office/drawing/2014/main" id="{59FD6116-71DC-4A95-8220-36A634AC8DEE}"/>
                </a:ext>
              </a:extLst>
            </p:cNvPr>
            <p:cNvSpPr txBox="1"/>
            <p:nvPr/>
          </p:nvSpPr>
          <p:spPr>
            <a:xfrm>
              <a:off x="-66675" y="374665"/>
              <a:ext cx="266700" cy="34290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just">
                <a:lnSpc>
                  <a:spcPct val="115000"/>
                </a:lnSpc>
                <a:spcBef>
                  <a:spcPts val="0"/>
                </a:spcBef>
                <a:spcAft>
                  <a:spcPts val="1000"/>
                </a:spcAft>
              </a:pPr>
              <a:r>
                <a:rPr lang="en-GB" sz="3500">
                  <a:solidFill>
                    <a:srgbClr val="0070C0"/>
                  </a:solidFill>
                  <a:effectLst/>
                  <a:latin typeface="+mj-lt"/>
                  <a:ea typeface="Arial" panose="020B0604020202020204" pitchFamily="34" charset="0"/>
                  <a:cs typeface="Arial" panose="020B0604020202020204" pitchFamily="34" charset="0"/>
                </a:rPr>
                <a:t>+</a:t>
              </a:r>
              <a:endParaRPr lang="en-US" sz="3500">
                <a:solidFill>
                  <a:srgbClr val="0070C0"/>
                </a:solidFill>
                <a:effectLst/>
                <a:latin typeface="+mj-lt"/>
                <a:ea typeface="Arial" panose="020B0604020202020204" pitchFamily="34" charset="0"/>
                <a:cs typeface="Arial" panose="020B0604020202020204" pitchFamily="34" charset="0"/>
              </a:endParaRPr>
            </a:p>
          </p:txBody>
        </p:sp>
        <p:cxnSp>
          <p:nvCxnSpPr>
            <p:cNvPr id="27" name="Straight Connector 26">
              <a:extLst>
                <a:ext uri="{FF2B5EF4-FFF2-40B4-BE49-F238E27FC236}">
                  <a16:creationId xmlns:a16="http://schemas.microsoft.com/office/drawing/2014/main" id="{DF1FC387-FA68-42D3-9845-5B081783A0F8}"/>
                </a:ext>
              </a:extLst>
            </p:cNvPr>
            <p:cNvCxnSpPr/>
            <p:nvPr/>
          </p:nvCxnSpPr>
          <p:spPr>
            <a:xfrm>
              <a:off x="66675" y="1454785"/>
              <a:ext cx="476250" cy="0"/>
            </a:xfrm>
            <a:prstGeom prst="line">
              <a:avLst/>
            </a:prstGeom>
            <a:ln w="28575">
              <a:solidFill>
                <a:srgbClr val="0070C0"/>
              </a:solidFill>
            </a:ln>
          </p:spPr>
          <p:style>
            <a:lnRef idx="1">
              <a:schemeClr val="dk1"/>
            </a:lnRef>
            <a:fillRef idx="0">
              <a:schemeClr val="dk1"/>
            </a:fillRef>
            <a:effectRef idx="0">
              <a:schemeClr val="dk1"/>
            </a:effectRef>
            <a:fontRef idx="minor">
              <a:schemeClr val="tx1"/>
            </a:fontRef>
          </p:style>
        </p:cxnSp>
      </p:grpSp>
      <p:sp>
        <p:nvSpPr>
          <p:cNvPr id="28" name="Rectangle 27">
            <a:extLst>
              <a:ext uri="{FF2B5EF4-FFF2-40B4-BE49-F238E27FC236}">
                <a16:creationId xmlns:a16="http://schemas.microsoft.com/office/drawing/2014/main" id="{FD56C47D-65BF-4D5A-AF46-1F2ACA081CDB}"/>
              </a:ext>
            </a:extLst>
          </p:cNvPr>
          <p:cNvSpPr/>
          <p:nvPr/>
        </p:nvSpPr>
        <p:spPr>
          <a:xfrm>
            <a:off x="12227346" y="5983993"/>
            <a:ext cx="1333064" cy="720079"/>
          </a:xfrm>
          <a:prstGeom prst="rect">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a:solidFill>
                  <a:srgbClr val="0070C0"/>
                </a:solidFill>
              </a:rPr>
              <a:t>?</a:t>
            </a:r>
          </a:p>
        </p:txBody>
      </p:sp>
      <p:sp>
        <p:nvSpPr>
          <p:cNvPr id="34" name="TextBox 33">
            <a:extLst>
              <a:ext uri="{FF2B5EF4-FFF2-40B4-BE49-F238E27FC236}">
                <a16:creationId xmlns:a16="http://schemas.microsoft.com/office/drawing/2014/main" id="{1445A2E5-B5C0-434F-A14E-952D040D11D2}"/>
              </a:ext>
            </a:extLst>
          </p:cNvPr>
          <p:cNvSpPr txBox="1"/>
          <p:nvPr/>
        </p:nvSpPr>
        <p:spPr>
          <a:xfrm>
            <a:off x="2498871" y="7203974"/>
            <a:ext cx="9733213" cy="800412"/>
          </a:xfrm>
          <a:prstGeom prst="rect">
            <a:avLst/>
          </a:prstGeom>
          <a:noFill/>
        </p:spPr>
        <p:txBody>
          <a:bodyPr wrap="square">
            <a:spAutoFit/>
          </a:bodyPr>
          <a:lstStyle/>
          <a:p>
            <a:pPr marL="457200" marR="0" indent="-457200">
              <a:lnSpc>
                <a:spcPct val="150000"/>
              </a:lnSpc>
              <a:spcBef>
                <a:spcPts val="0"/>
              </a:spcBef>
              <a:spcAft>
                <a:spcPts val="1000"/>
              </a:spcAft>
              <a:buFont typeface="Wingdings" panose="05000000000000000000" pitchFamily="2" charset="2"/>
              <a:buChar char="v"/>
            </a:pPr>
            <a:r>
              <a:rPr lang="en-US" sz="3500">
                <a:solidFill>
                  <a:srgbClr val="FF0000"/>
                </a:solidFill>
                <a:ea typeface="Arial" panose="020B0604020202020204" pitchFamily="34" charset="0"/>
                <a:cs typeface="Times New Roman" panose="02020603050405020304" pitchFamily="18" charset="0"/>
              </a:rPr>
              <a:t>C</a:t>
            </a:r>
            <a:r>
              <a:rPr lang="vi-VN" sz="3500">
                <a:solidFill>
                  <a:srgbClr val="FF0000"/>
                </a:solidFill>
                <a:effectLst/>
                <a:latin typeface="Arial" panose="020B0604020202020204" pitchFamily="34" charset="0"/>
                <a:ea typeface="Arial" panose="020B0604020202020204" pitchFamily="34" charset="0"/>
                <a:cs typeface="Times New Roman" panose="02020603050405020304" pitchFamily="18" charset="0"/>
              </a:rPr>
              <a:t>ộng từ phải sang trái, viết kết quả thẳng cột.</a:t>
            </a:r>
            <a:endParaRPr lang="en-US" sz="3500">
              <a:solidFill>
                <a:srgbClr val="FF0000"/>
              </a:solidFill>
              <a:effectLst/>
              <a:latin typeface="Arial" panose="020B0604020202020204" pitchFamily="34" charset="0"/>
              <a:ea typeface="Arial" panose="020B0604020202020204" pitchFamily="34" charset="0"/>
              <a:cs typeface="Arial" panose="020B0604020202020204" pitchFamily="34" charset="0"/>
            </a:endParaRPr>
          </a:p>
        </p:txBody>
      </p:sp>
      <p:sp>
        <p:nvSpPr>
          <p:cNvPr id="35" name="Rectangle 34">
            <a:extLst>
              <a:ext uri="{FF2B5EF4-FFF2-40B4-BE49-F238E27FC236}">
                <a16:creationId xmlns:a16="http://schemas.microsoft.com/office/drawing/2014/main" id="{55F2D649-9A92-4E9F-83E1-4D0BD91DE70B}"/>
              </a:ext>
            </a:extLst>
          </p:cNvPr>
          <p:cNvSpPr/>
          <p:nvPr/>
        </p:nvSpPr>
        <p:spPr>
          <a:xfrm>
            <a:off x="2151839" y="5946750"/>
            <a:ext cx="1333064" cy="720079"/>
          </a:xfrm>
          <a:prstGeom prst="rect">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a:solidFill>
                  <a:srgbClr val="0070C0"/>
                </a:solidFill>
              </a:rPr>
              <a:t>  883</a:t>
            </a:r>
          </a:p>
        </p:txBody>
      </p:sp>
      <p:sp>
        <p:nvSpPr>
          <p:cNvPr id="36" name="Rectangle 35">
            <a:extLst>
              <a:ext uri="{FF2B5EF4-FFF2-40B4-BE49-F238E27FC236}">
                <a16:creationId xmlns:a16="http://schemas.microsoft.com/office/drawing/2014/main" id="{12246EA2-056C-46A0-AAB5-BCC9D2817BFA}"/>
              </a:ext>
            </a:extLst>
          </p:cNvPr>
          <p:cNvSpPr/>
          <p:nvPr/>
        </p:nvSpPr>
        <p:spPr>
          <a:xfrm>
            <a:off x="5494650" y="5982094"/>
            <a:ext cx="1333064" cy="720079"/>
          </a:xfrm>
          <a:prstGeom prst="rect">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a:solidFill>
                  <a:srgbClr val="0070C0"/>
                </a:solidFill>
              </a:rPr>
              <a:t>759</a:t>
            </a:r>
          </a:p>
        </p:txBody>
      </p:sp>
      <p:sp>
        <p:nvSpPr>
          <p:cNvPr id="37" name="Rectangle 36">
            <a:extLst>
              <a:ext uri="{FF2B5EF4-FFF2-40B4-BE49-F238E27FC236}">
                <a16:creationId xmlns:a16="http://schemas.microsoft.com/office/drawing/2014/main" id="{26C71386-1B85-462A-9683-200534F3366C}"/>
              </a:ext>
            </a:extLst>
          </p:cNvPr>
          <p:cNvSpPr/>
          <p:nvPr/>
        </p:nvSpPr>
        <p:spPr>
          <a:xfrm>
            <a:off x="8852709" y="5931780"/>
            <a:ext cx="1333064" cy="720079"/>
          </a:xfrm>
          <a:prstGeom prst="rect">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a:solidFill>
                  <a:srgbClr val="0070C0"/>
                </a:solidFill>
              </a:rPr>
              <a:t> 930</a:t>
            </a:r>
          </a:p>
        </p:txBody>
      </p:sp>
      <p:sp>
        <p:nvSpPr>
          <p:cNvPr id="38" name="Rectangle 37">
            <a:extLst>
              <a:ext uri="{FF2B5EF4-FFF2-40B4-BE49-F238E27FC236}">
                <a16:creationId xmlns:a16="http://schemas.microsoft.com/office/drawing/2014/main" id="{81197C24-DFFB-43F8-80BF-AE866DD90874}"/>
              </a:ext>
            </a:extLst>
          </p:cNvPr>
          <p:cNvSpPr/>
          <p:nvPr/>
        </p:nvSpPr>
        <p:spPr>
          <a:xfrm>
            <a:off x="12195520" y="5994134"/>
            <a:ext cx="1333064" cy="720079"/>
          </a:xfrm>
          <a:prstGeom prst="rect">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a:solidFill>
                  <a:srgbClr val="0070C0"/>
                </a:solidFill>
              </a:rPr>
              <a:t>709</a:t>
            </a:r>
          </a:p>
        </p:txBody>
      </p:sp>
    </p:spTree>
  </p:cSld>
  <p:clrMapOvr>
    <a:masterClrMapping/>
  </p:clrMapOvr>
  <p:transition spd="slow" advClick="0">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additive="base">
                                        <p:cTn id="17" dur="500" fill="hold"/>
                                        <p:tgtEl>
                                          <p:spTgt spid="14"/>
                                        </p:tgtEl>
                                        <p:attrNameLst>
                                          <p:attrName>ppt_x</p:attrName>
                                        </p:attrNameLst>
                                      </p:cBhvr>
                                      <p:tavLst>
                                        <p:tav tm="0">
                                          <p:val>
                                            <p:strVal val="#ppt_x"/>
                                          </p:val>
                                        </p:tav>
                                        <p:tav tm="100000">
                                          <p:val>
                                            <p:strVal val="#ppt_x"/>
                                          </p:val>
                                        </p:tav>
                                      </p:tavLst>
                                    </p:anim>
                                    <p:anim calcmode="lin" valueType="num">
                                      <p:cBhvr additive="base">
                                        <p:cTn id="18" dur="500" fill="hold"/>
                                        <p:tgtEl>
                                          <p:spTgt spid="14"/>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anim calcmode="lin" valueType="num">
                                      <p:cBhvr additive="base">
                                        <p:cTn id="21" dur="500" fill="hold"/>
                                        <p:tgtEl>
                                          <p:spTgt spid="18"/>
                                        </p:tgtEl>
                                        <p:attrNameLst>
                                          <p:attrName>ppt_x</p:attrName>
                                        </p:attrNameLst>
                                      </p:cBhvr>
                                      <p:tavLst>
                                        <p:tav tm="0">
                                          <p:val>
                                            <p:strVal val="#ppt_x"/>
                                          </p:val>
                                        </p:tav>
                                        <p:tav tm="100000">
                                          <p:val>
                                            <p:strVal val="#ppt_x"/>
                                          </p:val>
                                        </p:tav>
                                      </p:tavLst>
                                    </p:anim>
                                    <p:anim calcmode="lin" valueType="num">
                                      <p:cBhvr additive="base">
                                        <p:cTn id="22"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19"/>
                                        </p:tgtEl>
                                        <p:attrNameLst>
                                          <p:attrName>style.visibility</p:attrName>
                                        </p:attrNameLst>
                                      </p:cBhvr>
                                      <p:to>
                                        <p:strVal val="visible"/>
                                      </p:to>
                                    </p:set>
                                    <p:anim calcmode="lin" valueType="num">
                                      <p:cBhvr additive="base">
                                        <p:cTn id="27" dur="500" fill="hold"/>
                                        <p:tgtEl>
                                          <p:spTgt spid="19"/>
                                        </p:tgtEl>
                                        <p:attrNameLst>
                                          <p:attrName>ppt_x</p:attrName>
                                        </p:attrNameLst>
                                      </p:cBhvr>
                                      <p:tavLst>
                                        <p:tav tm="0">
                                          <p:val>
                                            <p:strVal val="#ppt_x"/>
                                          </p:val>
                                        </p:tav>
                                        <p:tav tm="100000">
                                          <p:val>
                                            <p:strVal val="#ppt_x"/>
                                          </p:val>
                                        </p:tav>
                                      </p:tavLst>
                                    </p:anim>
                                    <p:anim calcmode="lin" valueType="num">
                                      <p:cBhvr additive="base">
                                        <p:cTn id="28" dur="500" fill="hold"/>
                                        <p:tgtEl>
                                          <p:spTgt spid="19"/>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23"/>
                                        </p:tgtEl>
                                        <p:attrNameLst>
                                          <p:attrName>style.visibility</p:attrName>
                                        </p:attrNameLst>
                                      </p:cBhvr>
                                      <p:to>
                                        <p:strVal val="visible"/>
                                      </p:to>
                                    </p:set>
                                    <p:anim calcmode="lin" valueType="num">
                                      <p:cBhvr additive="base">
                                        <p:cTn id="31" dur="500" fill="hold"/>
                                        <p:tgtEl>
                                          <p:spTgt spid="23"/>
                                        </p:tgtEl>
                                        <p:attrNameLst>
                                          <p:attrName>ppt_x</p:attrName>
                                        </p:attrNameLst>
                                      </p:cBhvr>
                                      <p:tavLst>
                                        <p:tav tm="0">
                                          <p:val>
                                            <p:strVal val="#ppt_x"/>
                                          </p:val>
                                        </p:tav>
                                        <p:tav tm="100000">
                                          <p:val>
                                            <p:strVal val="#ppt_x"/>
                                          </p:val>
                                        </p:tav>
                                      </p:tavLst>
                                    </p:anim>
                                    <p:anim calcmode="lin" valueType="num">
                                      <p:cBhvr additive="base">
                                        <p:cTn id="32"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24"/>
                                        </p:tgtEl>
                                        <p:attrNameLst>
                                          <p:attrName>style.visibility</p:attrName>
                                        </p:attrNameLst>
                                      </p:cBhvr>
                                      <p:to>
                                        <p:strVal val="visible"/>
                                      </p:to>
                                    </p:set>
                                    <p:anim calcmode="lin" valueType="num">
                                      <p:cBhvr additive="base">
                                        <p:cTn id="37" dur="500" fill="hold"/>
                                        <p:tgtEl>
                                          <p:spTgt spid="24"/>
                                        </p:tgtEl>
                                        <p:attrNameLst>
                                          <p:attrName>ppt_x</p:attrName>
                                        </p:attrNameLst>
                                      </p:cBhvr>
                                      <p:tavLst>
                                        <p:tav tm="0">
                                          <p:val>
                                            <p:strVal val="#ppt_x"/>
                                          </p:val>
                                        </p:tav>
                                        <p:tav tm="100000">
                                          <p:val>
                                            <p:strVal val="#ppt_x"/>
                                          </p:val>
                                        </p:tav>
                                      </p:tavLst>
                                    </p:anim>
                                    <p:anim calcmode="lin" valueType="num">
                                      <p:cBhvr additive="base">
                                        <p:cTn id="38" dur="500" fill="hold"/>
                                        <p:tgtEl>
                                          <p:spTgt spid="24"/>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28"/>
                                        </p:tgtEl>
                                        <p:attrNameLst>
                                          <p:attrName>style.visibility</p:attrName>
                                        </p:attrNameLst>
                                      </p:cBhvr>
                                      <p:to>
                                        <p:strVal val="visible"/>
                                      </p:to>
                                    </p:set>
                                    <p:anim calcmode="lin" valueType="num">
                                      <p:cBhvr additive="base">
                                        <p:cTn id="41" dur="500" fill="hold"/>
                                        <p:tgtEl>
                                          <p:spTgt spid="28"/>
                                        </p:tgtEl>
                                        <p:attrNameLst>
                                          <p:attrName>ppt_x</p:attrName>
                                        </p:attrNameLst>
                                      </p:cBhvr>
                                      <p:tavLst>
                                        <p:tav tm="0">
                                          <p:val>
                                            <p:strVal val="#ppt_x"/>
                                          </p:val>
                                        </p:tav>
                                        <p:tav tm="100000">
                                          <p:val>
                                            <p:strVal val="#ppt_x"/>
                                          </p:val>
                                        </p:tav>
                                      </p:tavLst>
                                    </p:anim>
                                    <p:anim calcmode="lin" valueType="num">
                                      <p:cBhvr additive="base">
                                        <p:cTn id="42"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34"/>
                                        </p:tgtEl>
                                        <p:attrNameLst>
                                          <p:attrName>style.visibility</p:attrName>
                                        </p:attrNameLst>
                                      </p:cBhvr>
                                      <p:to>
                                        <p:strVal val="visible"/>
                                      </p:to>
                                    </p:set>
                                    <p:animEffect transition="in" filter="barn(inVertical)">
                                      <p:cBhvr>
                                        <p:cTn id="47" dur="500"/>
                                        <p:tgtEl>
                                          <p:spTgt spid="34"/>
                                        </p:tgtEl>
                                      </p:cBhvr>
                                    </p:animEffect>
                                  </p:childTnLst>
                                </p:cTn>
                              </p:par>
                            </p:childTnLst>
                          </p:cTn>
                        </p:par>
                      </p:childTnLst>
                    </p:cTn>
                  </p:par>
                  <p:par>
                    <p:cTn id="48" fill="hold">
                      <p:stCondLst>
                        <p:cond delay="indefinite"/>
                      </p:stCondLst>
                      <p:childTnLst>
                        <p:par>
                          <p:cTn id="49" fill="hold">
                            <p:stCondLst>
                              <p:cond delay="0"/>
                            </p:stCondLst>
                            <p:childTnLst>
                              <p:par>
                                <p:cTn id="50" presetID="26" presetClass="entr" presetSubtype="0" fill="hold" grpId="0" nodeType="clickEffect">
                                  <p:stCondLst>
                                    <p:cond delay="0"/>
                                  </p:stCondLst>
                                  <p:childTnLst>
                                    <p:set>
                                      <p:cBhvr>
                                        <p:cTn id="51" dur="1" fill="hold">
                                          <p:stCondLst>
                                            <p:cond delay="0"/>
                                          </p:stCondLst>
                                        </p:cTn>
                                        <p:tgtEl>
                                          <p:spTgt spid="35"/>
                                        </p:tgtEl>
                                        <p:attrNameLst>
                                          <p:attrName>style.visibility</p:attrName>
                                        </p:attrNameLst>
                                      </p:cBhvr>
                                      <p:to>
                                        <p:strVal val="visible"/>
                                      </p:to>
                                    </p:set>
                                    <p:animEffect transition="in" filter="wipe(down)">
                                      <p:cBhvr>
                                        <p:cTn id="52" dur="580">
                                          <p:stCondLst>
                                            <p:cond delay="0"/>
                                          </p:stCondLst>
                                        </p:cTn>
                                        <p:tgtEl>
                                          <p:spTgt spid="35"/>
                                        </p:tgtEl>
                                      </p:cBhvr>
                                    </p:animEffect>
                                    <p:anim calcmode="lin" valueType="num">
                                      <p:cBhvr>
                                        <p:cTn id="53" dur="1822" tmFilter="0,0; 0.14,0.36; 0.43,0.73; 0.71,0.91; 1.0,1.0">
                                          <p:stCondLst>
                                            <p:cond delay="0"/>
                                          </p:stCondLst>
                                        </p:cTn>
                                        <p:tgtEl>
                                          <p:spTgt spid="35"/>
                                        </p:tgtEl>
                                        <p:attrNameLst>
                                          <p:attrName>ppt_x</p:attrName>
                                        </p:attrNameLst>
                                      </p:cBhvr>
                                      <p:tavLst>
                                        <p:tav tm="0">
                                          <p:val>
                                            <p:strVal val="#ppt_x-0.25"/>
                                          </p:val>
                                        </p:tav>
                                        <p:tav tm="100000">
                                          <p:val>
                                            <p:strVal val="#ppt_x"/>
                                          </p:val>
                                        </p:tav>
                                      </p:tavLst>
                                    </p:anim>
                                    <p:anim calcmode="lin" valueType="num">
                                      <p:cBhvr>
                                        <p:cTn id="54" dur="664" tmFilter="0.0,0.0; 0.25,0.07; 0.50,0.2; 0.75,0.467; 1.0,1.0">
                                          <p:stCondLst>
                                            <p:cond delay="0"/>
                                          </p:stCondLst>
                                        </p:cTn>
                                        <p:tgtEl>
                                          <p:spTgt spid="35"/>
                                        </p:tgtEl>
                                        <p:attrNameLst>
                                          <p:attrName>ppt_y</p:attrName>
                                        </p:attrNameLst>
                                      </p:cBhvr>
                                      <p:tavLst>
                                        <p:tav tm="0" fmla="#ppt_y-sin(pi*$)/3">
                                          <p:val>
                                            <p:fltVal val="0.5"/>
                                          </p:val>
                                        </p:tav>
                                        <p:tav tm="100000">
                                          <p:val>
                                            <p:fltVal val="1"/>
                                          </p:val>
                                        </p:tav>
                                      </p:tavLst>
                                    </p:anim>
                                    <p:anim calcmode="lin" valueType="num">
                                      <p:cBhvr>
                                        <p:cTn id="55" dur="664" tmFilter="0, 0; 0.125,0.2665; 0.25,0.4; 0.375,0.465; 0.5,0.5;  0.625,0.535; 0.75,0.6; 0.875,0.7335; 1,1">
                                          <p:stCondLst>
                                            <p:cond delay="664"/>
                                          </p:stCondLst>
                                        </p:cTn>
                                        <p:tgtEl>
                                          <p:spTgt spid="35"/>
                                        </p:tgtEl>
                                        <p:attrNameLst>
                                          <p:attrName>ppt_y</p:attrName>
                                        </p:attrNameLst>
                                      </p:cBhvr>
                                      <p:tavLst>
                                        <p:tav tm="0" fmla="#ppt_y-sin(pi*$)/9">
                                          <p:val>
                                            <p:fltVal val="0"/>
                                          </p:val>
                                        </p:tav>
                                        <p:tav tm="100000">
                                          <p:val>
                                            <p:fltVal val="1"/>
                                          </p:val>
                                        </p:tav>
                                      </p:tavLst>
                                    </p:anim>
                                    <p:anim calcmode="lin" valueType="num">
                                      <p:cBhvr>
                                        <p:cTn id="56" dur="332" tmFilter="0, 0; 0.125,0.2665; 0.25,0.4; 0.375,0.465; 0.5,0.5;  0.625,0.535; 0.75,0.6; 0.875,0.7335; 1,1">
                                          <p:stCondLst>
                                            <p:cond delay="1324"/>
                                          </p:stCondLst>
                                        </p:cTn>
                                        <p:tgtEl>
                                          <p:spTgt spid="35"/>
                                        </p:tgtEl>
                                        <p:attrNameLst>
                                          <p:attrName>ppt_y</p:attrName>
                                        </p:attrNameLst>
                                      </p:cBhvr>
                                      <p:tavLst>
                                        <p:tav tm="0" fmla="#ppt_y-sin(pi*$)/27">
                                          <p:val>
                                            <p:fltVal val="0"/>
                                          </p:val>
                                        </p:tav>
                                        <p:tav tm="100000">
                                          <p:val>
                                            <p:fltVal val="1"/>
                                          </p:val>
                                        </p:tav>
                                      </p:tavLst>
                                    </p:anim>
                                    <p:anim calcmode="lin" valueType="num">
                                      <p:cBhvr>
                                        <p:cTn id="57" dur="164" tmFilter="0, 0; 0.125,0.2665; 0.25,0.4; 0.375,0.465; 0.5,0.5;  0.625,0.535; 0.75,0.6; 0.875,0.7335; 1,1">
                                          <p:stCondLst>
                                            <p:cond delay="1656"/>
                                          </p:stCondLst>
                                        </p:cTn>
                                        <p:tgtEl>
                                          <p:spTgt spid="35"/>
                                        </p:tgtEl>
                                        <p:attrNameLst>
                                          <p:attrName>ppt_y</p:attrName>
                                        </p:attrNameLst>
                                      </p:cBhvr>
                                      <p:tavLst>
                                        <p:tav tm="0" fmla="#ppt_y-sin(pi*$)/81">
                                          <p:val>
                                            <p:fltVal val="0"/>
                                          </p:val>
                                        </p:tav>
                                        <p:tav tm="100000">
                                          <p:val>
                                            <p:fltVal val="1"/>
                                          </p:val>
                                        </p:tav>
                                      </p:tavLst>
                                    </p:anim>
                                    <p:animScale>
                                      <p:cBhvr>
                                        <p:cTn id="58" dur="26">
                                          <p:stCondLst>
                                            <p:cond delay="650"/>
                                          </p:stCondLst>
                                        </p:cTn>
                                        <p:tgtEl>
                                          <p:spTgt spid="35"/>
                                        </p:tgtEl>
                                      </p:cBhvr>
                                      <p:to x="100000" y="60000"/>
                                    </p:animScale>
                                    <p:animScale>
                                      <p:cBhvr>
                                        <p:cTn id="59" dur="166" decel="50000">
                                          <p:stCondLst>
                                            <p:cond delay="676"/>
                                          </p:stCondLst>
                                        </p:cTn>
                                        <p:tgtEl>
                                          <p:spTgt spid="35"/>
                                        </p:tgtEl>
                                      </p:cBhvr>
                                      <p:to x="100000" y="100000"/>
                                    </p:animScale>
                                    <p:animScale>
                                      <p:cBhvr>
                                        <p:cTn id="60" dur="26">
                                          <p:stCondLst>
                                            <p:cond delay="1312"/>
                                          </p:stCondLst>
                                        </p:cTn>
                                        <p:tgtEl>
                                          <p:spTgt spid="35"/>
                                        </p:tgtEl>
                                      </p:cBhvr>
                                      <p:to x="100000" y="80000"/>
                                    </p:animScale>
                                    <p:animScale>
                                      <p:cBhvr>
                                        <p:cTn id="61" dur="166" decel="50000">
                                          <p:stCondLst>
                                            <p:cond delay="1338"/>
                                          </p:stCondLst>
                                        </p:cTn>
                                        <p:tgtEl>
                                          <p:spTgt spid="35"/>
                                        </p:tgtEl>
                                      </p:cBhvr>
                                      <p:to x="100000" y="100000"/>
                                    </p:animScale>
                                    <p:animScale>
                                      <p:cBhvr>
                                        <p:cTn id="62" dur="26">
                                          <p:stCondLst>
                                            <p:cond delay="1642"/>
                                          </p:stCondLst>
                                        </p:cTn>
                                        <p:tgtEl>
                                          <p:spTgt spid="35"/>
                                        </p:tgtEl>
                                      </p:cBhvr>
                                      <p:to x="100000" y="90000"/>
                                    </p:animScale>
                                    <p:animScale>
                                      <p:cBhvr>
                                        <p:cTn id="63" dur="166" decel="50000">
                                          <p:stCondLst>
                                            <p:cond delay="1668"/>
                                          </p:stCondLst>
                                        </p:cTn>
                                        <p:tgtEl>
                                          <p:spTgt spid="35"/>
                                        </p:tgtEl>
                                      </p:cBhvr>
                                      <p:to x="100000" y="100000"/>
                                    </p:animScale>
                                    <p:animScale>
                                      <p:cBhvr>
                                        <p:cTn id="64" dur="26">
                                          <p:stCondLst>
                                            <p:cond delay="1808"/>
                                          </p:stCondLst>
                                        </p:cTn>
                                        <p:tgtEl>
                                          <p:spTgt spid="35"/>
                                        </p:tgtEl>
                                      </p:cBhvr>
                                      <p:to x="100000" y="95000"/>
                                    </p:animScale>
                                    <p:animScale>
                                      <p:cBhvr>
                                        <p:cTn id="65" dur="166" decel="50000">
                                          <p:stCondLst>
                                            <p:cond delay="1834"/>
                                          </p:stCondLst>
                                        </p:cTn>
                                        <p:tgtEl>
                                          <p:spTgt spid="35"/>
                                        </p:tgtEl>
                                      </p:cBhvr>
                                      <p:to x="100000" y="100000"/>
                                    </p:animScale>
                                  </p:childTnLst>
                                </p:cTn>
                              </p:par>
                            </p:childTnLst>
                          </p:cTn>
                        </p:par>
                      </p:childTnLst>
                    </p:cTn>
                  </p:par>
                  <p:par>
                    <p:cTn id="66" fill="hold">
                      <p:stCondLst>
                        <p:cond delay="indefinite"/>
                      </p:stCondLst>
                      <p:childTnLst>
                        <p:par>
                          <p:cTn id="67" fill="hold">
                            <p:stCondLst>
                              <p:cond delay="0"/>
                            </p:stCondLst>
                            <p:childTnLst>
                              <p:par>
                                <p:cTn id="68" presetID="26" presetClass="entr" presetSubtype="0" fill="hold" grpId="0" nodeType="clickEffect">
                                  <p:stCondLst>
                                    <p:cond delay="0"/>
                                  </p:stCondLst>
                                  <p:childTnLst>
                                    <p:set>
                                      <p:cBhvr>
                                        <p:cTn id="69" dur="1" fill="hold">
                                          <p:stCondLst>
                                            <p:cond delay="0"/>
                                          </p:stCondLst>
                                        </p:cTn>
                                        <p:tgtEl>
                                          <p:spTgt spid="36"/>
                                        </p:tgtEl>
                                        <p:attrNameLst>
                                          <p:attrName>style.visibility</p:attrName>
                                        </p:attrNameLst>
                                      </p:cBhvr>
                                      <p:to>
                                        <p:strVal val="visible"/>
                                      </p:to>
                                    </p:set>
                                    <p:animEffect transition="in" filter="wipe(down)">
                                      <p:cBhvr>
                                        <p:cTn id="70" dur="580">
                                          <p:stCondLst>
                                            <p:cond delay="0"/>
                                          </p:stCondLst>
                                        </p:cTn>
                                        <p:tgtEl>
                                          <p:spTgt spid="36"/>
                                        </p:tgtEl>
                                      </p:cBhvr>
                                    </p:animEffect>
                                    <p:anim calcmode="lin" valueType="num">
                                      <p:cBhvr>
                                        <p:cTn id="71" dur="1822" tmFilter="0,0; 0.14,0.36; 0.43,0.73; 0.71,0.91; 1.0,1.0">
                                          <p:stCondLst>
                                            <p:cond delay="0"/>
                                          </p:stCondLst>
                                        </p:cTn>
                                        <p:tgtEl>
                                          <p:spTgt spid="36"/>
                                        </p:tgtEl>
                                        <p:attrNameLst>
                                          <p:attrName>ppt_x</p:attrName>
                                        </p:attrNameLst>
                                      </p:cBhvr>
                                      <p:tavLst>
                                        <p:tav tm="0">
                                          <p:val>
                                            <p:strVal val="#ppt_x-0.25"/>
                                          </p:val>
                                        </p:tav>
                                        <p:tav tm="100000">
                                          <p:val>
                                            <p:strVal val="#ppt_x"/>
                                          </p:val>
                                        </p:tav>
                                      </p:tavLst>
                                    </p:anim>
                                    <p:anim calcmode="lin" valueType="num">
                                      <p:cBhvr>
                                        <p:cTn id="72" dur="664" tmFilter="0.0,0.0; 0.25,0.07; 0.50,0.2; 0.75,0.467; 1.0,1.0">
                                          <p:stCondLst>
                                            <p:cond delay="0"/>
                                          </p:stCondLst>
                                        </p:cTn>
                                        <p:tgtEl>
                                          <p:spTgt spid="36"/>
                                        </p:tgtEl>
                                        <p:attrNameLst>
                                          <p:attrName>ppt_y</p:attrName>
                                        </p:attrNameLst>
                                      </p:cBhvr>
                                      <p:tavLst>
                                        <p:tav tm="0" fmla="#ppt_y-sin(pi*$)/3">
                                          <p:val>
                                            <p:fltVal val="0.5"/>
                                          </p:val>
                                        </p:tav>
                                        <p:tav tm="100000">
                                          <p:val>
                                            <p:fltVal val="1"/>
                                          </p:val>
                                        </p:tav>
                                      </p:tavLst>
                                    </p:anim>
                                    <p:anim calcmode="lin" valueType="num">
                                      <p:cBhvr>
                                        <p:cTn id="73" dur="664" tmFilter="0, 0; 0.125,0.2665; 0.25,0.4; 0.375,0.465; 0.5,0.5;  0.625,0.535; 0.75,0.6; 0.875,0.7335; 1,1">
                                          <p:stCondLst>
                                            <p:cond delay="664"/>
                                          </p:stCondLst>
                                        </p:cTn>
                                        <p:tgtEl>
                                          <p:spTgt spid="36"/>
                                        </p:tgtEl>
                                        <p:attrNameLst>
                                          <p:attrName>ppt_y</p:attrName>
                                        </p:attrNameLst>
                                      </p:cBhvr>
                                      <p:tavLst>
                                        <p:tav tm="0" fmla="#ppt_y-sin(pi*$)/9">
                                          <p:val>
                                            <p:fltVal val="0"/>
                                          </p:val>
                                        </p:tav>
                                        <p:tav tm="100000">
                                          <p:val>
                                            <p:fltVal val="1"/>
                                          </p:val>
                                        </p:tav>
                                      </p:tavLst>
                                    </p:anim>
                                    <p:anim calcmode="lin" valueType="num">
                                      <p:cBhvr>
                                        <p:cTn id="74" dur="332" tmFilter="0, 0; 0.125,0.2665; 0.25,0.4; 0.375,0.465; 0.5,0.5;  0.625,0.535; 0.75,0.6; 0.875,0.7335; 1,1">
                                          <p:stCondLst>
                                            <p:cond delay="1324"/>
                                          </p:stCondLst>
                                        </p:cTn>
                                        <p:tgtEl>
                                          <p:spTgt spid="36"/>
                                        </p:tgtEl>
                                        <p:attrNameLst>
                                          <p:attrName>ppt_y</p:attrName>
                                        </p:attrNameLst>
                                      </p:cBhvr>
                                      <p:tavLst>
                                        <p:tav tm="0" fmla="#ppt_y-sin(pi*$)/27">
                                          <p:val>
                                            <p:fltVal val="0"/>
                                          </p:val>
                                        </p:tav>
                                        <p:tav tm="100000">
                                          <p:val>
                                            <p:fltVal val="1"/>
                                          </p:val>
                                        </p:tav>
                                      </p:tavLst>
                                    </p:anim>
                                    <p:anim calcmode="lin" valueType="num">
                                      <p:cBhvr>
                                        <p:cTn id="75" dur="164" tmFilter="0, 0; 0.125,0.2665; 0.25,0.4; 0.375,0.465; 0.5,0.5;  0.625,0.535; 0.75,0.6; 0.875,0.7335; 1,1">
                                          <p:stCondLst>
                                            <p:cond delay="1656"/>
                                          </p:stCondLst>
                                        </p:cTn>
                                        <p:tgtEl>
                                          <p:spTgt spid="36"/>
                                        </p:tgtEl>
                                        <p:attrNameLst>
                                          <p:attrName>ppt_y</p:attrName>
                                        </p:attrNameLst>
                                      </p:cBhvr>
                                      <p:tavLst>
                                        <p:tav tm="0" fmla="#ppt_y-sin(pi*$)/81">
                                          <p:val>
                                            <p:fltVal val="0"/>
                                          </p:val>
                                        </p:tav>
                                        <p:tav tm="100000">
                                          <p:val>
                                            <p:fltVal val="1"/>
                                          </p:val>
                                        </p:tav>
                                      </p:tavLst>
                                    </p:anim>
                                    <p:animScale>
                                      <p:cBhvr>
                                        <p:cTn id="76" dur="26">
                                          <p:stCondLst>
                                            <p:cond delay="650"/>
                                          </p:stCondLst>
                                        </p:cTn>
                                        <p:tgtEl>
                                          <p:spTgt spid="36"/>
                                        </p:tgtEl>
                                      </p:cBhvr>
                                      <p:to x="100000" y="60000"/>
                                    </p:animScale>
                                    <p:animScale>
                                      <p:cBhvr>
                                        <p:cTn id="77" dur="166" decel="50000">
                                          <p:stCondLst>
                                            <p:cond delay="676"/>
                                          </p:stCondLst>
                                        </p:cTn>
                                        <p:tgtEl>
                                          <p:spTgt spid="36"/>
                                        </p:tgtEl>
                                      </p:cBhvr>
                                      <p:to x="100000" y="100000"/>
                                    </p:animScale>
                                    <p:animScale>
                                      <p:cBhvr>
                                        <p:cTn id="78" dur="26">
                                          <p:stCondLst>
                                            <p:cond delay="1312"/>
                                          </p:stCondLst>
                                        </p:cTn>
                                        <p:tgtEl>
                                          <p:spTgt spid="36"/>
                                        </p:tgtEl>
                                      </p:cBhvr>
                                      <p:to x="100000" y="80000"/>
                                    </p:animScale>
                                    <p:animScale>
                                      <p:cBhvr>
                                        <p:cTn id="79" dur="166" decel="50000">
                                          <p:stCondLst>
                                            <p:cond delay="1338"/>
                                          </p:stCondLst>
                                        </p:cTn>
                                        <p:tgtEl>
                                          <p:spTgt spid="36"/>
                                        </p:tgtEl>
                                      </p:cBhvr>
                                      <p:to x="100000" y="100000"/>
                                    </p:animScale>
                                    <p:animScale>
                                      <p:cBhvr>
                                        <p:cTn id="80" dur="26">
                                          <p:stCondLst>
                                            <p:cond delay="1642"/>
                                          </p:stCondLst>
                                        </p:cTn>
                                        <p:tgtEl>
                                          <p:spTgt spid="36"/>
                                        </p:tgtEl>
                                      </p:cBhvr>
                                      <p:to x="100000" y="90000"/>
                                    </p:animScale>
                                    <p:animScale>
                                      <p:cBhvr>
                                        <p:cTn id="81" dur="166" decel="50000">
                                          <p:stCondLst>
                                            <p:cond delay="1668"/>
                                          </p:stCondLst>
                                        </p:cTn>
                                        <p:tgtEl>
                                          <p:spTgt spid="36"/>
                                        </p:tgtEl>
                                      </p:cBhvr>
                                      <p:to x="100000" y="100000"/>
                                    </p:animScale>
                                    <p:animScale>
                                      <p:cBhvr>
                                        <p:cTn id="82" dur="26">
                                          <p:stCondLst>
                                            <p:cond delay="1808"/>
                                          </p:stCondLst>
                                        </p:cTn>
                                        <p:tgtEl>
                                          <p:spTgt spid="36"/>
                                        </p:tgtEl>
                                      </p:cBhvr>
                                      <p:to x="100000" y="95000"/>
                                    </p:animScale>
                                    <p:animScale>
                                      <p:cBhvr>
                                        <p:cTn id="83" dur="166" decel="50000">
                                          <p:stCondLst>
                                            <p:cond delay="1834"/>
                                          </p:stCondLst>
                                        </p:cTn>
                                        <p:tgtEl>
                                          <p:spTgt spid="36"/>
                                        </p:tgtEl>
                                      </p:cBhvr>
                                      <p:to x="100000" y="100000"/>
                                    </p:animScale>
                                  </p:childTnLst>
                                </p:cTn>
                              </p:par>
                            </p:childTnLst>
                          </p:cTn>
                        </p:par>
                      </p:childTnLst>
                    </p:cTn>
                  </p:par>
                  <p:par>
                    <p:cTn id="84" fill="hold">
                      <p:stCondLst>
                        <p:cond delay="indefinite"/>
                      </p:stCondLst>
                      <p:childTnLst>
                        <p:par>
                          <p:cTn id="85" fill="hold">
                            <p:stCondLst>
                              <p:cond delay="0"/>
                            </p:stCondLst>
                            <p:childTnLst>
                              <p:par>
                                <p:cTn id="86" presetID="26" presetClass="entr" presetSubtype="0" fill="hold" grpId="0" nodeType="clickEffect">
                                  <p:stCondLst>
                                    <p:cond delay="0"/>
                                  </p:stCondLst>
                                  <p:childTnLst>
                                    <p:set>
                                      <p:cBhvr>
                                        <p:cTn id="87" dur="1" fill="hold">
                                          <p:stCondLst>
                                            <p:cond delay="0"/>
                                          </p:stCondLst>
                                        </p:cTn>
                                        <p:tgtEl>
                                          <p:spTgt spid="37"/>
                                        </p:tgtEl>
                                        <p:attrNameLst>
                                          <p:attrName>style.visibility</p:attrName>
                                        </p:attrNameLst>
                                      </p:cBhvr>
                                      <p:to>
                                        <p:strVal val="visible"/>
                                      </p:to>
                                    </p:set>
                                    <p:animEffect transition="in" filter="wipe(down)">
                                      <p:cBhvr>
                                        <p:cTn id="88" dur="580">
                                          <p:stCondLst>
                                            <p:cond delay="0"/>
                                          </p:stCondLst>
                                        </p:cTn>
                                        <p:tgtEl>
                                          <p:spTgt spid="37"/>
                                        </p:tgtEl>
                                      </p:cBhvr>
                                    </p:animEffect>
                                    <p:anim calcmode="lin" valueType="num">
                                      <p:cBhvr>
                                        <p:cTn id="89" dur="1822" tmFilter="0,0; 0.14,0.36; 0.43,0.73; 0.71,0.91; 1.0,1.0">
                                          <p:stCondLst>
                                            <p:cond delay="0"/>
                                          </p:stCondLst>
                                        </p:cTn>
                                        <p:tgtEl>
                                          <p:spTgt spid="37"/>
                                        </p:tgtEl>
                                        <p:attrNameLst>
                                          <p:attrName>ppt_x</p:attrName>
                                        </p:attrNameLst>
                                      </p:cBhvr>
                                      <p:tavLst>
                                        <p:tav tm="0">
                                          <p:val>
                                            <p:strVal val="#ppt_x-0.25"/>
                                          </p:val>
                                        </p:tav>
                                        <p:tav tm="100000">
                                          <p:val>
                                            <p:strVal val="#ppt_x"/>
                                          </p:val>
                                        </p:tav>
                                      </p:tavLst>
                                    </p:anim>
                                    <p:anim calcmode="lin" valueType="num">
                                      <p:cBhvr>
                                        <p:cTn id="90" dur="664" tmFilter="0.0,0.0; 0.25,0.07; 0.50,0.2; 0.75,0.467; 1.0,1.0">
                                          <p:stCondLst>
                                            <p:cond delay="0"/>
                                          </p:stCondLst>
                                        </p:cTn>
                                        <p:tgtEl>
                                          <p:spTgt spid="37"/>
                                        </p:tgtEl>
                                        <p:attrNameLst>
                                          <p:attrName>ppt_y</p:attrName>
                                        </p:attrNameLst>
                                      </p:cBhvr>
                                      <p:tavLst>
                                        <p:tav tm="0" fmla="#ppt_y-sin(pi*$)/3">
                                          <p:val>
                                            <p:fltVal val="0.5"/>
                                          </p:val>
                                        </p:tav>
                                        <p:tav tm="100000">
                                          <p:val>
                                            <p:fltVal val="1"/>
                                          </p:val>
                                        </p:tav>
                                      </p:tavLst>
                                    </p:anim>
                                    <p:anim calcmode="lin" valueType="num">
                                      <p:cBhvr>
                                        <p:cTn id="91" dur="664" tmFilter="0, 0; 0.125,0.2665; 0.25,0.4; 0.375,0.465; 0.5,0.5;  0.625,0.535; 0.75,0.6; 0.875,0.7335; 1,1">
                                          <p:stCondLst>
                                            <p:cond delay="664"/>
                                          </p:stCondLst>
                                        </p:cTn>
                                        <p:tgtEl>
                                          <p:spTgt spid="37"/>
                                        </p:tgtEl>
                                        <p:attrNameLst>
                                          <p:attrName>ppt_y</p:attrName>
                                        </p:attrNameLst>
                                      </p:cBhvr>
                                      <p:tavLst>
                                        <p:tav tm="0" fmla="#ppt_y-sin(pi*$)/9">
                                          <p:val>
                                            <p:fltVal val="0"/>
                                          </p:val>
                                        </p:tav>
                                        <p:tav tm="100000">
                                          <p:val>
                                            <p:fltVal val="1"/>
                                          </p:val>
                                        </p:tav>
                                      </p:tavLst>
                                    </p:anim>
                                    <p:anim calcmode="lin" valueType="num">
                                      <p:cBhvr>
                                        <p:cTn id="92" dur="332" tmFilter="0, 0; 0.125,0.2665; 0.25,0.4; 0.375,0.465; 0.5,0.5;  0.625,0.535; 0.75,0.6; 0.875,0.7335; 1,1">
                                          <p:stCondLst>
                                            <p:cond delay="1324"/>
                                          </p:stCondLst>
                                        </p:cTn>
                                        <p:tgtEl>
                                          <p:spTgt spid="37"/>
                                        </p:tgtEl>
                                        <p:attrNameLst>
                                          <p:attrName>ppt_y</p:attrName>
                                        </p:attrNameLst>
                                      </p:cBhvr>
                                      <p:tavLst>
                                        <p:tav tm="0" fmla="#ppt_y-sin(pi*$)/27">
                                          <p:val>
                                            <p:fltVal val="0"/>
                                          </p:val>
                                        </p:tav>
                                        <p:tav tm="100000">
                                          <p:val>
                                            <p:fltVal val="1"/>
                                          </p:val>
                                        </p:tav>
                                      </p:tavLst>
                                    </p:anim>
                                    <p:anim calcmode="lin" valueType="num">
                                      <p:cBhvr>
                                        <p:cTn id="93" dur="164" tmFilter="0, 0; 0.125,0.2665; 0.25,0.4; 0.375,0.465; 0.5,0.5;  0.625,0.535; 0.75,0.6; 0.875,0.7335; 1,1">
                                          <p:stCondLst>
                                            <p:cond delay="1656"/>
                                          </p:stCondLst>
                                        </p:cTn>
                                        <p:tgtEl>
                                          <p:spTgt spid="37"/>
                                        </p:tgtEl>
                                        <p:attrNameLst>
                                          <p:attrName>ppt_y</p:attrName>
                                        </p:attrNameLst>
                                      </p:cBhvr>
                                      <p:tavLst>
                                        <p:tav tm="0" fmla="#ppt_y-sin(pi*$)/81">
                                          <p:val>
                                            <p:fltVal val="0"/>
                                          </p:val>
                                        </p:tav>
                                        <p:tav tm="100000">
                                          <p:val>
                                            <p:fltVal val="1"/>
                                          </p:val>
                                        </p:tav>
                                      </p:tavLst>
                                    </p:anim>
                                    <p:animScale>
                                      <p:cBhvr>
                                        <p:cTn id="94" dur="26">
                                          <p:stCondLst>
                                            <p:cond delay="650"/>
                                          </p:stCondLst>
                                        </p:cTn>
                                        <p:tgtEl>
                                          <p:spTgt spid="37"/>
                                        </p:tgtEl>
                                      </p:cBhvr>
                                      <p:to x="100000" y="60000"/>
                                    </p:animScale>
                                    <p:animScale>
                                      <p:cBhvr>
                                        <p:cTn id="95" dur="166" decel="50000">
                                          <p:stCondLst>
                                            <p:cond delay="676"/>
                                          </p:stCondLst>
                                        </p:cTn>
                                        <p:tgtEl>
                                          <p:spTgt spid="37"/>
                                        </p:tgtEl>
                                      </p:cBhvr>
                                      <p:to x="100000" y="100000"/>
                                    </p:animScale>
                                    <p:animScale>
                                      <p:cBhvr>
                                        <p:cTn id="96" dur="26">
                                          <p:stCondLst>
                                            <p:cond delay="1312"/>
                                          </p:stCondLst>
                                        </p:cTn>
                                        <p:tgtEl>
                                          <p:spTgt spid="37"/>
                                        </p:tgtEl>
                                      </p:cBhvr>
                                      <p:to x="100000" y="80000"/>
                                    </p:animScale>
                                    <p:animScale>
                                      <p:cBhvr>
                                        <p:cTn id="97" dur="166" decel="50000">
                                          <p:stCondLst>
                                            <p:cond delay="1338"/>
                                          </p:stCondLst>
                                        </p:cTn>
                                        <p:tgtEl>
                                          <p:spTgt spid="37"/>
                                        </p:tgtEl>
                                      </p:cBhvr>
                                      <p:to x="100000" y="100000"/>
                                    </p:animScale>
                                    <p:animScale>
                                      <p:cBhvr>
                                        <p:cTn id="98" dur="26">
                                          <p:stCondLst>
                                            <p:cond delay="1642"/>
                                          </p:stCondLst>
                                        </p:cTn>
                                        <p:tgtEl>
                                          <p:spTgt spid="37"/>
                                        </p:tgtEl>
                                      </p:cBhvr>
                                      <p:to x="100000" y="90000"/>
                                    </p:animScale>
                                    <p:animScale>
                                      <p:cBhvr>
                                        <p:cTn id="99" dur="166" decel="50000">
                                          <p:stCondLst>
                                            <p:cond delay="1668"/>
                                          </p:stCondLst>
                                        </p:cTn>
                                        <p:tgtEl>
                                          <p:spTgt spid="37"/>
                                        </p:tgtEl>
                                      </p:cBhvr>
                                      <p:to x="100000" y="100000"/>
                                    </p:animScale>
                                    <p:animScale>
                                      <p:cBhvr>
                                        <p:cTn id="100" dur="26">
                                          <p:stCondLst>
                                            <p:cond delay="1808"/>
                                          </p:stCondLst>
                                        </p:cTn>
                                        <p:tgtEl>
                                          <p:spTgt spid="37"/>
                                        </p:tgtEl>
                                      </p:cBhvr>
                                      <p:to x="100000" y="95000"/>
                                    </p:animScale>
                                    <p:animScale>
                                      <p:cBhvr>
                                        <p:cTn id="101" dur="166" decel="50000">
                                          <p:stCondLst>
                                            <p:cond delay="1834"/>
                                          </p:stCondLst>
                                        </p:cTn>
                                        <p:tgtEl>
                                          <p:spTgt spid="37"/>
                                        </p:tgtEl>
                                      </p:cBhvr>
                                      <p:to x="100000" y="100000"/>
                                    </p:animScale>
                                  </p:childTnLst>
                                </p:cTn>
                              </p:par>
                            </p:childTnLst>
                          </p:cTn>
                        </p:par>
                      </p:childTnLst>
                    </p:cTn>
                  </p:par>
                  <p:par>
                    <p:cTn id="102" fill="hold">
                      <p:stCondLst>
                        <p:cond delay="indefinite"/>
                      </p:stCondLst>
                      <p:childTnLst>
                        <p:par>
                          <p:cTn id="103" fill="hold">
                            <p:stCondLst>
                              <p:cond delay="0"/>
                            </p:stCondLst>
                            <p:childTnLst>
                              <p:par>
                                <p:cTn id="104" presetID="26" presetClass="entr" presetSubtype="0" fill="hold" grpId="0" nodeType="clickEffect">
                                  <p:stCondLst>
                                    <p:cond delay="0"/>
                                  </p:stCondLst>
                                  <p:childTnLst>
                                    <p:set>
                                      <p:cBhvr>
                                        <p:cTn id="105" dur="1" fill="hold">
                                          <p:stCondLst>
                                            <p:cond delay="0"/>
                                          </p:stCondLst>
                                        </p:cTn>
                                        <p:tgtEl>
                                          <p:spTgt spid="38"/>
                                        </p:tgtEl>
                                        <p:attrNameLst>
                                          <p:attrName>style.visibility</p:attrName>
                                        </p:attrNameLst>
                                      </p:cBhvr>
                                      <p:to>
                                        <p:strVal val="visible"/>
                                      </p:to>
                                    </p:set>
                                    <p:animEffect transition="in" filter="wipe(down)">
                                      <p:cBhvr>
                                        <p:cTn id="106" dur="580">
                                          <p:stCondLst>
                                            <p:cond delay="0"/>
                                          </p:stCondLst>
                                        </p:cTn>
                                        <p:tgtEl>
                                          <p:spTgt spid="38"/>
                                        </p:tgtEl>
                                      </p:cBhvr>
                                    </p:animEffect>
                                    <p:anim calcmode="lin" valueType="num">
                                      <p:cBhvr>
                                        <p:cTn id="107" dur="1822" tmFilter="0,0; 0.14,0.36; 0.43,0.73; 0.71,0.91; 1.0,1.0">
                                          <p:stCondLst>
                                            <p:cond delay="0"/>
                                          </p:stCondLst>
                                        </p:cTn>
                                        <p:tgtEl>
                                          <p:spTgt spid="38"/>
                                        </p:tgtEl>
                                        <p:attrNameLst>
                                          <p:attrName>ppt_x</p:attrName>
                                        </p:attrNameLst>
                                      </p:cBhvr>
                                      <p:tavLst>
                                        <p:tav tm="0">
                                          <p:val>
                                            <p:strVal val="#ppt_x-0.25"/>
                                          </p:val>
                                        </p:tav>
                                        <p:tav tm="100000">
                                          <p:val>
                                            <p:strVal val="#ppt_x"/>
                                          </p:val>
                                        </p:tav>
                                      </p:tavLst>
                                    </p:anim>
                                    <p:anim calcmode="lin" valueType="num">
                                      <p:cBhvr>
                                        <p:cTn id="108" dur="664" tmFilter="0.0,0.0; 0.25,0.07; 0.50,0.2; 0.75,0.467; 1.0,1.0">
                                          <p:stCondLst>
                                            <p:cond delay="0"/>
                                          </p:stCondLst>
                                        </p:cTn>
                                        <p:tgtEl>
                                          <p:spTgt spid="38"/>
                                        </p:tgtEl>
                                        <p:attrNameLst>
                                          <p:attrName>ppt_y</p:attrName>
                                        </p:attrNameLst>
                                      </p:cBhvr>
                                      <p:tavLst>
                                        <p:tav tm="0" fmla="#ppt_y-sin(pi*$)/3">
                                          <p:val>
                                            <p:fltVal val="0.5"/>
                                          </p:val>
                                        </p:tav>
                                        <p:tav tm="100000">
                                          <p:val>
                                            <p:fltVal val="1"/>
                                          </p:val>
                                        </p:tav>
                                      </p:tavLst>
                                    </p:anim>
                                    <p:anim calcmode="lin" valueType="num">
                                      <p:cBhvr>
                                        <p:cTn id="109" dur="664" tmFilter="0, 0; 0.125,0.2665; 0.25,0.4; 0.375,0.465; 0.5,0.5;  0.625,0.535; 0.75,0.6; 0.875,0.7335; 1,1">
                                          <p:stCondLst>
                                            <p:cond delay="664"/>
                                          </p:stCondLst>
                                        </p:cTn>
                                        <p:tgtEl>
                                          <p:spTgt spid="38"/>
                                        </p:tgtEl>
                                        <p:attrNameLst>
                                          <p:attrName>ppt_y</p:attrName>
                                        </p:attrNameLst>
                                      </p:cBhvr>
                                      <p:tavLst>
                                        <p:tav tm="0" fmla="#ppt_y-sin(pi*$)/9">
                                          <p:val>
                                            <p:fltVal val="0"/>
                                          </p:val>
                                        </p:tav>
                                        <p:tav tm="100000">
                                          <p:val>
                                            <p:fltVal val="1"/>
                                          </p:val>
                                        </p:tav>
                                      </p:tavLst>
                                    </p:anim>
                                    <p:anim calcmode="lin" valueType="num">
                                      <p:cBhvr>
                                        <p:cTn id="110" dur="332" tmFilter="0, 0; 0.125,0.2665; 0.25,0.4; 0.375,0.465; 0.5,0.5;  0.625,0.535; 0.75,0.6; 0.875,0.7335; 1,1">
                                          <p:stCondLst>
                                            <p:cond delay="1324"/>
                                          </p:stCondLst>
                                        </p:cTn>
                                        <p:tgtEl>
                                          <p:spTgt spid="38"/>
                                        </p:tgtEl>
                                        <p:attrNameLst>
                                          <p:attrName>ppt_y</p:attrName>
                                        </p:attrNameLst>
                                      </p:cBhvr>
                                      <p:tavLst>
                                        <p:tav tm="0" fmla="#ppt_y-sin(pi*$)/27">
                                          <p:val>
                                            <p:fltVal val="0"/>
                                          </p:val>
                                        </p:tav>
                                        <p:tav tm="100000">
                                          <p:val>
                                            <p:fltVal val="1"/>
                                          </p:val>
                                        </p:tav>
                                      </p:tavLst>
                                    </p:anim>
                                    <p:anim calcmode="lin" valueType="num">
                                      <p:cBhvr>
                                        <p:cTn id="111" dur="164" tmFilter="0, 0; 0.125,0.2665; 0.25,0.4; 0.375,0.465; 0.5,0.5;  0.625,0.535; 0.75,0.6; 0.875,0.7335; 1,1">
                                          <p:stCondLst>
                                            <p:cond delay="1656"/>
                                          </p:stCondLst>
                                        </p:cTn>
                                        <p:tgtEl>
                                          <p:spTgt spid="38"/>
                                        </p:tgtEl>
                                        <p:attrNameLst>
                                          <p:attrName>ppt_y</p:attrName>
                                        </p:attrNameLst>
                                      </p:cBhvr>
                                      <p:tavLst>
                                        <p:tav tm="0" fmla="#ppt_y-sin(pi*$)/81">
                                          <p:val>
                                            <p:fltVal val="0"/>
                                          </p:val>
                                        </p:tav>
                                        <p:tav tm="100000">
                                          <p:val>
                                            <p:fltVal val="1"/>
                                          </p:val>
                                        </p:tav>
                                      </p:tavLst>
                                    </p:anim>
                                    <p:animScale>
                                      <p:cBhvr>
                                        <p:cTn id="112" dur="26">
                                          <p:stCondLst>
                                            <p:cond delay="650"/>
                                          </p:stCondLst>
                                        </p:cTn>
                                        <p:tgtEl>
                                          <p:spTgt spid="38"/>
                                        </p:tgtEl>
                                      </p:cBhvr>
                                      <p:to x="100000" y="60000"/>
                                    </p:animScale>
                                    <p:animScale>
                                      <p:cBhvr>
                                        <p:cTn id="113" dur="166" decel="50000">
                                          <p:stCondLst>
                                            <p:cond delay="676"/>
                                          </p:stCondLst>
                                        </p:cTn>
                                        <p:tgtEl>
                                          <p:spTgt spid="38"/>
                                        </p:tgtEl>
                                      </p:cBhvr>
                                      <p:to x="100000" y="100000"/>
                                    </p:animScale>
                                    <p:animScale>
                                      <p:cBhvr>
                                        <p:cTn id="114" dur="26">
                                          <p:stCondLst>
                                            <p:cond delay="1312"/>
                                          </p:stCondLst>
                                        </p:cTn>
                                        <p:tgtEl>
                                          <p:spTgt spid="38"/>
                                        </p:tgtEl>
                                      </p:cBhvr>
                                      <p:to x="100000" y="80000"/>
                                    </p:animScale>
                                    <p:animScale>
                                      <p:cBhvr>
                                        <p:cTn id="115" dur="166" decel="50000">
                                          <p:stCondLst>
                                            <p:cond delay="1338"/>
                                          </p:stCondLst>
                                        </p:cTn>
                                        <p:tgtEl>
                                          <p:spTgt spid="38"/>
                                        </p:tgtEl>
                                      </p:cBhvr>
                                      <p:to x="100000" y="100000"/>
                                    </p:animScale>
                                    <p:animScale>
                                      <p:cBhvr>
                                        <p:cTn id="116" dur="26">
                                          <p:stCondLst>
                                            <p:cond delay="1642"/>
                                          </p:stCondLst>
                                        </p:cTn>
                                        <p:tgtEl>
                                          <p:spTgt spid="38"/>
                                        </p:tgtEl>
                                      </p:cBhvr>
                                      <p:to x="100000" y="90000"/>
                                    </p:animScale>
                                    <p:animScale>
                                      <p:cBhvr>
                                        <p:cTn id="117" dur="166" decel="50000">
                                          <p:stCondLst>
                                            <p:cond delay="1668"/>
                                          </p:stCondLst>
                                        </p:cTn>
                                        <p:tgtEl>
                                          <p:spTgt spid="38"/>
                                        </p:tgtEl>
                                      </p:cBhvr>
                                      <p:to x="100000" y="100000"/>
                                    </p:animScale>
                                    <p:animScale>
                                      <p:cBhvr>
                                        <p:cTn id="118" dur="26">
                                          <p:stCondLst>
                                            <p:cond delay="1808"/>
                                          </p:stCondLst>
                                        </p:cTn>
                                        <p:tgtEl>
                                          <p:spTgt spid="38"/>
                                        </p:tgtEl>
                                      </p:cBhvr>
                                      <p:to x="100000" y="95000"/>
                                    </p:animScale>
                                    <p:animScale>
                                      <p:cBhvr>
                                        <p:cTn id="119" dur="166" decel="50000">
                                          <p:stCondLst>
                                            <p:cond delay="1834"/>
                                          </p:stCondLst>
                                        </p:cTn>
                                        <p:tgtEl>
                                          <p:spTgt spid="3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8" grpId="0" animBg="1"/>
      <p:bldP spid="23" grpId="0" animBg="1"/>
      <p:bldP spid="28" grpId="0" animBg="1"/>
      <p:bldP spid="34" grpId="0"/>
      <p:bldP spid="35" grpId="0" animBg="1"/>
      <p:bldP spid="36" grpId="0" animBg="1"/>
      <p:bldP spid="37" grpId="0" animBg="1"/>
      <p:bldP spid="3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4" name="图片 76803" descr="PPT素材-03"/>
          <p:cNvPicPr>
            <a:picLocks noChangeAspect="1"/>
          </p:cNvPicPr>
          <p:nvPr/>
        </p:nvPicPr>
        <p:blipFill>
          <a:blip r:embed="rId3"/>
          <a:stretch>
            <a:fillRect/>
          </a:stretch>
        </p:blipFill>
        <p:spPr>
          <a:xfrm>
            <a:off x="396256" y="273398"/>
            <a:ext cx="16775112" cy="9466262"/>
          </a:xfrm>
          <a:prstGeom prst="rect">
            <a:avLst/>
          </a:prstGeom>
          <a:noFill/>
          <a:ln w="9525">
            <a:noFill/>
          </a:ln>
        </p:spPr>
      </p:pic>
      <p:sp>
        <p:nvSpPr>
          <p:cNvPr id="5" name="TextBox 4">
            <a:extLst>
              <a:ext uri="{FF2B5EF4-FFF2-40B4-BE49-F238E27FC236}">
                <a16:creationId xmlns:a16="http://schemas.microsoft.com/office/drawing/2014/main" id="{14FE32BA-F7FD-4913-96BA-CC219B36B8ED}"/>
              </a:ext>
            </a:extLst>
          </p:cNvPr>
          <p:cNvSpPr txBox="1"/>
          <p:nvPr/>
        </p:nvSpPr>
        <p:spPr>
          <a:xfrm rot="19507246">
            <a:off x="1950993" y="2056412"/>
            <a:ext cx="3960440" cy="784830"/>
          </a:xfrm>
          <a:prstGeom prst="rect">
            <a:avLst/>
          </a:prstGeom>
          <a:noFill/>
        </p:spPr>
        <p:txBody>
          <a:bodyPr wrap="square" rtlCol="0">
            <a:spAutoFit/>
          </a:bodyPr>
          <a:lstStyle/>
          <a:p>
            <a:r>
              <a:rPr lang="en-US" sz="4500" b="1">
                <a:solidFill>
                  <a:srgbClr val="FF0066"/>
                </a:solidFill>
              </a:rPr>
              <a:t>LUYỆN TẬP</a:t>
            </a:r>
          </a:p>
        </p:txBody>
      </p:sp>
      <p:sp>
        <p:nvSpPr>
          <p:cNvPr id="8" name="Rectangle 7">
            <a:extLst>
              <a:ext uri="{FF2B5EF4-FFF2-40B4-BE49-F238E27FC236}">
                <a16:creationId xmlns:a16="http://schemas.microsoft.com/office/drawing/2014/main" id="{7D69843F-315E-4759-A8E6-73BB6D7CC165}"/>
              </a:ext>
            </a:extLst>
          </p:cNvPr>
          <p:cNvSpPr/>
          <p:nvPr/>
        </p:nvSpPr>
        <p:spPr>
          <a:xfrm>
            <a:off x="5868864" y="1785566"/>
            <a:ext cx="4773661" cy="864096"/>
          </a:xfrm>
          <a:prstGeom prst="rect">
            <a:avLst/>
          </a:prstGeom>
          <a:solidFill>
            <a:srgbClr val="00B05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b="1"/>
              <a:t>Bài 2. </a:t>
            </a:r>
            <a:r>
              <a:rPr lang="en-US" sz="3500"/>
              <a:t>Đặt tính rồi tính</a:t>
            </a:r>
          </a:p>
        </p:txBody>
      </p:sp>
      <p:sp>
        <p:nvSpPr>
          <p:cNvPr id="10" name="TextBox 9">
            <a:extLst>
              <a:ext uri="{FF2B5EF4-FFF2-40B4-BE49-F238E27FC236}">
                <a16:creationId xmlns:a16="http://schemas.microsoft.com/office/drawing/2014/main" id="{EFF89043-1E0D-4966-846E-9F2A957404D6}"/>
              </a:ext>
            </a:extLst>
          </p:cNvPr>
          <p:cNvSpPr txBox="1"/>
          <p:nvPr/>
        </p:nvSpPr>
        <p:spPr>
          <a:xfrm>
            <a:off x="2772522" y="3756268"/>
            <a:ext cx="12241360" cy="1787862"/>
          </a:xfrm>
          <a:prstGeom prst="rect">
            <a:avLst/>
          </a:prstGeom>
          <a:noFill/>
        </p:spPr>
        <p:txBody>
          <a:bodyPr wrap="square">
            <a:spAutoFit/>
          </a:bodyPr>
          <a:lstStyle/>
          <a:p>
            <a:pPr algn="just">
              <a:lnSpc>
                <a:spcPct val="150000"/>
              </a:lnSpc>
              <a:spcBef>
                <a:spcPts val="700"/>
              </a:spcBef>
              <a:spcAft>
                <a:spcPts val="700"/>
              </a:spcAft>
            </a:pPr>
            <a:r>
              <a:rPr lang="vi-VN" sz="3500" b="1">
                <a:solidFill>
                  <a:srgbClr val="3399FF"/>
                </a:solidFill>
                <a:effectLst/>
                <a:latin typeface="Arial" panose="020B0604020202020204" pitchFamily="34" charset="0"/>
                <a:ea typeface="Arial" panose="020B0604020202020204" pitchFamily="34" charset="0"/>
                <a:cs typeface="Arial" panose="020B0604020202020204" pitchFamily="34" charset="0"/>
              </a:rPr>
              <a:t>632 + 339           187 + 560</a:t>
            </a:r>
            <a:r>
              <a:rPr lang="en-US" sz="3500" b="1">
                <a:solidFill>
                  <a:srgbClr val="3399FF"/>
                </a:solidFill>
                <a:effectLst/>
                <a:latin typeface="Arial" panose="020B0604020202020204" pitchFamily="34" charset="0"/>
                <a:ea typeface="Arial" panose="020B0604020202020204" pitchFamily="34" charset="0"/>
                <a:cs typeface="Arial" panose="020B0604020202020204" pitchFamily="34" charset="0"/>
              </a:rPr>
              <a:t>         </a:t>
            </a:r>
            <a:r>
              <a:rPr lang="vi-VN" sz="3500" b="1">
                <a:solidFill>
                  <a:srgbClr val="3399FF"/>
                </a:solidFill>
                <a:effectLst/>
                <a:latin typeface="Arial" panose="020B0604020202020204" pitchFamily="34" charset="0"/>
                <a:ea typeface="Arial" panose="020B0604020202020204" pitchFamily="34" charset="0"/>
                <a:cs typeface="Arial" panose="020B0604020202020204" pitchFamily="34" charset="0"/>
              </a:rPr>
              <a:t>402 + 478           593 + 315</a:t>
            </a:r>
            <a:endParaRPr lang="en-US" sz="3500">
              <a:solidFill>
                <a:srgbClr val="3399FF"/>
              </a:solidFill>
              <a:effectLst/>
              <a:latin typeface="Arial" panose="020B0604020202020204" pitchFamily="34" charset="0"/>
              <a:ea typeface="Arial" panose="020B0604020202020204" pitchFamily="34" charset="0"/>
              <a:cs typeface="Arial" panose="020B0604020202020204" pitchFamily="34" charset="0"/>
            </a:endParaRPr>
          </a:p>
          <a:p>
            <a:pPr marL="0" marR="0" algn="just">
              <a:lnSpc>
                <a:spcPct val="150000"/>
              </a:lnSpc>
              <a:spcBef>
                <a:spcPts val="700"/>
              </a:spcBef>
              <a:spcAft>
                <a:spcPts val="700"/>
              </a:spcAft>
            </a:pPr>
            <a:r>
              <a:rPr lang="vi-VN" sz="3500" b="1">
                <a:solidFill>
                  <a:srgbClr val="3399FF"/>
                </a:solidFill>
                <a:effectLst/>
                <a:latin typeface="Arial" panose="020B0604020202020204" pitchFamily="34" charset="0"/>
                <a:ea typeface="Arial" panose="020B0604020202020204" pitchFamily="34" charset="0"/>
                <a:cs typeface="Arial" panose="020B0604020202020204" pitchFamily="34" charset="0"/>
              </a:rPr>
              <a:t>    </a:t>
            </a:r>
            <a:r>
              <a:rPr lang="en-US" sz="3500" b="1">
                <a:solidFill>
                  <a:srgbClr val="3399FF"/>
                </a:solidFill>
                <a:effectLst/>
                <a:latin typeface="Arial" panose="020B0604020202020204" pitchFamily="34" charset="0"/>
                <a:ea typeface="Arial" panose="020B0604020202020204" pitchFamily="34" charset="0"/>
                <a:cs typeface="Arial" panose="020B0604020202020204" pitchFamily="34" charset="0"/>
              </a:rPr>
              <a:t>  </a:t>
            </a:r>
            <a:endParaRPr lang="en-US" sz="3500">
              <a:solidFill>
                <a:srgbClr val="3399FF"/>
              </a:solidFill>
              <a:effectLst/>
              <a:latin typeface="Arial" panose="020B0604020202020204" pitchFamily="34" charset="0"/>
              <a:ea typeface="Arial" panose="020B0604020202020204" pitchFamily="34" charset="0"/>
              <a:cs typeface="Arial" panose="020B0604020202020204" pitchFamily="34" charset="0"/>
            </a:endParaRPr>
          </a:p>
        </p:txBody>
      </p:sp>
      <p:grpSp>
        <p:nvGrpSpPr>
          <p:cNvPr id="11" name="Group 10">
            <a:extLst>
              <a:ext uri="{FF2B5EF4-FFF2-40B4-BE49-F238E27FC236}">
                <a16:creationId xmlns:a16="http://schemas.microsoft.com/office/drawing/2014/main" id="{B5790100-2F91-4CF2-B004-1985FA55F0CF}"/>
              </a:ext>
            </a:extLst>
          </p:cNvPr>
          <p:cNvGrpSpPr/>
          <p:nvPr/>
        </p:nvGrpSpPr>
        <p:grpSpPr>
          <a:xfrm>
            <a:off x="2512654" y="5970022"/>
            <a:ext cx="2201291" cy="1445260"/>
            <a:chOff x="-66675" y="9525"/>
            <a:chExt cx="685800" cy="1445260"/>
          </a:xfrm>
        </p:grpSpPr>
        <p:sp>
          <p:nvSpPr>
            <p:cNvPr id="12" name="Text Box 529">
              <a:extLst>
                <a:ext uri="{FF2B5EF4-FFF2-40B4-BE49-F238E27FC236}">
                  <a16:creationId xmlns:a16="http://schemas.microsoft.com/office/drawing/2014/main" id="{1C2EA4DF-0B32-4B17-94B4-20C5AC110AC2}"/>
                </a:ext>
              </a:extLst>
            </p:cNvPr>
            <p:cNvSpPr txBox="1"/>
            <p:nvPr/>
          </p:nvSpPr>
          <p:spPr>
            <a:xfrm>
              <a:off x="152400" y="9525"/>
              <a:ext cx="466725" cy="116205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just">
                <a:lnSpc>
                  <a:spcPct val="115000"/>
                </a:lnSpc>
                <a:spcBef>
                  <a:spcPts val="0"/>
                </a:spcBef>
                <a:spcAft>
                  <a:spcPts val="1000"/>
                </a:spcAft>
              </a:pPr>
              <a:r>
                <a:rPr lang="en-US" sz="3500">
                  <a:solidFill>
                    <a:srgbClr val="0070C0"/>
                  </a:solidFill>
                  <a:effectLst/>
                  <a:latin typeface="+mj-lt"/>
                  <a:ea typeface="Arial" panose="020B0604020202020204" pitchFamily="34" charset="0"/>
                  <a:cs typeface="Arial" panose="020B0604020202020204" pitchFamily="34" charset="0"/>
                </a:rPr>
                <a:t>632</a:t>
              </a:r>
            </a:p>
            <a:p>
              <a:pPr marL="0" marR="0" algn="just">
                <a:lnSpc>
                  <a:spcPct val="115000"/>
                </a:lnSpc>
                <a:spcBef>
                  <a:spcPts val="0"/>
                </a:spcBef>
                <a:spcAft>
                  <a:spcPts val="1000"/>
                </a:spcAft>
              </a:pPr>
              <a:r>
                <a:rPr lang="en-GB" sz="3500">
                  <a:solidFill>
                    <a:srgbClr val="0070C0"/>
                  </a:solidFill>
                  <a:effectLst/>
                  <a:latin typeface="+mj-lt"/>
                  <a:ea typeface="Arial" panose="020B0604020202020204" pitchFamily="34" charset="0"/>
                  <a:cs typeface="Arial" panose="020B0604020202020204" pitchFamily="34" charset="0"/>
                </a:rPr>
                <a:t>339</a:t>
              </a:r>
              <a:endParaRPr lang="en-US" sz="3500">
                <a:solidFill>
                  <a:srgbClr val="0070C0"/>
                </a:solidFill>
                <a:effectLst/>
                <a:latin typeface="+mj-lt"/>
                <a:ea typeface="Arial" panose="020B0604020202020204" pitchFamily="34" charset="0"/>
                <a:cs typeface="Arial" panose="020B0604020202020204" pitchFamily="34" charset="0"/>
              </a:endParaRPr>
            </a:p>
            <a:p>
              <a:pPr marL="0" marR="0" algn="just">
                <a:lnSpc>
                  <a:spcPct val="115000"/>
                </a:lnSpc>
                <a:spcBef>
                  <a:spcPts val="0"/>
                </a:spcBef>
                <a:spcAft>
                  <a:spcPts val="1000"/>
                </a:spcAft>
              </a:pPr>
              <a:r>
                <a:rPr lang="en-GB" sz="3500" b="1">
                  <a:solidFill>
                    <a:srgbClr val="FF0066"/>
                  </a:solidFill>
                  <a:effectLst/>
                  <a:latin typeface="+mj-lt"/>
                  <a:ea typeface="Arial" panose="020B0604020202020204" pitchFamily="34" charset="0"/>
                  <a:cs typeface="Arial" panose="020B0604020202020204" pitchFamily="34" charset="0"/>
                </a:rPr>
                <a:t>971</a:t>
              </a:r>
              <a:endParaRPr lang="en-US" sz="3500" b="1">
                <a:solidFill>
                  <a:srgbClr val="FF0066"/>
                </a:solidFill>
                <a:effectLst/>
                <a:latin typeface="+mj-lt"/>
                <a:ea typeface="Arial" panose="020B0604020202020204" pitchFamily="34" charset="0"/>
                <a:cs typeface="Arial" panose="020B0604020202020204" pitchFamily="34" charset="0"/>
              </a:endParaRPr>
            </a:p>
          </p:txBody>
        </p:sp>
        <p:sp>
          <p:nvSpPr>
            <p:cNvPr id="13" name="Text Box 530">
              <a:extLst>
                <a:ext uri="{FF2B5EF4-FFF2-40B4-BE49-F238E27FC236}">
                  <a16:creationId xmlns:a16="http://schemas.microsoft.com/office/drawing/2014/main" id="{FC279214-C9EB-4F60-B907-F696494BB5C4}"/>
                </a:ext>
              </a:extLst>
            </p:cNvPr>
            <p:cNvSpPr txBox="1"/>
            <p:nvPr/>
          </p:nvSpPr>
          <p:spPr>
            <a:xfrm>
              <a:off x="-66675" y="374665"/>
              <a:ext cx="266700" cy="34290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just">
                <a:lnSpc>
                  <a:spcPct val="115000"/>
                </a:lnSpc>
                <a:spcBef>
                  <a:spcPts val="0"/>
                </a:spcBef>
                <a:spcAft>
                  <a:spcPts val="1000"/>
                </a:spcAft>
              </a:pPr>
              <a:r>
                <a:rPr lang="en-GB" sz="3500">
                  <a:solidFill>
                    <a:srgbClr val="0070C0"/>
                  </a:solidFill>
                  <a:effectLst/>
                  <a:latin typeface="+mj-lt"/>
                  <a:ea typeface="Arial" panose="020B0604020202020204" pitchFamily="34" charset="0"/>
                  <a:cs typeface="Arial" panose="020B0604020202020204" pitchFamily="34" charset="0"/>
                </a:rPr>
                <a:t>+</a:t>
              </a:r>
              <a:endParaRPr lang="en-US" sz="3500">
                <a:solidFill>
                  <a:srgbClr val="0070C0"/>
                </a:solidFill>
                <a:effectLst/>
                <a:latin typeface="+mj-lt"/>
                <a:ea typeface="Arial" panose="020B0604020202020204" pitchFamily="34" charset="0"/>
                <a:cs typeface="Arial" panose="020B0604020202020204" pitchFamily="34" charset="0"/>
              </a:endParaRPr>
            </a:p>
          </p:txBody>
        </p:sp>
        <p:cxnSp>
          <p:nvCxnSpPr>
            <p:cNvPr id="14" name="Straight Connector 13">
              <a:extLst>
                <a:ext uri="{FF2B5EF4-FFF2-40B4-BE49-F238E27FC236}">
                  <a16:creationId xmlns:a16="http://schemas.microsoft.com/office/drawing/2014/main" id="{BE5FD9AD-54DE-4E6B-98A2-46060ACAB07B}"/>
                </a:ext>
              </a:extLst>
            </p:cNvPr>
            <p:cNvCxnSpPr/>
            <p:nvPr/>
          </p:nvCxnSpPr>
          <p:spPr>
            <a:xfrm>
              <a:off x="66675" y="1454785"/>
              <a:ext cx="476250" cy="0"/>
            </a:xfrm>
            <a:prstGeom prst="line">
              <a:avLst/>
            </a:prstGeom>
            <a:ln w="28575">
              <a:solidFill>
                <a:srgbClr val="0070C0"/>
              </a:solidFill>
            </a:ln>
          </p:spPr>
          <p:style>
            <a:lnRef idx="1">
              <a:schemeClr val="dk1"/>
            </a:lnRef>
            <a:fillRef idx="0">
              <a:schemeClr val="dk1"/>
            </a:fillRef>
            <a:effectRef idx="0">
              <a:schemeClr val="dk1"/>
            </a:effectRef>
            <a:fontRef idx="minor">
              <a:schemeClr val="tx1"/>
            </a:fontRef>
          </p:style>
        </p:cxnSp>
      </p:grpSp>
      <p:grpSp>
        <p:nvGrpSpPr>
          <p:cNvPr id="17" name="Group 16">
            <a:extLst>
              <a:ext uri="{FF2B5EF4-FFF2-40B4-BE49-F238E27FC236}">
                <a16:creationId xmlns:a16="http://schemas.microsoft.com/office/drawing/2014/main" id="{3E9CBDD5-649D-4D88-A107-CCD0891F1619}"/>
              </a:ext>
            </a:extLst>
          </p:cNvPr>
          <p:cNvGrpSpPr/>
          <p:nvPr/>
        </p:nvGrpSpPr>
        <p:grpSpPr>
          <a:xfrm>
            <a:off x="6054403" y="5970022"/>
            <a:ext cx="2201291" cy="1445260"/>
            <a:chOff x="-66675" y="9525"/>
            <a:chExt cx="685800" cy="1445260"/>
          </a:xfrm>
        </p:grpSpPr>
        <p:sp>
          <p:nvSpPr>
            <p:cNvPr id="18" name="Text Box 529">
              <a:extLst>
                <a:ext uri="{FF2B5EF4-FFF2-40B4-BE49-F238E27FC236}">
                  <a16:creationId xmlns:a16="http://schemas.microsoft.com/office/drawing/2014/main" id="{79483BD9-EDB0-4421-B10C-BF3B71B0143C}"/>
                </a:ext>
              </a:extLst>
            </p:cNvPr>
            <p:cNvSpPr txBox="1"/>
            <p:nvPr/>
          </p:nvSpPr>
          <p:spPr>
            <a:xfrm>
              <a:off x="152400" y="9525"/>
              <a:ext cx="466725" cy="116205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just">
                <a:lnSpc>
                  <a:spcPct val="115000"/>
                </a:lnSpc>
                <a:spcBef>
                  <a:spcPts val="0"/>
                </a:spcBef>
                <a:spcAft>
                  <a:spcPts val="1000"/>
                </a:spcAft>
              </a:pPr>
              <a:r>
                <a:rPr lang="en-US" sz="3500">
                  <a:solidFill>
                    <a:srgbClr val="0070C0"/>
                  </a:solidFill>
                  <a:effectLst/>
                  <a:latin typeface="+mj-lt"/>
                  <a:ea typeface="Arial" panose="020B0604020202020204" pitchFamily="34" charset="0"/>
                  <a:cs typeface="Arial" panose="020B0604020202020204" pitchFamily="34" charset="0"/>
                </a:rPr>
                <a:t>187</a:t>
              </a:r>
            </a:p>
            <a:p>
              <a:pPr marL="0" marR="0" algn="just">
                <a:lnSpc>
                  <a:spcPct val="115000"/>
                </a:lnSpc>
                <a:spcBef>
                  <a:spcPts val="0"/>
                </a:spcBef>
                <a:spcAft>
                  <a:spcPts val="1000"/>
                </a:spcAft>
              </a:pPr>
              <a:r>
                <a:rPr lang="en-US" sz="3500">
                  <a:solidFill>
                    <a:srgbClr val="0070C0"/>
                  </a:solidFill>
                  <a:effectLst/>
                  <a:latin typeface="+mj-lt"/>
                  <a:ea typeface="Arial" panose="020B0604020202020204" pitchFamily="34" charset="0"/>
                  <a:cs typeface="Arial" panose="020B0604020202020204" pitchFamily="34" charset="0"/>
                </a:rPr>
                <a:t>560</a:t>
              </a:r>
            </a:p>
            <a:p>
              <a:pPr marL="0" marR="0" algn="just">
                <a:lnSpc>
                  <a:spcPct val="115000"/>
                </a:lnSpc>
                <a:spcBef>
                  <a:spcPts val="0"/>
                </a:spcBef>
                <a:spcAft>
                  <a:spcPts val="1000"/>
                </a:spcAft>
              </a:pPr>
              <a:r>
                <a:rPr lang="en-GB" sz="3500" b="1">
                  <a:solidFill>
                    <a:srgbClr val="FF0066"/>
                  </a:solidFill>
                  <a:effectLst/>
                  <a:latin typeface="+mj-lt"/>
                  <a:ea typeface="Arial" panose="020B0604020202020204" pitchFamily="34" charset="0"/>
                  <a:cs typeface="Arial" panose="020B0604020202020204" pitchFamily="34" charset="0"/>
                </a:rPr>
                <a:t>747</a:t>
              </a:r>
              <a:endParaRPr lang="en-US" sz="3500" b="1">
                <a:solidFill>
                  <a:srgbClr val="FF0066"/>
                </a:solidFill>
                <a:effectLst/>
                <a:latin typeface="+mj-lt"/>
                <a:ea typeface="Arial" panose="020B0604020202020204" pitchFamily="34" charset="0"/>
                <a:cs typeface="Arial" panose="020B0604020202020204" pitchFamily="34" charset="0"/>
              </a:endParaRPr>
            </a:p>
          </p:txBody>
        </p:sp>
        <p:sp>
          <p:nvSpPr>
            <p:cNvPr id="19" name="Text Box 530">
              <a:extLst>
                <a:ext uri="{FF2B5EF4-FFF2-40B4-BE49-F238E27FC236}">
                  <a16:creationId xmlns:a16="http://schemas.microsoft.com/office/drawing/2014/main" id="{97F87E41-645F-411E-A43C-308CD94D1C9C}"/>
                </a:ext>
              </a:extLst>
            </p:cNvPr>
            <p:cNvSpPr txBox="1"/>
            <p:nvPr/>
          </p:nvSpPr>
          <p:spPr>
            <a:xfrm>
              <a:off x="-66675" y="374665"/>
              <a:ext cx="266700" cy="34290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just">
                <a:lnSpc>
                  <a:spcPct val="115000"/>
                </a:lnSpc>
                <a:spcBef>
                  <a:spcPts val="0"/>
                </a:spcBef>
                <a:spcAft>
                  <a:spcPts val="1000"/>
                </a:spcAft>
              </a:pPr>
              <a:r>
                <a:rPr lang="en-GB" sz="3500">
                  <a:solidFill>
                    <a:srgbClr val="0070C0"/>
                  </a:solidFill>
                  <a:effectLst/>
                  <a:latin typeface="+mj-lt"/>
                  <a:ea typeface="Arial" panose="020B0604020202020204" pitchFamily="34" charset="0"/>
                  <a:cs typeface="Arial" panose="020B0604020202020204" pitchFamily="34" charset="0"/>
                </a:rPr>
                <a:t>+</a:t>
              </a:r>
              <a:endParaRPr lang="en-US" sz="3500">
                <a:solidFill>
                  <a:srgbClr val="0070C0"/>
                </a:solidFill>
                <a:effectLst/>
                <a:latin typeface="+mj-lt"/>
                <a:ea typeface="Arial" panose="020B0604020202020204" pitchFamily="34" charset="0"/>
                <a:cs typeface="Arial" panose="020B0604020202020204" pitchFamily="34" charset="0"/>
              </a:endParaRPr>
            </a:p>
          </p:txBody>
        </p:sp>
        <p:cxnSp>
          <p:nvCxnSpPr>
            <p:cNvPr id="20" name="Straight Connector 19">
              <a:extLst>
                <a:ext uri="{FF2B5EF4-FFF2-40B4-BE49-F238E27FC236}">
                  <a16:creationId xmlns:a16="http://schemas.microsoft.com/office/drawing/2014/main" id="{A39556B8-7A1F-4F38-9906-CB61E2A155F7}"/>
                </a:ext>
              </a:extLst>
            </p:cNvPr>
            <p:cNvCxnSpPr/>
            <p:nvPr/>
          </p:nvCxnSpPr>
          <p:spPr>
            <a:xfrm>
              <a:off x="66675" y="1454785"/>
              <a:ext cx="476250" cy="0"/>
            </a:xfrm>
            <a:prstGeom prst="line">
              <a:avLst/>
            </a:prstGeom>
            <a:ln w="28575">
              <a:solidFill>
                <a:srgbClr val="0070C0"/>
              </a:solidFill>
            </a:ln>
          </p:spPr>
          <p:style>
            <a:lnRef idx="1">
              <a:schemeClr val="dk1"/>
            </a:lnRef>
            <a:fillRef idx="0">
              <a:schemeClr val="dk1"/>
            </a:fillRef>
            <a:effectRef idx="0">
              <a:schemeClr val="dk1"/>
            </a:effectRef>
            <a:fontRef idx="minor">
              <a:schemeClr val="tx1"/>
            </a:fontRef>
          </p:style>
        </p:cxnSp>
      </p:grpSp>
      <p:grpSp>
        <p:nvGrpSpPr>
          <p:cNvPr id="21" name="Group 20">
            <a:extLst>
              <a:ext uri="{FF2B5EF4-FFF2-40B4-BE49-F238E27FC236}">
                <a16:creationId xmlns:a16="http://schemas.microsoft.com/office/drawing/2014/main" id="{DB87CC7D-6ACF-4CEA-B2E5-2428327B5B3B}"/>
              </a:ext>
            </a:extLst>
          </p:cNvPr>
          <p:cNvGrpSpPr/>
          <p:nvPr/>
        </p:nvGrpSpPr>
        <p:grpSpPr>
          <a:xfrm>
            <a:off x="9397256" y="6001028"/>
            <a:ext cx="2201291" cy="1445260"/>
            <a:chOff x="-66675" y="9525"/>
            <a:chExt cx="685800" cy="1445260"/>
          </a:xfrm>
        </p:grpSpPr>
        <p:sp>
          <p:nvSpPr>
            <p:cNvPr id="22" name="Text Box 529">
              <a:extLst>
                <a:ext uri="{FF2B5EF4-FFF2-40B4-BE49-F238E27FC236}">
                  <a16:creationId xmlns:a16="http://schemas.microsoft.com/office/drawing/2014/main" id="{A3654910-2AD5-48F1-8ED6-A321CDA3EC71}"/>
                </a:ext>
              </a:extLst>
            </p:cNvPr>
            <p:cNvSpPr txBox="1"/>
            <p:nvPr/>
          </p:nvSpPr>
          <p:spPr>
            <a:xfrm>
              <a:off x="152400" y="9525"/>
              <a:ext cx="466725" cy="116205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just">
                <a:lnSpc>
                  <a:spcPct val="115000"/>
                </a:lnSpc>
                <a:spcBef>
                  <a:spcPts val="0"/>
                </a:spcBef>
                <a:spcAft>
                  <a:spcPts val="1000"/>
                </a:spcAft>
              </a:pPr>
              <a:r>
                <a:rPr lang="en-US" sz="3500">
                  <a:solidFill>
                    <a:srgbClr val="0070C0"/>
                  </a:solidFill>
                  <a:effectLst/>
                  <a:latin typeface="+mj-lt"/>
                  <a:ea typeface="Arial" panose="020B0604020202020204" pitchFamily="34" charset="0"/>
                  <a:cs typeface="Arial" panose="020B0604020202020204" pitchFamily="34" charset="0"/>
                </a:rPr>
                <a:t>402</a:t>
              </a:r>
            </a:p>
            <a:p>
              <a:pPr marL="0" marR="0" algn="just">
                <a:lnSpc>
                  <a:spcPct val="115000"/>
                </a:lnSpc>
                <a:spcBef>
                  <a:spcPts val="0"/>
                </a:spcBef>
                <a:spcAft>
                  <a:spcPts val="1000"/>
                </a:spcAft>
              </a:pPr>
              <a:r>
                <a:rPr lang="en-US" sz="3500">
                  <a:solidFill>
                    <a:srgbClr val="0070C0"/>
                  </a:solidFill>
                  <a:effectLst/>
                  <a:latin typeface="+mj-lt"/>
                  <a:ea typeface="Arial" panose="020B0604020202020204" pitchFamily="34" charset="0"/>
                  <a:cs typeface="Arial" panose="020B0604020202020204" pitchFamily="34" charset="0"/>
                </a:rPr>
                <a:t>478</a:t>
              </a:r>
            </a:p>
            <a:p>
              <a:pPr marL="0" marR="0" algn="just">
                <a:lnSpc>
                  <a:spcPct val="115000"/>
                </a:lnSpc>
                <a:spcBef>
                  <a:spcPts val="0"/>
                </a:spcBef>
                <a:spcAft>
                  <a:spcPts val="1000"/>
                </a:spcAft>
              </a:pPr>
              <a:r>
                <a:rPr lang="en-GB" sz="3500" b="1">
                  <a:solidFill>
                    <a:srgbClr val="FF0066"/>
                  </a:solidFill>
                  <a:effectLst/>
                  <a:latin typeface="+mj-lt"/>
                  <a:ea typeface="Arial" panose="020B0604020202020204" pitchFamily="34" charset="0"/>
                  <a:cs typeface="Arial" panose="020B0604020202020204" pitchFamily="34" charset="0"/>
                </a:rPr>
                <a:t>880</a:t>
              </a:r>
              <a:endParaRPr lang="en-US" sz="3500" b="1">
                <a:solidFill>
                  <a:srgbClr val="FF0066"/>
                </a:solidFill>
                <a:effectLst/>
                <a:latin typeface="+mj-lt"/>
                <a:ea typeface="Arial" panose="020B0604020202020204" pitchFamily="34" charset="0"/>
                <a:cs typeface="Arial" panose="020B0604020202020204" pitchFamily="34" charset="0"/>
              </a:endParaRPr>
            </a:p>
          </p:txBody>
        </p:sp>
        <p:sp>
          <p:nvSpPr>
            <p:cNvPr id="23" name="Text Box 530">
              <a:extLst>
                <a:ext uri="{FF2B5EF4-FFF2-40B4-BE49-F238E27FC236}">
                  <a16:creationId xmlns:a16="http://schemas.microsoft.com/office/drawing/2014/main" id="{AAF74803-CC72-4BFA-B030-A2EBBAAA0F82}"/>
                </a:ext>
              </a:extLst>
            </p:cNvPr>
            <p:cNvSpPr txBox="1"/>
            <p:nvPr/>
          </p:nvSpPr>
          <p:spPr>
            <a:xfrm>
              <a:off x="-66675" y="374665"/>
              <a:ext cx="266700" cy="34290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just">
                <a:lnSpc>
                  <a:spcPct val="115000"/>
                </a:lnSpc>
                <a:spcBef>
                  <a:spcPts val="0"/>
                </a:spcBef>
                <a:spcAft>
                  <a:spcPts val="1000"/>
                </a:spcAft>
              </a:pPr>
              <a:r>
                <a:rPr lang="en-GB" sz="3500">
                  <a:solidFill>
                    <a:srgbClr val="0070C0"/>
                  </a:solidFill>
                  <a:effectLst/>
                  <a:latin typeface="+mj-lt"/>
                  <a:ea typeface="Arial" panose="020B0604020202020204" pitchFamily="34" charset="0"/>
                  <a:cs typeface="Arial" panose="020B0604020202020204" pitchFamily="34" charset="0"/>
                </a:rPr>
                <a:t>+</a:t>
              </a:r>
              <a:endParaRPr lang="en-US" sz="3500">
                <a:solidFill>
                  <a:srgbClr val="0070C0"/>
                </a:solidFill>
                <a:effectLst/>
                <a:latin typeface="+mj-lt"/>
                <a:ea typeface="Arial" panose="020B0604020202020204" pitchFamily="34" charset="0"/>
                <a:cs typeface="Arial" panose="020B0604020202020204" pitchFamily="34" charset="0"/>
              </a:endParaRPr>
            </a:p>
          </p:txBody>
        </p:sp>
        <p:cxnSp>
          <p:nvCxnSpPr>
            <p:cNvPr id="24" name="Straight Connector 23">
              <a:extLst>
                <a:ext uri="{FF2B5EF4-FFF2-40B4-BE49-F238E27FC236}">
                  <a16:creationId xmlns:a16="http://schemas.microsoft.com/office/drawing/2014/main" id="{774648AD-AAF4-4D8E-A364-CB1AE4267111}"/>
                </a:ext>
              </a:extLst>
            </p:cNvPr>
            <p:cNvCxnSpPr/>
            <p:nvPr/>
          </p:nvCxnSpPr>
          <p:spPr>
            <a:xfrm>
              <a:off x="66675" y="1454785"/>
              <a:ext cx="476250" cy="0"/>
            </a:xfrm>
            <a:prstGeom prst="line">
              <a:avLst/>
            </a:prstGeom>
            <a:ln w="28575">
              <a:solidFill>
                <a:srgbClr val="0070C0"/>
              </a:solidFill>
            </a:ln>
          </p:spPr>
          <p:style>
            <a:lnRef idx="1">
              <a:schemeClr val="dk1"/>
            </a:lnRef>
            <a:fillRef idx="0">
              <a:schemeClr val="dk1"/>
            </a:fillRef>
            <a:effectRef idx="0">
              <a:schemeClr val="dk1"/>
            </a:effectRef>
            <a:fontRef idx="minor">
              <a:schemeClr val="tx1"/>
            </a:fontRef>
          </p:style>
        </p:cxnSp>
      </p:grpSp>
      <p:grpSp>
        <p:nvGrpSpPr>
          <p:cNvPr id="25" name="Group 24">
            <a:extLst>
              <a:ext uri="{FF2B5EF4-FFF2-40B4-BE49-F238E27FC236}">
                <a16:creationId xmlns:a16="http://schemas.microsoft.com/office/drawing/2014/main" id="{BF06D878-00FE-4940-A693-540D02B8F22A}"/>
              </a:ext>
            </a:extLst>
          </p:cNvPr>
          <p:cNvGrpSpPr/>
          <p:nvPr/>
        </p:nvGrpSpPr>
        <p:grpSpPr>
          <a:xfrm>
            <a:off x="12736959" y="6001028"/>
            <a:ext cx="2201291" cy="1445260"/>
            <a:chOff x="-66675" y="9525"/>
            <a:chExt cx="685800" cy="1445260"/>
          </a:xfrm>
        </p:grpSpPr>
        <p:sp>
          <p:nvSpPr>
            <p:cNvPr id="26" name="Text Box 529">
              <a:extLst>
                <a:ext uri="{FF2B5EF4-FFF2-40B4-BE49-F238E27FC236}">
                  <a16:creationId xmlns:a16="http://schemas.microsoft.com/office/drawing/2014/main" id="{4AE72781-615D-4A43-98ED-E8FD7E0A3AA9}"/>
                </a:ext>
              </a:extLst>
            </p:cNvPr>
            <p:cNvSpPr txBox="1"/>
            <p:nvPr/>
          </p:nvSpPr>
          <p:spPr>
            <a:xfrm>
              <a:off x="152400" y="9525"/>
              <a:ext cx="466725" cy="116205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just">
                <a:lnSpc>
                  <a:spcPct val="115000"/>
                </a:lnSpc>
                <a:spcBef>
                  <a:spcPts val="0"/>
                </a:spcBef>
                <a:spcAft>
                  <a:spcPts val="1000"/>
                </a:spcAft>
              </a:pPr>
              <a:r>
                <a:rPr lang="en-US" sz="3500">
                  <a:solidFill>
                    <a:srgbClr val="0070C0"/>
                  </a:solidFill>
                  <a:latin typeface="+mj-lt"/>
                  <a:ea typeface="Arial" panose="020B0604020202020204" pitchFamily="34" charset="0"/>
                  <a:cs typeface="Arial" panose="020B0604020202020204" pitchFamily="34" charset="0"/>
                </a:rPr>
                <a:t>593</a:t>
              </a:r>
              <a:endParaRPr lang="en-US" sz="3500">
                <a:solidFill>
                  <a:srgbClr val="0070C0"/>
                </a:solidFill>
                <a:effectLst/>
                <a:latin typeface="+mj-lt"/>
                <a:ea typeface="Arial" panose="020B0604020202020204" pitchFamily="34" charset="0"/>
                <a:cs typeface="Arial" panose="020B0604020202020204" pitchFamily="34" charset="0"/>
              </a:endParaRPr>
            </a:p>
            <a:p>
              <a:pPr marL="0" marR="0" algn="just">
                <a:lnSpc>
                  <a:spcPct val="115000"/>
                </a:lnSpc>
                <a:spcBef>
                  <a:spcPts val="0"/>
                </a:spcBef>
                <a:spcAft>
                  <a:spcPts val="1000"/>
                </a:spcAft>
              </a:pPr>
              <a:r>
                <a:rPr lang="en-GB" sz="3500">
                  <a:solidFill>
                    <a:srgbClr val="0070C0"/>
                  </a:solidFill>
                  <a:effectLst/>
                  <a:latin typeface="+mj-lt"/>
                  <a:ea typeface="Arial" panose="020B0604020202020204" pitchFamily="34" charset="0"/>
                  <a:cs typeface="Arial" panose="020B0604020202020204" pitchFamily="34" charset="0"/>
                </a:rPr>
                <a:t>315</a:t>
              </a:r>
              <a:endParaRPr lang="en-US" sz="3500">
                <a:solidFill>
                  <a:srgbClr val="0070C0"/>
                </a:solidFill>
                <a:effectLst/>
                <a:latin typeface="+mj-lt"/>
                <a:ea typeface="Arial" panose="020B0604020202020204" pitchFamily="34" charset="0"/>
                <a:cs typeface="Arial" panose="020B0604020202020204" pitchFamily="34" charset="0"/>
              </a:endParaRPr>
            </a:p>
            <a:p>
              <a:pPr marL="0" marR="0" algn="just">
                <a:lnSpc>
                  <a:spcPct val="115000"/>
                </a:lnSpc>
                <a:spcBef>
                  <a:spcPts val="0"/>
                </a:spcBef>
                <a:spcAft>
                  <a:spcPts val="1000"/>
                </a:spcAft>
              </a:pPr>
              <a:r>
                <a:rPr lang="en-GB" sz="3500" b="1">
                  <a:solidFill>
                    <a:srgbClr val="FF0066"/>
                  </a:solidFill>
                  <a:effectLst/>
                  <a:latin typeface="+mj-lt"/>
                  <a:ea typeface="Arial" panose="020B0604020202020204" pitchFamily="34" charset="0"/>
                  <a:cs typeface="Arial" panose="020B0604020202020204" pitchFamily="34" charset="0"/>
                </a:rPr>
                <a:t>908</a:t>
              </a:r>
              <a:endParaRPr lang="en-US" sz="3500" b="1">
                <a:solidFill>
                  <a:srgbClr val="FF0066"/>
                </a:solidFill>
                <a:effectLst/>
                <a:latin typeface="+mj-lt"/>
                <a:ea typeface="Arial" panose="020B0604020202020204" pitchFamily="34" charset="0"/>
                <a:cs typeface="Arial" panose="020B0604020202020204" pitchFamily="34" charset="0"/>
              </a:endParaRPr>
            </a:p>
          </p:txBody>
        </p:sp>
        <p:sp>
          <p:nvSpPr>
            <p:cNvPr id="27" name="Text Box 530">
              <a:extLst>
                <a:ext uri="{FF2B5EF4-FFF2-40B4-BE49-F238E27FC236}">
                  <a16:creationId xmlns:a16="http://schemas.microsoft.com/office/drawing/2014/main" id="{FD4CB3CB-8B51-44E1-9F6C-BE58C0F003B0}"/>
                </a:ext>
              </a:extLst>
            </p:cNvPr>
            <p:cNvSpPr txBox="1"/>
            <p:nvPr/>
          </p:nvSpPr>
          <p:spPr>
            <a:xfrm>
              <a:off x="-66675" y="374665"/>
              <a:ext cx="266700" cy="34290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just">
                <a:lnSpc>
                  <a:spcPct val="115000"/>
                </a:lnSpc>
                <a:spcBef>
                  <a:spcPts val="0"/>
                </a:spcBef>
                <a:spcAft>
                  <a:spcPts val="1000"/>
                </a:spcAft>
              </a:pPr>
              <a:r>
                <a:rPr lang="en-GB" sz="3500">
                  <a:solidFill>
                    <a:srgbClr val="0070C0"/>
                  </a:solidFill>
                  <a:effectLst/>
                  <a:latin typeface="+mj-lt"/>
                  <a:ea typeface="Arial" panose="020B0604020202020204" pitchFamily="34" charset="0"/>
                  <a:cs typeface="Arial" panose="020B0604020202020204" pitchFamily="34" charset="0"/>
                </a:rPr>
                <a:t>+</a:t>
              </a:r>
              <a:endParaRPr lang="en-US" sz="3500">
                <a:solidFill>
                  <a:srgbClr val="0070C0"/>
                </a:solidFill>
                <a:effectLst/>
                <a:latin typeface="+mj-lt"/>
                <a:ea typeface="Arial" panose="020B0604020202020204" pitchFamily="34" charset="0"/>
                <a:cs typeface="Arial" panose="020B0604020202020204" pitchFamily="34" charset="0"/>
              </a:endParaRPr>
            </a:p>
          </p:txBody>
        </p:sp>
        <p:cxnSp>
          <p:nvCxnSpPr>
            <p:cNvPr id="28" name="Straight Connector 27">
              <a:extLst>
                <a:ext uri="{FF2B5EF4-FFF2-40B4-BE49-F238E27FC236}">
                  <a16:creationId xmlns:a16="http://schemas.microsoft.com/office/drawing/2014/main" id="{996C26B2-6376-4967-9D3F-E4C9884AD76C}"/>
                </a:ext>
              </a:extLst>
            </p:cNvPr>
            <p:cNvCxnSpPr/>
            <p:nvPr/>
          </p:nvCxnSpPr>
          <p:spPr>
            <a:xfrm>
              <a:off x="66675" y="1454785"/>
              <a:ext cx="476250" cy="0"/>
            </a:xfrm>
            <a:prstGeom prst="line">
              <a:avLst/>
            </a:prstGeom>
            <a:ln w="28575">
              <a:solidFill>
                <a:srgbClr val="0070C0"/>
              </a:solidFill>
            </a:ln>
          </p:spPr>
          <p:style>
            <a:lnRef idx="1">
              <a:schemeClr val="dk1"/>
            </a:lnRef>
            <a:fillRef idx="0">
              <a:schemeClr val="dk1"/>
            </a:fillRef>
            <a:effectRef idx="0">
              <a:schemeClr val="dk1"/>
            </a:effectRef>
            <a:fontRef idx="minor">
              <a:schemeClr val="tx1"/>
            </a:fontRef>
          </p:style>
        </p:cxnSp>
      </p:grpSp>
      <p:pic>
        <p:nvPicPr>
          <p:cNvPr id="2052" name="Picture 4" descr="284794564007211-600x600 Chuỗi cửa hàng mỹ phẩm làm đẹp chính hãng BECO">
            <a:extLst>
              <a:ext uri="{FF2B5EF4-FFF2-40B4-BE49-F238E27FC236}">
                <a16:creationId xmlns:a16="http://schemas.microsoft.com/office/drawing/2014/main" id="{C267921C-591C-40AC-A0AD-797FF768D22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89409" y="3775384"/>
            <a:ext cx="3697788" cy="2908616"/>
          </a:xfrm>
          <a:prstGeom prst="rect">
            <a:avLst/>
          </a:prstGeom>
          <a:noFill/>
          <a:extLst>
            <a:ext uri="{909E8E84-426E-40DD-AFC4-6F175D3DCCD1}">
              <a14:hiddenFill xmlns:a14="http://schemas.microsoft.com/office/drawing/2010/main">
                <a:solidFill>
                  <a:srgbClr val="FFFFFF"/>
                </a:solidFill>
              </a14:hiddenFill>
            </a:ext>
          </a:extLst>
        </p:spPr>
      </p:pic>
      <p:cxnSp>
        <p:nvCxnSpPr>
          <p:cNvPr id="15" name="Straight Connector 14">
            <a:extLst>
              <a:ext uri="{FF2B5EF4-FFF2-40B4-BE49-F238E27FC236}">
                <a16:creationId xmlns:a16="http://schemas.microsoft.com/office/drawing/2014/main" id="{97D13B46-F5E8-486F-B33A-BCEEB2C83375}"/>
              </a:ext>
            </a:extLst>
          </p:cNvPr>
          <p:cNvCxnSpPr>
            <a:cxnSpLocks/>
          </p:cNvCxnSpPr>
          <p:nvPr/>
        </p:nvCxnSpPr>
        <p:spPr>
          <a:xfrm>
            <a:off x="1980432" y="5516012"/>
            <a:ext cx="5767062" cy="107358"/>
          </a:xfrm>
          <a:prstGeom prst="line">
            <a:avLst/>
          </a:prstGeom>
          <a:ln w="127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E7FF2028-93C1-48DC-A127-E0F838DCDE88}"/>
              </a:ext>
            </a:extLst>
          </p:cNvPr>
          <p:cNvCxnSpPr>
            <a:cxnSpLocks/>
          </p:cNvCxnSpPr>
          <p:nvPr/>
        </p:nvCxnSpPr>
        <p:spPr>
          <a:xfrm flipV="1">
            <a:off x="10422958" y="5516012"/>
            <a:ext cx="5281126" cy="36944"/>
          </a:xfrm>
          <a:prstGeom prst="line">
            <a:avLst/>
          </a:prstGeom>
          <a:ln w="12700">
            <a:solidFill>
              <a:srgbClr val="FFC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advClick="0">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par>
                                <p:cTn id="13" presetID="16" presetClass="entr" presetSubtype="21" fill="hold" nodeType="withEffect">
                                  <p:stCondLst>
                                    <p:cond delay="0"/>
                                  </p:stCondLst>
                                  <p:childTnLst>
                                    <p:set>
                                      <p:cBhvr>
                                        <p:cTn id="14" dur="1" fill="hold">
                                          <p:stCondLst>
                                            <p:cond delay="0"/>
                                          </p:stCondLst>
                                        </p:cTn>
                                        <p:tgtEl>
                                          <p:spTgt spid="2052"/>
                                        </p:tgtEl>
                                        <p:attrNameLst>
                                          <p:attrName>style.visibility</p:attrName>
                                        </p:attrNameLst>
                                      </p:cBhvr>
                                      <p:to>
                                        <p:strVal val="visible"/>
                                      </p:to>
                                    </p:set>
                                    <p:animEffect transition="in" filter="barn(inVertical)">
                                      <p:cBhvr>
                                        <p:cTn id="15" dur="500"/>
                                        <p:tgtEl>
                                          <p:spTgt spid="2052"/>
                                        </p:tgtEl>
                                      </p:cBhvr>
                                    </p:animEffect>
                                  </p:childTnLst>
                                </p:cTn>
                              </p:par>
                              <p:par>
                                <p:cTn id="16" presetID="16" presetClass="entr" presetSubtype="21" fill="hold" nodeType="withEffect">
                                  <p:stCondLst>
                                    <p:cond delay="0"/>
                                  </p:stCondLst>
                                  <p:childTnLst>
                                    <p:set>
                                      <p:cBhvr>
                                        <p:cTn id="17" dur="1" fill="hold">
                                          <p:stCondLst>
                                            <p:cond delay="0"/>
                                          </p:stCondLst>
                                        </p:cTn>
                                        <p:tgtEl>
                                          <p:spTgt spid="34"/>
                                        </p:tgtEl>
                                        <p:attrNameLst>
                                          <p:attrName>style.visibility</p:attrName>
                                        </p:attrNameLst>
                                      </p:cBhvr>
                                      <p:to>
                                        <p:strVal val="visible"/>
                                      </p:to>
                                    </p:set>
                                    <p:animEffect transition="in" filter="barn(inVertical)">
                                      <p:cBhvr>
                                        <p:cTn id="18" dur="500"/>
                                        <p:tgtEl>
                                          <p:spTgt spid="34"/>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additive="base">
                                        <p:cTn id="23" dur="500" fill="hold"/>
                                        <p:tgtEl>
                                          <p:spTgt spid="11"/>
                                        </p:tgtEl>
                                        <p:attrNameLst>
                                          <p:attrName>ppt_x</p:attrName>
                                        </p:attrNameLst>
                                      </p:cBhvr>
                                      <p:tavLst>
                                        <p:tav tm="0">
                                          <p:val>
                                            <p:strVal val="#ppt_x"/>
                                          </p:val>
                                        </p:tav>
                                        <p:tav tm="100000">
                                          <p:val>
                                            <p:strVal val="#ppt_x"/>
                                          </p:val>
                                        </p:tav>
                                      </p:tavLst>
                                    </p:anim>
                                    <p:anim calcmode="lin" valueType="num">
                                      <p:cBhvr additive="base">
                                        <p:cTn id="2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17"/>
                                        </p:tgtEl>
                                        <p:attrNameLst>
                                          <p:attrName>style.visibility</p:attrName>
                                        </p:attrNameLst>
                                      </p:cBhvr>
                                      <p:to>
                                        <p:strVal val="visible"/>
                                      </p:to>
                                    </p:set>
                                    <p:anim calcmode="lin" valueType="num">
                                      <p:cBhvr additive="base">
                                        <p:cTn id="29" dur="500" fill="hold"/>
                                        <p:tgtEl>
                                          <p:spTgt spid="17"/>
                                        </p:tgtEl>
                                        <p:attrNameLst>
                                          <p:attrName>ppt_x</p:attrName>
                                        </p:attrNameLst>
                                      </p:cBhvr>
                                      <p:tavLst>
                                        <p:tav tm="0">
                                          <p:val>
                                            <p:strVal val="#ppt_x"/>
                                          </p:val>
                                        </p:tav>
                                        <p:tav tm="100000">
                                          <p:val>
                                            <p:strVal val="#ppt_x"/>
                                          </p:val>
                                        </p:tav>
                                      </p:tavLst>
                                    </p:anim>
                                    <p:anim calcmode="lin" valueType="num">
                                      <p:cBhvr additive="base">
                                        <p:cTn id="30"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21"/>
                                        </p:tgtEl>
                                        <p:attrNameLst>
                                          <p:attrName>style.visibility</p:attrName>
                                        </p:attrNameLst>
                                      </p:cBhvr>
                                      <p:to>
                                        <p:strVal val="visible"/>
                                      </p:to>
                                    </p:set>
                                    <p:anim calcmode="lin" valueType="num">
                                      <p:cBhvr additive="base">
                                        <p:cTn id="35" dur="500" fill="hold"/>
                                        <p:tgtEl>
                                          <p:spTgt spid="21"/>
                                        </p:tgtEl>
                                        <p:attrNameLst>
                                          <p:attrName>ppt_x</p:attrName>
                                        </p:attrNameLst>
                                      </p:cBhvr>
                                      <p:tavLst>
                                        <p:tav tm="0">
                                          <p:val>
                                            <p:strVal val="#ppt_x"/>
                                          </p:val>
                                        </p:tav>
                                        <p:tav tm="100000">
                                          <p:val>
                                            <p:strVal val="#ppt_x"/>
                                          </p:val>
                                        </p:tav>
                                      </p:tavLst>
                                    </p:anim>
                                    <p:anim calcmode="lin" valueType="num">
                                      <p:cBhvr additive="base">
                                        <p:cTn id="36"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25"/>
                                        </p:tgtEl>
                                        <p:attrNameLst>
                                          <p:attrName>style.visibility</p:attrName>
                                        </p:attrNameLst>
                                      </p:cBhvr>
                                      <p:to>
                                        <p:strVal val="visible"/>
                                      </p:to>
                                    </p:set>
                                    <p:anim calcmode="lin" valueType="num">
                                      <p:cBhvr additive="base">
                                        <p:cTn id="41" dur="500" fill="hold"/>
                                        <p:tgtEl>
                                          <p:spTgt spid="25"/>
                                        </p:tgtEl>
                                        <p:attrNameLst>
                                          <p:attrName>ppt_x</p:attrName>
                                        </p:attrNameLst>
                                      </p:cBhvr>
                                      <p:tavLst>
                                        <p:tav tm="0">
                                          <p:val>
                                            <p:strVal val="#ppt_x"/>
                                          </p:val>
                                        </p:tav>
                                        <p:tav tm="100000">
                                          <p:val>
                                            <p:strVal val="#ppt_x"/>
                                          </p:val>
                                        </p:tav>
                                      </p:tavLst>
                                    </p:anim>
                                    <p:anim calcmode="lin" valueType="num">
                                      <p:cBhvr additive="base">
                                        <p:cTn id="42"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2 (3)"/>
</p:tagLst>
</file>

<file path=ppt/theme/theme1.xml><?xml version="1.0" encoding="utf-8"?>
<a:theme xmlns:a="http://schemas.openxmlformats.org/drawingml/2006/main" name="默认设计模板">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fontScheme name="">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4"/>
        </a:accent5>
        <a:accent6>
          <a:srgbClr val="E5895B"/>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7B7E5"/>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
        <a:dk1>
          <a:srgbClr val="000000"/>
        </a:dk1>
        <a:lt1>
          <a:srgbClr val="DEF6F1"/>
        </a:lt1>
        <a:dk2>
          <a:srgbClr val="000000"/>
        </a:dk2>
        <a:lt2>
          <a:srgbClr val="969696"/>
        </a:lt2>
        <a:accent1>
          <a:srgbClr val="FFFFFF"/>
        </a:accent1>
        <a:accent2>
          <a:srgbClr val="8DC6FF"/>
        </a:accent2>
        <a:accent3>
          <a:srgbClr val="EBFAF7"/>
        </a:accent3>
        <a:accent4>
          <a:srgbClr val="000000"/>
        </a:accent4>
        <a:accent5>
          <a:srgbClr val="FFFFFF"/>
        </a:accent5>
        <a:accent6>
          <a:srgbClr val="7EB1E5"/>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7B7"/>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
        <a:dk1>
          <a:srgbClr val="FFFFFF"/>
        </a:dk1>
        <a:lt1>
          <a:srgbClr val="008080"/>
        </a:lt1>
        <a:dk2>
          <a:srgbClr val="FFFF99"/>
        </a:dk2>
        <a:lt2>
          <a:srgbClr val="005A58"/>
        </a:lt2>
        <a:accent1>
          <a:srgbClr val="006462"/>
        </a:accent1>
        <a:accent2>
          <a:srgbClr val="6D6FC7"/>
        </a:accent2>
        <a:accent3>
          <a:srgbClr val="AAC1C1"/>
        </a:accent3>
        <a:accent4>
          <a:srgbClr val="DCDCDC"/>
        </a:accent4>
        <a:accent5>
          <a:srgbClr val="AAB8B8"/>
        </a:accent5>
        <a:accent6>
          <a:srgbClr val="6163B2"/>
        </a:accent6>
        <a:hlink>
          <a:srgbClr val="00FFFF"/>
        </a:hlink>
        <a:folHlink>
          <a:srgbClr val="00FF00"/>
        </a:folHlink>
      </a:clrScheme>
      <a:clrMap bg1="lt1" tx1="dk1" bg2="lt2" tx2="dk2" accent1="accent1" accent2="accent2" accent3="accent3" accent4="accent4" accent5="accent5" accent6="accent6" hlink="hlink" folHlink="folHlink"/>
    </a:extraClrScheme>
    <a:extraClrScheme>
      <a:clrScheme name="">
        <a:dk1>
          <a:srgbClr val="FFFFFF"/>
        </a:dk1>
        <a:lt1>
          <a:srgbClr val="800000"/>
        </a:lt1>
        <a:dk2>
          <a:srgbClr val="DFD293"/>
        </a:dk2>
        <a:lt2>
          <a:srgbClr val="5C1F00"/>
        </a:lt2>
        <a:accent1>
          <a:srgbClr val="CC3300"/>
        </a:accent1>
        <a:accent2>
          <a:srgbClr val="BE7960"/>
        </a:accent2>
        <a:accent3>
          <a:srgbClr val="C1AAAA"/>
        </a:accent3>
        <a:accent4>
          <a:srgbClr val="DCDCDC"/>
        </a:accent4>
        <a:accent5>
          <a:srgbClr val="E2ADAA"/>
        </a:accent5>
        <a:accent6>
          <a:srgbClr val="AA6C55"/>
        </a:accent6>
        <a:hlink>
          <a:srgbClr val="FFFF99"/>
        </a:hlink>
        <a:folHlink>
          <a:srgbClr val="D3A219"/>
        </a:folHlink>
      </a:clrScheme>
      <a:clrMap bg1="lt1" tx1="dk1" bg2="lt2" tx2="dk2" accent1="accent1" accent2="accent2" accent3="accent3" accent4="accent4" accent5="accent5" accent6="accent6" hlink="hlink" folHlink="folHlink"/>
    </a:extraClrScheme>
    <a:extraClrScheme>
      <a:clrScheme name="">
        <a:dk1>
          <a:srgbClr val="FFFFFF"/>
        </a:dk1>
        <a:lt1>
          <a:srgbClr val="000099"/>
        </a:lt1>
        <a:dk2>
          <a:srgbClr val="CCFFFF"/>
        </a:dk2>
        <a:lt2>
          <a:srgbClr val="003366"/>
        </a:lt2>
        <a:accent1>
          <a:srgbClr val="3366CC"/>
        </a:accent1>
        <a:accent2>
          <a:srgbClr val="00B000"/>
        </a:accent2>
        <a:accent3>
          <a:srgbClr val="AAAACA"/>
        </a:accent3>
        <a:accent4>
          <a:srgbClr val="DCDCDC"/>
        </a:accent4>
        <a:accent5>
          <a:srgbClr val="ADB9E2"/>
        </a:accent5>
        <a:accent6>
          <a:srgbClr val="009D00"/>
        </a:accent6>
        <a:hlink>
          <a:srgbClr val="66CCFF"/>
        </a:hlink>
        <a:folHlink>
          <a:srgbClr val="FFE701"/>
        </a:folHlink>
      </a:clrScheme>
      <a:clrMap bg1="lt1" tx1="dk1" bg2="lt2" tx2="dk2" accent1="accent1" accent2="accent2" accent3="accent3" accent4="accent4" accent5="accent5" accent6="accent6" hlink="hlink" folHlink="folHlink"/>
    </a:extraClrScheme>
    <a:extraClrScheme>
      <a:clrScheme name="">
        <a:dk1>
          <a:srgbClr val="FFFFFF"/>
        </a:dk1>
        <a:lt1>
          <a:srgbClr val="000000"/>
        </a:lt1>
        <a:dk2>
          <a:srgbClr val="E3EBF1"/>
        </a:dk2>
        <a:lt2>
          <a:srgbClr val="336699"/>
        </a:lt2>
        <a:accent1>
          <a:srgbClr val="003399"/>
        </a:accent1>
        <a:accent2>
          <a:srgbClr val="468A4B"/>
        </a:accent2>
        <a:accent3>
          <a:srgbClr val="AAAAAA"/>
        </a:accent3>
        <a:accent4>
          <a:srgbClr val="DCDCDC"/>
        </a:accent4>
        <a:accent5>
          <a:srgbClr val="AAADCA"/>
        </a:accent5>
        <a:accent6>
          <a:srgbClr val="3E7B43"/>
        </a:accent6>
        <a:hlink>
          <a:srgbClr val="66CCFF"/>
        </a:hlink>
        <a:folHlink>
          <a:srgbClr val="F0E500"/>
        </a:folHlink>
      </a:clrScheme>
      <a:clrMap bg1="lt1" tx1="dk1" bg2="lt2" tx2="dk2" accent1="accent1" accent2="accent2" accent3="accent3" accent4="accent4" accent5="accent5" accent6="accent6" hlink="hlink" folHlink="folHlink"/>
    </a:extraClrScheme>
    <a:extraClrScheme>
      <a:clrScheme name="">
        <a:dk1>
          <a:srgbClr val="FFFFFF"/>
        </a:dk1>
        <a:lt1>
          <a:srgbClr val="686B5D"/>
        </a:lt1>
        <a:dk2>
          <a:srgbClr val="D1D1CB"/>
        </a:dk2>
        <a:lt2>
          <a:srgbClr val="777777"/>
        </a:lt2>
        <a:accent1>
          <a:srgbClr val="909082"/>
        </a:accent1>
        <a:accent2>
          <a:srgbClr val="809EA8"/>
        </a:accent2>
        <a:accent3>
          <a:srgbClr val="B9BAB6"/>
        </a:accent3>
        <a:accent4>
          <a:srgbClr val="DCDCDC"/>
        </a:accent4>
        <a:accent5>
          <a:srgbClr val="C7C7C1"/>
        </a:accent5>
        <a:accent6>
          <a:srgbClr val="728D96"/>
        </a:accent6>
        <a:hlink>
          <a:srgbClr val="FFCC66"/>
        </a:hlink>
        <a:folHlink>
          <a:srgbClr val="E9DCB9"/>
        </a:folHlink>
      </a:clrScheme>
      <a:clrMap bg1="lt1" tx1="dk1" bg2="lt2" tx2="dk2" accent1="accent1" accent2="accent2" accent3="accent3" accent4="accent4" accent5="accent5" accent6="accent6" hlink="hlink" folHlink="folHlink"/>
    </a:extraClrScheme>
    <a:extraClrScheme>
      <a:clrScheme name="">
        <a:dk1>
          <a:srgbClr val="FFFFFF"/>
        </a:dk1>
        <a:lt1>
          <a:srgbClr val="666699"/>
        </a:lt1>
        <a:dk2>
          <a:srgbClr val="FFFFFF"/>
        </a:dk2>
        <a:lt2>
          <a:srgbClr val="3E3E5C"/>
        </a:lt2>
        <a:accent1>
          <a:srgbClr val="60597B"/>
        </a:accent1>
        <a:accent2>
          <a:srgbClr val="6666FF"/>
        </a:accent2>
        <a:accent3>
          <a:srgbClr val="B9B9CA"/>
        </a:accent3>
        <a:accent4>
          <a:srgbClr val="DCDCDC"/>
        </a:accent4>
        <a:accent5>
          <a:srgbClr val="B7B5BF"/>
        </a:accent5>
        <a:accent6>
          <a:srgbClr val="5B5BE5"/>
        </a:accent6>
        <a:hlink>
          <a:srgbClr val="99CCFF"/>
        </a:hlink>
        <a:folHlink>
          <a:srgbClr val="FFFF99"/>
        </a:folHlink>
      </a:clrScheme>
      <a:clrMap bg1="lt1" tx1="dk1" bg2="lt2" tx2="dk2" accent1="accent1" accent2="accent2" accent3="accent3" accent4="accent4" accent5="accent5" accent6="accent6" hlink="hlink" folHlink="folHlink"/>
    </a:extraClrScheme>
    <a:extraClrScheme>
      <a:clrScheme name="">
        <a:dk1>
          <a:srgbClr val="FFFFFF"/>
        </a:dk1>
        <a:lt1>
          <a:srgbClr val="523E26"/>
        </a:lt1>
        <a:dk2>
          <a:srgbClr val="DFC08D"/>
        </a:dk2>
        <a:lt2>
          <a:srgbClr val="2D2015"/>
        </a:lt2>
        <a:accent1>
          <a:srgbClr val="8C7B70"/>
        </a:accent1>
        <a:accent2>
          <a:srgbClr val="8F5F2F"/>
        </a:accent2>
        <a:accent3>
          <a:srgbClr val="B3AFAB"/>
        </a:accent3>
        <a:accent4>
          <a:srgbClr val="DCDCDC"/>
        </a:accent4>
        <a:accent5>
          <a:srgbClr val="C5BFBC"/>
        </a:accent5>
        <a:accent6>
          <a:srgbClr val="805529"/>
        </a:accent6>
        <a:hlink>
          <a:srgbClr val="CCB400"/>
        </a:hlink>
        <a:folHlink>
          <a:srgbClr val="8C9EA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fontScheme name="Cambria-Calibri">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07-20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atMod val="350000"/>
                <a:shade val="99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213</TotalTime>
  <Words>1035</Words>
  <Application>Microsoft Office PowerPoint</Application>
  <PresentationFormat>Custom</PresentationFormat>
  <Paragraphs>306</Paragraphs>
  <Slides>30</Slides>
  <Notes>17</Notes>
  <HiddenSlides>0</HiddenSlides>
  <MMClips>9</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30</vt:i4>
      </vt:variant>
    </vt:vector>
  </HeadingPairs>
  <TitlesOfParts>
    <vt:vector size="37" baseType="lpstr">
      <vt:lpstr>SimHei</vt:lpstr>
      <vt:lpstr>Arial</vt:lpstr>
      <vt:lpstr>Calibri</vt:lpstr>
      <vt:lpstr>Concert One</vt:lpstr>
      <vt:lpstr>Courier New</vt:lpstr>
      <vt:lpstr>Wingdings</vt:lpstr>
      <vt:lpstr>默认设计模板</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MC SYSTEM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 (3)</dc:title>
  <dc:creator>Administrator</dc:creator>
  <cp:lastModifiedBy>ADMIN</cp:lastModifiedBy>
  <cp:revision>44</cp:revision>
  <dcterms:created xsi:type="dcterms:W3CDTF">2015-09-14T06:10:00Z</dcterms:created>
  <dcterms:modified xsi:type="dcterms:W3CDTF">2023-04-11T14:58:04Z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1033-11.2.0.9232</vt:lpwstr>
  </property>
</Properties>
</file>