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59" r:id="rId4"/>
    <p:sldId id="263" r:id="rId5"/>
    <p:sldId id="261" r:id="rId6"/>
    <p:sldId id="298" r:id="rId7"/>
    <p:sldId id="299" r:id="rId8"/>
    <p:sldId id="300" r:id="rId9"/>
    <p:sldId id="301" r:id="rId10"/>
    <p:sldId id="257" r:id="rId11"/>
    <p:sldId id="302" r:id="rId12"/>
    <p:sldId id="303" r:id="rId13"/>
    <p:sldId id="297" r:id="rId14"/>
    <p:sldId id="258"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A99C-AE61-4A3E-AB31-82910AF27C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EC5B843-7443-4467-91BB-8F9A8B9B6D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9E61C70-685A-40C9-B1DC-5FBE1EB310A7}"/>
              </a:ext>
            </a:extLst>
          </p:cNvPr>
          <p:cNvSpPr>
            <a:spLocks noGrp="1"/>
          </p:cNvSpPr>
          <p:nvPr>
            <p:ph type="dt" sz="half" idx="10"/>
          </p:nvPr>
        </p:nvSpPr>
        <p:spPr/>
        <p:txBody>
          <a:bodyPr/>
          <a:lstStyle/>
          <a:p>
            <a:fld id="{F42220CB-1FD2-4B94-BB37-C9D2DDA3786B}" type="datetimeFigureOut">
              <a:rPr lang="vi-VN" smtClean="0"/>
              <a:t>19/04/2023</a:t>
            </a:fld>
            <a:endParaRPr lang="vi-VN"/>
          </a:p>
        </p:txBody>
      </p:sp>
      <p:sp>
        <p:nvSpPr>
          <p:cNvPr id="5" name="Footer Placeholder 4">
            <a:extLst>
              <a:ext uri="{FF2B5EF4-FFF2-40B4-BE49-F238E27FC236}">
                <a16:creationId xmlns:a16="http://schemas.microsoft.com/office/drawing/2014/main" id="{32A000AF-6199-45BB-8A70-A8C88DFAC16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D345548-2B12-477B-9535-268AD45F4D6B}"/>
              </a:ext>
            </a:extLst>
          </p:cNvPr>
          <p:cNvSpPr>
            <a:spLocks noGrp="1"/>
          </p:cNvSpPr>
          <p:nvPr>
            <p:ph type="sldNum" sz="quarter" idx="12"/>
          </p:nvPr>
        </p:nvSpPr>
        <p:spPr/>
        <p:txBody>
          <a:bodyPr/>
          <a:lstStyle/>
          <a:p>
            <a:fld id="{EFF6E7D3-4AB7-49A5-AC95-653B077CE005}" type="slidenum">
              <a:rPr lang="vi-VN" smtClean="0"/>
              <a:t>‹#›</a:t>
            </a:fld>
            <a:endParaRPr lang="vi-VN"/>
          </a:p>
        </p:txBody>
      </p:sp>
    </p:spTree>
    <p:extLst>
      <p:ext uri="{BB962C8B-B14F-4D97-AF65-F5344CB8AC3E}">
        <p14:creationId xmlns:p14="http://schemas.microsoft.com/office/powerpoint/2010/main" val="364792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910C-1FAF-498A-9289-ABF7BF061807}"/>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971F49E-CC43-43A0-9864-2EAD5493B4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DCFB6BF-434B-4A1D-A02F-77FE9630136C}"/>
              </a:ext>
            </a:extLst>
          </p:cNvPr>
          <p:cNvSpPr>
            <a:spLocks noGrp="1"/>
          </p:cNvSpPr>
          <p:nvPr>
            <p:ph type="dt" sz="half" idx="10"/>
          </p:nvPr>
        </p:nvSpPr>
        <p:spPr/>
        <p:txBody>
          <a:bodyPr/>
          <a:lstStyle/>
          <a:p>
            <a:fld id="{F42220CB-1FD2-4B94-BB37-C9D2DDA3786B}" type="datetimeFigureOut">
              <a:rPr lang="vi-VN" smtClean="0"/>
              <a:t>19/04/2023</a:t>
            </a:fld>
            <a:endParaRPr lang="vi-VN"/>
          </a:p>
        </p:txBody>
      </p:sp>
      <p:sp>
        <p:nvSpPr>
          <p:cNvPr id="5" name="Footer Placeholder 4">
            <a:extLst>
              <a:ext uri="{FF2B5EF4-FFF2-40B4-BE49-F238E27FC236}">
                <a16:creationId xmlns:a16="http://schemas.microsoft.com/office/drawing/2014/main" id="{8C4BFE10-5937-4878-9F31-0A1E7B8BD2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13CC039-FF15-420B-9E2E-9D4A8627A063}"/>
              </a:ext>
            </a:extLst>
          </p:cNvPr>
          <p:cNvSpPr>
            <a:spLocks noGrp="1"/>
          </p:cNvSpPr>
          <p:nvPr>
            <p:ph type="sldNum" sz="quarter" idx="12"/>
          </p:nvPr>
        </p:nvSpPr>
        <p:spPr/>
        <p:txBody>
          <a:bodyPr/>
          <a:lstStyle/>
          <a:p>
            <a:fld id="{EFF6E7D3-4AB7-49A5-AC95-653B077CE005}" type="slidenum">
              <a:rPr lang="vi-VN" smtClean="0"/>
              <a:t>‹#›</a:t>
            </a:fld>
            <a:endParaRPr lang="vi-VN"/>
          </a:p>
        </p:txBody>
      </p:sp>
    </p:spTree>
    <p:extLst>
      <p:ext uri="{BB962C8B-B14F-4D97-AF65-F5344CB8AC3E}">
        <p14:creationId xmlns:p14="http://schemas.microsoft.com/office/powerpoint/2010/main" val="352158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68E369-5CC0-4EE9-823C-6958DC0E45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09201FC-6FC3-4EF2-919F-1910D0E208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7D88557-0D33-413A-B4E7-2E948B825272}"/>
              </a:ext>
            </a:extLst>
          </p:cNvPr>
          <p:cNvSpPr>
            <a:spLocks noGrp="1"/>
          </p:cNvSpPr>
          <p:nvPr>
            <p:ph type="dt" sz="half" idx="10"/>
          </p:nvPr>
        </p:nvSpPr>
        <p:spPr/>
        <p:txBody>
          <a:bodyPr/>
          <a:lstStyle/>
          <a:p>
            <a:fld id="{F42220CB-1FD2-4B94-BB37-C9D2DDA3786B}" type="datetimeFigureOut">
              <a:rPr lang="vi-VN" smtClean="0"/>
              <a:t>19/04/2023</a:t>
            </a:fld>
            <a:endParaRPr lang="vi-VN"/>
          </a:p>
        </p:txBody>
      </p:sp>
      <p:sp>
        <p:nvSpPr>
          <p:cNvPr id="5" name="Footer Placeholder 4">
            <a:extLst>
              <a:ext uri="{FF2B5EF4-FFF2-40B4-BE49-F238E27FC236}">
                <a16:creationId xmlns:a16="http://schemas.microsoft.com/office/drawing/2014/main" id="{B5D71474-6E8D-40F1-BA02-FA366857AF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AA73D69-F8AC-4936-9447-4CC31B4F8F4D}"/>
              </a:ext>
            </a:extLst>
          </p:cNvPr>
          <p:cNvSpPr>
            <a:spLocks noGrp="1"/>
          </p:cNvSpPr>
          <p:nvPr>
            <p:ph type="sldNum" sz="quarter" idx="12"/>
          </p:nvPr>
        </p:nvSpPr>
        <p:spPr/>
        <p:txBody>
          <a:bodyPr/>
          <a:lstStyle/>
          <a:p>
            <a:fld id="{EFF6E7D3-4AB7-49A5-AC95-653B077CE005}" type="slidenum">
              <a:rPr lang="vi-VN" smtClean="0"/>
              <a:t>‹#›</a:t>
            </a:fld>
            <a:endParaRPr lang="vi-VN"/>
          </a:p>
        </p:txBody>
      </p:sp>
    </p:spTree>
    <p:extLst>
      <p:ext uri="{BB962C8B-B14F-4D97-AF65-F5344CB8AC3E}">
        <p14:creationId xmlns:p14="http://schemas.microsoft.com/office/powerpoint/2010/main" val="30387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DC2B3-6E5A-44F0-8FF6-49E6A7FE872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F765AE6-496E-4689-94E1-E260CCAF1A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9A1DF7E-3C04-4622-AF01-BAE9D309D0D1}"/>
              </a:ext>
            </a:extLst>
          </p:cNvPr>
          <p:cNvSpPr>
            <a:spLocks noGrp="1"/>
          </p:cNvSpPr>
          <p:nvPr>
            <p:ph type="dt" sz="half" idx="10"/>
          </p:nvPr>
        </p:nvSpPr>
        <p:spPr/>
        <p:txBody>
          <a:bodyPr/>
          <a:lstStyle/>
          <a:p>
            <a:fld id="{F42220CB-1FD2-4B94-BB37-C9D2DDA3786B}" type="datetimeFigureOut">
              <a:rPr lang="vi-VN" smtClean="0"/>
              <a:t>19/04/2023</a:t>
            </a:fld>
            <a:endParaRPr lang="vi-VN"/>
          </a:p>
        </p:txBody>
      </p:sp>
      <p:sp>
        <p:nvSpPr>
          <p:cNvPr id="5" name="Footer Placeholder 4">
            <a:extLst>
              <a:ext uri="{FF2B5EF4-FFF2-40B4-BE49-F238E27FC236}">
                <a16:creationId xmlns:a16="http://schemas.microsoft.com/office/drawing/2014/main" id="{48139C3F-957D-47F0-BC7D-0176FAF868E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BBDCBA6-9089-4E3F-82E8-6A865C6790C2}"/>
              </a:ext>
            </a:extLst>
          </p:cNvPr>
          <p:cNvSpPr>
            <a:spLocks noGrp="1"/>
          </p:cNvSpPr>
          <p:nvPr>
            <p:ph type="sldNum" sz="quarter" idx="12"/>
          </p:nvPr>
        </p:nvSpPr>
        <p:spPr/>
        <p:txBody>
          <a:bodyPr/>
          <a:lstStyle/>
          <a:p>
            <a:fld id="{EFF6E7D3-4AB7-49A5-AC95-653B077CE005}" type="slidenum">
              <a:rPr lang="vi-VN" smtClean="0"/>
              <a:t>‹#›</a:t>
            </a:fld>
            <a:endParaRPr lang="vi-VN"/>
          </a:p>
        </p:txBody>
      </p:sp>
    </p:spTree>
    <p:extLst>
      <p:ext uri="{BB962C8B-B14F-4D97-AF65-F5344CB8AC3E}">
        <p14:creationId xmlns:p14="http://schemas.microsoft.com/office/powerpoint/2010/main" val="282110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C48FD-CC40-4BAF-BD23-DC0BEFFE40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07D3AAC-42B9-48FA-896C-61E875EF9D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8987D8-B82A-4FAF-8487-255F2B54CE9A}"/>
              </a:ext>
            </a:extLst>
          </p:cNvPr>
          <p:cNvSpPr>
            <a:spLocks noGrp="1"/>
          </p:cNvSpPr>
          <p:nvPr>
            <p:ph type="dt" sz="half" idx="10"/>
          </p:nvPr>
        </p:nvSpPr>
        <p:spPr/>
        <p:txBody>
          <a:bodyPr/>
          <a:lstStyle/>
          <a:p>
            <a:fld id="{F42220CB-1FD2-4B94-BB37-C9D2DDA3786B}" type="datetimeFigureOut">
              <a:rPr lang="vi-VN" smtClean="0"/>
              <a:t>19/04/2023</a:t>
            </a:fld>
            <a:endParaRPr lang="vi-VN"/>
          </a:p>
        </p:txBody>
      </p:sp>
      <p:sp>
        <p:nvSpPr>
          <p:cNvPr id="5" name="Footer Placeholder 4">
            <a:extLst>
              <a:ext uri="{FF2B5EF4-FFF2-40B4-BE49-F238E27FC236}">
                <a16:creationId xmlns:a16="http://schemas.microsoft.com/office/drawing/2014/main" id="{D2B0D030-2540-4E05-9B61-325D34FD2E0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3F8F447-7ABD-4CB2-8073-4A4720D7AC09}"/>
              </a:ext>
            </a:extLst>
          </p:cNvPr>
          <p:cNvSpPr>
            <a:spLocks noGrp="1"/>
          </p:cNvSpPr>
          <p:nvPr>
            <p:ph type="sldNum" sz="quarter" idx="12"/>
          </p:nvPr>
        </p:nvSpPr>
        <p:spPr/>
        <p:txBody>
          <a:bodyPr/>
          <a:lstStyle/>
          <a:p>
            <a:fld id="{EFF6E7D3-4AB7-49A5-AC95-653B077CE005}" type="slidenum">
              <a:rPr lang="vi-VN" smtClean="0"/>
              <a:t>‹#›</a:t>
            </a:fld>
            <a:endParaRPr lang="vi-VN"/>
          </a:p>
        </p:txBody>
      </p:sp>
    </p:spTree>
    <p:extLst>
      <p:ext uri="{BB962C8B-B14F-4D97-AF65-F5344CB8AC3E}">
        <p14:creationId xmlns:p14="http://schemas.microsoft.com/office/powerpoint/2010/main" val="653235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32264-7209-46CC-96FD-5F7C4FC6AC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AF28AC4-B494-4AD1-B598-F7D983C21B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9FF9A82-5370-4407-8D85-A9E844AB6B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3E59F-9270-47C3-A643-04F0485DCFD7}"/>
              </a:ext>
            </a:extLst>
          </p:cNvPr>
          <p:cNvSpPr>
            <a:spLocks noGrp="1"/>
          </p:cNvSpPr>
          <p:nvPr>
            <p:ph type="dt" sz="half" idx="10"/>
          </p:nvPr>
        </p:nvSpPr>
        <p:spPr/>
        <p:txBody>
          <a:bodyPr/>
          <a:lstStyle/>
          <a:p>
            <a:fld id="{F42220CB-1FD2-4B94-BB37-C9D2DDA3786B}" type="datetimeFigureOut">
              <a:rPr lang="vi-VN" smtClean="0"/>
              <a:t>19/04/2023</a:t>
            </a:fld>
            <a:endParaRPr lang="vi-VN"/>
          </a:p>
        </p:txBody>
      </p:sp>
      <p:sp>
        <p:nvSpPr>
          <p:cNvPr id="6" name="Footer Placeholder 5">
            <a:extLst>
              <a:ext uri="{FF2B5EF4-FFF2-40B4-BE49-F238E27FC236}">
                <a16:creationId xmlns:a16="http://schemas.microsoft.com/office/drawing/2014/main" id="{70A2844A-40DF-4F79-A383-E7E5BA4C09D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E96D81A-C5B3-489C-A5F7-CC2947147DC8}"/>
              </a:ext>
            </a:extLst>
          </p:cNvPr>
          <p:cNvSpPr>
            <a:spLocks noGrp="1"/>
          </p:cNvSpPr>
          <p:nvPr>
            <p:ph type="sldNum" sz="quarter" idx="12"/>
          </p:nvPr>
        </p:nvSpPr>
        <p:spPr/>
        <p:txBody>
          <a:bodyPr/>
          <a:lstStyle/>
          <a:p>
            <a:fld id="{EFF6E7D3-4AB7-49A5-AC95-653B077CE005}" type="slidenum">
              <a:rPr lang="vi-VN" smtClean="0"/>
              <a:t>‹#›</a:t>
            </a:fld>
            <a:endParaRPr lang="vi-VN"/>
          </a:p>
        </p:txBody>
      </p:sp>
    </p:spTree>
    <p:extLst>
      <p:ext uri="{BB962C8B-B14F-4D97-AF65-F5344CB8AC3E}">
        <p14:creationId xmlns:p14="http://schemas.microsoft.com/office/powerpoint/2010/main" val="278069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598C-8A7B-4057-9E64-1FF837886B7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A3AA106-66CE-49EA-AC26-F4AEC0C83C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D1CF17-1811-431E-B399-3662AC75FE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F77BAC3-56EB-4DFC-8D0E-1EE38030F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C49FEF-EFB2-4A15-9519-1E1ACBDAF4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4BBC7E6A-A573-4FC2-B374-D2863A3FC210}"/>
              </a:ext>
            </a:extLst>
          </p:cNvPr>
          <p:cNvSpPr>
            <a:spLocks noGrp="1"/>
          </p:cNvSpPr>
          <p:nvPr>
            <p:ph type="dt" sz="half" idx="10"/>
          </p:nvPr>
        </p:nvSpPr>
        <p:spPr/>
        <p:txBody>
          <a:bodyPr/>
          <a:lstStyle/>
          <a:p>
            <a:fld id="{F42220CB-1FD2-4B94-BB37-C9D2DDA3786B}" type="datetimeFigureOut">
              <a:rPr lang="vi-VN" smtClean="0"/>
              <a:t>19/04/2023</a:t>
            </a:fld>
            <a:endParaRPr lang="vi-VN"/>
          </a:p>
        </p:txBody>
      </p:sp>
      <p:sp>
        <p:nvSpPr>
          <p:cNvPr id="8" name="Footer Placeholder 7">
            <a:extLst>
              <a:ext uri="{FF2B5EF4-FFF2-40B4-BE49-F238E27FC236}">
                <a16:creationId xmlns:a16="http://schemas.microsoft.com/office/drawing/2014/main" id="{4F30EC0E-A76F-4CDE-9B50-7FAF77E5295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ADF91E0-6DCE-4B11-A9DD-976CD36BFD12}"/>
              </a:ext>
            </a:extLst>
          </p:cNvPr>
          <p:cNvSpPr>
            <a:spLocks noGrp="1"/>
          </p:cNvSpPr>
          <p:nvPr>
            <p:ph type="sldNum" sz="quarter" idx="12"/>
          </p:nvPr>
        </p:nvSpPr>
        <p:spPr/>
        <p:txBody>
          <a:bodyPr/>
          <a:lstStyle/>
          <a:p>
            <a:fld id="{EFF6E7D3-4AB7-49A5-AC95-653B077CE005}" type="slidenum">
              <a:rPr lang="vi-VN" smtClean="0"/>
              <a:t>‹#›</a:t>
            </a:fld>
            <a:endParaRPr lang="vi-VN"/>
          </a:p>
        </p:txBody>
      </p:sp>
    </p:spTree>
    <p:extLst>
      <p:ext uri="{BB962C8B-B14F-4D97-AF65-F5344CB8AC3E}">
        <p14:creationId xmlns:p14="http://schemas.microsoft.com/office/powerpoint/2010/main" val="140180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04A0E-51E7-4B4C-BF53-AACA5588CF59}"/>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2A97925-0729-4894-9EDD-DA4769675722}"/>
              </a:ext>
            </a:extLst>
          </p:cNvPr>
          <p:cNvSpPr>
            <a:spLocks noGrp="1"/>
          </p:cNvSpPr>
          <p:nvPr>
            <p:ph type="dt" sz="half" idx="10"/>
          </p:nvPr>
        </p:nvSpPr>
        <p:spPr/>
        <p:txBody>
          <a:bodyPr/>
          <a:lstStyle/>
          <a:p>
            <a:fld id="{F42220CB-1FD2-4B94-BB37-C9D2DDA3786B}" type="datetimeFigureOut">
              <a:rPr lang="vi-VN" smtClean="0"/>
              <a:t>19/04/2023</a:t>
            </a:fld>
            <a:endParaRPr lang="vi-VN"/>
          </a:p>
        </p:txBody>
      </p:sp>
      <p:sp>
        <p:nvSpPr>
          <p:cNvPr id="4" name="Footer Placeholder 3">
            <a:extLst>
              <a:ext uri="{FF2B5EF4-FFF2-40B4-BE49-F238E27FC236}">
                <a16:creationId xmlns:a16="http://schemas.microsoft.com/office/drawing/2014/main" id="{B1246148-080F-40AE-AE08-A4F36E81FC6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FD82092-F425-41FD-9548-439AE3C8FD7C}"/>
              </a:ext>
            </a:extLst>
          </p:cNvPr>
          <p:cNvSpPr>
            <a:spLocks noGrp="1"/>
          </p:cNvSpPr>
          <p:nvPr>
            <p:ph type="sldNum" sz="quarter" idx="12"/>
          </p:nvPr>
        </p:nvSpPr>
        <p:spPr/>
        <p:txBody>
          <a:bodyPr/>
          <a:lstStyle/>
          <a:p>
            <a:fld id="{EFF6E7D3-4AB7-49A5-AC95-653B077CE005}" type="slidenum">
              <a:rPr lang="vi-VN" smtClean="0"/>
              <a:t>‹#›</a:t>
            </a:fld>
            <a:endParaRPr lang="vi-VN"/>
          </a:p>
        </p:txBody>
      </p:sp>
    </p:spTree>
    <p:extLst>
      <p:ext uri="{BB962C8B-B14F-4D97-AF65-F5344CB8AC3E}">
        <p14:creationId xmlns:p14="http://schemas.microsoft.com/office/powerpoint/2010/main" val="286261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344E4A-5B24-4D21-A6D4-23F859BDFBFE}"/>
              </a:ext>
            </a:extLst>
          </p:cNvPr>
          <p:cNvSpPr>
            <a:spLocks noGrp="1"/>
          </p:cNvSpPr>
          <p:nvPr>
            <p:ph type="dt" sz="half" idx="10"/>
          </p:nvPr>
        </p:nvSpPr>
        <p:spPr/>
        <p:txBody>
          <a:bodyPr/>
          <a:lstStyle/>
          <a:p>
            <a:fld id="{F42220CB-1FD2-4B94-BB37-C9D2DDA3786B}" type="datetimeFigureOut">
              <a:rPr lang="vi-VN" smtClean="0"/>
              <a:t>19/04/2023</a:t>
            </a:fld>
            <a:endParaRPr lang="vi-VN"/>
          </a:p>
        </p:txBody>
      </p:sp>
      <p:sp>
        <p:nvSpPr>
          <p:cNvPr id="3" name="Footer Placeholder 2">
            <a:extLst>
              <a:ext uri="{FF2B5EF4-FFF2-40B4-BE49-F238E27FC236}">
                <a16:creationId xmlns:a16="http://schemas.microsoft.com/office/drawing/2014/main" id="{E5E346B2-EC0B-474C-BA71-D4A8375E1E4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2454946-E9F8-4245-AC90-BCBDCAC9FB0A}"/>
              </a:ext>
            </a:extLst>
          </p:cNvPr>
          <p:cNvSpPr>
            <a:spLocks noGrp="1"/>
          </p:cNvSpPr>
          <p:nvPr>
            <p:ph type="sldNum" sz="quarter" idx="12"/>
          </p:nvPr>
        </p:nvSpPr>
        <p:spPr/>
        <p:txBody>
          <a:bodyPr/>
          <a:lstStyle/>
          <a:p>
            <a:fld id="{EFF6E7D3-4AB7-49A5-AC95-653B077CE005}" type="slidenum">
              <a:rPr lang="vi-VN" smtClean="0"/>
              <a:t>‹#›</a:t>
            </a:fld>
            <a:endParaRPr lang="vi-VN"/>
          </a:p>
        </p:txBody>
      </p:sp>
    </p:spTree>
    <p:extLst>
      <p:ext uri="{BB962C8B-B14F-4D97-AF65-F5344CB8AC3E}">
        <p14:creationId xmlns:p14="http://schemas.microsoft.com/office/powerpoint/2010/main" val="3661146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5346-27D6-426F-B7DC-854416E07B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699EA08-667B-4D21-87E3-39476477E5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088B307-726E-4C4D-8006-3B84F86E1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457102-3C9F-4371-A309-5C194C890AC3}"/>
              </a:ext>
            </a:extLst>
          </p:cNvPr>
          <p:cNvSpPr>
            <a:spLocks noGrp="1"/>
          </p:cNvSpPr>
          <p:nvPr>
            <p:ph type="dt" sz="half" idx="10"/>
          </p:nvPr>
        </p:nvSpPr>
        <p:spPr/>
        <p:txBody>
          <a:bodyPr/>
          <a:lstStyle/>
          <a:p>
            <a:fld id="{F42220CB-1FD2-4B94-BB37-C9D2DDA3786B}" type="datetimeFigureOut">
              <a:rPr lang="vi-VN" smtClean="0"/>
              <a:t>19/04/2023</a:t>
            </a:fld>
            <a:endParaRPr lang="vi-VN"/>
          </a:p>
        </p:txBody>
      </p:sp>
      <p:sp>
        <p:nvSpPr>
          <p:cNvPr id="6" name="Footer Placeholder 5">
            <a:extLst>
              <a:ext uri="{FF2B5EF4-FFF2-40B4-BE49-F238E27FC236}">
                <a16:creationId xmlns:a16="http://schemas.microsoft.com/office/drawing/2014/main" id="{31F09E95-9060-42CF-996E-6CA76A7EC47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84E923E-5A4A-4B5B-A4EA-37809E957531}"/>
              </a:ext>
            </a:extLst>
          </p:cNvPr>
          <p:cNvSpPr>
            <a:spLocks noGrp="1"/>
          </p:cNvSpPr>
          <p:nvPr>
            <p:ph type="sldNum" sz="quarter" idx="12"/>
          </p:nvPr>
        </p:nvSpPr>
        <p:spPr/>
        <p:txBody>
          <a:bodyPr/>
          <a:lstStyle/>
          <a:p>
            <a:fld id="{EFF6E7D3-4AB7-49A5-AC95-653B077CE005}" type="slidenum">
              <a:rPr lang="vi-VN" smtClean="0"/>
              <a:t>‹#›</a:t>
            </a:fld>
            <a:endParaRPr lang="vi-VN"/>
          </a:p>
        </p:txBody>
      </p:sp>
    </p:spTree>
    <p:extLst>
      <p:ext uri="{BB962C8B-B14F-4D97-AF65-F5344CB8AC3E}">
        <p14:creationId xmlns:p14="http://schemas.microsoft.com/office/powerpoint/2010/main" val="365246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10F3-E838-490E-9695-10CFD97A73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F226D39-1953-4D63-A229-A730E8EF6B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C8B3B557-89BD-481F-8603-437628A0E2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8B9A0B-E9BD-4E44-8449-5590F3347BAE}"/>
              </a:ext>
            </a:extLst>
          </p:cNvPr>
          <p:cNvSpPr>
            <a:spLocks noGrp="1"/>
          </p:cNvSpPr>
          <p:nvPr>
            <p:ph type="dt" sz="half" idx="10"/>
          </p:nvPr>
        </p:nvSpPr>
        <p:spPr/>
        <p:txBody>
          <a:bodyPr/>
          <a:lstStyle/>
          <a:p>
            <a:fld id="{F42220CB-1FD2-4B94-BB37-C9D2DDA3786B}" type="datetimeFigureOut">
              <a:rPr lang="vi-VN" smtClean="0"/>
              <a:t>19/04/2023</a:t>
            </a:fld>
            <a:endParaRPr lang="vi-VN"/>
          </a:p>
        </p:txBody>
      </p:sp>
      <p:sp>
        <p:nvSpPr>
          <p:cNvPr id="6" name="Footer Placeholder 5">
            <a:extLst>
              <a:ext uri="{FF2B5EF4-FFF2-40B4-BE49-F238E27FC236}">
                <a16:creationId xmlns:a16="http://schemas.microsoft.com/office/drawing/2014/main" id="{339FDF9E-97E4-48FD-A815-3EC8FF5E8FD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1EF0837-1D92-410C-BEA9-8118074D4587}"/>
              </a:ext>
            </a:extLst>
          </p:cNvPr>
          <p:cNvSpPr>
            <a:spLocks noGrp="1"/>
          </p:cNvSpPr>
          <p:nvPr>
            <p:ph type="sldNum" sz="quarter" idx="12"/>
          </p:nvPr>
        </p:nvSpPr>
        <p:spPr/>
        <p:txBody>
          <a:bodyPr/>
          <a:lstStyle/>
          <a:p>
            <a:fld id="{EFF6E7D3-4AB7-49A5-AC95-653B077CE005}" type="slidenum">
              <a:rPr lang="vi-VN" smtClean="0"/>
              <a:t>‹#›</a:t>
            </a:fld>
            <a:endParaRPr lang="vi-VN"/>
          </a:p>
        </p:txBody>
      </p:sp>
    </p:spTree>
    <p:extLst>
      <p:ext uri="{BB962C8B-B14F-4D97-AF65-F5344CB8AC3E}">
        <p14:creationId xmlns:p14="http://schemas.microsoft.com/office/powerpoint/2010/main" val="1277925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FB7A91-9567-43E4-B3E5-BFEACF32B2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61F510A-E9B7-4461-95F3-63B528D5FB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5E3F6A1-2A8E-4071-A160-B5D1821CE2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220CB-1FD2-4B94-BB37-C9D2DDA3786B}" type="datetimeFigureOut">
              <a:rPr lang="vi-VN" smtClean="0"/>
              <a:t>19/04/2023</a:t>
            </a:fld>
            <a:endParaRPr lang="vi-VN"/>
          </a:p>
        </p:txBody>
      </p:sp>
      <p:sp>
        <p:nvSpPr>
          <p:cNvPr id="5" name="Footer Placeholder 4">
            <a:extLst>
              <a:ext uri="{FF2B5EF4-FFF2-40B4-BE49-F238E27FC236}">
                <a16:creationId xmlns:a16="http://schemas.microsoft.com/office/drawing/2014/main" id="{38C75FDE-17AF-4BA4-9944-505A334706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988EA88-144D-40D5-9977-53785BE20C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6E7D3-4AB7-49A5-AC95-653B077CE005}" type="slidenum">
              <a:rPr lang="vi-VN" smtClean="0"/>
              <a:t>‹#›</a:t>
            </a:fld>
            <a:endParaRPr lang="vi-VN"/>
          </a:p>
        </p:txBody>
      </p:sp>
    </p:spTree>
    <p:extLst>
      <p:ext uri="{BB962C8B-B14F-4D97-AF65-F5344CB8AC3E}">
        <p14:creationId xmlns:p14="http://schemas.microsoft.com/office/powerpoint/2010/main" val="2441256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1.png"/><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1.png"/><Relationship Id="rId4" Type="http://schemas.openxmlformats.org/officeDocument/2006/relationships/slide" Target="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1.png"/><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9.svg"/><Relationship Id="rId7" Type="http://schemas.openxmlformats.org/officeDocument/2006/relationships/image" Target="../media/image5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sv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slide" Target="slide4.xml"/><Relationship Id="rId3" Type="http://schemas.openxmlformats.org/officeDocument/2006/relationships/slideLayout" Target="../slideLayouts/slideLayout1.xml"/><Relationship Id="rId7" Type="http://schemas.openxmlformats.org/officeDocument/2006/relationships/image" Target="../media/image47.gif"/><Relationship Id="rId12" Type="http://schemas.openxmlformats.org/officeDocument/2006/relationships/slide" Target="slide7.xml"/><Relationship Id="rId2" Type="http://schemas.microsoft.com/office/2007/relationships/media" Target="../media/media1.WAV"/><Relationship Id="rId16" Type="http://schemas.openxmlformats.org/officeDocument/2006/relationships/image" Target="../media/image50.png"/><Relationship Id="rId1" Type="http://schemas.openxmlformats.org/officeDocument/2006/relationships/audio" Target="NULL" TargetMode="External"/><Relationship Id="rId6" Type="http://schemas.openxmlformats.org/officeDocument/2006/relationships/slide" Target="slide12.xml"/><Relationship Id="rId11" Type="http://schemas.openxmlformats.org/officeDocument/2006/relationships/slide" Target="slide5.xml"/><Relationship Id="rId5" Type="http://schemas.openxmlformats.org/officeDocument/2006/relationships/image" Target="../media/image46.gif"/><Relationship Id="rId15" Type="http://schemas.openxmlformats.org/officeDocument/2006/relationships/image" Target="../media/image49.png"/><Relationship Id="rId10" Type="http://schemas.openxmlformats.org/officeDocument/2006/relationships/slide" Target="slide11.xml"/><Relationship Id="rId4" Type="http://schemas.openxmlformats.org/officeDocument/2006/relationships/image" Target="../media/image45.gif"/><Relationship Id="rId9" Type="http://schemas.openxmlformats.org/officeDocument/2006/relationships/slide" Target="slide10.xml"/><Relationship Id="rId1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494562-4EA5-4C6B-BB88-1E2259D45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0179" y="2770146"/>
            <a:ext cx="5066666" cy="4087854"/>
          </a:xfrm>
          <a:prstGeom prst="rect">
            <a:avLst/>
          </a:prstGeom>
        </p:spPr>
      </p:pic>
      <p:sp>
        <p:nvSpPr>
          <p:cNvPr id="10" name="TextBox 9">
            <a:extLst>
              <a:ext uri="{FF2B5EF4-FFF2-40B4-BE49-F238E27FC236}">
                <a16:creationId xmlns:a16="http://schemas.microsoft.com/office/drawing/2014/main" id="{F3F39C4B-6F70-410D-A4F2-DD4B6FE19126}"/>
              </a:ext>
            </a:extLst>
          </p:cNvPr>
          <p:cNvSpPr txBox="1"/>
          <p:nvPr/>
        </p:nvSpPr>
        <p:spPr>
          <a:xfrm>
            <a:off x="10686947" y="6457890"/>
            <a:ext cx="1433662" cy="400110"/>
          </a:xfrm>
          <a:prstGeom prst="rect">
            <a:avLst/>
          </a:prstGeom>
          <a:noFill/>
        </p:spPr>
        <p:txBody>
          <a:bodyPr wrap="none" rtlCol="0">
            <a:spAutoFit/>
          </a:bodyPr>
          <a:lstStyle/>
          <a:p>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Giaoan.link</a:t>
            </a:r>
          </a:p>
        </p:txBody>
      </p:sp>
      <p:sp>
        <p:nvSpPr>
          <p:cNvPr id="11" name="TextBox 2">
            <a:extLst>
              <a:ext uri="{FF2B5EF4-FFF2-40B4-BE49-F238E27FC236}">
                <a16:creationId xmlns:a16="http://schemas.microsoft.com/office/drawing/2014/main" id="{36E77631-2C96-4FA2-BE17-38E6CB12C9F2}"/>
              </a:ext>
            </a:extLst>
          </p:cNvPr>
          <p:cNvSpPr txBox="1"/>
          <p:nvPr/>
        </p:nvSpPr>
        <p:spPr>
          <a:xfrm>
            <a:off x="1328047" y="1037556"/>
            <a:ext cx="9535905" cy="1732590"/>
          </a:xfrm>
          <a:prstGeom prst="rect">
            <a:avLst/>
          </a:prstGeom>
        </p:spPr>
        <p:txBody>
          <a:bodyPr wrap="square" lIns="0" tIns="0" rIns="0" bIns="0" rtlCol="0" anchor="t">
            <a:spAutoFit/>
          </a:bodyPr>
          <a:lstStyle/>
          <a:p>
            <a:pPr algn="ctr">
              <a:lnSpc>
                <a:spcPct val="150000"/>
              </a:lnSpc>
            </a:pPr>
            <a:r>
              <a:rPr lang="en" sz="4000" b="1" dirty="0">
                <a:solidFill>
                  <a:srgbClr val="FF0000"/>
                </a:solidFill>
                <a:latin typeface="Arial" panose="020B0604020202020204" pitchFamily="34" charset="0"/>
                <a:ea typeface="Aachen" panose="02020500000000000000" pitchFamily="18" charset="0"/>
                <a:cs typeface="Arial" panose="020B0604020202020204" pitchFamily="34" charset="0"/>
              </a:rPr>
              <a:t>CHÀO MỪNG CÁC EM</a:t>
            </a:r>
            <a:br>
              <a:rPr lang="en" sz="4000" b="1" dirty="0">
                <a:solidFill>
                  <a:srgbClr val="FF0000"/>
                </a:solidFill>
                <a:latin typeface="Arial" panose="020B0604020202020204" pitchFamily="34" charset="0"/>
                <a:ea typeface="Aachen" panose="02020500000000000000" pitchFamily="18" charset="0"/>
                <a:cs typeface="Arial" panose="020B0604020202020204" pitchFamily="34" charset="0"/>
              </a:rPr>
            </a:br>
            <a:r>
              <a:rPr lang="en" sz="4000" b="1" dirty="0">
                <a:solidFill>
                  <a:srgbClr val="FF0000"/>
                </a:solidFill>
                <a:latin typeface="Arial" panose="020B0604020202020204" pitchFamily="34" charset="0"/>
                <a:ea typeface="Aachen" panose="02020500000000000000" pitchFamily="18" charset="0"/>
                <a:cs typeface="Arial" panose="020B0604020202020204" pitchFamily="34" charset="0"/>
              </a:rPr>
              <a:t>ĐẾN VỚI BÀI HỌC NGÀY HÔM NAY!</a:t>
            </a:r>
            <a:endParaRPr lang="en-US" sz="4000" dirty="0">
              <a:solidFill>
                <a:srgbClr val="FF0000"/>
              </a:solidFill>
              <a:latin typeface="Arial" panose="020B0604020202020204" pitchFamily="34" charset="0"/>
              <a:ea typeface="Aachen" panose="02020500000000000000" pitchFamily="18" charset="0"/>
              <a:cs typeface="Arial" panose="020B0604020202020204" pitchFamily="34" charset="0"/>
            </a:endParaRPr>
          </a:p>
        </p:txBody>
      </p:sp>
    </p:spTree>
    <p:extLst>
      <p:ext uri="{BB962C8B-B14F-4D97-AF65-F5344CB8AC3E}">
        <p14:creationId xmlns:p14="http://schemas.microsoft.com/office/powerpoint/2010/main" val="300780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11"/>
                                        </p:tgtEl>
                                        <p:attrNameLst>
                                          <p:attrName>r</p:attrName>
                                        </p:attrNameLst>
                                      </p:cBhvr>
                                    </p:animRot>
                                    <p:animRot by="-240000">
                                      <p:cBhvr>
                                        <p:cTn id="14" dur="200" fill="hold">
                                          <p:stCondLst>
                                            <p:cond delay="200"/>
                                          </p:stCondLst>
                                        </p:cTn>
                                        <p:tgtEl>
                                          <p:spTgt spid="11"/>
                                        </p:tgtEl>
                                        <p:attrNameLst>
                                          <p:attrName>r</p:attrName>
                                        </p:attrNameLst>
                                      </p:cBhvr>
                                    </p:animRot>
                                    <p:animRot by="240000">
                                      <p:cBhvr>
                                        <p:cTn id="15" dur="200" fill="hold">
                                          <p:stCondLst>
                                            <p:cond delay="400"/>
                                          </p:stCondLst>
                                        </p:cTn>
                                        <p:tgtEl>
                                          <p:spTgt spid="11"/>
                                        </p:tgtEl>
                                        <p:attrNameLst>
                                          <p:attrName>r</p:attrName>
                                        </p:attrNameLst>
                                      </p:cBhvr>
                                    </p:animRot>
                                    <p:animRot by="-240000">
                                      <p:cBhvr>
                                        <p:cTn id="16" dur="200" fill="hold">
                                          <p:stCondLst>
                                            <p:cond delay="600"/>
                                          </p:stCondLst>
                                        </p:cTn>
                                        <p:tgtEl>
                                          <p:spTgt spid="11"/>
                                        </p:tgtEl>
                                        <p:attrNameLst>
                                          <p:attrName>r</p:attrName>
                                        </p:attrNameLst>
                                      </p:cBhvr>
                                    </p:animRot>
                                    <p:animRot by="120000">
                                      <p:cBhvr>
                                        <p:cTn id="17"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406400" y="279400"/>
            <a:ext cx="11277600" cy="23368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Arial" panose="020B0604020202020204" pitchFamily="34" charset="0"/>
                <a:cs typeface="Arial" panose="020B0604020202020204" pitchFamily="34" charset="0"/>
              </a:rPr>
              <a:t>123 + 201 = …?...</a:t>
            </a:r>
          </a:p>
        </p:txBody>
      </p:sp>
      <p:sp>
        <p:nvSpPr>
          <p:cNvPr id="5" name="Rectangle 4"/>
          <p:cNvSpPr/>
          <p:nvPr/>
        </p:nvSpPr>
        <p:spPr>
          <a:xfrm>
            <a:off x="1447800" y="2819400"/>
            <a:ext cx="9194800" cy="1625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70C0"/>
                </a:solidFill>
                <a:latin typeface="Arial" panose="020B0604020202020204" pitchFamily="34" charset="0"/>
                <a:cs typeface="Arial" panose="020B0604020202020204" pitchFamily="34" charset="0"/>
              </a:rPr>
              <a:t>123 + 201 = 324</a:t>
            </a:r>
          </a:p>
        </p:txBody>
      </p:sp>
      <p:sp>
        <p:nvSpPr>
          <p:cNvPr id="6" name="Pentagon 5">
            <a:hlinkClick r:id="rId4" action="ppaction://hlinksldjump"/>
          </p:cNvPr>
          <p:cNvSpPr/>
          <p:nvPr/>
        </p:nvSpPr>
        <p:spPr>
          <a:xfrm flipH="1">
            <a:off x="9372600" y="5664200"/>
            <a:ext cx="2540000" cy="9144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a:solidFill>
                  <a:srgbClr val="FFFF00"/>
                </a:solidFill>
              </a:rPr>
              <a:t>Quay về</a:t>
            </a:r>
          </a:p>
        </p:txBody>
      </p:sp>
      <p:sp>
        <p:nvSpPr>
          <p:cNvPr id="3" name="Oval 2"/>
          <p:cNvSpPr/>
          <p:nvPr/>
        </p:nvSpPr>
        <p:spPr>
          <a:xfrm>
            <a:off x="870857" y="4530993"/>
            <a:ext cx="2032000" cy="20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943430" y="4603566"/>
            <a:ext cx="1886857" cy="1886857"/>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4"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80457" y="6985000"/>
            <a:ext cx="812800" cy="812800"/>
          </a:xfrm>
          <a:prstGeom prst="rect">
            <a:avLst/>
          </a:prstGeom>
        </p:spPr>
      </p:pic>
      <p:sp>
        <p:nvSpPr>
          <p:cNvPr id="15" name="TextBox 14"/>
          <p:cNvSpPr txBox="1"/>
          <p:nvPr/>
        </p:nvSpPr>
        <p:spPr>
          <a:xfrm>
            <a:off x="1058426" y="5239217"/>
            <a:ext cx="1598515" cy="584775"/>
          </a:xfrm>
          <a:prstGeom prst="rect">
            <a:avLst/>
          </a:prstGeom>
          <a:noFill/>
        </p:spPr>
        <p:txBody>
          <a:bodyPr wrap="none" rtlCol="0">
            <a:spAutoFit/>
          </a:bodyPr>
          <a:lstStyle/>
          <a:p>
            <a:r>
              <a:rPr lang="en-US" sz="3200" b="1">
                <a:solidFill>
                  <a:schemeClr val="bg1"/>
                </a:solidFill>
              </a:rPr>
              <a:t>HẾT GIỜ</a:t>
            </a:r>
          </a:p>
        </p:txBody>
      </p:sp>
    </p:spTree>
    <p:extLst>
      <p:ext uri="{BB962C8B-B14F-4D97-AF65-F5344CB8AC3E}">
        <p14:creationId xmlns:p14="http://schemas.microsoft.com/office/powerpoint/2010/main" val="124790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5000"/>
                                        <p:tgtEl>
                                          <p:spTgt spid="13"/>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14"/>
                                        </p:tgtEl>
                                      </p:cBhvr>
                                    </p:cmd>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14"/>
                </p:tgtEl>
              </p:cMediaNode>
            </p:audio>
          </p:childTnLst>
        </p:cTn>
      </p:par>
    </p:tnLst>
    <p:bldLst>
      <p:bldP spid="4" grpId="0" animBg="1"/>
      <p:bldP spid="5" grpId="0" animBg="1"/>
      <p:bldP spid="6" grpId="0" animBg="1"/>
      <p:bldP spid="13"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406400" y="279400"/>
            <a:ext cx="11277600" cy="23368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4267" b="1">
                <a:solidFill>
                  <a:srgbClr val="FF0000"/>
                </a:solidFill>
                <a:latin typeface="Arial" panose="020B0604020202020204" pitchFamily="34" charset="0"/>
                <a:cs typeface="Arial" panose="020B0604020202020204" pitchFamily="34" charset="0"/>
              </a:rPr>
              <a:t>340 – 13 = …?...</a:t>
            </a:r>
          </a:p>
        </p:txBody>
      </p:sp>
      <p:sp>
        <p:nvSpPr>
          <p:cNvPr id="5" name="Rectangle 4"/>
          <p:cNvSpPr/>
          <p:nvPr/>
        </p:nvSpPr>
        <p:spPr>
          <a:xfrm>
            <a:off x="1447800" y="2819400"/>
            <a:ext cx="9194800" cy="1625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4267" b="1">
                <a:solidFill>
                  <a:srgbClr val="0070C0"/>
                </a:solidFill>
                <a:latin typeface="Arial" panose="020B0604020202020204" pitchFamily="34" charset="0"/>
                <a:cs typeface="Arial" panose="020B0604020202020204" pitchFamily="34" charset="0"/>
              </a:rPr>
              <a:t>340 – 13 = 327</a:t>
            </a:r>
          </a:p>
        </p:txBody>
      </p:sp>
      <p:sp>
        <p:nvSpPr>
          <p:cNvPr id="6" name="Pentagon 5">
            <a:hlinkClick r:id="rId4" action="ppaction://hlinksldjump"/>
          </p:cNvPr>
          <p:cNvSpPr/>
          <p:nvPr/>
        </p:nvSpPr>
        <p:spPr>
          <a:xfrm flipH="1">
            <a:off x="9372600" y="5664200"/>
            <a:ext cx="2540000" cy="9144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733">
                <a:solidFill>
                  <a:srgbClr val="FFFF00"/>
                </a:solidFill>
                <a:latin typeface="Calibri"/>
              </a:rPr>
              <a:t>Quay về</a:t>
            </a:r>
          </a:p>
        </p:txBody>
      </p:sp>
      <p:sp>
        <p:nvSpPr>
          <p:cNvPr id="7" name="Oval 6"/>
          <p:cNvSpPr/>
          <p:nvPr/>
        </p:nvSpPr>
        <p:spPr>
          <a:xfrm>
            <a:off x="870857" y="4530993"/>
            <a:ext cx="2032000" cy="20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943430" y="4603566"/>
            <a:ext cx="1886857" cy="1886857"/>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86971" y="7074967"/>
            <a:ext cx="812800" cy="812800"/>
          </a:xfrm>
          <a:prstGeom prst="rect">
            <a:avLst/>
          </a:prstGeom>
        </p:spPr>
      </p:pic>
      <p:sp>
        <p:nvSpPr>
          <p:cNvPr id="10" name="TextBox 9"/>
          <p:cNvSpPr txBox="1"/>
          <p:nvPr/>
        </p:nvSpPr>
        <p:spPr>
          <a:xfrm>
            <a:off x="1058426" y="5239217"/>
            <a:ext cx="1598515" cy="584775"/>
          </a:xfrm>
          <a:prstGeom prst="rect">
            <a:avLst/>
          </a:prstGeom>
          <a:noFill/>
        </p:spPr>
        <p:txBody>
          <a:bodyPr wrap="none" rtlCol="0">
            <a:spAutoFit/>
          </a:bodyPr>
          <a:lstStyle/>
          <a:p>
            <a:r>
              <a:rPr lang="en-US" sz="3200" b="1">
                <a:solidFill>
                  <a:schemeClr val="bg1"/>
                </a:solidFill>
              </a:rPr>
              <a:t>HẾT GIỜ</a:t>
            </a:r>
          </a:p>
        </p:txBody>
      </p:sp>
    </p:spTree>
    <p:extLst>
      <p:ext uri="{BB962C8B-B14F-4D97-AF65-F5344CB8AC3E}">
        <p14:creationId xmlns:p14="http://schemas.microsoft.com/office/powerpoint/2010/main" val="68967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5000"/>
                                        <p:tgtEl>
                                          <p:spTgt spid="8"/>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9"/>
                                        </p:tgtEl>
                                      </p:cBhvr>
                                    </p:cmd>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P spid="6" grpId="0" animBg="1"/>
      <p:bldP spid="8"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406400" y="279400"/>
            <a:ext cx="11277600" cy="23368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4000" b="1">
                <a:solidFill>
                  <a:srgbClr val="FF0000"/>
                </a:solidFill>
                <a:latin typeface="Arial" panose="020B0604020202020204" pitchFamily="34" charset="0"/>
                <a:cs typeface="Arial" panose="020B0604020202020204" pitchFamily="34" charset="0"/>
              </a:rPr>
              <a:t>128 + 22 = …?...</a:t>
            </a:r>
          </a:p>
        </p:txBody>
      </p:sp>
      <p:sp>
        <p:nvSpPr>
          <p:cNvPr id="5" name="Rectangle 4"/>
          <p:cNvSpPr/>
          <p:nvPr/>
        </p:nvSpPr>
        <p:spPr>
          <a:xfrm>
            <a:off x="1447800" y="2819400"/>
            <a:ext cx="9194800" cy="1625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4400" b="1">
                <a:solidFill>
                  <a:srgbClr val="0070C0"/>
                </a:solidFill>
                <a:latin typeface="Arial" panose="020B0604020202020204" pitchFamily="34" charset="0"/>
                <a:cs typeface="Arial" panose="020B0604020202020204" pitchFamily="34" charset="0"/>
              </a:rPr>
              <a:t>128 + 22 = 150</a:t>
            </a:r>
          </a:p>
        </p:txBody>
      </p:sp>
      <p:sp>
        <p:nvSpPr>
          <p:cNvPr id="6" name="Pentagon 5">
            <a:hlinkClick r:id="rId4" action="ppaction://hlinksldjump"/>
          </p:cNvPr>
          <p:cNvSpPr/>
          <p:nvPr/>
        </p:nvSpPr>
        <p:spPr>
          <a:xfrm flipH="1">
            <a:off x="9372600" y="5664200"/>
            <a:ext cx="2540000" cy="9144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733">
                <a:solidFill>
                  <a:srgbClr val="FFFF00"/>
                </a:solidFill>
                <a:latin typeface="Calibri"/>
              </a:rPr>
              <a:t>Quay về</a:t>
            </a:r>
          </a:p>
        </p:txBody>
      </p:sp>
      <p:sp>
        <p:nvSpPr>
          <p:cNvPr id="7" name="Oval 6"/>
          <p:cNvSpPr/>
          <p:nvPr/>
        </p:nvSpPr>
        <p:spPr>
          <a:xfrm>
            <a:off x="870857" y="4530993"/>
            <a:ext cx="2032000" cy="20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943430" y="4603566"/>
            <a:ext cx="1886857" cy="1886857"/>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80457" y="7040080"/>
            <a:ext cx="812800" cy="812800"/>
          </a:xfrm>
          <a:prstGeom prst="rect">
            <a:avLst/>
          </a:prstGeom>
        </p:spPr>
      </p:pic>
      <p:sp>
        <p:nvSpPr>
          <p:cNvPr id="10" name="TextBox 9"/>
          <p:cNvSpPr txBox="1"/>
          <p:nvPr/>
        </p:nvSpPr>
        <p:spPr>
          <a:xfrm>
            <a:off x="1058426" y="5239217"/>
            <a:ext cx="1598515" cy="584775"/>
          </a:xfrm>
          <a:prstGeom prst="rect">
            <a:avLst/>
          </a:prstGeom>
          <a:noFill/>
        </p:spPr>
        <p:txBody>
          <a:bodyPr wrap="none" rtlCol="0">
            <a:spAutoFit/>
          </a:bodyPr>
          <a:lstStyle/>
          <a:p>
            <a:r>
              <a:rPr lang="en-US" sz="3200" b="1">
                <a:solidFill>
                  <a:schemeClr val="bg1"/>
                </a:solidFill>
              </a:rPr>
              <a:t>HẾT GIỜ</a:t>
            </a:r>
          </a:p>
        </p:txBody>
      </p:sp>
    </p:spTree>
    <p:extLst>
      <p:ext uri="{BB962C8B-B14F-4D97-AF65-F5344CB8AC3E}">
        <p14:creationId xmlns:p14="http://schemas.microsoft.com/office/powerpoint/2010/main" val="74283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5000"/>
                                        <p:tgtEl>
                                          <p:spTgt spid="8"/>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9"/>
                                        </p:tgtEl>
                                      </p:cBhvr>
                                    </p:cmd>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P spid="6" grpId="0" animBg="1"/>
      <p:bldP spid="8"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grpSp>
        <p:nvGrpSpPr>
          <p:cNvPr id="2" name="Group 2"/>
          <p:cNvGrpSpPr/>
          <p:nvPr/>
        </p:nvGrpSpPr>
        <p:grpSpPr>
          <a:xfrm>
            <a:off x="4266415" y="1651000"/>
            <a:ext cx="3911615" cy="2207461"/>
            <a:chOff x="0" y="0"/>
            <a:chExt cx="1341768" cy="1183632"/>
          </a:xfrm>
        </p:grpSpPr>
        <p:sp>
          <p:nvSpPr>
            <p:cNvPr id="3" name="Freeform 3"/>
            <p:cNvSpPr/>
            <p:nvPr/>
          </p:nvSpPr>
          <p:spPr>
            <a:xfrm>
              <a:off x="-3810" y="1270"/>
              <a:ext cx="1346848" cy="1182362"/>
            </a:xfrm>
            <a:custGeom>
              <a:avLst/>
              <a:gdLst/>
              <a:ahLst/>
              <a:cxnLst/>
              <a:rect l="l" t="t" r="r" b="b"/>
              <a:pathLst>
                <a:path w="1346848" h="1182362">
                  <a:moveTo>
                    <a:pt x="1343038" y="995425"/>
                  </a:moveTo>
                  <a:cubicBezTo>
                    <a:pt x="1343038" y="945564"/>
                    <a:pt x="1346848" y="894857"/>
                    <a:pt x="1340498" y="844996"/>
                  </a:cubicBezTo>
                  <a:cubicBezTo>
                    <a:pt x="1332878" y="812037"/>
                    <a:pt x="1321448" y="162148"/>
                    <a:pt x="1321448" y="129188"/>
                  </a:cubicBezTo>
                  <a:cubicBezTo>
                    <a:pt x="1318908" y="106371"/>
                    <a:pt x="1317638" y="82707"/>
                    <a:pt x="1315098" y="54610"/>
                  </a:cubicBezTo>
                  <a:cubicBezTo>
                    <a:pt x="1315098" y="44450"/>
                    <a:pt x="1313828" y="34290"/>
                    <a:pt x="1312558" y="21590"/>
                  </a:cubicBezTo>
                  <a:cubicBezTo>
                    <a:pt x="1302398" y="19050"/>
                    <a:pt x="1293508" y="17780"/>
                    <a:pt x="1283348" y="16510"/>
                  </a:cubicBezTo>
                  <a:cubicBezTo>
                    <a:pt x="1276992" y="15240"/>
                    <a:pt x="1271124" y="16510"/>
                    <a:pt x="1266233" y="16510"/>
                  </a:cubicBezTo>
                  <a:cubicBezTo>
                    <a:pt x="1241781" y="13970"/>
                    <a:pt x="1217328" y="8890"/>
                    <a:pt x="1192875" y="7620"/>
                  </a:cubicBezTo>
                  <a:cubicBezTo>
                    <a:pt x="1146905" y="5080"/>
                    <a:pt x="1099956" y="3810"/>
                    <a:pt x="1053985" y="2540"/>
                  </a:cubicBezTo>
                  <a:cubicBezTo>
                    <a:pt x="1037357" y="2540"/>
                    <a:pt x="1019751" y="0"/>
                    <a:pt x="1003123" y="0"/>
                  </a:cubicBezTo>
                  <a:cubicBezTo>
                    <a:pt x="963021" y="0"/>
                    <a:pt x="923897" y="1270"/>
                    <a:pt x="883795" y="1270"/>
                  </a:cubicBezTo>
                  <a:cubicBezTo>
                    <a:pt x="860320" y="1270"/>
                    <a:pt x="836846" y="3810"/>
                    <a:pt x="812393" y="3810"/>
                  </a:cubicBezTo>
                  <a:cubicBezTo>
                    <a:pt x="787940" y="5080"/>
                    <a:pt x="344859" y="7620"/>
                    <a:pt x="320407" y="7620"/>
                  </a:cubicBezTo>
                  <a:cubicBezTo>
                    <a:pt x="300845" y="7620"/>
                    <a:pt x="281283" y="6350"/>
                    <a:pt x="261721" y="7620"/>
                  </a:cubicBezTo>
                  <a:cubicBezTo>
                    <a:pt x="244115" y="8890"/>
                    <a:pt x="225531" y="11430"/>
                    <a:pt x="207925" y="12700"/>
                  </a:cubicBezTo>
                  <a:cubicBezTo>
                    <a:pt x="189341" y="15240"/>
                    <a:pt x="170757" y="16510"/>
                    <a:pt x="153151" y="19050"/>
                  </a:cubicBezTo>
                  <a:cubicBezTo>
                    <a:pt x="126742" y="21590"/>
                    <a:pt x="99355" y="24130"/>
                    <a:pt x="72947" y="27940"/>
                  </a:cubicBezTo>
                  <a:cubicBezTo>
                    <a:pt x="57297" y="30480"/>
                    <a:pt x="38100" y="34290"/>
                    <a:pt x="16510" y="36830"/>
                  </a:cubicBezTo>
                  <a:cubicBezTo>
                    <a:pt x="16510" y="38100"/>
                    <a:pt x="13970" y="40640"/>
                    <a:pt x="13970" y="43180"/>
                  </a:cubicBezTo>
                  <a:cubicBezTo>
                    <a:pt x="12700" y="70876"/>
                    <a:pt x="10160" y="90313"/>
                    <a:pt x="8890" y="108906"/>
                  </a:cubicBezTo>
                  <a:cubicBezTo>
                    <a:pt x="7620" y="119892"/>
                    <a:pt x="8890" y="131724"/>
                    <a:pt x="7620" y="142710"/>
                  </a:cubicBezTo>
                  <a:cubicBezTo>
                    <a:pt x="0" y="198487"/>
                    <a:pt x="5080" y="888942"/>
                    <a:pt x="7620" y="945564"/>
                  </a:cubicBezTo>
                  <a:cubicBezTo>
                    <a:pt x="6350" y="990355"/>
                    <a:pt x="11430" y="1034300"/>
                    <a:pt x="11430" y="1079091"/>
                  </a:cubicBezTo>
                  <a:cubicBezTo>
                    <a:pt x="11430" y="1100219"/>
                    <a:pt x="15240" y="1122192"/>
                    <a:pt x="7620" y="1151882"/>
                  </a:cubicBezTo>
                  <a:cubicBezTo>
                    <a:pt x="5080" y="1160772"/>
                    <a:pt x="10160" y="1167122"/>
                    <a:pt x="19050" y="1168392"/>
                  </a:cubicBezTo>
                  <a:cubicBezTo>
                    <a:pt x="29210" y="1169662"/>
                    <a:pt x="38100" y="1169662"/>
                    <a:pt x="48260" y="1169662"/>
                  </a:cubicBezTo>
                  <a:cubicBezTo>
                    <a:pt x="80771" y="1170932"/>
                    <a:pt x="112071" y="1170932"/>
                    <a:pt x="144348" y="1172202"/>
                  </a:cubicBezTo>
                  <a:cubicBezTo>
                    <a:pt x="161954" y="1173472"/>
                    <a:pt x="179560" y="1174742"/>
                    <a:pt x="196188" y="1176012"/>
                  </a:cubicBezTo>
                  <a:cubicBezTo>
                    <a:pt x="225531" y="1177282"/>
                    <a:pt x="253896" y="1177282"/>
                    <a:pt x="283239" y="1178552"/>
                  </a:cubicBezTo>
                  <a:cubicBezTo>
                    <a:pt x="294976" y="1178552"/>
                    <a:pt x="305735" y="1178552"/>
                    <a:pt x="317472" y="1177282"/>
                  </a:cubicBezTo>
                  <a:cubicBezTo>
                    <a:pt x="322363" y="1177282"/>
                    <a:pt x="328232" y="1176012"/>
                    <a:pt x="333122" y="1176012"/>
                  </a:cubicBezTo>
                  <a:cubicBezTo>
                    <a:pt x="352684" y="1177282"/>
                    <a:pt x="743926" y="1168392"/>
                    <a:pt x="763488" y="1169662"/>
                  </a:cubicBezTo>
                  <a:cubicBezTo>
                    <a:pt x="790875" y="1170932"/>
                    <a:pt x="866189" y="1170932"/>
                    <a:pt x="893576" y="1170932"/>
                  </a:cubicBezTo>
                  <a:cubicBezTo>
                    <a:pt x="904335" y="1170932"/>
                    <a:pt x="914116" y="1169662"/>
                    <a:pt x="924875" y="1169662"/>
                  </a:cubicBezTo>
                  <a:cubicBezTo>
                    <a:pt x="942481" y="1170932"/>
                    <a:pt x="960087" y="1172202"/>
                    <a:pt x="977693" y="1173472"/>
                  </a:cubicBezTo>
                  <a:cubicBezTo>
                    <a:pt x="1015839" y="1176012"/>
                    <a:pt x="1053007" y="1173472"/>
                    <a:pt x="1091153" y="1177282"/>
                  </a:cubicBezTo>
                  <a:cubicBezTo>
                    <a:pt x="1154729" y="1182362"/>
                    <a:pt x="1219284" y="1176012"/>
                    <a:pt x="1283348" y="1181092"/>
                  </a:cubicBezTo>
                  <a:cubicBezTo>
                    <a:pt x="1303668" y="1182362"/>
                    <a:pt x="1323988" y="1181092"/>
                    <a:pt x="1346848" y="1181092"/>
                  </a:cubicBezTo>
                  <a:cubicBezTo>
                    <a:pt x="1346848" y="1156962"/>
                    <a:pt x="1346848" y="1144262"/>
                    <a:pt x="1346848" y="1123037"/>
                  </a:cubicBezTo>
                  <a:cubicBezTo>
                    <a:pt x="1345578" y="1079936"/>
                    <a:pt x="1343038" y="1039371"/>
                    <a:pt x="1343038" y="995425"/>
                  </a:cubicBezTo>
                  <a:close/>
                </a:path>
              </a:pathLst>
            </a:custGeom>
            <a:solidFill>
              <a:srgbClr val="EFEFEF"/>
            </a:solidFill>
          </p:spPr>
        </p:sp>
      </p:grpSp>
      <p:grpSp>
        <p:nvGrpSpPr>
          <p:cNvPr id="6" name="Group 6"/>
          <p:cNvGrpSpPr/>
          <p:nvPr/>
        </p:nvGrpSpPr>
        <p:grpSpPr>
          <a:xfrm>
            <a:off x="8373068" y="1653369"/>
            <a:ext cx="3666577" cy="2207887"/>
            <a:chOff x="0" y="0"/>
            <a:chExt cx="1341768" cy="1183632"/>
          </a:xfrm>
        </p:grpSpPr>
        <p:sp>
          <p:nvSpPr>
            <p:cNvPr id="7" name="Freeform 7"/>
            <p:cNvSpPr/>
            <p:nvPr/>
          </p:nvSpPr>
          <p:spPr>
            <a:xfrm>
              <a:off x="-3810" y="1270"/>
              <a:ext cx="1346848" cy="1182362"/>
            </a:xfrm>
            <a:custGeom>
              <a:avLst/>
              <a:gdLst/>
              <a:ahLst/>
              <a:cxnLst/>
              <a:rect l="l" t="t" r="r" b="b"/>
              <a:pathLst>
                <a:path w="1346848" h="1182362">
                  <a:moveTo>
                    <a:pt x="1343038" y="995425"/>
                  </a:moveTo>
                  <a:cubicBezTo>
                    <a:pt x="1343038" y="945564"/>
                    <a:pt x="1346848" y="894857"/>
                    <a:pt x="1340498" y="844996"/>
                  </a:cubicBezTo>
                  <a:cubicBezTo>
                    <a:pt x="1332878" y="812037"/>
                    <a:pt x="1321448" y="162148"/>
                    <a:pt x="1321448" y="129188"/>
                  </a:cubicBezTo>
                  <a:cubicBezTo>
                    <a:pt x="1318908" y="106371"/>
                    <a:pt x="1317638" y="82707"/>
                    <a:pt x="1315098" y="54610"/>
                  </a:cubicBezTo>
                  <a:cubicBezTo>
                    <a:pt x="1315098" y="44450"/>
                    <a:pt x="1313828" y="34290"/>
                    <a:pt x="1312558" y="21590"/>
                  </a:cubicBezTo>
                  <a:cubicBezTo>
                    <a:pt x="1302398" y="19050"/>
                    <a:pt x="1293508" y="17780"/>
                    <a:pt x="1283348" y="16510"/>
                  </a:cubicBezTo>
                  <a:cubicBezTo>
                    <a:pt x="1276992" y="15240"/>
                    <a:pt x="1271124" y="16510"/>
                    <a:pt x="1266233" y="16510"/>
                  </a:cubicBezTo>
                  <a:cubicBezTo>
                    <a:pt x="1241781" y="13970"/>
                    <a:pt x="1217328" y="8890"/>
                    <a:pt x="1192875" y="7620"/>
                  </a:cubicBezTo>
                  <a:cubicBezTo>
                    <a:pt x="1146905" y="5080"/>
                    <a:pt x="1099956" y="3810"/>
                    <a:pt x="1053985" y="2540"/>
                  </a:cubicBezTo>
                  <a:cubicBezTo>
                    <a:pt x="1037357" y="2540"/>
                    <a:pt x="1019751" y="0"/>
                    <a:pt x="1003123" y="0"/>
                  </a:cubicBezTo>
                  <a:cubicBezTo>
                    <a:pt x="963021" y="0"/>
                    <a:pt x="923897" y="1270"/>
                    <a:pt x="883795" y="1270"/>
                  </a:cubicBezTo>
                  <a:cubicBezTo>
                    <a:pt x="860320" y="1270"/>
                    <a:pt x="836846" y="3810"/>
                    <a:pt x="812393" y="3810"/>
                  </a:cubicBezTo>
                  <a:cubicBezTo>
                    <a:pt x="787940" y="5080"/>
                    <a:pt x="344859" y="7620"/>
                    <a:pt x="320407" y="7620"/>
                  </a:cubicBezTo>
                  <a:cubicBezTo>
                    <a:pt x="300845" y="7620"/>
                    <a:pt x="281283" y="6350"/>
                    <a:pt x="261721" y="7620"/>
                  </a:cubicBezTo>
                  <a:cubicBezTo>
                    <a:pt x="244115" y="8890"/>
                    <a:pt x="225531" y="11430"/>
                    <a:pt x="207925" y="12700"/>
                  </a:cubicBezTo>
                  <a:cubicBezTo>
                    <a:pt x="189341" y="15240"/>
                    <a:pt x="170757" y="16510"/>
                    <a:pt x="153151" y="19050"/>
                  </a:cubicBezTo>
                  <a:cubicBezTo>
                    <a:pt x="126742" y="21590"/>
                    <a:pt x="99355" y="24130"/>
                    <a:pt x="72947" y="27940"/>
                  </a:cubicBezTo>
                  <a:cubicBezTo>
                    <a:pt x="57297" y="30480"/>
                    <a:pt x="38100" y="34290"/>
                    <a:pt x="16510" y="36830"/>
                  </a:cubicBezTo>
                  <a:cubicBezTo>
                    <a:pt x="16510" y="38100"/>
                    <a:pt x="13970" y="40640"/>
                    <a:pt x="13970" y="43180"/>
                  </a:cubicBezTo>
                  <a:cubicBezTo>
                    <a:pt x="12700" y="70876"/>
                    <a:pt x="10160" y="90313"/>
                    <a:pt x="8890" y="108906"/>
                  </a:cubicBezTo>
                  <a:cubicBezTo>
                    <a:pt x="7620" y="119892"/>
                    <a:pt x="8890" y="131724"/>
                    <a:pt x="7620" y="142710"/>
                  </a:cubicBezTo>
                  <a:cubicBezTo>
                    <a:pt x="0" y="198487"/>
                    <a:pt x="5080" y="888942"/>
                    <a:pt x="7620" y="945564"/>
                  </a:cubicBezTo>
                  <a:cubicBezTo>
                    <a:pt x="6350" y="990355"/>
                    <a:pt x="11430" y="1034300"/>
                    <a:pt x="11430" y="1079091"/>
                  </a:cubicBezTo>
                  <a:cubicBezTo>
                    <a:pt x="11430" y="1100219"/>
                    <a:pt x="15240" y="1122192"/>
                    <a:pt x="7620" y="1151882"/>
                  </a:cubicBezTo>
                  <a:cubicBezTo>
                    <a:pt x="5080" y="1160772"/>
                    <a:pt x="10160" y="1167122"/>
                    <a:pt x="19050" y="1168392"/>
                  </a:cubicBezTo>
                  <a:cubicBezTo>
                    <a:pt x="29210" y="1169662"/>
                    <a:pt x="38100" y="1169662"/>
                    <a:pt x="48260" y="1169662"/>
                  </a:cubicBezTo>
                  <a:cubicBezTo>
                    <a:pt x="80771" y="1170932"/>
                    <a:pt x="112071" y="1170932"/>
                    <a:pt x="144348" y="1172202"/>
                  </a:cubicBezTo>
                  <a:cubicBezTo>
                    <a:pt x="161954" y="1173472"/>
                    <a:pt x="179560" y="1174742"/>
                    <a:pt x="196188" y="1176012"/>
                  </a:cubicBezTo>
                  <a:cubicBezTo>
                    <a:pt x="225531" y="1177282"/>
                    <a:pt x="253896" y="1177282"/>
                    <a:pt x="283239" y="1178552"/>
                  </a:cubicBezTo>
                  <a:cubicBezTo>
                    <a:pt x="294976" y="1178552"/>
                    <a:pt x="305735" y="1178552"/>
                    <a:pt x="317472" y="1177282"/>
                  </a:cubicBezTo>
                  <a:cubicBezTo>
                    <a:pt x="322363" y="1177282"/>
                    <a:pt x="328232" y="1176012"/>
                    <a:pt x="333122" y="1176012"/>
                  </a:cubicBezTo>
                  <a:cubicBezTo>
                    <a:pt x="352684" y="1177282"/>
                    <a:pt x="743926" y="1168392"/>
                    <a:pt x="763488" y="1169662"/>
                  </a:cubicBezTo>
                  <a:cubicBezTo>
                    <a:pt x="790875" y="1170932"/>
                    <a:pt x="866189" y="1170932"/>
                    <a:pt x="893576" y="1170932"/>
                  </a:cubicBezTo>
                  <a:cubicBezTo>
                    <a:pt x="904335" y="1170932"/>
                    <a:pt x="914116" y="1169662"/>
                    <a:pt x="924875" y="1169662"/>
                  </a:cubicBezTo>
                  <a:cubicBezTo>
                    <a:pt x="942481" y="1170932"/>
                    <a:pt x="960087" y="1172202"/>
                    <a:pt x="977693" y="1173472"/>
                  </a:cubicBezTo>
                  <a:cubicBezTo>
                    <a:pt x="1015839" y="1176012"/>
                    <a:pt x="1053007" y="1173472"/>
                    <a:pt x="1091153" y="1177282"/>
                  </a:cubicBezTo>
                  <a:cubicBezTo>
                    <a:pt x="1154729" y="1182362"/>
                    <a:pt x="1219284" y="1176012"/>
                    <a:pt x="1283348" y="1181092"/>
                  </a:cubicBezTo>
                  <a:cubicBezTo>
                    <a:pt x="1303668" y="1182362"/>
                    <a:pt x="1323988" y="1181092"/>
                    <a:pt x="1346848" y="1181092"/>
                  </a:cubicBezTo>
                  <a:cubicBezTo>
                    <a:pt x="1346848" y="1156962"/>
                    <a:pt x="1346848" y="1144262"/>
                    <a:pt x="1346848" y="1123037"/>
                  </a:cubicBezTo>
                  <a:cubicBezTo>
                    <a:pt x="1345578" y="1079936"/>
                    <a:pt x="1343038" y="1039371"/>
                    <a:pt x="1343038" y="995425"/>
                  </a:cubicBezTo>
                  <a:close/>
                </a:path>
              </a:pathLst>
            </a:custGeom>
            <a:solidFill>
              <a:srgbClr val="EFEFEF"/>
            </a:solidFill>
          </p:spPr>
        </p:sp>
      </p:grpSp>
      <p:grpSp>
        <p:nvGrpSpPr>
          <p:cNvPr id="8" name="Group 8"/>
          <p:cNvGrpSpPr/>
          <p:nvPr/>
        </p:nvGrpSpPr>
        <p:grpSpPr>
          <a:xfrm>
            <a:off x="5911557" y="4029330"/>
            <a:ext cx="4902200" cy="2603991"/>
            <a:chOff x="0" y="0"/>
            <a:chExt cx="1341768" cy="1183632"/>
          </a:xfrm>
        </p:grpSpPr>
        <p:sp>
          <p:nvSpPr>
            <p:cNvPr id="9" name="Freeform 9"/>
            <p:cNvSpPr/>
            <p:nvPr/>
          </p:nvSpPr>
          <p:spPr>
            <a:xfrm>
              <a:off x="-3810" y="1270"/>
              <a:ext cx="1346848" cy="1182362"/>
            </a:xfrm>
            <a:custGeom>
              <a:avLst/>
              <a:gdLst/>
              <a:ahLst/>
              <a:cxnLst/>
              <a:rect l="l" t="t" r="r" b="b"/>
              <a:pathLst>
                <a:path w="1346848" h="1182362">
                  <a:moveTo>
                    <a:pt x="1343038" y="995425"/>
                  </a:moveTo>
                  <a:cubicBezTo>
                    <a:pt x="1343038" y="945564"/>
                    <a:pt x="1346848" y="894857"/>
                    <a:pt x="1340498" y="844996"/>
                  </a:cubicBezTo>
                  <a:cubicBezTo>
                    <a:pt x="1332878" y="812037"/>
                    <a:pt x="1321448" y="162148"/>
                    <a:pt x="1321448" y="129188"/>
                  </a:cubicBezTo>
                  <a:cubicBezTo>
                    <a:pt x="1318908" y="106371"/>
                    <a:pt x="1317638" y="82707"/>
                    <a:pt x="1315098" y="54610"/>
                  </a:cubicBezTo>
                  <a:cubicBezTo>
                    <a:pt x="1315098" y="44450"/>
                    <a:pt x="1313828" y="34290"/>
                    <a:pt x="1312558" y="21590"/>
                  </a:cubicBezTo>
                  <a:cubicBezTo>
                    <a:pt x="1302398" y="19050"/>
                    <a:pt x="1293508" y="17780"/>
                    <a:pt x="1283348" y="16510"/>
                  </a:cubicBezTo>
                  <a:cubicBezTo>
                    <a:pt x="1276992" y="15240"/>
                    <a:pt x="1271124" y="16510"/>
                    <a:pt x="1266233" y="16510"/>
                  </a:cubicBezTo>
                  <a:cubicBezTo>
                    <a:pt x="1241781" y="13970"/>
                    <a:pt x="1217328" y="8890"/>
                    <a:pt x="1192875" y="7620"/>
                  </a:cubicBezTo>
                  <a:cubicBezTo>
                    <a:pt x="1146905" y="5080"/>
                    <a:pt x="1099956" y="3810"/>
                    <a:pt x="1053985" y="2540"/>
                  </a:cubicBezTo>
                  <a:cubicBezTo>
                    <a:pt x="1037357" y="2540"/>
                    <a:pt x="1019751" y="0"/>
                    <a:pt x="1003123" y="0"/>
                  </a:cubicBezTo>
                  <a:cubicBezTo>
                    <a:pt x="963021" y="0"/>
                    <a:pt x="923897" y="1270"/>
                    <a:pt x="883795" y="1270"/>
                  </a:cubicBezTo>
                  <a:cubicBezTo>
                    <a:pt x="860320" y="1270"/>
                    <a:pt x="836846" y="3810"/>
                    <a:pt x="812393" y="3810"/>
                  </a:cubicBezTo>
                  <a:cubicBezTo>
                    <a:pt x="787940" y="5080"/>
                    <a:pt x="344859" y="7620"/>
                    <a:pt x="320407" y="7620"/>
                  </a:cubicBezTo>
                  <a:cubicBezTo>
                    <a:pt x="300845" y="7620"/>
                    <a:pt x="281283" y="6350"/>
                    <a:pt x="261721" y="7620"/>
                  </a:cubicBezTo>
                  <a:cubicBezTo>
                    <a:pt x="244115" y="8890"/>
                    <a:pt x="225531" y="11430"/>
                    <a:pt x="207925" y="12700"/>
                  </a:cubicBezTo>
                  <a:cubicBezTo>
                    <a:pt x="189341" y="15240"/>
                    <a:pt x="170757" y="16510"/>
                    <a:pt x="153151" y="19050"/>
                  </a:cubicBezTo>
                  <a:cubicBezTo>
                    <a:pt x="126742" y="21590"/>
                    <a:pt x="99355" y="24130"/>
                    <a:pt x="72947" y="27940"/>
                  </a:cubicBezTo>
                  <a:cubicBezTo>
                    <a:pt x="57297" y="30480"/>
                    <a:pt x="38100" y="34290"/>
                    <a:pt x="16510" y="36830"/>
                  </a:cubicBezTo>
                  <a:cubicBezTo>
                    <a:pt x="16510" y="38100"/>
                    <a:pt x="13970" y="40640"/>
                    <a:pt x="13970" y="43180"/>
                  </a:cubicBezTo>
                  <a:cubicBezTo>
                    <a:pt x="12700" y="70876"/>
                    <a:pt x="10160" y="90313"/>
                    <a:pt x="8890" y="108906"/>
                  </a:cubicBezTo>
                  <a:cubicBezTo>
                    <a:pt x="7620" y="119892"/>
                    <a:pt x="8890" y="131724"/>
                    <a:pt x="7620" y="142710"/>
                  </a:cubicBezTo>
                  <a:cubicBezTo>
                    <a:pt x="0" y="198487"/>
                    <a:pt x="5080" y="888942"/>
                    <a:pt x="7620" y="945564"/>
                  </a:cubicBezTo>
                  <a:cubicBezTo>
                    <a:pt x="6350" y="990355"/>
                    <a:pt x="11430" y="1034300"/>
                    <a:pt x="11430" y="1079091"/>
                  </a:cubicBezTo>
                  <a:cubicBezTo>
                    <a:pt x="11430" y="1100219"/>
                    <a:pt x="15240" y="1122192"/>
                    <a:pt x="7620" y="1151882"/>
                  </a:cubicBezTo>
                  <a:cubicBezTo>
                    <a:pt x="5080" y="1160772"/>
                    <a:pt x="10160" y="1167122"/>
                    <a:pt x="19050" y="1168392"/>
                  </a:cubicBezTo>
                  <a:cubicBezTo>
                    <a:pt x="29210" y="1169662"/>
                    <a:pt x="38100" y="1169662"/>
                    <a:pt x="48260" y="1169662"/>
                  </a:cubicBezTo>
                  <a:cubicBezTo>
                    <a:pt x="80771" y="1170932"/>
                    <a:pt x="112071" y="1170932"/>
                    <a:pt x="144348" y="1172202"/>
                  </a:cubicBezTo>
                  <a:cubicBezTo>
                    <a:pt x="161954" y="1173472"/>
                    <a:pt x="179560" y="1174742"/>
                    <a:pt x="196188" y="1176012"/>
                  </a:cubicBezTo>
                  <a:cubicBezTo>
                    <a:pt x="225531" y="1177282"/>
                    <a:pt x="253896" y="1177282"/>
                    <a:pt x="283239" y="1178552"/>
                  </a:cubicBezTo>
                  <a:cubicBezTo>
                    <a:pt x="294976" y="1178552"/>
                    <a:pt x="305735" y="1178552"/>
                    <a:pt x="317472" y="1177282"/>
                  </a:cubicBezTo>
                  <a:cubicBezTo>
                    <a:pt x="322363" y="1177282"/>
                    <a:pt x="328232" y="1176012"/>
                    <a:pt x="333122" y="1176012"/>
                  </a:cubicBezTo>
                  <a:cubicBezTo>
                    <a:pt x="352684" y="1177282"/>
                    <a:pt x="743926" y="1168392"/>
                    <a:pt x="763488" y="1169662"/>
                  </a:cubicBezTo>
                  <a:cubicBezTo>
                    <a:pt x="790875" y="1170932"/>
                    <a:pt x="866189" y="1170932"/>
                    <a:pt x="893576" y="1170932"/>
                  </a:cubicBezTo>
                  <a:cubicBezTo>
                    <a:pt x="904335" y="1170932"/>
                    <a:pt x="914116" y="1169662"/>
                    <a:pt x="924875" y="1169662"/>
                  </a:cubicBezTo>
                  <a:cubicBezTo>
                    <a:pt x="942481" y="1170932"/>
                    <a:pt x="960087" y="1172202"/>
                    <a:pt x="977693" y="1173472"/>
                  </a:cubicBezTo>
                  <a:cubicBezTo>
                    <a:pt x="1015839" y="1176012"/>
                    <a:pt x="1053007" y="1173472"/>
                    <a:pt x="1091153" y="1177282"/>
                  </a:cubicBezTo>
                  <a:cubicBezTo>
                    <a:pt x="1154729" y="1182362"/>
                    <a:pt x="1219284" y="1176012"/>
                    <a:pt x="1283348" y="1181092"/>
                  </a:cubicBezTo>
                  <a:cubicBezTo>
                    <a:pt x="1303668" y="1182362"/>
                    <a:pt x="1323988" y="1181092"/>
                    <a:pt x="1346848" y="1181092"/>
                  </a:cubicBezTo>
                  <a:cubicBezTo>
                    <a:pt x="1346848" y="1156962"/>
                    <a:pt x="1346848" y="1144262"/>
                    <a:pt x="1346848" y="1123037"/>
                  </a:cubicBezTo>
                  <a:cubicBezTo>
                    <a:pt x="1345578" y="1079936"/>
                    <a:pt x="1343038" y="1039371"/>
                    <a:pt x="1343038" y="995425"/>
                  </a:cubicBezTo>
                  <a:close/>
                </a:path>
              </a:pathLst>
            </a:custGeom>
            <a:solidFill>
              <a:srgbClr val="EFEFEF"/>
            </a:solidFill>
          </p:spPr>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46389">
            <a:off x="4174010" y="1366302"/>
            <a:ext cx="681592" cy="686742"/>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8270462" y="3929022"/>
            <a:ext cx="264939" cy="913583"/>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545005" y="1664914"/>
            <a:ext cx="356867" cy="811062"/>
          </a:xfrm>
          <a:prstGeom prst="rect">
            <a:avLst/>
          </a:prstGeom>
        </p:spPr>
      </p:pic>
      <p:sp>
        <p:nvSpPr>
          <p:cNvPr id="17" name="TextBox 16">
            <a:extLst>
              <a:ext uri="{FF2B5EF4-FFF2-40B4-BE49-F238E27FC236}">
                <a16:creationId xmlns:a16="http://schemas.microsoft.com/office/drawing/2014/main" id="{4B6CA614-321E-4DA6-BAF6-6EF87A144070}"/>
              </a:ext>
            </a:extLst>
          </p:cNvPr>
          <p:cNvSpPr txBox="1"/>
          <p:nvPr/>
        </p:nvSpPr>
        <p:spPr>
          <a:xfrm>
            <a:off x="3711643" y="498836"/>
            <a:ext cx="6650647" cy="707886"/>
          </a:xfrm>
          <a:prstGeom prst="rect">
            <a:avLst/>
          </a:prstGeom>
          <a:noFill/>
        </p:spPr>
        <p:txBody>
          <a:bodyPr wrap="square" rtlCol="0">
            <a:spAutoFit/>
          </a:bodyPr>
          <a:lstStyle/>
          <a:p>
            <a:r>
              <a:rPr lang="en-US" sz="4000" b="1">
                <a:solidFill>
                  <a:schemeClr val="accent6">
                    <a:lumMod val="75000"/>
                  </a:schemeClr>
                </a:solidFill>
                <a:latin typeface="Arial" panose="020B0604020202020204" pitchFamily="34" charset="0"/>
                <a:cs typeface="Arial" panose="020B0604020202020204" pitchFamily="34" charset="0"/>
              </a:rPr>
              <a:t>HƯỚNG DẪN VỀ NHÀ</a:t>
            </a:r>
          </a:p>
        </p:txBody>
      </p:sp>
      <p:pic>
        <p:nvPicPr>
          <p:cNvPr id="21" name="Picture 6">
            <a:extLst>
              <a:ext uri="{FF2B5EF4-FFF2-40B4-BE49-F238E27FC236}">
                <a16:creationId xmlns:a16="http://schemas.microsoft.com/office/drawing/2014/main" id="{4FE4C964-E698-43B1-A092-94B43B185F7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053907" y="1033876"/>
            <a:ext cx="1142711" cy="1351593"/>
          </a:xfrm>
          <a:prstGeom prst="rect">
            <a:avLst/>
          </a:prstGeom>
        </p:spPr>
      </p:pic>
      <p:pic>
        <p:nvPicPr>
          <p:cNvPr id="4098" name="Picture 2" descr="Gấu Xám | Wikia We Bare Bears Tiếng Việt | Fandom">
            <a:extLst>
              <a:ext uri="{FF2B5EF4-FFF2-40B4-BE49-F238E27FC236}">
                <a16:creationId xmlns:a16="http://schemas.microsoft.com/office/drawing/2014/main" id="{10348A8E-D0EE-48EE-96E2-D409A50232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2134" y="2525571"/>
            <a:ext cx="3429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B6B56F0C-FF38-4A21-B77B-95F0B00CCDDB}"/>
              </a:ext>
            </a:extLst>
          </p:cNvPr>
          <p:cNvSpPr txBox="1"/>
          <p:nvPr/>
        </p:nvSpPr>
        <p:spPr>
          <a:xfrm>
            <a:off x="4593357" y="1664914"/>
            <a:ext cx="2708609" cy="2079608"/>
          </a:xfrm>
          <a:prstGeom prst="rect">
            <a:avLst/>
          </a:prstGeom>
          <a:noFill/>
        </p:spPr>
        <p:txBody>
          <a:bodyPr wrap="square">
            <a:spAutoFit/>
          </a:bodyPr>
          <a:lstStyle/>
          <a:p>
            <a:pPr marL="304815" lvl="1" algn="ctr">
              <a:lnSpc>
                <a:spcPct val="200000"/>
              </a:lnSpc>
            </a:pPr>
            <a:r>
              <a:rPr lang="vi-VN" sz="3500" b="1">
                <a:solidFill>
                  <a:srgbClr val="0070C0"/>
                </a:solidFill>
                <a:latin typeface="Arial" panose="020B0604020202020204" pitchFamily="34" charset="0"/>
                <a:ea typeface="Calibri" panose="020F0502020204030204" pitchFamily="34" charset="0"/>
                <a:cs typeface="Arial" panose="020B0604020202020204" pitchFamily="34" charset="0"/>
              </a:rPr>
              <a:t>Ôn tập </a:t>
            </a:r>
            <a:r>
              <a:rPr lang="en-US" sz="3500" b="1">
                <a:solidFill>
                  <a:srgbClr val="0070C0"/>
                </a:solidFill>
                <a:latin typeface="Arial" panose="020B0604020202020204" pitchFamily="34" charset="0"/>
                <a:ea typeface="Calibri" panose="020F0502020204030204" pitchFamily="34" charset="0"/>
                <a:cs typeface="Arial" panose="020B0604020202020204" pitchFamily="34" charset="0"/>
              </a:rPr>
              <a:t>bài đã học</a:t>
            </a:r>
            <a:endParaRPr lang="vi-VN" sz="3500" b="1"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33967F9-DDFC-42E4-B143-6108C9BEA6BA}"/>
              </a:ext>
            </a:extLst>
          </p:cNvPr>
          <p:cNvSpPr txBox="1"/>
          <p:nvPr/>
        </p:nvSpPr>
        <p:spPr>
          <a:xfrm>
            <a:off x="8474934" y="1602390"/>
            <a:ext cx="2996783" cy="2079608"/>
          </a:xfrm>
          <a:prstGeom prst="rect">
            <a:avLst/>
          </a:prstGeom>
          <a:noFill/>
        </p:spPr>
        <p:txBody>
          <a:bodyPr wrap="square">
            <a:spAutoFit/>
          </a:bodyPr>
          <a:lstStyle/>
          <a:p>
            <a:pPr marL="304815" lvl="1">
              <a:lnSpc>
                <a:spcPct val="200000"/>
              </a:lnSpc>
            </a:pPr>
            <a:r>
              <a:rPr lang="vi-VN" sz="3500" b="1">
                <a:solidFill>
                  <a:srgbClr val="0070C0"/>
                </a:solidFill>
                <a:latin typeface="Arial" panose="020B0604020202020204" pitchFamily="34" charset="0"/>
                <a:ea typeface="Calibri" panose="020F0502020204030204" pitchFamily="34" charset="0"/>
                <a:cs typeface="Arial" panose="020B0604020202020204" pitchFamily="34" charset="0"/>
              </a:rPr>
              <a:t>Làm bài tập trong SBT</a:t>
            </a:r>
            <a:endParaRPr lang="vi-VN" sz="3500" b="1"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DC8FB4C7-9FA4-4AD7-8E10-5B5789127974}"/>
              </a:ext>
            </a:extLst>
          </p:cNvPr>
          <p:cNvSpPr txBox="1"/>
          <p:nvPr/>
        </p:nvSpPr>
        <p:spPr>
          <a:xfrm>
            <a:off x="7017457" y="4310272"/>
            <a:ext cx="2535446" cy="2079608"/>
          </a:xfrm>
          <a:prstGeom prst="rect">
            <a:avLst/>
          </a:prstGeom>
          <a:noFill/>
        </p:spPr>
        <p:txBody>
          <a:bodyPr wrap="square">
            <a:spAutoFit/>
          </a:bodyPr>
          <a:lstStyle/>
          <a:p>
            <a:pPr marL="304815" lvl="1">
              <a:lnSpc>
                <a:spcPct val="200000"/>
              </a:lnSpc>
            </a:pPr>
            <a:r>
              <a:rPr lang="en-US" sz="3500" b="1">
                <a:solidFill>
                  <a:srgbClr val="0070C0"/>
                </a:solidFill>
                <a:latin typeface="Arial" panose="020B0604020202020204" pitchFamily="34" charset="0"/>
                <a:ea typeface="Calibri" panose="020F0502020204030204" pitchFamily="34" charset="0"/>
                <a:cs typeface="Arial" panose="020B0604020202020204" pitchFamily="34" charset="0"/>
              </a:rPr>
              <a:t>Chuẩn bị bài mới</a:t>
            </a:r>
            <a:endParaRPr lang="vi-VN" sz="3500" b="1"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ppt_x"/>
                                          </p:val>
                                        </p:tav>
                                        <p:tav tm="100000">
                                          <p:val>
                                            <p:strVal val="#ppt_x"/>
                                          </p:val>
                                        </p:tav>
                                      </p:tavLst>
                                    </p:anim>
                                    <p:anim calcmode="lin" valueType="num">
                                      <p:cBhvr additive="base">
                                        <p:cTn id="2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CF4730-1B03-475F-AF25-31F1BBD7F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14" y="2318328"/>
            <a:ext cx="11959772" cy="4434774"/>
          </a:xfrm>
          <a:prstGeom prst="rect">
            <a:avLst/>
          </a:prstGeom>
        </p:spPr>
      </p:pic>
      <p:sp>
        <p:nvSpPr>
          <p:cNvPr id="7" name="TextBox 6">
            <a:extLst>
              <a:ext uri="{FF2B5EF4-FFF2-40B4-BE49-F238E27FC236}">
                <a16:creationId xmlns:a16="http://schemas.microsoft.com/office/drawing/2014/main" id="{8E83382A-65A6-42D8-8926-55B0A21BE3D4}"/>
              </a:ext>
            </a:extLst>
          </p:cNvPr>
          <p:cNvSpPr txBox="1"/>
          <p:nvPr/>
        </p:nvSpPr>
        <p:spPr>
          <a:xfrm>
            <a:off x="1777604" y="1817352"/>
            <a:ext cx="9208105" cy="809261"/>
          </a:xfrm>
          <a:prstGeom prst="rect">
            <a:avLst/>
          </a:prstGeom>
          <a:noFill/>
        </p:spPr>
        <p:txBody>
          <a:bodyPr wrap="square" lIns="0" tIns="0" rIns="0" bIns="0" rtlCol="0" anchor="t">
            <a:spAutoFit/>
          </a:bodyPr>
          <a:lstStyle/>
          <a:p>
            <a:pPr marL="0" lvl="0" indent="0" algn="ctr">
              <a:lnSpc>
                <a:spcPct val="150000"/>
              </a:lnSpc>
              <a:spcBef>
                <a:spcPct val="0"/>
              </a:spcBef>
            </a:pPr>
            <a:r>
              <a:rPr lang="vi-VN" sz="4000" b="1" dirty="0">
                <a:solidFill>
                  <a:srgbClr val="FF0000"/>
                </a:solidFill>
                <a:latin typeface="Arial" panose="020B0604020202020204" pitchFamily="34" charset="0"/>
                <a:cs typeface="Arial" panose="020B0604020202020204" pitchFamily="34" charset="0"/>
              </a:rPr>
              <a:t>Hẹn gặp lại các </a:t>
            </a:r>
            <a:r>
              <a:rPr lang="vi-VN" sz="4000" b="1">
                <a:solidFill>
                  <a:srgbClr val="FF0000"/>
                </a:solidFill>
                <a:latin typeface="Arial" panose="020B0604020202020204" pitchFamily="34" charset="0"/>
                <a:cs typeface="Arial" panose="020B0604020202020204" pitchFamily="34" charset="0"/>
              </a:rPr>
              <a:t>con vào </a:t>
            </a:r>
            <a:r>
              <a:rPr lang="vi-VN" sz="4000" b="1" dirty="0">
                <a:solidFill>
                  <a:srgbClr val="FF0000"/>
                </a:solidFill>
                <a:latin typeface="Arial" panose="020B0604020202020204" pitchFamily="34" charset="0"/>
                <a:cs typeface="Arial" panose="020B0604020202020204" pitchFamily="34" charset="0"/>
              </a:rPr>
              <a:t>tiết học sau!</a:t>
            </a:r>
            <a:endParaRPr lang="en-US" sz="4000" b="1" dirty="0">
              <a:solidFill>
                <a:srgbClr val="FF0000"/>
              </a:solidFill>
              <a:latin typeface="Arial" panose="020B0604020202020204" pitchFamily="34" charset="0"/>
              <a:cs typeface="Arial" panose="020B0604020202020204" pitchFamily="34" charset="0"/>
            </a:endParaRPr>
          </a:p>
        </p:txBody>
      </p:sp>
      <p:pic>
        <p:nvPicPr>
          <p:cNvPr id="3076" name="Picture 4" descr="3 flowers clipart 3 » Clipart Station">
            <a:extLst>
              <a:ext uri="{FF2B5EF4-FFF2-40B4-BE49-F238E27FC236}">
                <a16:creationId xmlns:a16="http://schemas.microsoft.com/office/drawing/2014/main" id="{9EF082AF-193E-4E78-B5FE-2162CBD4EA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450" y="3742295"/>
            <a:ext cx="3592946" cy="227288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lower Clip Art | Green Star Bee with a Pink Flower Clip Art Image - cute  whimsical bee ... | Clip art, Flower clipart, Flower border clipart">
            <a:extLst>
              <a:ext uri="{FF2B5EF4-FFF2-40B4-BE49-F238E27FC236}">
                <a16:creationId xmlns:a16="http://schemas.microsoft.com/office/drawing/2014/main" id="{CFAA4A3D-1C9B-4EC6-AC02-896128D20D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3353" y="3911740"/>
            <a:ext cx="1834396" cy="210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22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5E-6 -4.07407E-6 L 2.5E-6 -0.07222 " pathEditMode="relative" rAng="0" ptsTypes="AA">
                                      <p:cBhvr>
                                        <p:cTn id="6" dur="250" accel="50000" decel="50000" autoRev="1" fill="hold">
                                          <p:stCondLst>
                                            <p:cond delay="0"/>
                                          </p:stCondLst>
                                        </p:cTn>
                                        <p:tgtEl>
                                          <p:spTgt spid="7"/>
                                        </p:tgtEl>
                                        <p:attrNameLst>
                                          <p:attrName>ppt_x</p:attrName>
                                          <p:attrName>ppt_y</p:attrName>
                                        </p:attrNameLst>
                                      </p:cBhvr>
                                      <p:rCtr x="0" y="-3611"/>
                                    </p:animMotion>
                                    <p:animRot by="1500000">
                                      <p:cBhvr>
                                        <p:cTn id="7" dur="125" fill="hold">
                                          <p:stCondLst>
                                            <p:cond delay="0"/>
                                          </p:stCondLst>
                                        </p:cTn>
                                        <p:tgtEl>
                                          <p:spTgt spid="7"/>
                                        </p:tgtEl>
                                        <p:attrNameLst>
                                          <p:attrName>r</p:attrName>
                                        </p:attrNameLst>
                                      </p:cBhvr>
                                    </p:animRot>
                                    <p:animRot by="-1500000">
                                      <p:cBhvr>
                                        <p:cTn id="8" dur="125" fill="hold">
                                          <p:stCondLst>
                                            <p:cond delay="125"/>
                                          </p:stCondLst>
                                        </p:cTn>
                                        <p:tgtEl>
                                          <p:spTgt spid="7"/>
                                        </p:tgtEl>
                                        <p:attrNameLst>
                                          <p:attrName>r</p:attrName>
                                        </p:attrNameLst>
                                      </p:cBhvr>
                                    </p:animRot>
                                    <p:animRot by="-1500000">
                                      <p:cBhvr>
                                        <p:cTn id="9" dur="125" fill="hold">
                                          <p:stCondLst>
                                            <p:cond delay="250"/>
                                          </p:stCondLst>
                                        </p:cTn>
                                        <p:tgtEl>
                                          <p:spTgt spid="7"/>
                                        </p:tgtEl>
                                        <p:attrNameLst>
                                          <p:attrName>r</p:attrName>
                                        </p:attrNameLst>
                                      </p:cBhvr>
                                    </p:animRot>
                                    <p:animRot by="1500000">
                                      <p:cBhvr>
                                        <p:cTn id="1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pic>
        <p:nvPicPr>
          <p:cNvPr id="33" name="Picture 4">
            <a:extLst>
              <a:ext uri="{FF2B5EF4-FFF2-40B4-BE49-F238E27FC236}">
                <a16:creationId xmlns:a16="http://schemas.microsoft.com/office/drawing/2014/main" id="{AF333FCB-4825-43FA-85DF-B9E0E672A7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5827" y="1332451"/>
            <a:ext cx="9809976" cy="4908094"/>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1327" b="46420"/>
          <a:stretch>
            <a:fillRect/>
          </a:stretch>
        </p:blipFill>
        <p:spPr>
          <a:xfrm flipV="1">
            <a:off x="2274325" y="2870428"/>
            <a:ext cx="8954915" cy="661652"/>
          </a:xfrm>
          <a:prstGeom prst="rect">
            <a:avLst/>
          </a:prstGeom>
        </p:spPr>
      </p:pic>
      <p:pic>
        <p:nvPicPr>
          <p:cNvPr id="126"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25839" y="-2346042"/>
            <a:ext cx="2952689" cy="10737050"/>
          </a:xfrm>
          <a:prstGeom prst="rect">
            <a:avLst/>
          </a:prstGeom>
        </p:spPr>
      </p:pic>
      <p:pic>
        <p:nvPicPr>
          <p:cNvPr id="127"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9159" y="3581399"/>
            <a:ext cx="2195881" cy="3104716"/>
          </a:xfrm>
          <a:prstGeom prst="rect">
            <a:avLst/>
          </a:prstGeom>
        </p:spPr>
      </p:pic>
      <p:sp>
        <p:nvSpPr>
          <p:cNvPr id="11" name="TextBox 10">
            <a:extLst>
              <a:ext uri="{FF2B5EF4-FFF2-40B4-BE49-F238E27FC236}">
                <a16:creationId xmlns:a16="http://schemas.microsoft.com/office/drawing/2014/main" id="{1C8EEAA6-4692-4F48-B24B-36C7312DE1D7}"/>
              </a:ext>
            </a:extLst>
          </p:cNvPr>
          <p:cNvSpPr txBox="1"/>
          <p:nvPr/>
        </p:nvSpPr>
        <p:spPr>
          <a:xfrm>
            <a:off x="3422073" y="1699044"/>
            <a:ext cx="6659418" cy="1169551"/>
          </a:xfrm>
          <a:prstGeom prst="rect">
            <a:avLst/>
          </a:prstGeom>
          <a:noFill/>
        </p:spPr>
        <p:txBody>
          <a:bodyPr wrap="square">
            <a:spAutoFit/>
          </a:bodyPr>
          <a:lstStyle/>
          <a:p>
            <a:pPr algn="ctr"/>
            <a:r>
              <a:rPr lang="nl-NL" sz="3500" b="1">
                <a:solidFill>
                  <a:srgbClr val="FF0000"/>
                </a:solidFill>
                <a:latin typeface="Arial" panose="020B0604020202020204" pitchFamily="34" charset="0"/>
                <a:ea typeface="Arial" panose="020B0604020202020204" pitchFamily="34" charset="0"/>
                <a:cs typeface="Times New Roman" panose="02020603050405020304" pitchFamily="18" charset="0"/>
              </a:rPr>
              <a:t>T</a:t>
            </a:r>
            <a:r>
              <a:rPr lang="nl-NL" sz="35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rò chơi </a:t>
            </a:r>
          </a:p>
          <a:p>
            <a:pPr algn="ctr"/>
            <a:r>
              <a:rPr lang="nl-NL" sz="35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“Vượt qua thử thách” </a:t>
            </a:r>
            <a:endParaRPr lang="en-US" sz="3500" b="1">
              <a:solidFill>
                <a:srgbClr val="FF0000"/>
              </a:solidFill>
            </a:endParaRPr>
          </a:p>
        </p:txBody>
      </p:sp>
      <p:sp>
        <p:nvSpPr>
          <p:cNvPr id="12" name="TextBox 11">
            <a:extLst>
              <a:ext uri="{FF2B5EF4-FFF2-40B4-BE49-F238E27FC236}">
                <a16:creationId xmlns:a16="http://schemas.microsoft.com/office/drawing/2014/main" id="{6E1F6748-C7BC-4532-9753-3842480C1A9B}"/>
              </a:ext>
            </a:extLst>
          </p:cNvPr>
          <p:cNvSpPr txBox="1"/>
          <p:nvPr/>
        </p:nvSpPr>
        <p:spPr>
          <a:xfrm>
            <a:off x="4141278" y="3739840"/>
            <a:ext cx="1052945" cy="553998"/>
          </a:xfrm>
          <a:prstGeom prst="rect">
            <a:avLst/>
          </a:prstGeom>
          <a:noFill/>
        </p:spPr>
        <p:txBody>
          <a:bodyPr wrap="square" rtlCol="0">
            <a:spAutoFit/>
          </a:bodyPr>
          <a:lstStyle/>
          <a:p>
            <a:r>
              <a:rPr lang="en-US" sz="3000" b="1">
                <a:solidFill>
                  <a:srgbClr val="0070C0"/>
                </a:solidFill>
                <a:latin typeface="Arial" panose="020B0604020202020204" pitchFamily="34" charset="0"/>
                <a:cs typeface="Arial" panose="020B0604020202020204" pitchFamily="34" charset="0"/>
              </a:rPr>
              <a:t>582</a:t>
            </a:r>
          </a:p>
        </p:txBody>
      </p:sp>
      <p:sp>
        <p:nvSpPr>
          <p:cNvPr id="13" name="TextBox 12">
            <a:extLst>
              <a:ext uri="{FF2B5EF4-FFF2-40B4-BE49-F238E27FC236}">
                <a16:creationId xmlns:a16="http://schemas.microsoft.com/office/drawing/2014/main" id="{A07C1385-3C44-464F-BE36-89CE5C697018}"/>
              </a:ext>
            </a:extLst>
          </p:cNvPr>
          <p:cNvSpPr txBox="1"/>
          <p:nvPr/>
        </p:nvSpPr>
        <p:spPr>
          <a:xfrm>
            <a:off x="3651752" y="4095441"/>
            <a:ext cx="656543" cy="553998"/>
          </a:xfrm>
          <a:prstGeom prst="rect">
            <a:avLst/>
          </a:prstGeom>
          <a:noFill/>
        </p:spPr>
        <p:txBody>
          <a:bodyPr wrap="square" rtlCol="0">
            <a:spAutoFit/>
          </a:bodyPr>
          <a:lstStyle/>
          <a:p>
            <a:r>
              <a:rPr lang="en-US" sz="3000" b="1">
                <a:solidFill>
                  <a:srgbClr val="0070C0"/>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1A636B1A-BDD2-45A6-9A73-1D408617B7DE}"/>
              </a:ext>
            </a:extLst>
          </p:cNvPr>
          <p:cNvSpPr txBox="1"/>
          <p:nvPr/>
        </p:nvSpPr>
        <p:spPr>
          <a:xfrm>
            <a:off x="4141278" y="4454043"/>
            <a:ext cx="1052945" cy="553998"/>
          </a:xfrm>
          <a:prstGeom prst="rect">
            <a:avLst/>
          </a:prstGeom>
          <a:noFill/>
        </p:spPr>
        <p:txBody>
          <a:bodyPr wrap="square" rtlCol="0">
            <a:spAutoFit/>
          </a:bodyPr>
          <a:lstStyle/>
          <a:p>
            <a:r>
              <a:rPr lang="en-US" sz="3000" b="1">
                <a:solidFill>
                  <a:srgbClr val="0070C0"/>
                </a:solidFill>
                <a:latin typeface="Arial" panose="020B0604020202020204" pitchFamily="34" charset="0"/>
                <a:cs typeface="Arial" panose="020B0604020202020204" pitchFamily="34" charset="0"/>
              </a:rPr>
              <a:t>208</a:t>
            </a:r>
          </a:p>
        </p:txBody>
      </p:sp>
      <p:sp>
        <p:nvSpPr>
          <p:cNvPr id="15" name="TextBox 14">
            <a:extLst>
              <a:ext uri="{FF2B5EF4-FFF2-40B4-BE49-F238E27FC236}">
                <a16:creationId xmlns:a16="http://schemas.microsoft.com/office/drawing/2014/main" id="{E80FAA11-D426-497D-A57A-32315AA4BCE2}"/>
              </a:ext>
            </a:extLst>
          </p:cNvPr>
          <p:cNvSpPr txBox="1"/>
          <p:nvPr/>
        </p:nvSpPr>
        <p:spPr>
          <a:xfrm>
            <a:off x="4166866" y="5119007"/>
            <a:ext cx="1052945" cy="553998"/>
          </a:xfrm>
          <a:prstGeom prst="rect">
            <a:avLst/>
          </a:prstGeom>
          <a:noFill/>
        </p:spPr>
        <p:txBody>
          <a:bodyPr wrap="square" rtlCol="0">
            <a:spAutoFit/>
          </a:bodyPr>
          <a:lstStyle/>
          <a:p>
            <a:r>
              <a:rPr lang="en-US" sz="3000" b="1">
                <a:solidFill>
                  <a:srgbClr val="FF0000"/>
                </a:solidFill>
                <a:latin typeface="Arial" panose="020B0604020202020204" pitchFamily="34" charset="0"/>
                <a:cs typeface="Arial" panose="020B0604020202020204" pitchFamily="34" charset="0"/>
              </a:rPr>
              <a:t>790</a:t>
            </a:r>
          </a:p>
        </p:txBody>
      </p:sp>
      <p:cxnSp>
        <p:nvCxnSpPr>
          <p:cNvPr id="4" name="Straight Connector 3">
            <a:extLst>
              <a:ext uri="{FF2B5EF4-FFF2-40B4-BE49-F238E27FC236}">
                <a16:creationId xmlns:a16="http://schemas.microsoft.com/office/drawing/2014/main" id="{45BAA131-3D69-4FEC-9C13-3E2D177D9C70}"/>
              </a:ext>
            </a:extLst>
          </p:cNvPr>
          <p:cNvCxnSpPr/>
          <p:nvPr/>
        </p:nvCxnSpPr>
        <p:spPr>
          <a:xfrm>
            <a:off x="3725643" y="5008041"/>
            <a:ext cx="14685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44CF816-CCF2-4C71-BF9C-5E287A14E20E}"/>
              </a:ext>
            </a:extLst>
          </p:cNvPr>
          <p:cNvSpPr txBox="1"/>
          <p:nvPr/>
        </p:nvSpPr>
        <p:spPr>
          <a:xfrm>
            <a:off x="7194367" y="3734256"/>
            <a:ext cx="1052945" cy="553998"/>
          </a:xfrm>
          <a:prstGeom prst="rect">
            <a:avLst/>
          </a:prstGeom>
          <a:noFill/>
        </p:spPr>
        <p:txBody>
          <a:bodyPr wrap="square" rtlCol="0">
            <a:spAutoFit/>
          </a:bodyPr>
          <a:lstStyle/>
          <a:p>
            <a:r>
              <a:rPr lang="en-US" sz="3000" b="1">
                <a:solidFill>
                  <a:srgbClr val="0070C0"/>
                </a:solidFill>
                <a:latin typeface="Arial" panose="020B0604020202020204" pitchFamily="34" charset="0"/>
                <a:cs typeface="Arial" panose="020B0604020202020204" pitchFamily="34" charset="0"/>
              </a:rPr>
              <a:t>432</a:t>
            </a:r>
          </a:p>
        </p:txBody>
      </p:sp>
      <p:sp>
        <p:nvSpPr>
          <p:cNvPr id="19" name="TextBox 18">
            <a:extLst>
              <a:ext uri="{FF2B5EF4-FFF2-40B4-BE49-F238E27FC236}">
                <a16:creationId xmlns:a16="http://schemas.microsoft.com/office/drawing/2014/main" id="{86C8C52B-3EB3-47C8-86EA-C717F6A833F2}"/>
              </a:ext>
            </a:extLst>
          </p:cNvPr>
          <p:cNvSpPr txBox="1"/>
          <p:nvPr/>
        </p:nvSpPr>
        <p:spPr>
          <a:xfrm>
            <a:off x="6704841" y="4089857"/>
            <a:ext cx="656543" cy="553998"/>
          </a:xfrm>
          <a:prstGeom prst="rect">
            <a:avLst/>
          </a:prstGeom>
          <a:noFill/>
        </p:spPr>
        <p:txBody>
          <a:bodyPr wrap="square" rtlCol="0">
            <a:spAutoFit/>
          </a:bodyPr>
          <a:lstStyle/>
          <a:p>
            <a:r>
              <a:rPr lang="en-US" sz="3000" b="1">
                <a:solidFill>
                  <a:srgbClr val="0070C0"/>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E7C69C13-F84E-42A8-9174-49B41696C374}"/>
              </a:ext>
            </a:extLst>
          </p:cNvPr>
          <p:cNvSpPr txBox="1"/>
          <p:nvPr/>
        </p:nvSpPr>
        <p:spPr>
          <a:xfrm>
            <a:off x="7194367" y="4448459"/>
            <a:ext cx="1052945" cy="553998"/>
          </a:xfrm>
          <a:prstGeom prst="rect">
            <a:avLst/>
          </a:prstGeom>
          <a:noFill/>
        </p:spPr>
        <p:txBody>
          <a:bodyPr wrap="square" rtlCol="0">
            <a:spAutoFit/>
          </a:bodyPr>
          <a:lstStyle/>
          <a:p>
            <a:r>
              <a:rPr lang="en-US" sz="3000" b="1">
                <a:solidFill>
                  <a:srgbClr val="0070C0"/>
                </a:solidFill>
                <a:latin typeface="Arial" panose="020B0604020202020204" pitchFamily="34" charset="0"/>
                <a:cs typeface="Arial" panose="020B0604020202020204" pitchFamily="34" charset="0"/>
              </a:rPr>
              <a:t>207</a:t>
            </a:r>
          </a:p>
        </p:txBody>
      </p:sp>
      <p:sp>
        <p:nvSpPr>
          <p:cNvPr id="21" name="TextBox 20">
            <a:extLst>
              <a:ext uri="{FF2B5EF4-FFF2-40B4-BE49-F238E27FC236}">
                <a16:creationId xmlns:a16="http://schemas.microsoft.com/office/drawing/2014/main" id="{C7928A08-CE1C-4553-90A3-437C253B601B}"/>
              </a:ext>
            </a:extLst>
          </p:cNvPr>
          <p:cNvSpPr txBox="1"/>
          <p:nvPr/>
        </p:nvSpPr>
        <p:spPr>
          <a:xfrm>
            <a:off x="7146659" y="5115677"/>
            <a:ext cx="1052945" cy="553998"/>
          </a:xfrm>
          <a:prstGeom prst="rect">
            <a:avLst/>
          </a:prstGeom>
          <a:noFill/>
        </p:spPr>
        <p:txBody>
          <a:bodyPr wrap="square" rtlCol="0">
            <a:spAutoFit/>
          </a:bodyPr>
          <a:lstStyle/>
          <a:p>
            <a:r>
              <a:rPr lang="en-US" sz="3000" b="1">
                <a:solidFill>
                  <a:srgbClr val="FF0000"/>
                </a:solidFill>
                <a:latin typeface="Arial" panose="020B0604020202020204" pitchFamily="34" charset="0"/>
                <a:cs typeface="Arial" panose="020B0604020202020204" pitchFamily="34" charset="0"/>
              </a:rPr>
              <a:t>225</a:t>
            </a:r>
          </a:p>
        </p:txBody>
      </p:sp>
      <p:cxnSp>
        <p:nvCxnSpPr>
          <p:cNvPr id="22" name="Straight Connector 21">
            <a:extLst>
              <a:ext uri="{FF2B5EF4-FFF2-40B4-BE49-F238E27FC236}">
                <a16:creationId xmlns:a16="http://schemas.microsoft.com/office/drawing/2014/main" id="{5FC215C5-1DE1-44F0-8EA3-E580D6A659B7}"/>
              </a:ext>
            </a:extLst>
          </p:cNvPr>
          <p:cNvCxnSpPr/>
          <p:nvPr/>
        </p:nvCxnSpPr>
        <p:spPr>
          <a:xfrm>
            <a:off x="6778732" y="5002457"/>
            <a:ext cx="146858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411427"/>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wipe(down)">
                                      <p:cBhvr>
                                        <p:cTn id="13" dur="580">
                                          <p:stCondLst>
                                            <p:cond delay="0"/>
                                          </p:stCondLst>
                                        </p:cTn>
                                        <p:tgtEl>
                                          <p:spTgt spid="11">
                                            <p:txEl>
                                              <p:pRg st="1" end="1"/>
                                            </p:txEl>
                                          </p:spTgt>
                                        </p:tgtEl>
                                      </p:cBhvr>
                                    </p:animEffect>
                                    <p:anim calcmode="lin" valueType="num">
                                      <p:cBhvr>
                                        <p:cTn id="14" dur="1822" tmFilter="0,0; 0.14,0.36; 0.43,0.73; 0.71,0.91; 1.0,1.0">
                                          <p:stCondLst>
                                            <p:cond delay="0"/>
                                          </p:stCondLst>
                                        </p:cTn>
                                        <p:tgtEl>
                                          <p:spTgt spid="11">
                                            <p:txEl>
                                              <p:pRg st="1" end="1"/>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1">
                                            <p:txEl>
                                              <p:pRg st="1" end="1"/>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1">
                                            <p:txEl>
                                              <p:pRg st="1" end="1"/>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1">
                                            <p:txEl>
                                              <p:pRg st="1" end="1"/>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1">
                                            <p:txEl>
                                              <p:pRg st="1" end="1"/>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11">
                                            <p:txEl>
                                              <p:pRg st="1" end="1"/>
                                            </p:txEl>
                                          </p:spTgt>
                                        </p:tgtEl>
                                      </p:cBhvr>
                                      <p:to x="100000" y="60000"/>
                                    </p:animScale>
                                    <p:animScale>
                                      <p:cBhvr>
                                        <p:cTn id="20" dur="166" decel="50000">
                                          <p:stCondLst>
                                            <p:cond delay="676"/>
                                          </p:stCondLst>
                                        </p:cTn>
                                        <p:tgtEl>
                                          <p:spTgt spid="11">
                                            <p:txEl>
                                              <p:pRg st="1" end="1"/>
                                            </p:txEl>
                                          </p:spTgt>
                                        </p:tgtEl>
                                      </p:cBhvr>
                                      <p:to x="100000" y="100000"/>
                                    </p:animScale>
                                    <p:animScale>
                                      <p:cBhvr>
                                        <p:cTn id="21" dur="26">
                                          <p:stCondLst>
                                            <p:cond delay="1312"/>
                                          </p:stCondLst>
                                        </p:cTn>
                                        <p:tgtEl>
                                          <p:spTgt spid="11">
                                            <p:txEl>
                                              <p:pRg st="1" end="1"/>
                                            </p:txEl>
                                          </p:spTgt>
                                        </p:tgtEl>
                                      </p:cBhvr>
                                      <p:to x="100000" y="80000"/>
                                    </p:animScale>
                                    <p:animScale>
                                      <p:cBhvr>
                                        <p:cTn id="22" dur="166" decel="50000">
                                          <p:stCondLst>
                                            <p:cond delay="1338"/>
                                          </p:stCondLst>
                                        </p:cTn>
                                        <p:tgtEl>
                                          <p:spTgt spid="11">
                                            <p:txEl>
                                              <p:pRg st="1" end="1"/>
                                            </p:txEl>
                                          </p:spTgt>
                                        </p:tgtEl>
                                      </p:cBhvr>
                                      <p:to x="100000" y="100000"/>
                                    </p:animScale>
                                    <p:animScale>
                                      <p:cBhvr>
                                        <p:cTn id="23" dur="26">
                                          <p:stCondLst>
                                            <p:cond delay="1642"/>
                                          </p:stCondLst>
                                        </p:cTn>
                                        <p:tgtEl>
                                          <p:spTgt spid="11">
                                            <p:txEl>
                                              <p:pRg st="1" end="1"/>
                                            </p:txEl>
                                          </p:spTgt>
                                        </p:tgtEl>
                                      </p:cBhvr>
                                      <p:to x="100000" y="90000"/>
                                    </p:animScale>
                                    <p:animScale>
                                      <p:cBhvr>
                                        <p:cTn id="24" dur="166" decel="50000">
                                          <p:stCondLst>
                                            <p:cond delay="1668"/>
                                          </p:stCondLst>
                                        </p:cTn>
                                        <p:tgtEl>
                                          <p:spTgt spid="11">
                                            <p:txEl>
                                              <p:pRg st="1" end="1"/>
                                            </p:txEl>
                                          </p:spTgt>
                                        </p:tgtEl>
                                      </p:cBhvr>
                                      <p:to x="100000" y="100000"/>
                                    </p:animScale>
                                    <p:animScale>
                                      <p:cBhvr>
                                        <p:cTn id="25" dur="26">
                                          <p:stCondLst>
                                            <p:cond delay="1808"/>
                                          </p:stCondLst>
                                        </p:cTn>
                                        <p:tgtEl>
                                          <p:spTgt spid="11">
                                            <p:txEl>
                                              <p:pRg st="1" end="1"/>
                                            </p:txEl>
                                          </p:spTgt>
                                        </p:tgtEl>
                                      </p:cBhvr>
                                      <p:to x="100000" y="95000"/>
                                    </p:animScale>
                                    <p:animScale>
                                      <p:cBhvr>
                                        <p:cTn id="26" dur="166" decel="50000">
                                          <p:stCondLst>
                                            <p:cond delay="1834"/>
                                          </p:stCondLst>
                                        </p:cTn>
                                        <p:tgtEl>
                                          <p:spTgt spid="11">
                                            <p:txEl>
                                              <p:pRg st="1" end="1"/>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ppt_x"/>
                                          </p:val>
                                        </p:tav>
                                        <p:tav tm="100000">
                                          <p:val>
                                            <p:strVal val="#ppt_x"/>
                                          </p:val>
                                        </p:tav>
                                      </p:tavLst>
                                    </p:anim>
                                    <p:anim calcmode="lin" valueType="num">
                                      <p:cBhvr additive="base">
                                        <p:cTn id="67" dur="500" fill="hold"/>
                                        <p:tgtEl>
                                          <p:spTgt spid="19"/>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ppt_x"/>
                                          </p:val>
                                        </p:tav>
                                        <p:tav tm="100000">
                                          <p:val>
                                            <p:strVal val="#ppt_x"/>
                                          </p:val>
                                        </p:tav>
                                      </p:tavLst>
                                    </p:anim>
                                    <p:anim calcmode="lin" valueType="num">
                                      <p:cBhvr additive="base">
                                        <p:cTn id="7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AE9BDEE0-6D6E-4DF5-B904-262C080608F0}"/>
              </a:ext>
            </a:extLst>
          </p:cNvPr>
          <p:cNvGrpSpPr/>
          <p:nvPr/>
        </p:nvGrpSpPr>
        <p:grpSpPr>
          <a:xfrm>
            <a:off x="1251528" y="1231257"/>
            <a:ext cx="10335490" cy="4395486"/>
            <a:chOff x="0" y="0"/>
            <a:chExt cx="12452786" cy="6314089"/>
          </a:xfrm>
          <a:solidFill>
            <a:schemeClr val="accent4">
              <a:lumMod val="20000"/>
              <a:lumOff val="80000"/>
            </a:schemeClr>
          </a:solidFill>
        </p:grpSpPr>
        <p:sp>
          <p:nvSpPr>
            <p:cNvPr id="7" name="Freeform 5">
              <a:extLst>
                <a:ext uri="{FF2B5EF4-FFF2-40B4-BE49-F238E27FC236}">
                  <a16:creationId xmlns:a16="http://schemas.microsoft.com/office/drawing/2014/main" id="{7850372A-3DB7-4850-A5B8-B9BA40CF881B}"/>
                </a:ext>
              </a:extLst>
            </p:cNvPr>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accent6">
                <a:lumMod val="20000"/>
                <a:lumOff val="80000"/>
              </a:schemeClr>
            </a:solidFill>
          </p:spPr>
        </p:sp>
      </p:grpSp>
      <p:pic>
        <p:nvPicPr>
          <p:cNvPr id="8" name="Picture 7">
            <a:extLst>
              <a:ext uri="{FF2B5EF4-FFF2-40B4-BE49-F238E27FC236}">
                <a16:creationId xmlns:a16="http://schemas.microsoft.com/office/drawing/2014/main" id="{A787753A-A857-47C7-A1BF-DF28ED9B49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314399"/>
            <a:ext cx="3602182" cy="6433788"/>
          </a:xfrm>
          <a:prstGeom prst="rect">
            <a:avLst/>
          </a:prstGeom>
        </p:spPr>
      </p:pic>
      <p:sp>
        <p:nvSpPr>
          <p:cNvPr id="10" name="TextBox 9">
            <a:extLst>
              <a:ext uri="{FF2B5EF4-FFF2-40B4-BE49-F238E27FC236}">
                <a16:creationId xmlns:a16="http://schemas.microsoft.com/office/drawing/2014/main" id="{D675411F-2AAA-4A5D-B32A-36E83F0569C4}"/>
              </a:ext>
            </a:extLst>
          </p:cNvPr>
          <p:cNvSpPr txBox="1"/>
          <p:nvPr/>
        </p:nvSpPr>
        <p:spPr>
          <a:xfrm>
            <a:off x="3713019" y="2979732"/>
            <a:ext cx="6096000" cy="707886"/>
          </a:xfrm>
          <a:prstGeom prst="rect">
            <a:avLst/>
          </a:prstGeom>
          <a:noFill/>
        </p:spPr>
        <p:txBody>
          <a:bodyPr wrap="square">
            <a:spAutoFit/>
          </a:bodyPr>
          <a:lstStyle/>
          <a:p>
            <a:r>
              <a:rPr lang="nl-NL" sz="4000" b="1">
                <a:solidFill>
                  <a:srgbClr val="FF0000"/>
                </a:solidFill>
                <a:effectLst/>
                <a:latin typeface="Arial" panose="020B0604020202020204" pitchFamily="34" charset="0"/>
                <a:ea typeface="Arial" panose="020B0604020202020204" pitchFamily="34" charset="0"/>
              </a:rPr>
              <a:t>BÀI 87: LUYỆN TẬP </a:t>
            </a:r>
            <a:endParaRPr lang="en-US" sz="4000" b="1">
              <a:solidFill>
                <a:srgbClr val="FF0000"/>
              </a:solidFill>
            </a:endParaRPr>
          </a:p>
        </p:txBody>
      </p:sp>
      <p:pic>
        <p:nvPicPr>
          <p:cNvPr id="1026" name="Picture 2" descr="Con Ong, Chú Ong Và Cái Biển - KhoThietKe.Net">
            <a:extLst>
              <a:ext uri="{FF2B5EF4-FFF2-40B4-BE49-F238E27FC236}">
                <a16:creationId xmlns:a16="http://schemas.microsoft.com/office/drawing/2014/main" id="{71863208-B8D0-4E93-A7A5-3A67ADEB5D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3713" y="2269325"/>
            <a:ext cx="2578684" cy="3357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881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grpSp>
        <p:nvGrpSpPr>
          <p:cNvPr id="4" name="Group 4"/>
          <p:cNvGrpSpPr/>
          <p:nvPr/>
        </p:nvGrpSpPr>
        <p:grpSpPr>
          <a:xfrm>
            <a:off x="6013048" y="2060491"/>
            <a:ext cx="4313205" cy="1117789"/>
            <a:chOff x="0" y="0"/>
            <a:chExt cx="2673486" cy="609710"/>
          </a:xfrm>
        </p:grpSpPr>
        <p:sp>
          <p:nvSpPr>
            <p:cNvPr id="5" name="Freeform 5"/>
            <p:cNvSpPr/>
            <p:nvPr/>
          </p:nvSpPr>
          <p:spPr>
            <a:xfrm>
              <a:off x="-3810" y="1270"/>
              <a:ext cx="2678566" cy="608440"/>
            </a:xfrm>
            <a:custGeom>
              <a:avLst/>
              <a:gdLst/>
              <a:ahLst/>
              <a:cxnLst/>
              <a:rect l="l" t="t" r="r" b="b"/>
              <a:pathLst>
                <a:path w="2678566" h="608440">
                  <a:moveTo>
                    <a:pt x="2674756" y="492632"/>
                  </a:moveTo>
                  <a:cubicBezTo>
                    <a:pt x="2674756" y="469873"/>
                    <a:pt x="2678566" y="446727"/>
                    <a:pt x="2672216" y="423967"/>
                  </a:cubicBezTo>
                  <a:cubicBezTo>
                    <a:pt x="2664596" y="408923"/>
                    <a:pt x="2653166" y="112274"/>
                    <a:pt x="2653166" y="97229"/>
                  </a:cubicBezTo>
                  <a:cubicBezTo>
                    <a:pt x="2650626" y="86814"/>
                    <a:pt x="2649356" y="76013"/>
                    <a:pt x="2646816" y="54610"/>
                  </a:cubicBezTo>
                  <a:cubicBezTo>
                    <a:pt x="2646816" y="44450"/>
                    <a:pt x="2645546" y="34290"/>
                    <a:pt x="2644276" y="21590"/>
                  </a:cubicBezTo>
                  <a:cubicBezTo>
                    <a:pt x="2634116" y="19050"/>
                    <a:pt x="2625226" y="17780"/>
                    <a:pt x="2615066" y="16510"/>
                  </a:cubicBezTo>
                  <a:cubicBezTo>
                    <a:pt x="2604114" y="15240"/>
                    <a:pt x="2591880" y="16510"/>
                    <a:pt x="2581684" y="16510"/>
                  </a:cubicBezTo>
                  <a:cubicBezTo>
                    <a:pt x="2530707" y="13970"/>
                    <a:pt x="2479730" y="8890"/>
                    <a:pt x="2428753" y="7620"/>
                  </a:cubicBezTo>
                  <a:cubicBezTo>
                    <a:pt x="2332916" y="5080"/>
                    <a:pt x="2235040" y="3810"/>
                    <a:pt x="2139203" y="2540"/>
                  </a:cubicBezTo>
                  <a:cubicBezTo>
                    <a:pt x="2104539" y="2540"/>
                    <a:pt x="2067836" y="0"/>
                    <a:pt x="2033171" y="0"/>
                  </a:cubicBezTo>
                  <a:cubicBezTo>
                    <a:pt x="1949569" y="0"/>
                    <a:pt x="1868006" y="1270"/>
                    <a:pt x="1784403" y="1270"/>
                  </a:cubicBezTo>
                  <a:cubicBezTo>
                    <a:pt x="1735465" y="1270"/>
                    <a:pt x="1686527" y="3810"/>
                    <a:pt x="1635550" y="3810"/>
                  </a:cubicBezTo>
                  <a:cubicBezTo>
                    <a:pt x="1584573" y="5080"/>
                    <a:pt x="660869" y="7620"/>
                    <a:pt x="609892" y="7620"/>
                  </a:cubicBezTo>
                  <a:cubicBezTo>
                    <a:pt x="569111" y="7620"/>
                    <a:pt x="528329" y="6350"/>
                    <a:pt x="487547" y="7620"/>
                  </a:cubicBezTo>
                  <a:cubicBezTo>
                    <a:pt x="450844" y="8890"/>
                    <a:pt x="412101" y="11430"/>
                    <a:pt x="375398" y="12700"/>
                  </a:cubicBezTo>
                  <a:cubicBezTo>
                    <a:pt x="336655" y="15240"/>
                    <a:pt x="297913" y="16510"/>
                    <a:pt x="261209" y="19050"/>
                  </a:cubicBezTo>
                  <a:cubicBezTo>
                    <a:pt x="206154" y="21590"/>
                    <a:pt x="149060" y="24130"/>
                    <a:pt x="94004" y="27940"/>
                  </a:cubicBezTo>
                  <a:cubicBezTo>
                    <a:pt x="61379" y="30480"/>
                    <a:pt x="38100" y="34290"/>
                    <a:pt x="16510" y="36830"/>
                  </a:cubicBezTo>
                  <a:cubicBezTo>
                    <a:pt x="16510" y="38100"/>
                    <a:pt x="13970" y="40640"/>
                    <a:pt x="13970" y="43180"/>
                  </a:cubicBezTo>
                  <a:cubicBezTo>
                    <a:pt x="12700" y="70612"/>
                    <a:pt x="10160" y="79484"/>
                    <a:pt x="8890" y="87971"/>
                  </a:cubicBezTo>
                  <a:cubicBezTo>
                    <a:pt x="7620" y="92986"/>
                    <a:pt x="8890" y="98387"/>
                    <a:pt x="7620" y="103402"/>
                  </a:cubicBezTo>
                  <a:cubicBezTo>
                    <a:pt x="0" y="128862"/>
                    <a:pt x="5080" y="444027"/>
                    <a:pt x="7620" y="469873"/>
                  </a:cubicBezTo>
                  <a:cubicBezTo>
                    <a:pt x="6350" y="490318"/>
                    <a:pt x="11430" y="510377"/>
                    <a:pt x="11430" y="530823"/>
                  </a:cubicBezTo>
                  <a:cubicBezTo>
                    <a:pt x="11430" y="540467"/>
                    <a:pt x="15240" y="550496"/>
                    <a:pt x="7620" y="577960"/>
                  </a:cubicBezTo>
                  <a:cubicBezTo>
                    <a:pt x="5080" y="586850"/>
                    <a:pt x="10160" y="593200"/>
                    <a:pt x="19050" y="594470"/>
                  </a:cubicBezTo>
                  <a:cubicBezTo>
                    <a:pt x="29210" y="595740"/>
                    <a:pt x="38100" y="595740"/>
                    <a:pt x="48260" y="595740"/>
                  </a:cubicBezTo>
                  <a:cubicBezTo>
                    <a:pt x="110317" y="597010"/>
                    <a:pt x="175568" y="597010"/>
                    <a:pt x="242857" y="598280"/>
                  </a:cubicBezTo>
                  <a:cubicBezTo>
                    <a:pt x="279561" y="599550"/>
                    <a:pt x="316264" y="600820"/>
                    <a:pt x="350929" y="602090"/>
                  </a:cubicBezTo>
                  <a:cubicBezTo>
                    <a:pt x="412101" y="603360"/>
                    <a:pt x="471235" y="603360"/>
                    <a:pt x="532407" y="604630"/>
                  </a:cubicBezTo>
                  <a:cubicBezTo>
                    <a:pt x="556876" y="604630"/>
                    <a:pt x="579306" y="604630"/>
                    <a:pt x="603775" y="603360"/>
                  </a:cubicBezTo>
                  <a:cubicBezTo>
                    <a:pt x="613970" y="603360"/>
                    <a:pt x="626205" y="602090"/>
                    <a:pt x="636400" y="602090"/>
                  </a:cubicBezTo>
                  <a:cubicBezTo>
                    <a:pt x="677182" y="603360"/>
                    <a:pt x="1492815" y="594470"/>
                    <a:pt x="1533596" y="595740"/>
                  </a:cubicBezTo>
                  <a:cubicBezTo>
                    <a:pt x="1590690" y="597010"/>
                    <a:pt x="1747700" y="597010"/>
                    <a:pt x="1804794" y="597010"/>
                  </a:cubicBezTo>
                  <a:cubicBezTo>
                    <a:pt x="1827224" y="597010"/>
                    <a:pt x="1847615" y="595740"/>
                    <a:pt x="1870045" y="595740"/>
                  </a:cubicBezTo>
                  <a:cubicBezTo>
                    <a:pt x="1906748" y="597010"/>
                    <a:pt x="1943452" y="598280"/>
                    <a:pt x="1980155" y="599550"/>
                  </a:cubicBezTo>
                  <a:cubicBezTo>
                    <a:pt x="2059679" y="602090"/>
                    <a:pt x="2137164" y="599550"/>
                    <a:pt x="2216689" y="603360"/>
                  </a:cubicBezTo>
                  <a:cubicBezTo>
                    <a:pt x="2349229" y="608440"/>
                    <a:pt x="2483808" y="602090"/>
                    <a:pt x="2615066" y="607170"/>
                  </a:cubicBezTo>
                  <a:cubicBezTo>
                    <a:pt x="2635386" y="608440"/>
                    <a:pt x="2655706" y="607170"/>
                    <a:pt x="2678566" y="607170"/>
                  </a:cubicBezTo>
                  <a:cubicBezTo>
                    <a:pt x="2678566" y="583040"/>
                    <a:pt x="2678566" y="570340"/>
                    <a:pt x="2678566" y="550882"/>
                  </a:cubicBezTo>
                  <a:cubicBezTo>
                    <a:pt x="2677296" y="531208"/>
                    <a:pt x="2674756" y="512692"/>
                    <a:pt x="2674756" y="492632"/>
                  </a:cubicBezTo>
                  <a:close/>
                </a:path>
              </a:pathLst>
            </a:custGeom>
            <a:solidFill>
              <a:srgbClr val="FFFFFF"/>
            </a:solidFill>
          </p:spPr>
        </p:sp>
      </p:grpSp>
      <p:grpSp>
        <p:nvGrpSpPr>
          <p:cNvPr id="6" name="Group 6"/>
          <p:cNvGrpSpPr/>
          <p:nvPr/>
        </p:nvGrpSpPr>
        <p:grpSpPr>
          <a:xfrm>
            <a:off x="6006901" y="3679721"/>
            <a:ext cx="4321401" cy="1115461"/>
            <a:chOff x="0" y="0"/>
            <a:chExt cx="2673486" cy="609710"/>
          </a:xfrm>
        </p:grpSpPr>
        <p:sp>
          <p:nvSpPr>
            <p:cNvPr id="7" name="Freeform 7"/>
            <p:cNvSpPr/>
            <p:nvPr/>
          </p:nvSpPr>
          <p:spPr>
            <a:xfrm>
              <a:off x="-3810" y="1270"/>
              <a:ext cx="2678566" cy="608440"/>
            </a:xfrm>
            <a:custGeom>
              <a:avLst/>
              <a:gdLst/>
              <a:ahLst/>
              <a:cxnLst/>
              <a:rect l="l" t="t" r="r" b="b"/>
              <a:pathLst>
                <a:path w="2678566" h="608440">
                  <a:moveTo>
                    <a:pt x="2674756" y="492632"/>
                  </a:moveTo>
                  <a:cubicBezTo>
                    <a:pt x="2674756" y="469873"/>
                    <a:pt x="2678566" y="446727"/>
                    <a:pt x="2672216" y="423967"/>
                  </a:cubicBezTo>
                  <a:cubicBezTo>
                    <a:pt x="2664596" y="408923"/>
                    <a:pt x="2653166" y="112274"/>
                    <a:pt x="2653166" y="97229"/>
                  </a:cubicBezTo>
                  <a:cubicBezTo>
                    <a:pt x="2650626" y="86814"/>
                    <a:pt x="2649356" y="76013"/>
                    <a:pt x="2646816" y="54610"/>
                  </a:cubicBezTo>
                  <a:cubicBezTo>
                    <a:pt x="2646816" y="44450"/>
                    <a:pt x="2645546" y="34290"/>
                    <a:pt x="2644276" y="21590"/>
                  </a:cubicBezTo>
                  <a:cubicBezTo>
                    <a:pt x="2634116" y="19050"/>
                    <a:pt x="2625226" y="17780"/>
                    <a:pt x="2615066" y="16510"/>
                  </a:cubicBezTo>
                  <a:cubicBezTo>
                    <a:pt x="2604114" y="15240"/>
                    <a:pt x="2591880" y="16510"/>
                    <a:pt x="2581684" y="16510"/>
                  </a:cubicBezTo>
                  <a:cubicBezTo>
                    <a:pt x="2530707" y="13970"/>
                    <a:pt x="2479730" y="8890"/>
                    <a:pt x="2428753" y="7620"/>
                  </a:cubicBezTo>
                  <a:cubicBezTo>
                    <a:pt x="2332916" y="5080"/>
                    <a:pt x="2235040" y="3810"/>
                    <a:pt x="2139203" y="2540"/>
                  </a:cubicBezTo>
                  <a:cubicBezTo>
                    <a:pt x="2104539" y="2540"/>
                    <a:pt x="2067836" y="0"/>
                    <a:pt x="2033171" y="0"/>
                  </a:cubicBezTo>
                  <a:cubicBezTo>
                    <a:pt x="1949569" y="0"/>
                    <a:pt x="1868006" y="1270"/>
                    <a:pt x="1784403" y="1270"/>
                  </a:cubicBezTo>
                  <a:cubicBezTo>
                    <a:pt x="1735465" y="1270"/>
                    <a:pt x="1686527" y="3810"/>
                    <a:pt x="1635550" y="3810"/>
                  </a:cubicBezTo>
                  <a:cubicBezTo>
                    <a:pt x="1584573" y="5080"/>
                    <a:pt x="660869" y="7620"/>
                    <a:pt x="609892" y="7620"/>
                  </a:cubicBezTo>
                  <a:cubicBezTo>
                    <a:pt x="569111" y="7620"/>
                    <a:pt x="528329" y="6350"/>
                    <a:pt x="487547" y="7620"/>
                  </a:cubicBezTo>
                  <a:cubicBezTo>
                    <a:pt x="450844" y="8890"/>
                    <a:pt x="412101" y="11430"/>
                    <a:pt x="375398" y="12700"/>
                  </a:cubicBezTo>
                  <a:cubicBezTo>
                    <a:pt x="336655" y="15240"/>
                    <a:pt x="297913" y="16510"/>
                    <a:pt x="261209" y="19050"/>
                  </a:cubicBezTo>
                  <a:cubicBezTo>
                    <a:pt x="206154" y="21590"/>
                    <a:pt x="149060" y="24130"/>
                    <a:pt x="94004" y="27940"/>
                  </a:cubicBezTo>
                  <a:cubicBezTo>
                    <a:pt x="61379" y="30480"/>
                    <a:pt x="38100" y="34290"/>
                    <a:pt x="16510" y="36830"/>
                  </a:cubicBezTo>
                  <a:cubicBezTo>
                    <a:pt x="16510" y="38100"/>
                    <a:pt x="13970" y="40640"/>
                    <a:pt x="13970" y="43180"/>
                  </a:cubicBezTo>
                  <a:cubicBezTo>
                    <a:pt x="12700" y="70612"/>
                    <a:pt x="10160" y="79484"/>
                    <a:pt x="8890" y="87971"/>
                  </a:cubicBezTo>
                  <a:cubicBezTo>
                    <a:pt x="7620" y="92986"/>
                    <a:pt x="8890" y="98387"/>
                    <a:pt x="7620" y="103402"/>
                  </a:cubicBezTo>
                  <a:cubicBezTo>
                    <a:pt x="0" y="128862"/>
                    <a:pt x="5080" y="444027"/>
                    <a:pt x="7620" y="469873"/>
                  </a:cubicBezTo>
                  <a:cubicBezTo>
                    <a:pt x="6350" y="490318"/>
                    <a:pt x="11430" y="510377"/>
                    <a:pt x="11430" y="530823"/>
                  </a:cubicBezTo>
                  <a:cubicBezTo>
                    <a:pt x="11430" y="540467"/>
                    <a:pt x="15240" y="550496"/>
                    <a:pt x="7620" y="577960"/>
                  </a:cubicBezTo>
                  <a:cubicBezTo>
                    <a:pt x="5080" y="586850"/>
                    <a:pt x="10160" y="593200"/>
                    <a:pt x="19050" y="594470"/>
                  </a:cubicBezTo>
                  <a:cubicBezTo>
                    <a:pt x="29210" y="595740"/>
                    <a:pt x="38100" y="595740"/>
                    <a:pt x="48260" y="595740"/>
                  </a:cubicBezTo>
                  <a:cubicBezTo>
                    <a:pt x="110317" y="597010"/>
                    <a:pt x="175568" y="597010"/>
                    <a:pt x="242857" y="598280"/>
                  </a:cubicBezTo>
                  <a:cubicBezTo>
                    <a:pt x="279561" y="599550"/>
                    <a:pt x="316264" y="600820"/>
                    <a:pt x="350929" y="602090"/>
                  </a:cubicBezTo>
                  <a:cubicBezTo>
                    <a:pt x="412101" y="603360"/>
                    <a:pt x="471235" y="603360"/>
                    <a:pt x="532407" y="604630"/>
                  </a:cubicBezTo>
                  <a:cubicBezTo>
                    <a:pt x="556876" y="604630"/>
                    <a:pt x="579306" y="604630"/>
                    <a:pt x="603775" y="603360"/>
                  </a:cubicBezTo>
                  <a:cubicBezTo>
                    <a:pt x="613970" y="603360"/>
                    <a:pt x="626205" y="602090"/>
                    <a:pt x="636400" y="602090"/>
                  </a:cubicBezTo>
                  <a:cubicBezTo>
                    <a:pt x="677182" y="603360"/>
                    <a:pt x="1492815" y="594470"/>
                    <a:pt x="1533596" y="595740"/>
                  </a:cubicBezTo>
                  <a:cubicBezTo>
                    <a:pt x="1590690" y="597010"/>
                    <a:pt x="1747700" y="597010"/>
                    <a:pt x="1804794" y="597010"/>
                  </a:cubicBezTo>
                  <a:cubicBezTo>
                    <a:pt x="1827224" y="597010"/>
                    <a:pt x="1847615" y="595740"/>
                    <a:pt x="1870045" y="595740"/>
                  </a:cubicBezTo>
                  <a:cubicBezTo>
                    <a:pt x="1906748" y="597010"/>
                    <a:pt x="1943452" y="598280"/>
                    <a:pt x="1980155" y="599550"/>
                  </a:cubicBezTo>
                  <a:cubicBezTo>
                    <a:pt x="2059679" y="602090"/>
                    <a:pt x="2137164" y="599550"/>
                    <a:pt x="2216689" y="603360"/>
                  </a:cubicBezTo>
                  <a:cubicBezTo>
                    <a:pt x="2349229" y="608440"/>
                    <a:pt x="2483808" y="602090"/>
                    <a:pt x="2615066" y="607170"/>
                  </a:cubicBezTo>
                  <a:cubicBezTo>
                    <a:pt x="2635386" y="608440"/>
                    <a:pt x="2655706" y="607170"/>
                    <a:pt x="2678566" y="607170"/>
                  </a:cubicBezTo>
                  <a:cubicBezTo>
                    <a:pt x="2678566" y="583040"/>
                    <a:pt x="2678566" y="570340"/>
                    <a:pt x="2678566" y="550882"/>
                  </a:cubicBezTo>
                  <a:cubicBezTo>
                    <a:pt x="2677296" y="531208"/>
                    <a:pt x="2674756" y="512692"/>
                    <a:pt x="2674756" y="492632"/>
                  </a:cubicBezTo>
                  <a:close/>
                </a:path>
              </a:pathLst>
            </a:custGeom>
            <a:solidFill>
              <a:srgbClr val="FFFFFF"/>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7744" y="-357002"/>
            <a:ext cx="3289911" cy="1283065"/>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15600" y="370558"/>
            <a:ext cx="578743" cy="642155"/>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46389">
            <a:off x="871046" y="5458994"/>
            <a:ext cx="505127" cy="508943"/>
          </a:xfrm>
          <a:prstGeom prst="rect">
            <a:avLst/>
          </a:prstGeom>
        </p:spPr>
      </p:pic>
      <p:sp>
        <p:nvSpPr>
          <p:cNvPr id="16" name="Google Shape;3194;p35">
            <a:extLst>
              <a:ext uri="{FF2B5EF4-FFF2-40B4-BE49-F238E27FC236}">
                <a16:creationId xmlns:a16="http://schemas.microsoft.com/office/drawing/2014/main" id="{87B25C31-1805-41F2-A9A8-AEC018807B6E}"/>
              </a:ext>
            </a:extLst>
          </p:cNvPr>
          <p:cNvSpPr txBox="1">
            <a:spLocks/>
          </p:cNvSpPr>
          <p:nvPr/>
        </p:nvSpPr>
        <p:spPr>
          <a:xfrm>
            <a:off x="3390399" y="613413"/>
            <a:ext cx="6451600" cy="773889"/>
          </a:xfrm>
          <a:prstGeom prst="rect">
            <a:avLst/>
          </a:prstGeom>
          <a:noFill/>
          <a:ln>
            <a:noFill/>
          </a:ln>
        </p:spPr>
        <p:txBody>
          <a:bodyPr spcFirstLastPara="1" wrap="square" lIns="60950" tIns="60950" rIns="60950" bIns="609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r>
              <a:rPr lang="en-US" sz="4500">
                <a:solidFill>
                  <a:srgbClr val="00B0F0"/>
                </a:solidFill>
                <a:latin typeface="Arial" panose="020B0604020202020204" pitchFamily="34" charset="0"/>
                <a:cs typeface="Arial" panose="020B0604020202020204" pitchFamily="34" charset="0"/>
              </a:rPr>
              <a:t>NỘI DUNG BÀI HỌC</a:t>
            </a:r>
          </a:p>
        </p:txBody>
      </p:sp>
      <p:pic>
        <p:nvPicPr>
          <p:cNvPr id="17" name="Picture 18">
            <a:extLst>
              <a:ext uri="{FF2B5EF4-FFF2-40B4-BE49-F238E27FC236}">
                <a16:creationId xmlns:a16="http://schemas.microsoft.com/office/drawing/2014/main" id="{07D44D3B-947E-4373-B4BF-6D19598833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6533" y="1485217"/>
            <a:ext cx="4650371" cy="5167078"/>
          </a:xfrm>
          <a:prstGeom prst="rect">
            <a:avLst/>
          </a:prstGeom>
        </p:spPr>
      </p:pic>
      <p:sp>
        <p:nvSpPr>
          <p:cNvPr id="19" name="TextBox 18">
            <a:extLst>
              <a:ext uri="{FF2B5EF4-FFF2-40B4-BE49-F238E27FC236}">
                <a16:creationId xmlns:a16="http://schemas.microsoft.com/office/drawing/2014/main" id="{AB28E00E-6DE3-4A65-93FE-74AEFC73B3F4}"/>
              </a:ext>
            </a:extLst>
          </p:cNvPr>
          <p:cNvSpPr txBox="1"/>
          <p:nvPr/>
        </p:nvSpPr>
        <p:spPr>
          <a:xfrm>
            <a:off x="7167877" y="2201357"/>
            <a:ext cx="5774949" cy="779188"/>
          </a:xfrm>
          <a:prstGeom prst="rect">
            <a:avLst/>
          </a:prstGeom>
          <a:noFill/>
        </p:spPr>
        <p:txBody>
          <a:bodyPr wrap="square">
            <a:spAutoFit/>
          </a:bodyPr>
          <a:lstStyle/>
          <a:p>
            <a:pPr>
              <a:lnSpc>
                <a:spcPct val="150000"/>
              </a:lnSpc>
            </a:pPr>
            <a:r>
              <a:rPr lang="en-US" sz="3334" b="1">
                <a:solidFill>
                  <a:schemeClr val="accent5">
                    <a:lumMod val="75000"/>
                  </a:schemeClr>
                </a:solidFill>
                <a:latin typeface="Arial" panose="020B0604020202020204" pitchFamily="34" charset="0"/>
              </a:rPr>
              <a:t>1. Luyện tập</a:t>
            </a:r>
            <a:endParaRPr lang="en-US" sz="3334">
              <a:solidFill>
                <a:schemeClr val="accent5">
                  <a:lumMod val="75000"/>
                </a:schemeClr>
              </a:solidFill>
            </a:endParaRPr>
          </a:p>
        </p:txBody>
      </p:sp>
      <p:sp>
        <p:nvSpPr>
          <p:cNvPr id="22" name="TextBox 21">
            <a:extLst>
              <a:ext uri="{FF2B5EF4-FFF2-40B4-BE49-F238E27FC236}">
                <a16:creationId xmlns:a16="http://schemas.microsoft.com/office/drawing/2014/main" id="{DDE88FE0-6B9F-4E67-9D5E-8065E132B642}"/>
              </a:ext>
            </a:extLst>
          </p:cNvPr>
          <p:cNvSpPr txBox="1"/>
          <p:nvPr/>
        </p:nvSpPr>
        <p:spPr>
          <a:xfrm>
            <a:off x="7167877" y="3777214"/>
            <a:ext cx="4683489" cy="779188"/>
          </a:xfrm>
          <a:prstGeom prst="rect">
            <a:avLst/>
          </a:prstGeom>
          <a:noFill/>
        </p:spPr>
        <p:txBody>
          <a:bodyPr wrap="square">
            <a:spAutoFit/>
          </a:bodyPr>
          <a:lstStyle/>
          <a:p>
            <a:pPr>
              <a:lnSpc>
                <a:spcPct val="150000"/>
              </a:lnSpc>
            </a:pPr>
            <a:r>
              <a:rPr lang="en-US" sz="3334" b="1">
                <a:solidFill>
                  <a:schemeClr val="accent5">
                    <a:lumMod val="75000"/>
                  </a:schemeClr>
                </a:solidFill>
                <a:latin typeface="Arial" panose="020B0604020202020204" pitchFamily="34" charset="0"/>
              </a:rPr>
              <a:t>2. Vận dụng</a:t>
            </a:r>
            <a:endParaRPr lang="en-US" sz="3334">
              <a:solidFill>
                <a:schemeClr val="accent5">
                  <a:lumMod val="75000"/>
                </a:schemeClr>
              </a:solidFill>
            </a:endParaRPr>
          </a:p>
        </p:txBody>
      </p:sp>
      <p:grpSp>
        <p:nvGrpSpPr>
          <p:cNvPr id="18" name="Group 6">
            <a:extLst>
              <a:ext uri="{FF2B5EF4-FFF2-40B4-BE49-F238E27FC236}">
                <a16:creationId xmlns:a16="http://schemas.microsoft.com/office/drawing/2014/main" id="{DA023986-318F-4590-B453-A5E6D825FCF2}"/>
              </a:ext>
            </a:extLst>
          </p:cNvPr>
          <p:cNvGrpSpPr/>
          <p:nvPr/>
        </p:nvGrpSpPr>
        <p:grpSpPr>
          <a:xfrm>
            <a:off x="6000743" y="5263510"/>
            <a:ext cx="4321401" cy="1115461"/>
            <a:chOff x="0" y="0"/>
            <a:chExt cx="2673486" cy="609710"/>
          </a:xfrm>
        </p:grpSpPr>
        <p:sp>
          <p:nvSpPr>
            <p:cNvPr id="20" name="Freeform 7">
              <a:extLst>
                <a:ext uri="{FF2B5EF4-FFF2-40B4-BE49-F238E27FC236}">
                  <a16:creationId xmlns:a16="http://schemas.microsoft.com/office/drawing/2014/main" id="{2EDF5327-7F94-4801-B363-D5C26A38D514}"/>
                </a:ext>
              </a:extLst>
            </p:cNvPr>
            <p:cNvSpPr/>
            <p:nvPr/>
          </p:nvSpPr>
          <p:spPr>
            <a:xfrm>
              <a:off x="-3810" y="1270"/>
              <a:ext cx="2678566" cy="608440"/>
            </a:xfrm>
            <a:custGeom>
              <a:avLst/>
              <a:gdLst/>
              <a:ahLst/>
              <a:cxnLst/>
              <a:rect l="l" t="t" r="r" b="b"/>
              <a:pathLst>
                <a:path w="2678566" h="608440">
                  <a:moveTo>
                    <a:pt x="2674756" y="492632"/>
                  </a:moveTo>
                  <a:cubicBezTo>
                    <a:pt x="2674756" y="469873"/>
                    <a:pt x="2678566" y="446727"/>
                    <a:pt x="2672216" y="423967"/>
                  </a:cubicBezTo>
                  <a:cubicBezTo>
                    <a:pt x="2664596" y="408923"/>
                    <a:pt x="2653166" y="112274"/>
                    <a:pt x="2653166" y="97229"/>
                  </a:cubicBezTo>
                  <a:cubicBezTo>
                    <a:pt x="2650626" y="86814"/>
                    <a:pt x="2649356" y="76013"/>
                    <a:pt x="2646816" y="54610"/>
                  </a:cubicBezTo>
                  <a:cubicBezTo>
                    <a:pt x="2646816" y="44450"/>
                    <a:pt x="2645546" y="34290"/>
                    <a:pt x="2644276" y="21590"/>
                  </a:cubicBezTo>
                  <a:cubicBezTo>
                    <a:pt x="2634116" y="19050"/>
                    <a:pt x="2625226" y="17780"/>
                    <a:pt x="2615066" y="16510"/>
                  </a:cubicBezTo>
                  <a:cubicBezTo>
                    <a:pt x="2604114" y="15240"/>
                    <a:pt x="2591880" y="16510"/>
                    <a:pt x="2581684" y="16510"/>
                  </a:cubicBezTo>
                  <a:cubicBezTo>
                    <a:pt x="2530707" y="13970"/>
                    <a:pt x="2479730" y="8890"/>
                    <a:pt x="2428753" y="7620"/>
                  </a:cubicBezTo>
                  <a:cubicBezTo>
                    <a:pt x="2332916" y="5080"/>
                    <a:pt x="2235040" y="3810"/>
                    <a:pt x="2139203" y="2540"/>
                  </a:cubicBezTo>
                  <a:cubicBezTo>
                    <a:pt x="2104539" y="2540"/>
                    <a:pt x="2067836" y="0"/>
                    <a:pt x="2033171" y="0"/>
                  </a:cubicBezTo>
                  <a:cubicBezTo>
                    <a:pt x="1949569" y="0"/>
                    <a:pt x="1868006" y="1270"/>
                    <a:pt x="1784403" y="1270"/>
                  </a:cubicBezTo>
                  <a:cubicBezTo>
                    <a:pt x="1735465" y="1270"/>
                    <a:pt x="1686527" y="3810"/>
                    <a:pt x="1635550" y="3810"/>
                  </a:cubicBezTo>
                  <a:cubicBezTo>
                    <a:pt x="1584573" y="5080"/>
                    <a:pt x="660869" y="7620"/>
                    <a:pt x="609892" y="7620"/>
                  </a:cubicBezTo>
                  <a:cubicBezTo>
                    <a:pt x="569111" y="7620"/>
                    <a:pt x="528329" y="6350"/>
                    <a:pt x="487547" y="7620"/>
                  </a:cubicBezTo>
                  <a:cubicBezTo>
                    <a:pt x="450844" y="8890"/>
                    <a:pt x="412101" y="11430"/>
                    <a:pt x="375398" y="12700"/>
                  </a:cubicBezTo>
                  <a:cubicBezTo>
                    <a:pt x="336655" y="15240"/>
                    <a:pt x="297913" y="16510"/>
                    <a:pt x="261209" y="19050"/>
                  </a:cubicBezTo>
                  <a:cubicBezTo>
                    <a:pt x="206154" y="21590"/>
                    <a:pt x="149060" y="24130"/>
                    <a:pt x="94004" y="27940"/>
                  </a:cubicBezTo>
                  <a:cubicBezTo>
                    <a:pt x="61379" y="30480"/>
                    <a:pt x="38100" y="34290"/>
                    <a:pt x="16510" y="36830"/>
                  </a:cubicBezTo>
                  <a:cubicBezTo>
                    <a:pt x="16510" y="38100"/>
                    <a:pt x="13970" y="40640"/>
                    <a:pt x="13970" y="43180"/>
                  </a:cubicBezTo>
                  <a:cubicBezTo>
                    <a:pt x="12700" y="70612"/>
                    <a:pt x="10160" y="79484"/>
                    <a:pt x="8890" y="87971"/>
                  </a:cubicBezTo>
                  <a:cubicBezTo>
                    <a:pt x="7620" y="92986"/>
                    <a:pt x="8890" y="98387"/>
                    <a:pt x="7620" y="103402"/>
                  </a:cubicBezTo>
                  <a:cubicBezTo>
                    <a:pt x="0" y="128862"/>
                    <a:pt x="5080" y="444027"/>
                    <a:pt x="7620" y="469873"/>
                  </a:cubicBezTo>
                  <a:cubicBezTo>
                    <a:pt x="6350" y="490318"/>
                    <a:pt x="11430" y="510377"/>
                    <a:pt x="11430" y="530823"/>
                  </a:cubicBezTo>
                  <a:cubicBezTo>
                    <a:pt x="11430" y="540467"/>
                    <a:pt x="15240" y="550496"/>
                    <a:pt x="7620" y="577960"/>
                  </a:cubicBezTo>
                  <a:cubicBezTo>
                    <a:pt x="5080" y="586850"/>
                    <a:pt x="10160" y="593200"/>
                    <a:pt x="19050" y="594470"/>
                  </a:cubicBezTo>
                  <a:cubicBezTo>
                    <a:pt x="29210" y="595740"/>
                    <a:pt x="38100" y="595740"/>
                    <a:pt x="48260" y="595740"/>
                  </a:cubicBezTo>
                  <a:cubicBezTo>
                    <a:pt x="110317" y="597010"/>
                    <a:pt x="175568" y="597010"/>
                    <a:pt x="242857" y="598280"/>
                  </a:cubicBezTo>
                  <a:cubicBezTo>
                    <a:pt x="279561" y="599550"/>
                    <a:pt x="316264" y="600820"/>
                    <a:pt x="350929" y="602090"/>
                  </a:cubicBezTo>
                  <a:cubicBezTo>
                    <a:pt x="412101" y="603360"/>
                    <a:pt x="471235" y="603360"/>
                    <a:pt x="532407" y="604630"/>
                  </a:cubicBezTo>
                  <a:cubicBezTo>
                    <a:pt x="556876" y="604630"/>
                    <a:pt x="579306" y="604630"/>
                    <a:pt x="603775" y="603360"/>
                  </a:cubicBezTo>
                  <a:cubicBezTo>
                    <a:pt x="613970" y="603360"/>
                    <a:pt x="626205" y="602090"/>
                    <a:pt x="636400" y="602090"/>
                  </a:cubicBezTo>
                  <a:cubicBezTo>
                    <a:pt x="677182" y="603360"/>
                    <a:pt x="1492815" y="594470"/>
                    <a:pt x="1533596" y="595740"/>
                  </a:cubicBezTo>
                  <a:cubicBezTo>
                    <a:pt x="1590690" y="597010"/>
                    <a:pt x="1747700" y="597010"/>
                    <a:pt x="1804794" y="597010"/>
                  </a:cubicBezTo>
                  <a:cubicBezTo>
                    <a:pt x="1827224" y="597010"/>
                    <a:pt x="1847615" y="595740"/>
                    <a:pt x="1870045" y="595740"/>
                  </a:cubicBezTo>
                  <a:cubicBezTo>
                    <a:pt x="1906748" y="597010"/>
                    <a:pt x="1943452" y="598280"/>
                    <a:pt x="1980155" y="599550"/>
                  </a:cubicBezTo>
                  <a:cubicBezTo>
                    <a:pt x="2059679" y="602090"/>
                    <a:pt x="2137164" y="599550"/>
                    <a:pt x="2216689" y="603360"/>
                  </a:cubicBezTo>
                  <a:cubicBezTo>
                    <a:pt x="2349229" y="608440"/>
                    <a:pt x="2483808" y="602090"/>
                    <a:pt x="2615066" y="607170"/>
                  </a:cubicBezTo>
                  <a:cubicBezTo>
                    <a:pt x="2635386" y="608440"/>
                    <a:pt x="2655706" y="607170"/>
                    <a:pt x="2678566" y="607170"/>
                  </a:cubicBezTo>
                  <a:cubicBezTo>
                    <a:pt x="2678566" y="583040"/>
                    <a:pt x="2678566" y="570340"/>
                    <a:pt x="2678566" y="550882"/>
                  </a:cubicBezTo>
                  <a:cubicBezTo>
                    <a:pt x="2677296" y="531208"/>
                    <a:pt x="2674756" y="512692"/>
                    <a:pt x="2674756" y="492632"/>
                  </a:cubicBezTo>
                  <a:close/>
                </a:path>
              </a:pathLst>
            </a:custGeom>
            <a:solidFill>
              <a:srgbClr val="FFFFFF"/>
            </a:solidFill>
          </p:spPr>
        </p:sp>
      </p:grpSp>
      <p:sp>
        <p:nvSpPr>
          <p:cNvPr id="23" name="TextBox 22">
            <a:extLst>
              <a:ext uri="{FF2B5EF4-FFF2-40B4-BE49-F238E27FC236}">
                <a16:creationId xmlns:a16="http://schemas.microsoft.com/office/drawing/2014/main" id="{3F6BEE46-EE9B-4093-98D0-01C720132190}"/>
              </a:ext>
            </a:extLst>
          </p:cNvPr>
          <p:cNvSpPr txBox="1"/>
          <p:nvPr/>
        </p:nvSpPr>
        <p:spPr>
          <a:xfrm>
            <a:off x="7161719" y="5361003"/>
            <a:ext cx="4683489" cy="779188"/>
          </a:xfrm>
          <a:prstGeom prst="rect">
            <a:avLst/>
          </a:prstGeom>
          <a:noFill/>
        </p:spPr>
        <p:txBody>
          <a:bodyPr wrap="square">
            <a:spAutoFit/>
          </a:bodyPr>
          <a:lstStyle/>
          <a:p>
            <a:pPr>
              <a:lnSpc>
                <a:spcPct val="150000"/>
              </a:lnSpc>
            </a:pPr>
            <a:r>
              <a:rPr lang="en-US" sz="3334" b="1">
                <a:solidFill>
                  <a:schemeClr val="accent5">
                    <a:lumMod val="75000"/>
                  </a:schemeClr>
                </a:solidFill>
                <a:latin typeface="Arial" panose="020B0604020202020204" pitchFamily="34" charset="0"/>
              </a:rPr>
              <a:t>3. Củng cố</a:t>
            </a:r>
            <a:endParaRPr lang="en-US" sz="3334">
              <a:solidFill>
                <a:schemeClr val="accent5">
                  <a:lumMod val="75000"/>
                </a:schemeClr>
              </a:solidFill>
            </a:endParaRPr>
          </a:p>
        </p:txBody>
      </p:sp>
      <p:pic>
        <p:nvPicPr>
          <p:cNvPr id="24" name="Picture 6">
            <a:extLst>
              <a:ext uri="{FF2B5EF4-FFF2-40B4-BE49-F238E27FC236}">
                <a16:creationId xmlns:a16="http://schemas.microsoft.com/office/drawing/2014/main" id="{D0586439-874C-47CB-B41C-09B1D84B963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0720067" y="3637775"/>
            <a:ext cx="1098902" cy="3220225"/>
          </a:xfrm>
          <a:prstGeom prst="rect">
            <a:avLst/>
          </a:prstGeom>
        </p:spPr>
      </p:pic>
      <p:pic>
        <p:nvPicPr>
          <p:cNvPr id="2050" name="Picture 2" descr="Mật ong nguyên chất - Posts | Facebook">
            <a:extLst>
              <a:ext uri="{FF2B5EF4-FFF2-40B4-BE49-F238E27FC236}">
                <a16:creationId xmlns:a16="http://schemas.microsoft.com/office/drawing/2014/main" id="{DE3165E9-D9E3-4E4A-B8A8-707F16397E7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06901" y="5361003"/>
            <a:ext cx="937605" cy="9563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n Ong Dễ Thương Hoạt Hình Giữ Một Chai Lớn Sản Phẩm Mật Ong Tươi Giao Sản  Phẩm Mật Ong Tự Nhiên Tươi Cho Khách Hàng Vectơ Hình minh họa Sẵn có -">
            <a:extLst>
              <a:ext uri="{FF2B5EF4-FFF2-40B4-BE49-F238E27FC236}">
                <a16:creationId xmlns:a16="http://schemas.microsoft.com/office/drawing/2014/main" id="{A83F305B-4326-478B-A36D-3E990266910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49373" y="3851543"/>
            <a:ext cx="907449" cy="9154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ình ảnh Hình ảnh Của Vector Ong Hoặc Màu Minh Họa, Ong Clipart, Con Ong,  Có Cánh Vector và PNG với nền trong suốt để tải xuống miễn phí">
            <a:extLst>
              <a:ext uri="{FF2B5EF4-FFF2-40B4-BE49-F238E27FC236}">
                <a16:creationId xmlns:a16="http://schemas.microsoft.com/office/drawing/2014/main" id="{F3859011-7327-4DA3-AC7D-B7CD95EB17C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70679" y="2164078"/>
            <a:ext cx="1091040" cy="10118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par>
                                <p:cTn id="19" presetID="16" presetClass="entr" presetSubtype="21"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barn(inVertical)">
                                      <p:cBhvr>
                                        <p:cTn id="21" dur="500"/>
                                        <p:tgtEl>
                                          <p:spTgt spid="2052"/>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barn(inVertical)">
                                      <p:cBhvr>
                                        <p:cTn id="29" dur="500"/>
                                        <p:tgtEl>
                                          <p:spTgt spid="205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par>
                                <p:cTn id="33" presetID="16" presetClass="entr" presetSubtype="21"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AFA23AF-483D-4A2A-97F5-1566F09CFBF9}"/>
              </a:ext>
            </a:extLst>
          </p:cNvPr>
          <p:cNvGrpSpPr/>
          <p:nvPr/>
        </p:nvGrpSpPr>
        <p:grpSpPr>
          <a:xfrm>
            <a:off x="4284893" y="147951"/>
            <a:ext cx="3492126" cy="1209794"/>
            <a:chOff x="3807443" y="376024"/>
            <a:chExt cx="2865391" cy="982230"/>
          </a:xfrm>
        </p:grpSpPr>
        <p:pic>
          <p:nvPicPr>
            <p:cNvPr id="4" name="Picture 3">
              <a:extLst>
                <a:ext uri="{FF2B5EF4-FFF2-40B4-BE49-F238E27FC236}">
                  <a16:creationId xmlns:a16="http://schemas.microsoft.com/office/drawing/2014/main" id="{C18690BD-2B4A-487F-912E-B7A20C93EF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07443" y="376024"/>
              <a:ext cx="2865391" cy="982230"/>
            </a:xfrm>
            <a:prstGeom prst="rect">
              <a:avLst/>
            </a:prstGeom>
          </p:spPr>
        </p:pic>
        <p:sp>
          <p:nvSpPr>
            <p:cNvPr id="3" name="TextBox 2">
              <a:extLst>
                <a:ext uri="{FF2B5EF4-FFF2-40B4-BE49-F238E27FC236}">
                  <a16:creationId xmlns:a16="http://schemas.microsoft.com/office/drawing/2014/main" id="{0D758FD6-49AA-4928-99D7-03667605B22A}"/>
                </a:ext>
              </a:extLst>
            </p:cNvPr>
            <p:cNvSpPr txBox="1"/>
            <p:nvPr/>
          </p:nvSpPr>
          <p:spPr>
            <a:xfrm>
              <a:off x="4578644" y="642245"/>
              <a:ext cx="1940346" cy="449790"/>
            </a:xfrm>
            <a:prstGeom prst="rect">
              <a:avLst/>
            </a:prstGeom>
            <a:noFill/>
          </p:spPr>
          <p:txBody>
            <a:bodyPr wrap="none" rtlCol="0">
              <a:spAutoFit/>
            </a:bodyPr>
            <a:lstStyle/>
            <a:p>
              <a:r>
                <a:rPr lang="vi-VN" sz="3000" b="1" dirty="0">
                  <a:solidFill>
                    <a:schemeClr val="bg1"/>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LUYỆN TẬP</a:t>
              </a:r>
            </a:p>
          </p:txBody>
        </p:sp>
      </p:grpSp>
      <p:sp>
        <p:nvSpPr>
          <p:cNvPr id="7" name="Rectangle: Rounded Corners 6">
            <a:extLst>
              <a:ext uri="{FF2B5EF4-FFF2-40B4-BE49-F238E27FC236}">
                <a16:creationId xmlns:a16="http://schemas.microsoft.com/office/drawing/2014/main" id="{CC076143-A6BD-4338-B99C-51217E93FBA8}"/>
              </a:ext>
            </a:extLst>
          </p:cNvPr>
          <p:cNvSpPr/>
          <p:nvPr/>
        </p:nvSpPr>
        <p:spPr>
          <a:xfrm>
            <a:off x="1062183" y="1626033"/>
            <a:ext cx="2327564" cy="623022"/>
          </a:xfrm>
          <a:prstGeom prst="roundRect">
            <a:avLst/>
          </a:prstGeom>
          <a:solidFill>
            <a:schemeClr val="accent2">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Arial" panose="020B0604020202020204" pitchFamily="34" charset="0"/>
                <a:cs typeface="Arial" panose="020B0604020202020204" pitchFamily="34" charset="0"/>
              </a:rPr>
              <a:t>Bài 1. </a:t>
            </a:r>
            <a:r>
              <a:rPr lang="en-US" sz="3000">
                <a:latin typeface="Arial" panose="020B0604020202020204" pitchFamily="34" charset="0"/>
                <a:cs typeface="Arial" panose="020B0604020202020204" pitchFamily="34" charset="0"/>
              </a:rPr>
              <a:t>Tính</a:t>
            </a:r>
          </a:p>
        </p:txBody>
      </p:sp>
      <p:grpSp>
        <p:nvGrpSpPr>
          <p:cNvPr id="8" name="Group 7">
            <a:extLst>
              <a:ext uri="{FF2B5EF4-FFF2-40B4-BE49-F238E27FC236}">
                <a16:creationId xmlns:a16="http://schemas.microsoft.com/office/drawing/2014/main" id="{ECC3732E-D2B9-4A51-AF52-97993677C48A}"/>
              </a:ext>
            </a:extLst>
          </p:cNvPr>
          <p:cNvGrpSpPr/>
          <p:nvPr/>
        </p:nvGrpSpPr>
        <p:grpSpPr>
          <a:xfrm>
            <a:off x="1165001" y="2713047"/>
            <a:ext cx="1910782" cy="1162050"/>
            <a:chOff x="23832" y="9525"/>
            <a:chExt cx="595293" cy="1162050"/>
          </a:xfrm>
        </p:grpSpPr>
        <p:sp>
          <p:nvSpPr>
            <p:cNvPr id="9" name="Text Box 529">
              <a:extLst>
                <a:ext uri="{FF2B5EF4-FFF2-40B4-BE49-F238E27FC236}">
                  <a16:creationId xmlns:a16="http://schemas.microsoft.com/office/drawing/2014/main" id="{65314E45-80E3-4240-BD8F-DB9B8D714579}"/>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C00000"/>
                  </a:solidFill>
                  <a:latin typeface="Arial" panose="020B0604020202020204" pitchFamily="34" charset="0"/>
                  <a:ea typeface="Arial" panose="020B0604020202020204" pitchFamily="34" charset="0"/>
                  <a:cs typeface="Arial" panose="020B0604020202020204" pitchFamily="34" charset="0"/>
                </a:rPr>
                <a:t>374</a:t>
              </a:r>
            </a:p>
            <a:p>
              <a:pPr marL="0" marR="0" algn="just">
                <a:lnSpc>
                  <a:spcPct val="115000"/>
                </a:lnSpc>
                <a:spcBef>
                  <a:spcPts val="0"/>
                </a:spcBef>
                <a:spcAft>
                  <a:spcPts val="1000"/>
                </a:spcAft>
              </a:pPr>
              <a:r>
                <a:rPr lang="en-US" sz="2500" b="1">
                  <a:solidFill>
                    <a:srgbClr val="C00000"/>
                  </a:solidFill>
                  <a:effectLst/>
                  <a:latin typeface="Arial" panose="020B0604020202020204" pitchFamily="34" charset="0"/>
                  <a:ea typeface="Arial" panose="020B0604020202020204" pitchFamily="34" charset="0"/>
                  <a:cs typeface="Arial" panose="020B0604020202020204" pitchFamily="34" charset="0"/>
                </a:rPr>
                <a:t>145</a:t>
              </a:r>
            </a:p>
          </p:txBody>
        </p:sp>
        <p:sp>
          <p:nvSpPr>
            <p:cNvPr id="10" name="Text Box 530">
              <a:extLst>
                <a:ext uri="{FF2B5EF4-FFF2-40B4-BE49-F238E27FC236}">
                  <a16:creationId xmlns:a16="http://schemas.microsoft.com/office/drawing/2014/main" id="{C61EC527-CB8A-4938-93E2-8DBA1505E93F}"/>
                </a:ext>
              </a:extLst>
            </p:cNvPr>
            <p:cNvSpPr txBox="1"/>
            <p:nvPr/>
          </p:nvSpPr>
          <p:spPr>
            <a:xfrm>
              <a:off x="23832" y="244746"/>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C00000"/>
                  </a:solidFill>
                  <a:latin typeface="Arial" panose="020B0604020202020204" pitchFamily="34" charset="0"/>
                  <a:ea typeface="Arial" panose="020B0604020202020204" pitchFamily="34" charset="0"/>
                  <a:cs typeface="Arial" panose="020B0604020202020204" pitchFamily="34" charset="0"/>
                </a:rPr>
                <a:t>-</a:t>
              </a:r>
              <a:endParaRPr lang="en-US" sz="250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0F29EDB4-6FD0-4896-B089-D18F94169ACA}"/>
                </a:ext>
              </a:extLst>
            </p:cNvPr>
            <p:cNvCxnSpPr>
              <a:cxnSpLocks/>
            </p:cNvCxnSpPr>
            <p:nvPr/>
          </p:nvCxnSpPr>
          <p:spPr>
            <a:xfrm>
              <a:off x="61094" y="1171575"/>
              <a:ext cx="458877"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8417E3E2-970A-4795-89C7-4C40BC8F1BC7}"/>
              </a:ext>
            </a:extLst>
          </p:cNvPr>
          <p:cNvSpPr/>
          <p:nvPr/>
        </p:nvSpPr>
        <p:spPr>
          <a:xfrm>
            <a:off x="1490604" y="4020808"/>
            <a:ext cx="875092" cy="606763"/>
          </a:xfrm>
          <a:prstGeom prst="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rgbClr val="0070C0"/>
                </a:solidFill>
                <a:latin typeface="Arial" panose="020B0604020202020204" pitchFamily="34" charset="0"/>
                <a:cs typeface="Arial" panose="020B0604020202020204" pitchFamily="34" charset="0"/>
              </a:rPr>
              <a:t>?</a:t>
            </a:r>
          </a:p>
        </p:txBody>
      </p:sp>
      <p:grpSp>
        <p:nvGrpSpPr>
          <p:cNvPr id="14" name="Group 13">
            <a:extLst>
              <a:ext uri="{FF2B5EF4-FFF2-40B4-BE49-F238E27FC236}">
                <a16:creationId xmlns:a16="http://schemas.microsoft.com/office/drawing/2014/main" id="{4D3F4218-4CCF-45FF-B197-3B822CFCC21D}"/>
              </a:ext>
            </a:extLst>
          </p:cNvPr>
          <p:cNvGrpSpPr/>
          <p:nvPr/>
        </p:nvGrpSpPr>
        <p:grpSpPr>
          <a:xfrm>
            <a:off x="4042128" y="2710143"/>
            <a:ext cx="1910782" cy="1162050"/>
            <a:chOff x="23832" y="9525"/>
            <a:chExt cx="595293" cy="1162050"/>
          </a:xfrm>
        </p:grpSpPr>
        <p:sp>
          <p:nvSpPr>
            <p:cNvPr id="15" name="Text Box 529">
              <a:extLst>
                <a:ext uri="{FF2B5EF4-FFF2-40B4-BE49-F238E27FC236}">
                  <a16:creationId xmlns:a16="http://schemas.microsoft.com/office/drawing/2014/main" id="{4CB885E5-986B-4460-9BEB-F45E4D49FE7D}"/>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C00000"/>
                  </a:solidFill>
                  <a:latin typeface="Arial" panose="020B0604020202020204" pitchFamily="34" charset="0"/>
                  <a:ea typeface="Arial" panose="020B0604020202020204" pitchFamily="34" charset="0"/>
                  <a:cs typeface="Arial" panose="020B0604020202020204" pitchFamily="34" charset="0"/>
                </a:rPr>
                <a:t>653</a:t>
              </a:r>
            </a:p>
            <a:p>
              <a:pPr marL="0" marR="0" algn="just">
                <a:lnSpc>
                  <a:spcPct val="115000"/>
                </a:lnSpc>
                <a:spcBef>
                  <a:spcPts val="0"/>
                </a:spcBef>
                <a:spcAft>
                  <a:spcPts val="1000"/>
                </a:spcAft>
              </a:pPr>
              <a:r>
                <a:rPr lang="en-US" sz="2500" b="1">
                  <a:solidFill>
                    <a:srgbClr val="C00000"/>
                  </a:solidFill>
                  <a:effectLst/>
                  <a:latin typeface="Arial" panose="020B0604020202020204" pitchFamily="34" charset="0"/>
                  <a:ea typeface="Arial" panose="020B0604020202020204" pitchFamily="34" charset="0"/>
                  <a:cs typeface="Arial" panose="020B0604020202020204" pitchFamily="34" charset="0"/>
                </a:rPr>
                <a:t>124</a:t>
              </a:r>
            </a:p>
          </p:txBody>
        </p:sp>
        <p:sp>
          <p:nvSpPr>
            <p:cNvPr id="16" name="Text Box 530">
              <a:extLst>
                <a:ext uri="{FF2B5EF4-FFF2-40B4-BE49-F238E27FC236}">
                  <a16:creationId xmlns:a16="http://schemas.microsoft.com/office/drawing/2014/main" id="{A07C6B43-F7D9-481F-AC51-DBDCC7C6D5D0}"/>
                </a:ext>
              </a:extLst>
            </p:cNvPr>
            <p:cNvSpPr txBox="1"/>
            <p:nvPr/>
          </p:nvSpPr>
          <p:spPr>
            <a:xfrm>
              <a:off x="23832" y="244746"/>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C00000"/>
                  </a:solidFill>
                  <a:latin typeface="Arial" panose="020B0604020202020204" pitchFamily="34" charset="0"/>
                  <a:ea typeface="Arial" panose="020B0604020202020204" pitchFamily="34" charset="0"/>
                  <a:cs typeface="Arial" panose="020B0604020202020204" pitchFamily="34" charset="0"/>
                </a:rPr>
                <a:t>-</a:t>
              </a:r>
              <a:endParaRPr lang="en-US" sz="250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62402D9C-251B-4857-8374-8DD0D74016BA}"/>
                </a:ext>
              </a:extLst>
            </p:cNvPr>
            <p:cNvCxnSpPr>
              <a:cxnSpLocks/>
            </p:cNvCxnSpPr>
            <p:nvPr/>
          </p:nvCxnSpPr>
          <p:spPr>
            <a:xfrm>
              <a:off x="61094" y="1171575"/>
              <a:ext cx="458877"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grpSp>
      <p:sp>
        <p:nvSpPr>
          <p:cNvPr id="18" name="Rectangle 17">
            <a:extLst>
              <a:ext uri="{FF2B5EF4-FFF2-40B4-BE49-F238E27FC236}">
                <a16:creationId xmlns:a16="http://schemas.microsoft.com/office/drawing/2014/main" id="{6FE4B16C-BAAE-4B6D-BA53-0F89213A32EF}"/>
              </a:ext>
            </a:extLst>
          </p:cNvPr>
          <p:cNvSpPr/>
          <p:nvPr/>
        </p:nvSpPr>
        <p:spPr>
          <a:xfrm>
            <a:off x="4367731" y="4017904"/>
            <a:ext cx="875092" cy="606763"/>
          </a:xfrm>
          <a:prstGeom prst="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rgbClr val="0070C0"/>
                </a:solidFill>
                <a:latin typeface="Arial" panose="020B0604020202020204" pitchFamily="34" charset="0"/>
                <a:cs typeface="Arial" panose="020B0604020202020204" pitchFamily="34" charset="0"/>
              </a:rPr>
              <a:t>?</a:t>
            </a:r>
          </a:p>
        </p:txBody>
      </p:sp>
      <p:grpSp>
        <p:nvGrpSpPr>
          <p:cNvPr id="19" name="Group 18">
            <a:extLst>
              <a:ext uri="{FF2B5EF4-FFF2-40B4-BE49-F238E27FC236}">
                <a16:creationId xmlns:a16="http://schemas.microsoft.com/office/drawing/2014/main" id="{1C9B36F1-D79B-45F3-A95B-DC37BB330719}"/>
              </a:ext>
            </a:extLst>
          </p:cNvPr>
          <p:cNvGrpSpPr/>
          <p:nvPr/>
        </p:nvGrpSpPr>
        <p:grpSpPr>
          <a:xfrm>
            <a:off x="6729830" y="2740649"/>
            <a:ext cx="1910782" cy="1162050"/>
            <a:chOff x="23832" y="9525"/>
            <a:chExt cx="595293" cy="1162050"/>
          </a:xfrm>
        </p:grpSpPr>
        <p:sp>
          <p:nvSpPr>
            <p:cNvPr id="20" name="Text Box 529">
              <a:extLst>
                <a:ext uri="{FF2B5EF4-FFF2-40B4-BE49-F238E27FC236}">
                  <a16:creationId xmlns:a16="http://schemas.microsoft.com/office/drawing/2014/main" id="{7C01FBD5-7EDD-4AFE-A2B9-046F8D6D3D4E}"/>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C00000"/>
                  </a:solidFill>
                  <a:latin typeface="Arial" panose="020B0604020202020204" pitchFamily="34" charset="0"/>
                  <a:ea typeface="Arial" panose="020B0604020202020204" pitchFamily="34" charset="0"/>
                  <a:cs typeface="Arial" panose="020B0604020202020204" pitchFamily="34" charset="0"/>
                </a:rPr>
                <a:t>156</a:t>
              </a:r>
            </a:p>
            <a:p>
              <a:pPr marL="0" marR="0" algn="just">
                <a:lnSpc>
                  <a:spcPct val="115000"/>
                </a:lnSpc>
                <a:spcBef>
                  <a:spcPts val="0"/>
                </a:spcBef>
                <a:spcAft>
                  <a:spcPts val="1000"/>
                </a:spcAft>
              </a:pPr>
              <a:r>
                <a:rPr lang="en-US" sz="2500" b="1">
                  <a:solidFill>
                    <a:srgbClr val="C00000"/>
                  </a:solidFill>
                  <a:latin typeface="Arial" panose="020B0604020202020204" pitchFamily="34" charset="0"/>
                  <a:ea typeface="Arial" panose="020B0604020202020204" pitchFamily="34" charset="0"/>
                  <a:cs typeface="Arial" panose="020B0604020202020204" pitchFamily="34" charset="0"/>
                </a:rPr>
                <a:t>  39</a:t>
              </a:r>
              <a:endParaRPr lang="en-US" sz="2500" b="1">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1" name="Text Box 530">
              <a:extLst>
                <a:ext uri="{FF2B5EF4-FFF2-40B4-BE49-F238E27FC236}">
                  <a16:creationId xmlns:a16="http://schemas.microsoft.com/office/drawing/2014/main" id="{CAFC55F6-8D67-4AAE-BA0B-F847F3A1B96B}"/>
                </a:ext>
              </a:extLst>
            </p:cNvPr>
            <p:cNvSpPr txBox="1"/>
            <p:nvPr/>
          </p:nvSpPr>
          <p:spPr>
            <a:xfrm>
              <a:off x="23832" y="244746"/>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C00000"/>
                  </a:solidFill>
                  <a:latin typeface="Arial" panose="020B0604020202020204" pitchFamily="34" charset="0"/>
                  <a:ea typeface="Arial" panose="020B0604020202020204" pitchFamily="34" charset="0"/>
                  <a:cs typeface="Arial" panose="020B0604020202020204" pitchFamily="34" charset="0"/>
                </a:rPr>
                <a:t>-</a:t>
              </a:r>
              <a:endParaRPr lang="en-US" sz="250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32BAA289-5E92-46E8-90AA-A9788774BE4B}"/>
                </a:ext>
              </a:extLst>
            </p:cNvPr>
            <p:cNvCxnSpPr>
              <a:cxnSpLocks/>
            </p:cNvCxnSpPr>
            <p:nvPr/>
          </p:nvCxnSpPr>
          <p:spPr>
            <a:xfrm>
              <a:off x="61094" y="1171575"/>
              <a:ext cx="458877"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grpSp>
      <p:sp>
        <p:nvSpPr>
          <p:cNvPr id="23" name="Rectangle 22">
            <a:extLst>
              <a:ext uri="{FF2B5EF4-FFF2-40B4-BE49-F238E27FC236}">
                <a16:creationId xmlns:a16="http://schemas.microsoft.com/office/drawing/2014/main" id="{A957B3EE-7E36-4242-B4B3-8FE4FF81AA1F}"/>
              </a:ext>
            </a:extLst>
          </p:cNvPr>
          <p:cNvSpPr/>
          <p:nvPr/>
        </p:nvSpPr>
        <p:spPr>
          <a:xfrm>
            <a:off x="7055433" y="4048410"/>
            <a:ext cx="875092" cy="606763"/>
          </a:xfrm>
          <a:prstGeom prst="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rgbClr val="0070C0"/>
                </a:solidFill>
                <a:latin typeface="Arial" panose="020B0604020202020204" pitchFamily="34" charset="0"/>
                <a:cs typeface="Arial" panose="020B0604020202020204" pitchFamily="34" charset="0"/>
              </a:rPr>
              <a:t>?</a:t>
            </a:r>
          </a:p>
        </p:txBody>
      </p:sp>
      <p:grpSp>
        <p:nvGrpSpPr>
          <p:cNvPr id="24" name="Group 23">
            <a:extLst>
              <a:ext uri="{FF2B5EF4-FFF2-40B4-BE49-F238E27FC236}">
                <a16:creationId xmlns:a16="http://schemas.microsoft.com/office/drawing/2014/main" id="{E756A783-07DC-4035-9267-814DA4EB5ED2}"/>
              </a:ext>
            </a:extLst>
          </p:cNvPr>
          <p:cNvGrpSpPr/>
          <p:nvPr/>
        </p:nvGrpSpPr>
        <p:grpSpPr>
          <a:xfrm>
            <a:off x="9438391" y="2737745"/>
            <a:ext cx="1910782" cy="1162050"/>
            <a:chOff x="23832" y="9525"/>
            <a:chExt cx="595293" cy="1162050"/>
          </a:xfrm>
        </p:grpSpPr>
        <p:sp>
          <p:nvSpPr>
            <p:cNvPr id="25" name="Text Box 529">
              <a:extLst>
                <a:ext uri="{FF2B5EF4-FFF2-40B4-BE49-F238E27FC236}">
                  <a16:creationId xmlns:a16="http://schemas.microsoft.com/office/drawing/2014/main" id="{F039FF78-7984-446D-BB20-CC6E51C9AD23}"/>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C00000"/>
                  </a:solidFill>
                  <a:latin typeface="Arial" panose="020B0604020202020204" pitchFamily="34" charset="0"/>
                  <a:ea typeface="Arial" panose="020B0604020202020204" pitchFamily="34" charset="0"/>
                  <a:cs typeface="Arial" panose="020B0604020202020204" pitchFamily="34" charset="0"/>
                </a:rPr>
                <a:t>178</a:t>
              </a:r>
            </a:p>
            <a:p>
              <a:pPr marL="0" marR="0" algn="just">
                <a:lnSpc>
                  <a:spcPct val="115000"/>
                </a:lnSpc>
                <a:spcBef>
                  <a:spcPts val="0"/>
                </a:spcBef>
                <a:spcAft>
                  <a:spcPts val="1000"/>
                </a:spcAft>
              </a:pPr>
              <a:r>
                <a:rPr lang="en-US" sz="2500" b="1">
                  <a:solidFill>
                    <a:srgbClr val="C00000"/>
                  </a:solidFill>
                  <a:latin typeface="Arial" panose="020B0604020202020204" pitchFamily="34" charset="0"/>
                  <a:ea typeface="Arial" panose="020B0604020202020204" pitchFamily="34" charset="0"/>
                  <a:cs typeface="Arial" panose="020B0604020202020204" pitchFamily="34" charset="0"/>
                </a:rPr>
                <a:t>    9</a:t>
              </a:r>
              <a:endParaRPr lang="en-US" sz="2500" b="1">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6" name="Text Box 530">
              <a:extLst>
                <a:ext uri="{FF2B5EF4-FFF2-40B4-BE49-F238E27FC236}">
                  <a16:creationId xmlns:a16="http://schemas.microsoft.com/office/drawing/2014/main" id="{65EDCAE1-5B55-4EB6-9377-5B9EAE6C6229}"/>
                </a:ext>
              </a:extLst>
            </p:cNvPr>
            <p:cNvSpPr txBox="1"/>
            <p:nvPr/>
          </p:nvSpPr>
          <p:spPr>
            <a:xfrm>
              <a:off x="23832" y="244746"/>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C00000"/>
                  </a:solidFill>
                  <a:latin typeface="Arial" panose="020B0604020202020204" pitchFamily="34" charset="0"/>
                  <a:ea typeface="Arial" panose="020B0604020202020204" pitchFamily="34" charset="0"/>
                  <a:cs typeface="Arial" panose="020B0604020202020204" pitchFamily="34" charset="0"/>
                </a:rPr>
                <a:t>-</a:t>
              </a:r>
              <a:endParaRPr lang="en-US" sz="250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42BB7D3C-44BC-4C71-80B1-4E156424D632}"/>
                </a:ext>
              </a:extLst>
            </p:cNvPr>
            <p:cNvCxnSpPr>
              <a:cxnSpLocks/>
            </p:cNvCxnSpPr>
            <p:nvPr/>
          </p:nvCxnSpPr>
          <p:spPr>
            <a:xfrm>
              <a:off x="61094" y="1171575"/>
              <a:ext cx="458877"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grpSp>
      <p:sp>
        <p:nvSpPr>
          <p:cNvPr id="28" name="Rectangle 27">
            <a:extLst>
              <a:ext uri="{FF2B5EF4-FFF2-40B4-BE49-F238E27FC236}">
                <a16:creationId xmlns:a16="http://schemas.microsoft.com/office/drawing/2014/main" id="{92399EC9-B75C-4763-8C87-23CAC209C79E}"/>
              </a:ext>
            </a:extLst>
          </p:cNvPr>
          <p:cNvSpPr/>
          <p:nvPr/>
        </p:nvSpPr>
        <p:spPr>
          <a:xfrm>
            <a:off x="9763994" y="4045506"/>
            <a:ext cx="875092" cy="606763"/>
          </a:xfrm>
          <a:prstGeom prst="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rgbClr val="0070C0"/>
                </a:solidFill>
                <a:latin typeface="Arial" panose="020B0604020202020204" pitchFamily="34" charset="0"/>
                <a:cs typeface="Arial" panose="020B0604020202020204" pitchFamily="34" charset="0"/>
              </a:rPr>
              <a:t>?</a:t>
            </a:r>
          </a:p>
        </p:txBody>
      </p:sp>
      <p:pic>
        <p:nvPicPr>
          <p:cNvPr id="5122" name="Picture 2" descr="Những hình ảnh gấu trúc đẹp nhất">
            <a:extLst>
              <a:ext uri="{FF2B5EF4-FFF2-40B4-BE49-F238E27FC236}">
                <a16:creationId xmlns:a16="http://schemas.microsoft.com/office/drawing/2014/main" id="{B5E1C156-4E00-472C-B855-BF1C0C471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2255" y="28100"/>
            <a:ext cx="2742410" cy="27674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anda Bear Svg Cut File - Gấu Trúc Png Clipart - Large Size Png Image -  PikPng">
            <a:extLst>
              <a:ext uri="{FF2B5EF4-FFF2-40B4-BE49-F238E27FC236}">
                <a16:creationId xmlns:a16="http://schemas.microsoft.com/office/drawing/2014/main" id="{A0991928-DBF1-4B92-A281-C2517709C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150" y="4220951"/>
            <a:ext cx="2182013" cy="2598208"/>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oogle Shape;4304;p74">
            <a:extLst>
              <a:ext uri="{FF2B5EF4-FFF2-40B4-BE49-F238E27FC236}">
                <a16:creationId xmlns:a16="http://schemas.microsoft.com/office/drawing/2014/main" id="{4CCC3AFA-6526-42BB-ABA4-FBA284442043}"/>
              </a:ext>
            </a:extLst>
          </p:cNvPr>
          <p:cNvGrpSpPr/>
          <p:nvPr/>
        </p:nvGrpSpPr>
        <p:grpSpPr>
          <a:xfrm>
            <a:off x="536543" y="4827714"/>
            <a:ext cx="1604590" cy="1991445"/>
            <a:chOff x="6168935" y="2859502"/>
            <a:chExt cx="1408973" cy="2304574"/>
          </a:xfrm>
        </p:grpSpPr>
        <p:grpSp>
          <p:nvGrpSpPr>
            <p:cNvPr id="32" name="Google Shape;4305;p74">
              <a:extLst>
                <a:ext uri="{FF2B5EF4-FFF2-40B4-BE49-F238E27FC236}">
                  <a16:creationId xmlns:a16="http://schemas.microsoft.com/office/drawing/2014/main" id="{C8FC545C-163D-4E8D-AFDC-C75672FF9298}"/>
                </a:ext>
              </a:extLst>
            </p:cNvPr>
            <p:cNvGrpSpPr/>
            <p:nvPr/>
          </p:nvGrpSpPr>
          <p:grpSpPr>
            <a:xfrm>
              <a:off x="6168935" y="2859502"/>
              <a:ext cx="1408973" cy="2304574"/>
              <a:chOff x="-714598" y="3684851"/>
              <a:chExt cx="341453" cy="558441"/>
            </a:xfrm>
          </p:grpSpPr>
          <p:sp>
            <p:nvSpPr>
              <p:cNvPr id="34" name="Google Shape;4306;p74">
                <a:extLst>
                  <a:ext uri="{FF2B5EF4-FFF2-40B4-BE49-F238E27FC236}">
                    <a16:creationId xmlns:a16="http://schemas.microsoft.com/office/drawing/2014/main" id="{5D75B631-7865-466A-A395-5DCEE6BD5D0D}"/>
                  </a:ext>
                </a:extLst>
              </p:cNvPr>
              <p:cNvSpPr/>
              <p:nvPr/>
            </p:nvSpPr>
            <p:spPr>
              <a:xfrm>
                <a:off x="-636793" y="3777865"/>
                <a:ext cx="110261" cy="353121"/>
              </a:xfrm>
              <a:custGeom>
                <a:avLst/>
                <a:gdLst/>
                <a:ahLst/>
                <a:cxnLst/>
                <a:rect l="l" t="t" r="r" b="b"/>
                <a:pathLst>
                  <a:path w="1240" h="3971" extrusionOk="0">
                    <a:moveTo>
                      <a:pt x="70" y="1"/>
                    </a:moveTo>
                    <a:cubicBezTo>
                      <a:pt x="63" y="1"/>
                      <a:pt x="56" y="3"/>
                      <a:pt x="49" y="11"/>
                    </a:cubicBezTo>
                    <a:cubicBezTo>
                      <a:pt x="25" y="11"/>
                      <a:pt x="0" y="35"/>
                      <a:pt x="25" y="59"/>
                    </a:cubicBezTo>
                    <a:cubicBezTo>
                      <a:pt x="25" y="83"/>
                      <a:pt x="1142" y="2756"/>
                      <a:pt x="996" y="3897"/>
                    </a:cubicBezTo>
                    <a:cubicBezTo>
                      <a:pt x="996" y="3922"/>
                      <a:pt x="1021" y="3946"/>
                      <a:pt x="1045" y="3970"/>
                    </a:cubicBezTo>
                    <a:cubicBezTo>
                      <a:pt x="1069" y="3970"/>
                      <a:pt x="1094" y="3946"/>
                      <a:pt x="1094" y="3922"/>
                    </a:cubicBezTo>
                    <a:cubicBezTo>
                      <a:pt x="1239" y="2756"/>
                      <a:pt x="146" y="132"/>
                      <a:pt x="98" y="35"/>
                    </a:cubicBezTo>
                    <a:cubicBezTo>
                      <a:pt x="98" y="18"/>
                      <a:pt x="85" y="1"/>
                      <a:pt x="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5" name="Google Shape;4307;p74">
                <a:extLst>
                  <a:ext uri="{FF2B5EF4-FFF2-40B4-BE49-F238E27FC236}">
                    <a16:creationId xmlns:a16="http://schemas.microsoft.com/office/drawing/2014/main" id="{92D09103-3F31-4AE2-AA59-BCEDC478E27B}"/>
                  </a:ext>
                </a:extLst>
              </p:cNvPr>
              <p:cNvSpPr/>
              <p:nvPr/>
            </p:nvSpPr>
            <p:spPr>
              <a:xfrm>
                <a:off x="-548228" y="3839221"/>
                <a:ext cx="92921" cy="328489"/>
              </a:xfrm>
              <a:custGeom>
                <a:avLst/>
                <a:gdLst/>
                <a:ahLst/>
                <a:cxnLst/>
                <a:rect l="l" t="t" r="r" b="b"/>
                <a:pathLst>
                  <a:path w="1045" h="3694" extrusionOk="0">
                    <a:moveTo>
                      <a:pt x="996" y="1"/>
                    </a:moveTo>
                    <a:cubicBezTo>
                      <a:pt x="972" y="1"/>
                      <a:pt x="948" y="1"/>
                      <a:pt x="948" y="25"/>
                    </a:cubicBezTo>
                    <a:cubicBezTo>
                      <a:pt x="899" y="147"/>
                      <a:pt x="0" y="2794"/>
                      <a:pt x="219" y="3645"/>
                    </a:cubicBezTo>
                    <a:cubicBezTo>
                      <a:pt x="243" y="3669"/>
                      <a:pt x="243" y="3693"/>
                      <a:pt x="268" y="3693"/>
                    </a:cubicBezTo>
                    <a:lnTo>
                      <a:pt x="292" y="3693"/>
                    </a:lnTo>
                    <a:cubicBezTo>
                      <a:pt x="316" y="3693"/>
                      <a:pt x="316" y="3669"/>
                      <a:pt x="316" y="3645"/>
                    </a:cubicBezTo>
                    <a:cubicBezTo>
                      <a:pt x="98" y="2794"/>
                      <a:pt x="1045" y="98"/>
                      <a:pt x="1045" y="49"/>
                    </a:cubicBezTo>
                    <a:cubicBezTo>
                      <a:pt x="1045" y="25"/>
                      <a:pt x="1021" y="1"/>
                      <a:pt x="99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6" name="Google Shape;4308;p74">
                <a:extLst>
                  <a:ext uri="{FF2B5EF4-FFF2-40B4-BE49-F238E27FC236}">
                    <a16:creationId xmlns:a16="http://schemas.microsoft.com/office/drawing/2014/main" id="{2EC69C49-15D5-4C9C-ADD8-1620710EA65B}"/>
                  </a:ext>
                </a:extLst>
              </p:cNvPr>
              <p:cNvSpPr/>
              <p:nvPr/>
            </p:nvSpPr>
            <p:spPr>
              <a:xfrm>
                <a:off x="-714598" y="3684851"/>
                <a:ext cx="166369" cy="171981"/>
              </a:xfrm>
              <a:custGeom>
                <a:avLst/>
                <a:gdLst/>
                <a:ahLst/>
                <a:cxnLst/>
                <a:rect l="l" t="t" r="r" b="b"/>
                <a:pathLst>
                  <a:path w="1871" h="1934" extrusionOk="0">
                    <a:moveTo>
                      <a:pt x="921" y="1"/>
                    </a:moveTo>
                    <a:cubicBezTo>
                      <a:pt x="906" y="1"/>
                      <a:pt x="891" y="4"/>
                      <a:pt x="875" y="12"/>
                    </a:cubicBezTo>
                    <a:cubicBezTo>
                      <a:pt x="681" y="133"/>
                      <a:pt x="608" y="619"/>
                      <a:pt x="608" y="619"/>
                    </a:cubicBezTo>
                    <a:cubicBezTo>
                      <a:pt x="608" y="619"/>
                      <a:pt x="368" y="227"/>
                      <a:pt x="198" y="227"/>
                    </a:cubicBezTo>
                    <a:cubicBezTo>
                      <a:pt x="189" y="227"/>
                      <a:pt x="180" y="228"/>
                      <a:pt x="171" y="231"/>
                    </a:cubicBezTo>
                    <a:cubicBezTo>
                      <a:pt x="1" y="304"/>
                      <a:pt x="98" y="838"/>
                      <a:pt x="98" y="838"/>
                    </a:cubicBezTo>
                    <a:cubicBezTo>
                      <a:pt x="98" y="838"/>
                      <a:pt x="292" y="1883"/>
                      <a:pt x="1070" y="1931"/>
                    </a:cubicBezTo>
                    <a:cubicBezTo>
                      <a:pt x="1086" y="1933"/>
                      <a:pt x="1103" y="1933"/>
                      <a:pt x="1119" y="1933"/>
                    </a:cubicBezTo>
                    <a:cubicBezTo>
                      <a:pt x="1870" y="1933"/>
                      <a:pt x="1840" y="298"/>
                      <a:pt x="1507" y="36"/>
                    </a:cubicBezTo>
                    <a:cubicBezTo>
                      <a:pt x="1493" y="24"/>
                      <a:pt x="1478" y="19"/>
                      <a:pt x="1464" y="19"/>
                    </a:cubicBezTo>
                    <a:cubicBezTo>
                      <a:pt x="1334" y="19"/>
                      <a:pt x="1215" y="474"/>
                      <a:pt x="1215" y="474"/>
                    </a:cubicBezTo>
                    <a:cubicBezTo>
                      <a:pt x="1215" y="474"/>
                      <a:pt x="1092" y="1"/>
                      <a:pt x="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7" name="Google Shape;4309;p74">
                <a:extLst>
                  <a:ext uri="{FF2B5EF4-FFF2-40B4-BE49-F238E27FC236}">
                    <a16:creationId xmlns:a16="http://schemas.microsoft.com/office/drawing/2014/main" id="{AF6436F8-BF40-4A51-9633-8CF6D83F9355}"/>
                  </a:ext>
                </a:extLst>
              </p:cNvPr>
              <p:cNvSpPr/>
              <p:nvPr/>
            </p:nvSpPr>
            <p:spPr>
              <a:xfrm>
                <a:off x="-561210" y="3750565"/>
                <a:ext cx="188066" cy="177850"/>
              </a:xfrm>
              <a:custGeom>
                <a:avLst/>
                <a:gdLst/>
                <a:ahLst/>
                <a:cxnLst/>
                <a:rect l="l" t="t" r="r" b="b"/>
                <a:pathLst>
                  <a:path w="2115" h="2000" extrusionOk="0">
                    <a:moveTo>
                      <a:pt x="645" y="1"/>
                    </a:moveTo>
                    <a:cubicBezTo>
                      <a:pt x="479" y="1"/>
                      <a:pt x="316" y="488"/>
                      <a:pt x="316" y="488"/>
                    </a:cubicBezTo>
                    <a:cubicBezTo>
                      <a:pt x="316" y="488"/>
                      <a:pt x="1" y="1508"/>
                      <a:pt x="656" y="1921"/>
                    </a:cubicBezTo>
                    <a:cubicBezTo>
                      <a:pt x="741" y="1975"/>
                      <a:pt x="828" y="2000"/>
                      <a:pt x="914" y="2000"/>
                    </a:cubicBezTo>
                    <a:cubicBezTo>
                      <a:pt x="1521" y="2000"/>
                      <a:pt x="2114" y="801"/>
                      <a:pt x="1944" y="439"/>
                    </a:cubicBezTo>
                    <a:cubicBezTo>
                      <a:pt x="1932" y="416"/>
                      <a:pt x="1912" y="406"/>
                      <a:pt x="1887" y="406"/>
                    </a:cubicBezTo>
                    <a:cubicBezTo>
                      <a:pt x="1751" y="406"/>
                      <a:pt x="1458" y="682"/>
                      <a:pt x="1458" y="682"/>
                    </a:cubicBezTo>
                    <a:cubicBezTo>
                      <a:pt x="1458" y="682"/>
                      <a:pt x="1621" y="147"/>
                      <a:pt x="1423" y="147"/>
                    </a:cubicBezTo>
                    <a:cubicBezTo>
                      <a:pt x="1419" y="147"/>
                      <a:pt x="1414" y="147"/>
                      <a:pt x="1410" y="148"/>
                    </a:cubicBezTo>
                    <a:cubicBezTo>
                      <a:pt x="1167" y="148"/>
                      <a:pt x="875" y="536"/>
                      <a:pt x="875" y="536"/>
                    </a:cubicBezTo>
                    <a:cubicBezTo>
                      <a:pt x="875" y="536"/>
                      <a:pt x="851" y="26"/>
                      <a:pt x="656" y="2"/>
                    </a:cubicBezTo>
                    <a:cubicBezTo>
                      <a:pt x="653" y="1"/>
                      <a:pt x="649" y="1"/>
                      <a:pt x="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8" name="Google Shape;4310;p74">
                <a:extLst>
                  <a:ext uri="{FF2B5EF4-FFF2-40B4-BE49-F238E27FC236}">
                    <a16:creationId xmlns:a16="http://schemas.microsoft.com/office/drawing/2014/main" id="{D1331170-161E-4861-8948-F06FF519BC23}"/>
                  </a:ext>
                </a:extLst>
              </p:cNvPr>
              <p:cNvSpPr/>
              <p:nvPr/>
            </p:nvSpPr>
            <p:spPr>
              <a:xfrm>
                <a:off x="-686499" y="3891063"/>
                <a:ext cx="121020" cy="108400"/>
              </a:xfrm>
              <a:custGeom>
                <a:avLst/>
                <a:gdLst/>
                <a:ahLst/>
                <a:cxnLst/>
                <a:rect l="l" t="t" r="r" b="b"/>
                <a:pathLst>
                  <a:path w="1361" h="1219" extrusionOk="0">
                    <a:moveTo>
                      <a:pt x="1" y="1"/>
                    </a:moveTo>
                    <a:lnTo>
                      <a:pt x="1" y="1"/>
                    </a:lnTo>
                    <a:cubicBezTo>
                      <a:pt x="1" y="1"/>
                      <a:pt x="155" y="1218"/>
                      <a:pt x="882" y="1218"/>
                    </a:cubicBezTo>
                    <a:cubicBezTo>
                      <a:pt x="1020" y="1218"/>
                      <a:pt x="1179" y="1174"/>
                      <a:pt x="1361" y="1070"/>
                    </a:cubicBezTo>
                    <a:cubicBezTo>
                      <a:pt x="1118" y="511"/>
                      <a:pt x="608" y="122"/>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9" name="Google Shape;4311;p74">
                <a:extLst>
                  <a:ext uri="{FF2B5EF4-FFF2-40B4-BE49-F238E27FC236}">
                    <a16:creationId xmlns:a16="http://schemas.microsoft.com/office/drawing/2014/main" id="{E3B192E0-CF56-4CEF-870D-F0680FEA0DFB}"/>
                  </a:ext>
                </a:extLst>
              </p:cNvPr>
              <p:cNvSpPr/>
              <p:nvPr/>
            </p:nvSpPr>
            <p:spPr>
              <a:xfrm>
                <a:off x="-505013" y="3906180"/>
                <a:ext cx="121020" cy="108400"/>
              </a:xfrm>
              <a:custGeom>
                <a:avLst/>
                <a:gdLst/>
                <a:ahLst/>
                <a:cxnLst/>
                <a:rect l="l" t="t" r="r" b="b"/>
                <a:pathLst>
                  <a:path w="1361" h="1219" extrusionOk="0">
                    <a:moveTo>
                      <a:pt x="1361" y="1"/>
                    </a:moveTo>
                    <a:cubicBezTo>
                      <a:pt x="753" y="122"/>
                      <a:pt x="267" y="511"/>
                      <a:pt x="0" y="1070"/>
                    </a:cubicBezTo>
                    <a:cubicBezTo>
                      <a:pt x="183" y="1174"/>
                      <a:pt x="341" y="1218"/>
                      <a:pt x="480" y="1218"/>
                    </a:cubicBezTo>
                    <a:cubicBezTo>
                      <a:pt x="1206" y="1218"/>
                      <a:pt x="1361" y="1"/>
                      <a:pt x="1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40" name="Google Shape;4312;p74">
                <a:extLst>
                  <a:ext uri="{FF2B5EF4-FFF2-40B4-BE49-F238E27FC236}">
                    <a16:creationId xmlns:a16="http://schemas.microsoft.com/office/drawing/2014/main" id="{BB8A935E-490D-4E71-B465-17B609422CC1}"/>
                  </a:ext>
                </a:extLst>
              </p:cNvPr>
              <p:cNvSpPr/>
              <p:nvPr/>
            </p:nvSpPr>
            <p:spPr>
              <a:xfrm>
                <a:off x="-643284" y="3930545"/>
                <a:ext cx="75671" cy="60024"/>
              </a:xfrm>
              <a:custGeom>
                <a:avLst/>
                <a:gdLst/>
                <a:ahLst/>
                <a:cxnLst/>
                <a:rect l="l" t="t" r="r" b="b"/>
                <a:pathLst>
                  <a:path w="851" h="675" extrusionOk="0">
                    <a:moveTo>
                      <a:pt x="61" y="0"/>
                    </a:moveTo>
                    <a:cubicBezTo>
                      <a:pt x="49" y="0"/>
                      <a:pt x="37" y="6"/>
                      <a:pt x="25" y="18"/>
                    </a:cubicBezTo>
                    <a:cubicBezTo>
                      <a:pt x="0" y="43"/>
                      <a:pt x="25" y="67"/>
                      <a:pt x="49" y="91"/>
                    </a:cubicBezTo>
                    <a:cubicBezTo>
                      <a:pt x="316" y="237"/>
                      <a:pt x="559" y="407"/>
                      <a:pt x="754" y="626"/>
                    </a:cubicBezTo>
                    <a:cubicBezTo>
                      <a:pt x="754" y="650"/>
                      <a:pt x="778" y="650"/>
                      <a:pt x="802" y="650"/>
                    </a:cubicBezTo>
                    <a:lnTo>
                      <a:pt x="826" y="674"/>
                    </a:lnTo>
                    <a:cubicBezTo>
                      <a:pt x="851" y="650"/>
                      <a:pt x="851" y="626"/>
                      <a:pt x="851" y="601"/>
                    </a:cubicBezTo>
                    <a:cubicBezTo>
                      <a:pt x="632" y="358"/>
                      <a:pt x="365" y="164"/>
                      <a:pt x="98" y="18"/>
                    </a:cubicBezTo>
                    <a:cubicBezTo>
                      <a:pt x="86" y="6"/>
                      <a:pt x="73" y="0"/>
                      <a:pt x="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41" name="Google Shape;4313;p74">
                <a:extLst>
                  <a:ext uri="{FF2B5EF4-FFF2-40B4-BE49-F238E27FC236}">
                    <a16:creationId xmlns:a16="http://schemas.microsoft.com/office/drawing/2014/main" id="{00A95720-9758-491B-B8D0-7E9AD03EBE58}"/>
                  </a:ext>
                </a:extLst>
              </p:cNvPr>
              <p:cNvSpPr/>
              <p:nvPr/>
            </p:nvSpPr>
            <p:spPr>
              <a:xfrm>
                <a:off x="-509370" y="3949397"/>
                <a:ext cx="80028" cy="56290"/>
              </a:xfrm>
              <a:custGeom>
                <a:avLst/>
                <a:gdLst/>
                <a:ahLst/>
                <a:cxnLst/>
                <a:rect l="l" t="t" r="r" b="b"/>
                <a:pathLst>
                  <a:path w="900" h="633" extrusionOk="0">
                    <a:moveTo>
                      <a:pt x="827" y="1"/>
                    </a:moveTo>
                    <a:cubicBezTo>
                      <a:pt x="705" y="74"/>
                      <a:pt x="73" y="389"/>
                      <a:pt x="1" y="559"/>
                    </a:cubicBezTo>
                    <a:cubicBezTo>
                      <a:pt x="1" y="584"/>
                      <a:pt x="1" y="608"/>
                      <a:pt x="25" y="632"/>
                    </a:cubicBezTo>
                    <a:lnTo>
                      <a:pt x="49" y="632"/>
                    </a:lnTo>
                    <a:cubicBezTo>
                      <a:pt x="73" y="632"/>
                      <a:pt x="73" y="608"/>
                      <a:pt x="98" y="608"/>
                    </a:cubicBezTo>
                    <a:cubicBezTo>
                      <a:pt x="316" y="389"/>
                      <a:pt x="584" y="219"/>
                      <a:pt x="875" y="98"/>
                    </a:cubicBezTo>
                    <a:cubicBezTo>
                      <a:pt x="875" y="74"/>
                      <a:pt x="899" y="49"/>
                      <a:pt x="875" y="25"/>
                    </a:cubicBezTo>
                    <a:cubicBezTo>
                      <a:pt x="875" y="1"/>
                      <a:pt x="851" y="1"/>
                      <a:pt x="82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42" name="Google Shape;4314;p74">
                <a:extLst>
                  <a:ext uri="{FF2B5EF4-FFF2-40B4-BE49-F238E27FC236}">
                    <a16:creationId xmlns:a16="http://schemas.microsoft.com/office/drawing/2014/main" id="{2071773F-D873-4795-B412-AE29B24F418B}"/>
                  </a:ext>
                </a:extLst>
              </p:cNvPr>
              <p:cNvSpPr/>
              <p:nvPr/>
            </p:nvSpPr>
            <p:spPr>
              <a:xfrm>
                <a:off x="-539603" y="3817613"/>
                <a:ext cx="118886" cy="75764"/>
              </a:xfrm>
              <a:custGeom>
                <a:avLst/>
                <a:gdLst/>
                <a:ahLst/>
                <a:cxnLst/>
                <a:rect l="l" t="t" r="r" b="b"/>
                <a:pathLst>
                  <a:path w="1337" h="852" extrusionOk="0">
                    <a:moveTo>
                      <a:pt x="584" y="171"/>
                    </a:moveTo>
                    <a:cubicBezTo>
                      <a:pt x="584" y="219"/>
                      <a:pt x="535" y="268"/>
                      <a:pt x="511" y="292"/>
                    </a:cubicBezTo>
                    <a:cubicBezTo>
                      <a:pt x="511" y="268"/>
                      <a:pt x="511" y="171"/>
                      <a:pt x="584" y="171"/>
                    </a:cubicBezTo>
                    <a:close/>
                    <a:moveTo>
                      <a:pt x="1142" y="414"/>
                    </a:moveTo>
                    <a:cubicBezTo>
                      <a:pt x="1142" y="438"/>
                      <a:pt x="1118" y="462"/>
                      <a:pt x="1118" y="487"/>
                    </a:cubicBezTo>
                    <a:cubicBezTo>
                      <a:pt x="1094" y="511"/>
                      <a:pt x="1094" y="511"/>
                      <a:pt x="1069" y="535"/>
                    </a:cubicBezTo>
                    <a:cubicBezTo>
                      <a:pt x="1094" y="462"/>
                      <a:pt x="1142" y="414"/>
                      <a:pt x="1142" y="414"/>
                    </a:cubicBezTo>
                    <a:close/>
                    <a:moveTo>
                      <a:pt x="98" y="1"/>
                    </a:moveTo>
                    <a:cubicBezTo>
                      <a:pt x="73" y="1"/>
                      <a:pt x="49" y="25"/>
                      <a:pt x="49" y="49"/>
                    </a:cubicBezTo>
                    <a:cubicBezTo>
                      <a:pt x="1" y="219"/>
                      <a:pt x="98" y="390"/>
                      <a:pt x="243" y="462"/>
                    </a:cubicBezTo>
                    <a:cubicBezTo>
                      <a:pt x="268" y="475"/>
                      <a:pt x="298" y="481"/>
                      <a:pt x="331" y="481"/>
                    </a:cubicBezTo>
                    <a:cubicBezTo>
                      <a:pt x="365" y="481"/>
                      <a:pt x="401" y="475"/>
                      <a:pt x="438" y="462"/>
                    </a:cubicBezTo>
                    <a:cubicBezTo>
                      <a:pt x="486" y="608"/>
                      <a:pt x="632" y="705"/>
                      <a:pt x="802" y="705"/>
                    </a:cubicBezTo>
                    <a:cubicBezTo>
                      <a:pt x="875" y="705"/>
                      <a:pt x="924" y="705"/>
                      <a:pt x="996" y="681"/>
                    </a:cubicBezTo>
                    <a:cubicBezTo>
                      <a:pt x="1045" y="778"/>
                      <a:pt x="1142" y="851"/>
                      <a:pt x="1264" y="851"/>
                    </a:cubicBezTo>
                    <a:lnTo>
                      <a:pt x="1288" y="851"/>
                    </a:lnTo>
                    <a:cubicBezTo>
                      <a:pt x="1337" y="851"/>
                      <a:pt x="1337" y="778"/>
                      <a:pt x="1288" y="754"/>
                    </a:cubicBezTo>
                    <a:cubicBezTo>
                      <a:pt x="1275" y="757"/>
                      <a:pt x="1262" y="759"/>
                      <a:pt x="1250" y="759"/>
                    </a:cubicBezTo>
                    <a:cubicBezTo>
                      <a:pt x="1172" y="759"/>
                      <a:pt x="1115" y="696"/>
                      <a:pt x="1094" y="632"/>
                    </a:cubicBezTo>
                    <a:cubicBezTo>
                      <a:pt x="1142" y="608"/>
                      <a:pt x="1167" y="584"/>
                      <a:pt x="1191" y="535"/>
                    </a:cubicBezTo>
                    <a:cubicBezTo>
                      <a:pt x="1239" y="487"/>
                      <a:pt x="1239" y="414"/>
                      <a:pt x="1215" y="365"/>
                    </a:cubicBezTo>
                    <a:cubicBezTo>
                      <a:pt x="1198" y="348"/>
                      <a:pt x="1181" y="331"/>
                      <a:pt x="1164" y="331"/>
                    </a:cubicBezTo>
                    <a:cubicBezTo>
                      <a:pt x="1156" y="331"/>
                      <a:pt x="1149" y="334"/>
                      <a:pt x="1142" y="341"/>
                    </a:cubicBezTo>
                    <a:cubicBezTo>
                      <a:pt x="1045" y="341"/>
                      <a:pt x="996" y="438"/>
                      <a:pt x="996" y="560"/>
                    </a:cubicBezTo>
                    <a:cubicBezTo>
                      <a:pt x="972" y="560"/>
                      <a:pt x="972" y="584"/>
                      <a:pt x="996" y="584"/>
                    </a:cubicBezTo>
                    <a:cubicBezTo>
                      <a:pt x="924" y="608"/>
                      <a:pt x="875" y="608"/>
                      <a:pt x="802" y="608"/>
                    </a:cubicBezTo>
                    <a:cubicBezTo>
                      <a:pt x="681" y="608"/>
                      <a:pt x="559" y="535"/>
                      <a:pt x="535" y="414"/>
                    </a:cubicBezTo>
                    <a:cubicBezTo>
                      <a:pt x="559" y="390"/>
                      <a:pt x="584" y="365"/>
                      <a:pt x="608" y="341"/>
                    </a:cubicBezTo>
                    <a:cubicBezTo>
                      <a:pt x="632" y="317"/>
                      <a:pt x="729" y="219"/>
                      <a:pt x="681" y="122"/>
                    </a:cubicBezTo>
                    <a:cubicBezTo>
                      <a:pt x="681" y="122"/>
                      <a:pt x="656" y="74"/>
                      <a:pt x="559" y="74"/>
                    </a:cubicBezTo>
                    <a:cubicBezTo>
                      <a:pt x="462" y="98"/>
                      <a:pt x="413" y="171"/>
                      <a:pt x="413" y="317"/>
                    </a:cubicBezTo>
                    <a:cubicBezTo>
                      <a:pt x="413" y="317"/>
                      <a:pt x="413" y="341"/>
                      <a:pt x="413" y="365"/>
                    </a:cubicBezTo>
                    <a:cubicBezTo>
                      <a:pt x="389" y="377"/>
                      <a:pt x="365" y="383"/>
                      <a:pt x="341" y="383"/>
                    </a:cubicBezTo>
                    <a:cubicBezTo>
                      <a:pt x="316" y="383"/>
                      <a:pt x="292" y="377"/>
                      <a:pt x="268" y="365"/>
                    </a:cubicBezTo>
                    <a:cubicBezTo>
                      <a:pt x="171" y="292"/>
                      <a:pt x="122" y="171"/>
                      <a:pt x="122" y="49"/>
                    </a:cubicBezTo>
                    <a:cubicBezTo>
                      <a:pt x="122" y="25"/>
                      <a:pt x="122" y="1"/>
                      <a:pt x="9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43" name="Google Shape;4315;p74">
                <a:extLst>
                  <a:ext uri="{FF2B5EF4-FFF2-40B4-BE49-F238E27FC236}">
                    <a16:creationId xmlns:a16="http://schemas.microsoft.com/office/drawing/2014/main" id="{3F1AAD4A-5593-49B5-B38B-83F0B134CE66}"/>
                  </a:ext>
                </a:extLst>
              </p:cNvPr>
              <p:cNvSpPr/>
              <p:nvPr/>
            </p:nvSpPr>
            <p:spPr>
              <a:xfrm>
                <a:off x="-692990" y="3761503"/>
                <a:ext cx="131868" cy="58424"/>
              </a:xfrm>
              <a:custGeom>
                <a:avLst/>
                <a:gdLst/>
                <a:ahLst/>
                <a:cxnLst/>
                <a:rect l="l" t="t" r="r" b="b"/>
                <a:pathLst>
                  <a:path w="1483" h="657" extrusionOk="0">
                    <a:moveTo>
                      <a:pt x="1021" y="97"/>
                    </a:moveTo>
                    <a:cubicBezTo>
                      <a:pt x="1045" y="97"/>
                      <a:pt x="1045" y="97"/>
                      <a:pt x="1045" y="146"/>
                    </a:cubicBezTo>
                    <a:cubicBezTo>
                      <a:pt x="1045" y="195"/>
                      <a:pt x="1021" y="219"/>
                      <a:pt x="1021" y="243"/>
                    </a:cubicBezTo>
                    <a:cubicBezTo>
                      <a:pt x="997" y="195"/>
                      <a:pt x="997" y="146"/>
                      <a:pt x="1021" y="97"/>
                    </a:cubicBezTo>
                    <a:close/>
                    <a:moveTo>
                      <a:pt x="608" y="219"/>
                    </a:moveTo>
                    <a:cubicBezTo>
                      <a:pt x="632" y="267"/>
                      <a:pt x="657" y="340"/>
                      <a:pt x="632" y="413"/>
                    </a:cubicBezTo>
                    <a:cubicBezTo>
                      <a:pt x="608" y="389"/>
                      <a:pt x="584" y="365"/>
                      <a:pt x="559" y="316"/>
                    </a:cubicBezTo>
                    <a:cubicBezTo>
                      <a:pt x="559" y="292"/>
                      <a:pt x="584" y="243"/>
                      <a:pt x="608" y="219"/>
                    </a:cubicBezTo>
                    <a:close/>
                    <a:moveTo>
                      <a:pt x="1021" y="0"/>
                    </a:moveTo>
                    <a:cubicBezTo>
                      <a:pt x="972" y="0"/>
                      <a:pt x="924" y="25"/>
                      <a:pt x="924" y="73"/>
                    </a:cubicBezTo>
                    <a:cubicBezTo>
                      <a:pt x="875" y="146"/>
                      <a:pt x="900" y="267"/>
                      <a:pt x="924" y="340"/>
                    </a:cubicBezTo>
                    <a:cubicBezTo>
                      <a:pt x="875" y="389"/>
                      <a:pt x="827" y="413"/>
                      <a:pt x="754" y="438"/>
                    </a:cubicBezTo>
                    <a:lnTo>
                      <a:pt x="705" y="438"/>
                    </a:lnTo>
                    <a:cubicBezTo>
                      <a:pt x="730" y="340"/>
                      <a:pt x="730" y="243"/>
                      <a:pt x="681" y="170"/>
                    </a:cubicBezTo>
                    <a:cubicBezTo>
                      <a:pt x="664" y="153"/>
                      <a:pt x="634" y="136"/>
                      <a:pt x="602" y="136"/>
                    </a:cubicBezTo>
                    <a:cubicBezTo>
                      <a:pt x="588" y="136"/>
                      <a:pt x="574" y="139"/>
                      <a:pt x="559" y="146"/>
                    </a:cubicBezTo>
                    <a:cubicBezTo>
                      <a:pt x="487" y="170"/>
                      <a:pt x="438" y="267"/>
                      <a:pt x="462" y="340"/>
                    </a:cubicBezTo>
                    <a:cubicBezTo>
                      <a:pt x="487" y="413"/>
                      <a:pt x="511" y="462"/>
                      <a:pt x="584" y="486"/>
                    </a:cubicBezTo>
                    <a:cubicBezTo>
                      <a:pt x="547" y="541"/>
                      <a:pt x="497" y="568"/>
                      <a:pt x="444" y="568"/>
                    </a:cubicBezTo>
                    <a:cubicBezTo>
                      <a:pt x="426" y="568"/>
                      <a:pt x="408" y="565"/>
                      <a:pt x="389" y="559"/>
                    </a:cubicBezTo>
                    <a:cubicBezTo>
                      <a:pt x="98" y="535"/>
                      <a:pt x="98" y="389"/>
                      <a:pt x="98" y="389"/>
                    </a:cubicBezTo>
                    <a:cubicBezTo>
                      <a:pt x="98" y="365"/>
                      <a:pt x="74" y="340"/>
                      <a:pt x="49" y="340"/>
                    </a:cubicBezTo>
                    <a:cubicBezTo>
                      <a:pt x="25" y="340"/>
                      <a:pt x="1" y="365"/>
                      <a:pt x="1" y="389"/>
                    </a:cubicBezTo>
                    <a:cubicBezTo>
                      <a:pt x="1" y="413"/>
                      <a:pt x="1" y="608"/>
                      <a:pt x="389" y="656"/>
                    </a:cubicBezTo>
                    <a:lnTo>
                      <a:pt x="438" y="656"/>
                    </a:lnTo>
                    <a:cubicBezTo>
                      <a:pt x="535" y="656"/>
                      <a:pt x="632" y="608"/>
                      <a:pt x="681" y="510"/>
                    </a:cubicBezTo>
                    <a:lnTo>
                      <a:pt x="754" y="510"/>
                    </a:lnTo>
                    <a:cubicBezTo>
                      <a:pt x="851" y="486"/>
                      <a:pt x="924" y="462"/>
                      <a:pt x="972" y="413"/>
                    </a:cubicBezTo>
                    <a:cubicBezTo>
                      <a:pt x="997" y="438"/>
                      <a:pt x="1021" y="438"/>
                      <a:pt x="1045" y="462"/>
                    </a:cubicBezTo>
                    <a:cubicBezTo>
                      <a:pt x="1071" y="487"/>
                      <a:pt x="1123" y="520"/>
                      <a:pt x="1203" y="520"/>
                    </a:cubicBezTo>
                    <a:cubicBezTo>
                      <a:pt x="1274" y="520"/>
                      <a:pt x="1368" y="494"/>
                      <a:pt x="1483" y="413"/>
                    </a:cubicBezTo>
                    <a:cubicBezTo>
                      <a:pt x="1483" y="413"/>
                      <a:pt x="1483" y="365"/>
                      <a:pt x="1483" y="365"/>
                    </a:cubicBezTo>
                    <a:cubicBezTo>
                      <a:pt x="1470" y="352"/>
                      <a:pt x="1458" y="346"/>
                      <a:pt x="1446" y="346"/>
                    </a:cubicBezTo>
                    <a:cubicBezTo>
                      <a:pt x="1434" y="346"/>
                      <a:pt x="1422" y="352"/>
                      <a:pt x="1410" y="365"/>
                    </a:cubicBezTo>
                    <a:cubicBezTo>
                      <a:pt x="1355" y="405"/>
                      <a:pt x="1278" y="439"/>
                      <a:pt x="1204" y="439"/>
                    </a:cubicBezTo>
                    <a:cubicBezTo>
                      <a:pt x="1145" y="439"/>
                      <a:pt x="1088" y="418"/>
                      <a:pt x="1045" y="365"/>
                    </a:cubicBezTo>
                    <a:cubicBezTo>
                      <a:pt x="1094" y="292"/>
                      <a:pt x="1118" y="243"/>
                      <a:pt x="1118" y="170"/>
                    </a:cubicBezTo>
                    <a:cubicBezTo>
                      <a:pt x="1142" y="97"/>
                      <a:pt x="1094" y="25"/>
                      <a:pt x="102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44" name="Google Shape;4316;p74">
                <a:extLst>
                  <a:ext uri="{FF2B5EF4-FFF2-40B4-BE49-F238E27FC236}">
                    <a16:creationId xmlns:a16="http://schemas.microsoft.com/office/drawing/2014/main" id="{AE50B9F3-E950-4D1B-ADC6-78C82CA135B5}"/>
                  </a:ext>
                </a:extLst>
              </p:cNvPr>
              <p:cNvSpPr/>
              <p:nvPr/>
            </p:nvSpPr>
            <p:spPr>
              <a:xfrm>
                <a:off x="-664891" y="4027204"/>
                <a:ext cx="267916" cy="216088"/>
              </a:xfrm>
              <a:custGeom>
                <a:avLst/>
                <a:gdLst/>
                <a:ahLst/>
                <a:cxnLst/>
                <a:rect l="l" t="t" r="r" b="b"/>
                <a:pathLst>
                  <a:path w="3013" h="2430" extrusionOk="0">
                    <a:moveTo>
                      <a:pt x="1" y="0"/>
                    </a:moveTo>
                    <a:lnTo>
                      <a:pt x="316" y="2381"/>
                    </a:lnTo>
                    <a:lnTo>
                      <a:pt x="2746" y="2429"/>
                    </a:lnTo>
                    <a:lnTo>
                      <a:pt x="3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sp>
          <p:nvSpPr>
            <p:cNvPr id="33" name="Google Shape;4317;p74">
              <a:extLst>
                <a:ext uri="{FF2B5EF4-FFF2-40B4-BE49-F238E27FC236}">
                  <a16:creationId xmlns:a16="http://schemas.microsoft.com/office/drawing/2014/main" id="{8DDA8380-00E9-4B80-A06A-0D60FCEB0C13}"/>
                </a:ext>
              </a:extLst>
            </p:cNvPr>
            <p:cNvSpPr/>
            <p:nvPr/>
          </p:nvSpPr>
          <p:spPr>
            <a:xfrm>
              <a:off x="6350500" y="4521609"/>
              <a:ext cx="1179950" cy="287650"/>
            </a:xfrm>
            <a:custGeom>
              <a:avLst/>
              <a:gdLst/>
              <a:ahLst/>
              <a:cxnLst/>
              <a:rect l="l" t="t" r="r" b="b"/>
              <a:pathLst>
                <a:path w="47198" h="11506" extrusionOk="0">
                  <a:moveTo>
                    <a:pt x="0" y="11475"/>
                  </a:moveTo>
                  <a:cubicBezTo>
                    <a:pt x="3687" y="11722"/>
                    <a:pt x="7906" y="9164"/>
                    <a:pt x="9558" y="5859"/>
                  </a:cubicBezTo>
                  <a:cubicBezTo>
                    <a:pt x="10235" y="4505"/>
                    <a:pt x="10709" y="880"/>
                    <a:pt x="9262" y="1326"/>
                  </a:cubicBezTo>
                  <a:cubicBezTo>
                    <a:pt x="6671" y="2125"/>
                    <a:pt x="4685" y="7095"/>
                    <a:pt x="6602" y="9012"/>
                  </a:cubicBezTo>
                  <a:cubicBezTo>
                    <a:pt x="11006" y="13416"/>
                    <a:pt x="27053" y="5473"/>
                    <a:pt x="23254" y="538"/>
                  </a:cubicBezTo>
                  <a:cubicBezTo>
                    <a:pt x="21191" y="-2143"/>
                    <a:pt x="15077" y="6118"/>
                    <a:pt x="17244" y="8716"/>
                  </a:cubicBezTo>
                  <a:cubicBezTo>
                    <a:pt x="20758" y="12929"/>
                    <a:pt x="29582" y="8272"/>
                    <a:pt x="33009" y="3987"/>
                  </a:cubicBezTo>
                  <a:cubicBezTo>
                    <a:pt x="33816" y="2978"/>
                    <a:pt x="33765" y="-185"/>
                    <a:pt x="32516" y="144"/>
                  </a:cubicBezTo>
                  <a:cubicBezTo>
                    <a:pt x="29513" y="935"/>
                    <a:pt x="27980" y="6399"/>
                    <a:pt x="29659" y="9012"/>
                  </a:cubicBezTo>
                  <a:cubicBezTo>
                    <a:pt x="32449" y="13352"/>
                    <a:pt x="45289" y="5485"/>
                    <a:pt x="42862" y="932"/>
                  </a:cubicBezTo>
                  <a:cubicBezTo>
                    <a:pt x="42417" y="98"/>
                    <a:pt x="40902" y="1282"/>
                    <a:pt x="40202" y="1918"/>
                  </a:cubicBezTo>
                  <a:cubicBezTo>
                    <a:pt x="38237" y="3706"/>
                    <a:pt x="39117" y="8414"/>
                    <a:pt x="41384" y="9800"/>
                  </a:cubicBezTo>
                  <a:cubicBezTo>
                    <a:pt x="43191" y="10905"/>
                    <a:pt x="46739" y="9305"/>
                    <a:pt x="47198" y="7238"/>
                  </a:cubicBezTo>
                </a:path>
              </a:pathLst>
            </a:custGeom>
            <a:noFill/>
            <a:ln w="28575" cap="flat" cmpd="sng">
              <a:solidFill>
                <a:schemeClr val="dk1"/>
              </a:solidFill>
              <a:prstDash val="solid"/>
              <a:round/>
              <a:headEnd type="none" w="med" len="med"/>
              <a:tailEnd type="none" w="med" len="med"/>
            </a:ln>
          </p:spPr>
        </p:sp>
      </p:grpSp>
      <p:grpSp>
        <p:nvGrpSpPr>
          <p:cNvPr id="45" name="Google Shape;1669;p49">
            <a:extLst>
              <a:ext uri="{FF2B5EF4-FFF2-40B4-BE49-F238E27FC236}">
                <a16:creationId xmlns:a16="http://schemas.microsoft.com/office/drawing/2014/main" id="{E15600A4-DCF4-4701-AD94-32E09538F4F6}"/>
              </a:ext>
            </a:extLst>
          </p:cNvPr>
          <p:cNvGrpSpPr/>
          <p:nvPr/>
        </p:nvGrpSpPr>
        <p:grpSpPr>
          <a:xfrm>
            <a:off x="10485284" y="4783200"/>
            <a:ext cx="1634866" cy="2035959"/>
            <a:chOff x="686918" y="1188470"/>
            <a:chExt cx="1342169" cy="1854372"/>
          </a:xfrm>
        </p:grpSpPr>
        <p:sp>
          <p:nvSpPr>
            <p:cNvPr id="46" name="Google Shape;1670;p49">
              <a:extLst>
                <a:ext uri="{FF2B5EF4-FFF2-40B4-BE49-F238E27FC236}">
                  <a16:creationId xmlns:a16="http://schemas.microsoft.com/office/drawing/2014/main" id="{853FB3E7-B76C-43D1-A2E6-D617AAE5BDBD}"/>
                </a:ext>
              </a:extLst>
            </p:cNvPr>
            <p:cNvSpPr/>
            <p:nvPr/>
          </p:nvSpPr>
          <p:spPr>
            <a:xfrm>
              <a:off x="715491" y="1822199"/>
              <a:ext cx="374695" cy="509432"/>
            </a:xfrm>
            <a:custGeom>
              <a:avLst/>
              <a:gdLst/>
              <a:ahLst/>
              <a:cxnLst/>
              <a:rect l="l" t="t" r="r" b="b"/>
              <a:pathLst>
                <a:path w="7147" h="9717" extrusionOk="0">
                  <a:moveTo>
                    <a:pt x="6324" y="1"/>
                  </a:moveTo>
                  <a:lnTo>
                    <a:pt x="1844" y="1136"/>
                  </a:lnTo>
                  <a:cubicBezTo>
                    <a:pt x="1844" y="1136"/>
                    <a:pt x="640" y="2660"/>
                    <a:pt x="1" y="4506"/>
                  </a:cubicBezTo>
                  <a:cubicBezTo>
                    <a:pt x="47" y="4504"/>
                    <a:pt x="96" y="4502"/>
                    <a:pt x="147" y="4502"/>
                  </a:cubicBezTo>
                  <a:cubicBezTo>
                    <a:pt x="1121" y="4502"/>
                    <a:pt x="2686" y="5132"/>
                    <a:pt x="1781" y="9503"/>
                  </a:cubicBezTo>
                  <a:cubicBezTo>
                    <a:pt x="2348" y="9663"/>
                    <a:pt x="2959" y="9717"/>
                    <a:pt x="3521" y="9717"/>
                  </a:cubicBezTo>
                  <a:cubicBezTo>
                    <a:pt x="4637" y="9717"/>
                    <a:pt x="5558" y="9506"/>
                    <a:pt x="5558" y="9506"/>
                  </a:cubicBezTo>
                  <a:lnTo>
                    <a:pt x="7146" y="829"/>
                  </a:lnTo>
                  <a:lnTo>
                    <a:pt x="6324" y="1"/>
                  </a:lnTo>
                  <a:close/>
                </a:path>
              </a:pathLst>
            </a:custGeom>
            <a:solidFill>
              <a:srgbClr val="2FE4B8"/>
            </a:solidFill>
            <a:ln>
              <a:noFill/>
            </a:ln>
          </p:spPr>
          <p:txBody>
            <a:bodyPr spcFirstLastPara="1" wrap="square" lIns="97520" tIns="97520" rIns="97520" bIns="97520" anchor="ctr" anchorCtr="0">
              <a:noAutofit/>
            </a:bodyPr>
            <a:lstStyle/>
            <a:p>
              <a:endParaRPr sz="1920"/>
            </a:p>
          </p:txBody>
        </p:sp>
        <p:sp>
          <p:nvSpPr>
            <p:cNvPr id="47" name="Google Shape;1671;p49">
              <a:extLst>
                <a:ext uri="{FF2B5EF4-FFF2-40B4-BE49-F238E27FC236}">
                  <a16:creationId xmlns:a16="http://schemas.microsoft.com/office/drawing/2014/main" id="{2D60CF1E-8510-4D0B-8D28-83D8DA4F8BE1}"/>
                </a:ext>
              </a:extLst>
            </p:cNvPr>
            <p:cNvSpPr/>
            <p:nvPr/>
          </p:nvSpPr>
          <p:spPr>
            <a:xfrm>
              <a:off x="704691" y="1794465"/>
              <a:ext cx="382507" cy="142496"/>
            </a:xfrm>
            <a:custGeom>
              <a:avLst/>
              <a:gdLst/>
              <a:ahLst/>
              <a:cxnLst/>
              <a:rect l="l" t="t" r="r" b="b"/>
              <a:pathLst>
                <a:path w="7296" h="2718" extrusionOk="0">
                  <a:moveTo>
                    <a:pt x="4625" y="1"/>
                  </a:moveTo>
                  <a:cubicBezTo>
                    <a:pt x="3246" y="1"/>
                    <a:pt x="1512" y="482"/>
                    <a:pt x="1" y="2364"/>
                  </a:cubicBezTo>
                  <a:cubicBezTo>
                    <a:pt x="691" y="2585"/>
                    <a:pt x="1542" y="2718"/>
                    <a:pt x="2430" y="2718"/>
                  </a:cubicBezTo>
                  <a:cubicBezTo>
                    <a:pt x="4277" y="2718"/>
                    <a:pt x="6278" y="2143"/>
                    <a:pt x="7296" y="596"/>
                  </a:cubicBezTo>
                  <a:lnTo>
                    <a:pt x="7126" y="530"/>
                  </a:lnTo>
                  <a:cubicBezTo>
                    <a:pt x="7126" y="530"/>
                    <a:pt x="6071" y="1"/>
                    <a:pt x="4625" y="1"/>
                  </a:cubicBezTo>
                  <a:close/>
                </a:path>
              </a:pathLst>
            </a:custGeom>
            <a:solidFill>
              <a:srgbClr val="BBCCD3"/>
            </a:solidFill>
            <a:ln>
              <a:noFill/>
            </a:ln>
          </p:spPr>
          <p:txBody>
            <a:bodyPr spcFirstLastPara="1" wrap="square" lIns="97520" tIns="97520" rIns="97520" bIns="97520" anchor="ctr" anchorCtr="0">
              <a:noAutofit/>
            </a:bodyPr>
            <a:lstStyle/>
            <a:p>
              <a:endParaRPr sz="1920"/>
            </a:p>
          </p:txBody>
        </p:sp>
        <p:sp>
          <p:nvSpPr>
            <p:cNvPr id="48" name="Google Shape;1672;p49">
              <a:extLst>
                <a:ext uri="{FF2B5EF4-FFF2-40B4-BE49-F238E27FC236}">
                  <a16:creationId xmlns:a16="http://schemas.microsoft.com/office/drawing/2014/main" id="{45857232-1227-4E5A-AE1F-D212D7F66E6F}"/>
                </a:ext>
              </a:extLst>
            </p:cNvPr>
            <p:cNvSpPr/>
            <p:nvPr/>
          </p:nvSpPr>
          <p:spPr>
            <a:xfrm>
              <a:off x="686918" y="2058170"/>
              <a:ext cx="169444" cy="262239"/>
            </a:xfrm>
            <a:custGeom>
              <a:avLst/>
              <a:gdLst/>
              <a:ahLst/>
              <a:cxnLst/>
              <a:rect l="l" t="t" r="r" b="b"/>
              <a:pathLst>
                <a:path w="3232" h="5002" extrusionOk="0">
                  <a:moveTo>
                    <a:pt x="692" y="1"/>
                  </a:moveTo>
                  <a:cubicBezTo>
                    <a:pt x="641" y="1"/>
                    <a:pt x="592" y="3"/>
                    <a:pt x="546" y="5"/>
                  </a:cubicBezTo>
                  <a:cubicBezTo>
                    <a:pt x="180" y="1061"/>
                    <a:pt x="0" y="2219"/>
                    <a:pt x="340" y="3257"/>
                  </a:cubicBezTo>
                  <a:cubicBezTo>
                    <a:pt x="659" y="4239"/>
                    <a:pt x="1438" y="4752"/>
                    <a:pt x="2326" y="5002"/>
                  </a:cubicBezTo>
                  <a:cubicBezTo>
                    <a:pt x="3231" y="631"/>
                    <a:pt x="1666" y="1"/>
                    <a:pt x="692" y="1"/>
                  </a:cubicBezTo>
                  <a:close/>
                </a:path>
              </a:pathLst>
            </a:custGeom>
            <a:solidFill>
              <a:srgbClr val="BBCCD3"/>
            </a:solidFill>
            <a:ln>
              <a:noFill/>
            </a:ln>
          </p:spPr>
          <p:txBody>
            <a:bodyPr spcFirstLastPara="1" wrap="square" lIns="97520" tIns="97520" rIns="97520" bIns="97520" anchor="ctr" anchorCtr="0">
              <a:noAutofit/>
            </a:bodyPr>
            <a:lstStyle/>
            <a:p>
              <a:endParaRPr sz="1920"/>
            </a:p>
          </p:txBody>
        </p:sp>
        <p:sp>
          <p:nvSpPr>
            <p:cNvPr id="49" name="Google Shape;1673;p49">
              <a:extLst>
                <a:ext uri="{FF2B5EF4-FFF2-40B4-BE49-F238E27FC236}">
                  <a16:creationId xmlns:a16="http://schemas.microsoft.com/office/drawing/2014/main" id="{F95478E2-2C8F-413B-9431-F9DED1EF715F}"/>
                </a:ext>
              </a:extLst>
            </p:cNvPr>
            <p:cNvSpPr/>
            <p:nvPr/>
          </p:nvSpPr>
          <p:spPr>
            <a:xfrm>
              <a:off x="1110890" y="2795126"/>
              <a:ext cx="220088" cy="53108"/>
            </a:xfrm>
            <a:custGeom>
              <a:avLst/>
              <a:gdLst/>
              <a:ahLst/>
              <a:cxnLst/>
              <a:rect l="l" t="t" r="r" b="b"/>
              <a:pathLst>
                <a:path w="4198" h="1013" extrusionOk="0">
                  <a:moveTo>
                    <a:pt x="3201" y="0"/>
                  </a:moveTo>
                  <a:cubicBezTo>
                    <a:pt x="1815" y="0"/>
                    <a:pt x="1" y="400"/>
                    <a:pt x="1" y="400"/>
                  </a:cubicBezTo>
                  <a:lnTo>
                    <a:pt x="87" y="583"/>
                  </a:lnTo>
                  <a:cubicBezTo>
                    <a:pt x="87" y="583"/>
                    <a:pt x="439" y="549"/>
                    <a:pt x="423" y="532"/>
                  </a:cubicBezTo>
                  <a:lnTo>
                    <a:pt x="423" y="532"/>
                  </a:lnTo>
                  <a:cubicBezTo>
                    <a:pt x="510" y="566"/>
                    <a:pt x="1767" y="1012"/>
                    <a:pt x="1767" y="1012"/>
                  </a:cubicBezTo>
                  <a:lnTo>
                    <a:pt x="3938" y="956"/>
                  </a:lnTo>
                  <a:lnTo>
                    <a:pt x="4197" y="107"/>
                  </a:lnTo>
                  <a:cubicBezTo>
                    <a:pt x="3928" y="30"/>
                    <a:pt x="3580" y="0"/>
                    <a:pt x="3201" y="0"/>
                  </a:cubicBezTo>
                  <a:close/>
                </a:path>
              </a:pathLst>
            </a:custGeom>
            <a:solidFill>
              <a:srgbClr val="94B6C0"/>
            </a:solidFill>
            <a:ln>
              <a:noFill/>
            </a:ln>
          </p:spPr>
          <p:txBody>
            <a:bodyPr spcFirstLastPara="1" wrap="square" lIns="97520" tIns="97520" rIns="97520" bIns="97520" anchor="ctr" anchorCtr="0">
              <a:noAutofit/>
            </a:bodyPr>
            <a:lstStyle/>
            <a:p>
              <a:endParaRPr sz="1920"/>
            </a:p>
          </p:txBody>
        </p:sp>
        <p:sp>
          <p:nvSpPr>
            <p:cNvPr id="50" name="Google Shape;1674;p49">
              <a:extLst>
                <a:ext uri="{FF2B5EF4-FFF2-40B4-BE49-F238E27FC236}">
                  <a16:creationId xmlns:a16="http://schemas.microsoft.com/office/drawing/2014/main" id="{8E9C75A0-7ADC-4217-9177-7057CC057361}"/>
                </a:ext>
              </a:extLst>
            </p:cNvPr>
            <p:cNvSpPr/>
            <p:nvPr/>
          </p:nvSpPr>
          <p:spPr>
            <a:xfrm>
              <a:off x="1392314" y="2800631"/>
              <a:ext cx="177360" cy="44615"/>
            </a:xfrm>
            <a:custGeom>
              <a:avLst/>
              <a:gdLst/>
              <a:ahLst/>
              <a:cxnLst/>
              <a:rect l="l" t="t" r="r" b="b"/>
              <a:pathLst>
                <a:path w="3383" h="851" extrusionOk="0">
                  <a:moveTo>
                    <a:pt x="476" y="1"/>
                  </a:moveTo>
                  <a:cubicBezTo>
                    <a:pt x="287" y="1"/>
                    <a:pt x="123" y="19"/>
                    <a:pt x="1" y="61"/>
                  </a:cubicBezTo>
                  <a:cubicBezTo>
                    <a:pt x="141" y="740"/>
                    <a:pt x="1898" y="851"/>
                    <a:pt x="1898" y="851"/>
                  </a:cubicBezTo>
                  <a:lnTo>
                    <a:pt x="2809" y="820"/>
                  </a:lnTo>
                  <a:lnTo>
                    <a:pt x="3382" y="557"/>
                  </a:lnTo>
                  <a:cubicBezTo>
                    <a:pt x="3382" y="557"/>
                    <a:pt x="1528" y="1"/>
                    <a:pt x="476" y="1"/>
                  </a:cubicBezTo>
                  <a:close/>
                </a:path>
              </a:pathLst>
            </a:custGeom>
            <a:solidFill>
              <a:srgbClr val="94B6C0"/>
            </a:solidFill>
            <a:ln>
              <a:noFill/>
            </a:ln>
          </p:spPr>
          <p:txBody>
            <a:bodyPr spcFirstLastPara="1" wrap="square" lIns="97520" tIns="97520" rIns="97520" bIns="97520" anchor="ctr" anchorCtr="0">
              <a:noAutofit/>
            </a:bodyPr>
            <a:lstStyle/>
            <a:p>
              <a:endParaRPr sz="1920"/>
            </a:p>
          </p:txBody>
        </p:sp>
        <p:sp>
          <p:nvSpPr>
            <p:cNvPr id="51" name="Google Shape;1675;p49">
              <a:extLst>
                <a:ext uri="{FF2B5EF4-FFF2-40B4-BE49-F238E27FC236}">
                  <a16:creationId xmlns:a16="http://schemas.microsoft.com/office/drawing/2014/main" id="{DC78CDCF-06E8-4F52-AF27-1FD9541520ED}"/>
                </a:ext>
              </a:extLst>
            </p:cNvPr>
            <p:cNvSpPr/>
            <p:nvPr/>
          </p:nvSpPr>
          <p:spPr>
            <a:xfrm>
              <a:off x="984909" y="2409531"/>
              <a:ext cx="690829" cy="474201"/>
            </a:xfrm>
            <a:custGeom>
              <a:avLst/>
              <a:gdLst/>
              <a:ahLst/>
              <a:cxnLst/>
              <a:rect l="l" t="t" r="r" b="b"/>
              <a:pathLst>
                <a:path w="13177" h="9045" extrusionOk="0">
                  <a:moveTo>
                    <a:pt x="8462" y="1"/>
                  </a:moveTo>
                  <a:cubicBezTo>
                    <a:pt x="4719" y="1"/>
                    <a:pt x="0" y="912"/>
                    <a:pt x="0" y="912"/>
                  </a:cubicBezTo>
                  <a:cubicBezTo>
                    <a:pt x="0" y="912"/>
                    <a:pt x="709" y="7545"/>
                    <a:pt x="4174" y="8907"/>
                  </a:cubicBezTo>
                  <a:cubicBezTo>
                    <a:pt x="4415" y="8954"/>
                    <a:pt x="4658" y="8973"/>
                    <a:pt x="4891" y="8973"/>
                  </a:cubicBezTo>
                  <a:cubicBezTo>
                    <a:pt x="5731" y="8973"/>
                    <a:pt x="6437" y="8730"/>
                    <a:pt x="6437" y="8730"/>
                  </a:cubicBezTo>
                  <a:lnTo>
                    <a:pt x="6075" y="3195"/>
                  </a:lnTo>
                  <a:lnTo>
                    <a:pt x="7439" y="3328"/>
                  </a:lnTo>
                  <a:lnTo>
                    <a:pt x="8167" y="8597"/>
                  </a:lnTo>
                  <a:cubicBezTo>
                    <a:pt x="8167" y="8597"/>
                    <a:pt x="8940" y="9044"/>
                    <a:pt x="9751" y="9044"/>
                  </a:cubicBezTo>
                  <a:cubicBezTo>
                    <a:pt x="9926" y="9044"/>
                    <a:pt x="10103" y="9024"/>
                    <a:pt x="10275" y="8973"/>
                  </a:cubicBezTo>
                  <a:cubicBezTo>
                    <a:pt x="11040" y="8144"/>
                    <a:pt x="13176" y="4776"/>
                    <a:pt x="12957" y="1615"/>
                  </a:cubicBezTo>
                  <a:cubicBezTo>
                    <a:pt x="12871" y="377"/>
                    <a:pt x="10868" y="1"/>
                    <a:pt x="8462" y="1"/>
                  </a:cubicBezTo>
                  <a:close/>
                </a:path>
              </a:pathLst>
            </a:custGeom>
            <a:solidFill>
              <a:srgbClr val="94B6C0"/>
            </a:solidFill>
            <a:ln>
              <a:noFill/>
            </a:ln>
          </p:spPr>
          <p:txBody>
            <a:bodyPr spcFirstLastPara="1" wrap="square" lIns="97520" tIns="97520" rIns="97520" bIns="97520" anchor="ctr" anchorCtr="0">
              <a:noAutofit/>
            </a:bodyPr>
            <a:lstStyle/>
            <a:p>
              <a:endParaRPr sz="1920"/>
            </a:p>
          </p:txBody>
        </p:sp>
        <p:sp>
          <p:nvSpPr>
            <p:cNvPr id="52" name="Google Shape;1676;p49">
              <a:extLst>
                <a:ext uri="{FF2B5EF4-FFF2-40B4-BE49-F238E27FC236}">
                  <a16:creationId xmlns:a16="http://schemas.microsoft.com/office/drawing/2014/main" id="{2240DFDA-0403-43D5-9263-5240A8E54F4C}"/>
                </a:ext>
              </a:extLst>
            </p:cNvPr>
            <p:cNvSpPr/>
            <p:nvPr/>
          </p:nvSpPr>
          <p:spPr>
            <a:xfrm>
              <a:off x="1081583" y="2883622"/>
              <a:ext cx="234872" cy="159220"/>
            </a:xfrm>
            <a:custGeom>
              <a:avLst/>
              <a:gdLst/>
              <a:ahLst/>
              <a:cxnLst/>
              <a:rect l="l" t="t" r="r" b="b"/>
              <a:pathLst>
                <a:path w="4480" h="3037" extrusionOk="0">
                  <a:moveTo>
                    <a:pt x="1870" y="0"/>
                  </a:moveTo>
                  <a:cubicBezTo>
                    <a:pt x="1870" y="0"/>
                    <a:pt x="0" y="1501"/>
                    <a:pt x="476" y="2030"/>
                  </a:cubicBezTo>
                  <a:cubicBezTo>
                    <a:pt x="558" y="2121"/>
                    <a:pt x="643" y="2159"/>
                    <a:pt x="727" y="2159"/>
                  </a:cubicBezTo>
                  <a:cubicBezTo>
                    <a:pt x="1129" y="2159"/>
                    <a:pt x="1515" y="1288"/>
                    <a:pt x="1515" y="1288"/>
                  </a:cubicBezTo>
                  <a:lnTo>
                    <a:pt x="1515" y="1288"/>
                  </a:lnTo>
                  <a:cubicBezTo>
                    <a:pt x="1515" y="1288"/>
                    <a:pt x="985" y="2629"/>
                    <a:pt x="1621" y="2736"/>
                  </a:cubicBezTo>
                  <a:cubicBezTo>
                    <a:pt x="1643" y="2740"/>
                    <a:pt x="1665" y="2741"/>
                    <a:pt x="1686" y="2741"/>
                  </a:cubicBezTo>
                  <a:cubicBezTo>
                    <a:pt x="2278" y="2741"/>
                    <a:pt x="2566" y="1368"/>
                    <a:pt x="2566" y="1368"/>
                  </a:cubicBezTo>
                  <a:lnTo>
                    <a:pt x="2566" y="1368"/>
                  </a:lnTo>
                  <a:cubicBezTo>
                    <a:pt x="2566" y="1368"/>
                    <a:pt x="2348" y="3037"/>
                    <a:pt x="3319" y="3037"/>
                  </a:cubicBezTo>
                  <a:cubicBezTo>
                    <a:pt x="3365" y="3037"/>
                    <a:pt x="3413" y="3033"/>
                    <a:pt x="3465" y="3025"/>
                  </a:cubicBezTo>
                  <a:cubicBezTo>
                    <a:pt x="4480" y="2868"/>
                    <a:pt x="4231" y="156"/>
                    <a:pt x="4231" y="156"/>
                  </a:cubicBezTo>
                  <a:lnTo>
                    <a:pt x="1870" y="0"/>
                  </a:lnTo>
                  <a:close/>
                </a:path>
              </a:pathLst>
            </a:custGeom>
            <a:solidFill>
              <a:srgbClr val="FFA767"/>
            </a:solidFill>
            <a:ln>
              <a:noFill/>
            </a:ln>
          </p:spPr>
          <p:txBody>
            <a:bodyPr spcFirstLastPara="1" wrap="square" lIns="97520" tIns="97520" rIns="97520" bIns="97520" anchor="ctr" anchorCtr="0">
              <a:noAutofit/>
            </a:bodyPr>
            <a:lstStyle/>
            <a:p>
              <a:endParaRPr sz="1920"/>
            </a:p>
          </p:txBody>
        </p:sp>
        <p:sp>
          <p:nvSpPr>
            <p:cNvPr id="53" name="Google Shape;1677;p49">
              <a:extLst>
                <a:ext uri="{FF2B5EF4-FFF2-40B4-BE49-F238E27FC236}">
                  <a16:creationId xmlns:a16="http://schemas.microsoft.com/office/drawing/2014/main" id="{65274CC7-7487-4ABC-9C06-B7A543716FC1}"/>
                </a:ext>
              </a:extLst>
            </p:cNvPr>
            <p:cNvSpPr/>
            <p:nvPr/>
          </p:nvSpPr>
          <p:spPr>
            <a:xfrm>
              <a:off x="1396141" y="2875233"/>
              <a:ext cx="221346" cy="158801"/>
            </a:xfrm>
            <a:custGeom>
              <a:avLst/>
              <a:gdLst/>
              <a:ahLst/>
              <a:cxnLst/>
              <a:rect l="l" t="t" r="r" b="b"/>
              <a:pathLst>
                <a:path w="4222" h="3029" extrusionOk="0">
                  <a:moveTo>
                    <a:pt x="1" y="0"/>
                  </a:moveTo>
                  <a:cubicBezTo>
                    <a:pt x="1" y="0"/>
                    <a:pt x="224" y="1790"/>
                    <a:pt x="803" y="2619"/>
                  </a:cubicBezTo>
                  <a:cubicBezTo>
                    <a:pt x="978" y="2868"/>
                    <a:pt x="1186" y="3029"/>
                    <a:pt x="1429" y="3029"/>
                  </a:cubicBezTo>
                  <a:cubicBezTo>
                    <a:pt x="1450" y="3029"/>
                    <a:pt x="1471" y="3028"/>
                    <a:pt x="1492" y="3025"/>
                  </a:cubicBezTo>
                  <a:cubicBezTo>
                    <a:pt x="1954" y="2969"/>
                    <a:pt x="2131" y="2739"/>
                    <a:pt x="2177" y="2492"/>
                  </a:cubicBezTo>
                  <a:cubicBezTo>
                    <a:pt x="2214" y="2317"/>
                    <a:pt x="2185" y="2137"/>
                    <a:pt x="2148" y="2004"/>
                  </a:cubicBezTo>
                  <a:lnTo>
                    <a:pt x="2148" y="2004"/>
                  </a:lnTo>
                  <a:cubicBezTo>
                    <a:pt x="2228" y="2210"/>
                    <a:pt x="2380" y="2532"/>
                    <a:pt x="2600" y="2739"/>
                  </a:cubicBezTo>
                  <a:cubicBezTo>
                    <a:pt x="2725" y="2856"/>
                    <a:pt x="2871" y="2935"/>
                    <a:pt x="3039" y="2935"/>
                  </a:cubicBezTo>
                  <a:cubicBezTo>
                    <a:pt x="3081" y="2935"/>
                    <a:pt x="3125" y="2930"/>
                    <a:pt x="3169" y="2919"/>
                  </a:cubicBezTo>
                  <a:cubicBezTo>
                    <a:pt x="3389" y="2869"/>
                    <a:pt x="3475" y="2749"/>
                    <a:pt x="3482" y="2603"/>
                  </a:cubicBezTo>
                  <a:cubicBezTo>
                    <a:pt x="3492" y="2483"/>
                    <a:pt x="3449" y="2350"/>
                    <a:pt x="3389" y="2230"/>
                  </a:cubicBezTo>
                  <a:lnTo>
                    <a:pt x="3389" y="2230"/>
                  </a:lnTo>
                  <a:cubicBezTo>
                    <a:pt x="3482" y="2350"/>
                    <a:pt x="3598" y="2469"/>
                    <a:pt x="3732" y="2536"/>
                  </a:cubicBezTo>
                  <a:cubicBezTo>
                    <a:pt x="3793" y="2567"/>
                    <a:pt x="3857" y="2585"/>
                    <a:pt x="3923" y="2585"/>
                  </a:cubicBezTo>
                  <a:cubicBezTo>
                    <a:pt x="3979" y="2585"/>
                    <a:pt x="4036" y="2572"/>
                    <a:pt x="4094" y="2543"/>
                  </a:cubicBezTo>
                  <a:cubicBezTo>
                    <a:pt x="4221" y="2480"/>
                    <a:pt x="4174" y="2286"/>
                    <a:pt x="4034" y="2037"/>
                  </a:cubicBezTo>
                  <a:lnTo>
                    <a:pt x="4031" y="2037"/>
                  </a:lnTo>
                  <a:cubicBezTo>
                    <a:pt x="3625" y="1311"/>
                    <a:pt x="2431" y="90"/>
                    <a:pt x="2431" y="90"/>
                  </a:cubicBezTo>
                  <a:lnTo>
                    <a:pt x="1" y="0"/>
                  </a:lnTo>
                  <a:close/>
                </a:path>
              </a:pathLst>
            </a:custGeom>
            <a:solidFill>
              <a:srgbClr val="FFA767"/>
            </a:solidFill>
            <a:ln>
              <a:noFill/>
            </a:ln>
          </p:spPr>
          <p:txBody>
            <a:bodyPr spcFirstLastPara="1" wrap="square" lIns="97520" tIns="97520" rIns="97520" bIns="97520" anchor="ctr" anchorCtr="0">
              <a:noAutofit/>
            </a:bodyPr>
            <a:lstStyle/>
            <a:p>
              <a:endParaRPr sz="1920"/>
            </a:p>
          </p:txBody>
        </p:sp>
        <p:sp>
          <p:nvSpPr>
            <p:cNvPr id="54" name="Google Shape;1678;p49">
              <a:extLst>
                <a:ext uri="{FF2B5EF4-FFF2-40B4-BE49-F238E27FC236}">
                  <a16:creationId xmlns:a16="http://schemas.microsoft.com/office/drawing/2014/main" id="{304C0F23-91E1-4225-A444-FDCE2D8DDB71}"/>
                </a:ext>
              </a:extLst>
            </p:cNvPr>
            <p:cNvSpPr/>
            <p:nvPr/>
          </p:nvSpPr>
          <p:spPr>
            <a:xfrm>
              <a:off x="1109841" y="2800683"/>
              <a:ext cx="233352" cy="122469"/>
            </a:xfrm>
            <a:custGeom>
              <a:avLst/>
              <a:gdLst/>
              <a:ahLst/>
              <a:cxnLst/>
              <a:rect l="l" t="t" r="r" b="b"/>
              <a:pathLst>
                <a:path w="4451" h="2336" extrusionOk="0">
                  <a:moveTo>
                    <a:pt x="4217" y="1"/>
                  </a:moveTo>
                  <a:lnTo>
                    <a:pt x="4217" y="1"/>
                  </a:lnTo>
                  <a:cubicBezTo>
                    <a:pt x="3798" y="368"/>
                    <a:pt x="2955" y="472"/>
                    <a:pt x="2134" y="472"/>
                  </a:cubicBezTo>
                  <a:cubicBezTo>
                    <a:pt x="1058" y="472"/>
                    <a:pt x="21" y="294"/>
                    <a:pt x="21" y="294"/>
                  </a:cubicBezTo>
                  <a:lnTo>
                    <a:pt x="21" y="294"/>
                  </a:lnTo>
                  <a:cubicBezTo>
                    <a:pt x="21" y="294"/>
                    <a:pt x="1" y="1139"/>
                    <a:pt x="783" y="1888"/>
                  </a:cubicBezTo>
                  <a:cubicBezTo>
                    <a:pt x="1833" y="2241"/>
                    <a:pt x="2622" y="2335"/>
                    <a:pt x="3167" y="2335"/>
                  </a:cubicBezTo>
                  <a:cubicBezTo>
                    <a:pt x="3800" y="2335"/>
                    <a:pt x="4104" y="2208"/>
                    <a:pt x="4104" y="2208"/>
                  </a:cubicBezTo>
                  <a:cubicBezTo>
                    <a:pt x="4104" y="2208"/>
                    <a:pt x="4450" y="1522"/>
                    <a:pt x="4217" y="1"/>
                  </a:cubicBezTo>
                  <a:close/>
                </a:path>
              </a:pathLst>
            </a:custGeom>
            <a:solidFill>
              <a:srgbClr val="BBCCD3"/>
            </a:solidFill>
            <a:ln>
              <a:noFill/>
            </a:ln>
          </p:spPr>
          <p:txBody>
            <a:bodyPr spcFirstLastPara="1" wrap="square" lIns="97520" tIns="97520" rIns="97520" bIns="97520" anchor="ctr" anchorCtr="0">
              <a:noAutofit/>
            </a:bodyPr>
            <a:lstStyle/>
            <a:p>
              <a:endParaRPr sz="1920"/>
            </a:p>
          </p:txBody>
        </p:sp>
        <p:sp>
          <p:nvSpPr>
            <p:cNvPr id="55" name="Google Shape;1679;p49">
              <a:extLst>
                <a:ext uri="{FF2B5EF4-FFF2-40B4-BE49-F238E27FC236}">
                  <a16:creationId xmlns:a16="http://schemas.microsoft.com/office/drawing/2014/main" id="{80DAC6F7-4195-41D8-ABF4-EE90F8E7E58A}"/>
                </a:ext>
              </a:extLst>
            </p:cNvPr>
            <p:cNvSpPr/>
            <p:nvPr/>
          </p:nvSpPr>
          <p:spPr>
            <a:xfrm>
              <a:off x="1379784" y="2803829"/>
              <a:ext cx="189890" cy="100188"/>
            </a:xfrm>
            <a:custGeom>
              <a:avLst/>
              <a:gdLst/>
              <a:ahLst/>
              <a:cxnLst/>
              <a:rect l="l" t="t" r="r" b="b"/>
              <a:pathLst>
                <a:path w="3622" h="1911" extrusionOk="0">
                  <a:moveTo>
                    <a:pt x="240" y="0"/>
                  </a:moveTo>
                  <a:cubicBezTo>
                    <a:pt x="240" y="0"/>
                    <a:pt x="0" y="647"/>
                    <a:pt x="240" y="1522"/>
                  </a:cubicBezTo>
                  <a:cubicBezTo>
                    <a:pt x="1020" y="1826"/>
                    <a:pt x="1656" y="1911"/>
                    <a:pt x="2124" y="1911"/>
                  </a:cubicBezTo>
                  <a:cubicBezTo>
                    <a:pt x="2724" y="1911"/>
                    <a:pt x="3048" y="1771"/>
                    <a:pt x="3048" y="1771"/>
                  </a:cubicBezTo>
                  <a:cubicBezTo>
                    <a:pt x="3048" y="1771"/>
                    <a:pt x="3285" y="1438"/>
                    <a:pt x="3621" y="496"/>
                  </a:cubicBezTo>
                  <a:lnTo>
                    <a:pt x="3621" y="496"/>
                  </a:lnTo>
                  <a:cubicBezTo>
                    <a:pt x="3464" y="533"/>
                    <a:pt x="3281" y="549"/>
                    <a:pt x="3084" y="549"/>
                  </a:cubicBezTo>
                  <a:cubicBezTo>
                    <a:pt x="1918" y="549"/>
                    <a:pt x="240" y="0"/>
                    <a:pt x="240" y="0"/>
                  </a:cubicBezTo>
                  <a:close/>
                </a:path>
              </a:pathLst>
            </a:custGeom>
            <a:solidFill>
              <a:srgbClr val="BBCCD3"/>
            </a:solidFill>
            <a:ln>
              <a:noFill/>
            </a:ln>
          </p:spPr>
          <p:txBody>
            <a:bodyPr spcFirstLastPara="1" wrap="square" lIns="97520" tIns="97520" rIns="97520" bIns="97520" anchor="ctr" anchorCtr="0">
              <a:noAutofit/>
            </a:bodyPr>
            <a:lstStyle/>
            <a:p>
              <a:endParaRPr sz="1920"/>
            </a:p>
          </p:txBody>
        </p:sp>
        <p:sp>
          <p:nvSpPr>
            <p:cNvPr id="56" name="Google Shape;1680;p49">
              <a:extLst>
                <a:ext uri="{FF2B5EF4-FFF2-40B4-BE49-F238E27FC236}">
                  <a16:creationId xmlns:a16="http://schemas.microsoft.com/office/drawing/2014/main" id="{7ADD2475-171D-463F-85BC-D81FC0A28B8E}"/>
                </a:ext>
              </a:extLst>
            </p:cNvPr>
            <p:cNvSpPr/>
            <p:nvPr/>
          </p:nvSpPr>
          <p:spPr>
            <a:xfrm>
              <a:off x="935524" y="1801962"/>
              <a:ext cx="779116" cy="815395"/>
            </a:xfrm>
            <a:custGeom>
              <a:avLst/>
              <a:gdLst/>
              <a:ahLst/>
              <a:cxnLst/>
              <a:rect l="l" t="t" r="r" b="b"/>
              <a:pathLst>
                <a:path w="14861" h="15553" extrusionOk="0">
                  <a:moveTo>
                    <a:pt x="3318" y="0"/>
                  </a:moveTo>
                  <a:lnTo>
                    <a:pt x="1588" y="3455"/>
                  </a:lnTo>
                  <a:cubicBezTo>
                    <a:pt x="1588" y="3455"/>
                    <a:pt x="0" y="8341"/>
                    <a:pt x="756" y="12744"/>
                  </a:cubicBezTo>
                  <a:cubicBezTo>
                    <a:pt x="756" y="12744"/>
                    <a:pt x="3152" y="15393"/>
                    <a:pt x="7819" y="15546"/>
                  </a:cubicBezTo>
                  <a:cubicBezTo>
                    <a:pt x="7959" y="15551"/>
                    <a:pt x="8098" y="15553"/>
                    <a:pt x="8235" y="15553"/>
                  </a:cubicBezTo>
                  <a:cubicBezTo>
                    <a:pt x="12625" y="15553"/>
                    <a:pt x="14860" y="13343"/>
                    <a:pt x="14860" y="13343"/>
                  </a:cubicBezTo>
                  <a:cubicBezTo>
                    <a:pt x="14860" y="13343"/>
                    <a:pt x="14721" y="11732"/>
                    <a:pt x="14438" y="9732"/>
                  </a:cubicBezTo>
                  <a:cubicBezTo>
                    <a:pt x="14398" y="9449"/>
                    <a:pt x="14355" y="9159"/>
                    <a:pt x="14309" y="8863"/>
                  </a:cubicBezTo>
                  <a:cubicBezTo>
                    <a:pt x="13936" y="6484"/>
                    <a:pt x="13370" y="3818"/>
                    <a:pt x="12594" y="2670"/>
                  </a:cubicBezTo>
                  <a:cubicBezTo>
                    <a:pt x="11046" y="376"/>
                    <a:pt x="8617" y="133"/>
                    <a:pt x="8617" y="133"/>
                  </a:cubicBezTo>
                  <a:lnTo>
                    <a:pt x="3318" y="0"/>
                  </a:lnTo>
                  <a:close/>
                </a:path>
              </a:pathLst>
            </a:custGeom>
            <a:solidFill>
              <a:srgbClr val="FFE084"/>
            </a:solidFill>
            <a:ln>
              <a:noFill/>
            </a:ln>
          </p:spPr>
          <p:txBody>
            <a:bodyPr spcFirstLastPara="1" wrap="square" lIns="97520" tIns="97520" rIns="97520" bIns="97520" anchor="ctr" anchorCtr="0">
              <a:noAutofit/>
            </a:bodyPr>
            <a:lstStyle/>
            <a:p>
              <a:endParaRPr sz="1920"/>
            </a:p>
          </p:txBody>
        </p:sp>
        <p:sp>
          <p:nvSpPr>
            <p:cNvPr id="57" name="Google Shape;1681;p49">
              <a:extLst>
                <a:ext uri="{FF2B5EF4-FFF2-40B4-BE49-F238E27FC236}">
                  <a16:creationId xmlns:a16="http://schemas.microsoft.com/office/drawing/2014/main" id="{5D6DF3C8-F3A9-4C33-944A-C0DA1135227B}"/>
                </a:ext>
              </a:extLst>
            </p:cNvPr>
            <p:cNvSpPr/>
            <p:nvPr/>
          </p:nvSpPr>
          <p:spPr>
            <a:xfrm>
              <a:off x="1588126" y="1918349"/>
              <a:ext cx="386491" cy="290235"/>
            </a:xfrm>
            <a:custGeom>
              <a:avLst/>
              <a:gdLst/>
              <a:ahLst/>
              <a:cxnLst/>
              <a:rect l="l" t="t" r="r" b="b"/>
              <a:pathLst>
                <a:path w="7372" h="5536" extrusionOk="0">
                  <a:moveTo>
                    <a:pt x="6174" y="1"/>
                  </a:moveTo>
                  <a:lnTo>
                    <a:pt x="0" y="2007"/>
                  </a:lnTo>
                  <a:cubicBezTo>
                    <a:pt x="0" y="2007"/>
                    <a:pt x="217" y="5535"/>
                    <a:pt x="2507" y="5535"/>
                  </a:cubicBezTo>
                  <a:cubicBezTo>
                    <a:pt x="2889" y="5535"/>
                    <a:pt x="3329" y="5437"/>
                    <a:pt x="3834" y="5209"/>
                  </a:cubicBezTo>
                  <a:cubicBezTo>
                    <a:pt x="7372" y="3608"/>
                    <a:pt x="6174" y="1"/>
                    <a:pt x="6174" y="1"/>
                  </a:cubicBezTo>
                  <a:close/>
                </a:path>
              </a:pathLst>
            </a:custGeom>
            <a:solidFill>
              <a:srgbClr val="FFA767"/>
            </a:solidFill>
            <a:ln>
              <a:noFill/>
            </a:ln>
          </p:spPr>
          <p:txBody>
            <a:bodyPr spcFirstLastPara="1" wrap="square" lIns="97520" tIns="97520" rIns="97520" bIns="97520" anchor="ctr" anchorCtr="0">
              <a:noAutofit/>
            </a:bodyPr>
            <a:lstStyle/>
            <a:p>
              <a:endParaRPr sz="1920"/>
            </a:p>
          </p:txBody>
        </p:sp>
        <p:sp>
          <p:nvSpPr>
            <p:cNvPr id="58" name="Google Shape;1682;p49">
              <a:extLst>
                <a:ext uri="{FF2B5EF4-FFF2-40B4-BE49-F238E27FC236}">
                  <a16:creationId xmlns:a16="http://schemas.microsoft.com/office/drawing/2014/main" id="{E052F5A9-E09F-4DBC-8102-DA91B616D4D9}"/>
                </a:ext>
              </a:extLst>
            </p:cNvPr>
            <p:cNvSpPr/>
            <p:nvPr/>
          </p:nvSpPr>
          <p:spPr>
            <a:xfrm>
              <a:off x="1251654" y="1800809"/>
              <a:ext cx="221766" cy="118537"/>
            </a:xfrm>
            <a:custGeom>
              <a:avLst/>
              <a:gdLst/>
              <a:ahLst/>
              <a:cxnLst/>
              <a:rect l="l" t="t" r="r" b="b"/>
              <a:pathLst>
                <a:path w="4230" h="2261" extrusionOk="0">
                  <a:moveTo>
                    <a:pt x="3543" y="1"/>
                  </a:moveTo>
                  <a:cubicBezTo>
                    <a:pt x="2495" y="1"/>
                    <a:pt x="1" y="1131"/>
                    <a:pt x="1" y="1131"/>
                  </a:cubicBezTo>
                  <a:cubicBezTo>
                    <a:pt x="1" y="1131"/>
                    <a:pt x="653" y="2261"/>
                    <a:pt x="1702" y="2261"/>
                  </a:cubicBezTo>
                  <a:cubicBezTo>
                    <a:pt x="2226" y="2261"/>
                    <a:pt x="2849" y="1978"/>
                    <a:pt x="3539" y="1131"/>
                  </a:cubicBezTo>
                  <a:cubicBezTo>
                    <a:pt x="4230" y="283"/>
                    <a:pt x="4067" y="1"/>
                    <a:pt x="3543" y="1"/>
                  </a:cubicBezTo>
                  <a:close/>
                </a:path>
              </a:pathLst>
            </a:custGeom>
            <a:solidFill>
              <a:srgbClr val="F49758"/>
            </a:solidFill>
            <a:ln>
              <a:noFill/>
            </a:ln>
          </p:spPr>
          <p:txBody>
            <a:bodyPr spcFirstLastPara="1" wrap="square" lIns="97520" tIns="97520" rIns="97520" bIns="97520" anchor="ctr" anchorCtr="0">
              <a:noAutofit/>
            </a:bodyPr>
            <a:lstStyle/>
            <a:p>
              <a:endParaRPr sz="1920"/>
            </a:p>
          </p:txBody>
        </p:sp>
        <p:sp>
          <p:nvSpPr>
            <p:cNvPr id="59" name="Google Shape;1683;p49">
              <a:extLst>
                <a:ext uri="{FF2B5EF4-FFF2-40B4-BE49-F238E27FC236}">
                  <a16:creationId xmlns:a16="http://schemas.microsoft.com/office/drawing/2014/main" id="{EF2C20C0-CB2B-4A30-8256-62B0E0B7D601}"/>
                </a:ext>
              </a:extLst>
            </p:cNvPr>
            <p:cNvSpPr/>
            <p:nvPr/>
          </p:nvSpPr>
          <p:spPr>
            <a:xfrm>
              <a:off x="1714578" y="1499358"/>
              <a:ext cx="314509" cy="326357"/>
            </a:xfrm>
            <a:custGeom>
              <a:avLst/>
              <a:gdLst/>
              <a:ahLst/>
              <a:cxnLst/>
              <a:rect l="l" t="t" r="r" b="b"/>
              <a:pathLst>
                <a:path w="5999" h="6225" extrusionOk="0">
                  <a:moveTo>
                    <a:pt x="5998" y="1"/>
                  </a:moveTo>
                  <a:lnTo>
                    <a:pt x="4354" y="594"/>
                  </a:lnTo>
                  <a:lnTo>
                    <a:pt x="3988" y="724"/>
                  </a:lnTo>
                  <a:lnTo>
                    <a:pt x="60" y="2138"/>
                  </a:lnTo>
                  <a:lnTo>
                    <a:pt x="0" y="2198"/>
                  </a:lnTo>
                  <a:cubicBezTo>
                    <a:pt x="118" y="2745"/>
                    <a:pt x="448" y="3638"/>
                    <a:pt x="1347" y="3638"/>
                  </a:cubicBezTo>
                  <a:cubicBezTo>
                    <a:pt x="1399" y="3638"/>
                    <a:pt x="1453" y="3635"/>
                    <a:pt x="1509" y="3629"/>
                  </a:cubicBezTo>
                  <a:cubicBezTo>
                    <a:pt x="1512" y="3629"/>
                    <a:pt x="1515" y="3629"/>
                    <a:pt x="1522" y="3626"/>
                  </a:cubicBezTo>
                  <a:lnTo>
                    <a:pt x="1522" y="3626"/>
                  </a:lnTo>
                  <a:cubicBezTo>
                    <a:pt x="1301" y="4199"/>
                    <a:pt x="1761" y="4888"/>
                    <a:pt x="2509" y="4888"/>
                  </a:cubicBezTo>
                  <a:cubicBezTo>
                    <a:pt x="2608" y="4888"/>
                    <a:pt x="2712" y="4876"/>
                    <a:pt x="2820" y="4850"/>
                  </a:cubicBezTo>
                  <a:lnTo>
                    <a:pt x="2820" y="4853"/>
                  </a:lnTo>
                  <a:cubicBezTo>
                    <a:pt x="2820" y="5669"/>
                    <a:pt x="3446" y="6139"/>
                    <a:pt x="4338" y="6225"/>
                  </a:cubicBezTo>
                  <a:lnTo>
                    <a:pt x="5456" y="2038"/>
                  </a:lnTo>
                  <a:lnTo>
                    <a:pt x="5785" y="800"/>
                  </a:lnTo>
                  <a:lnTo>
                    <a:pt x="5998" y="1"/>
                  </a:lnTo>
                  <a:close/>
                </a:path>
              </a:pathLst>
            </a:custGeom>
            <a:solidFill>
              <a:srgbClr val="F5D1BB"/>
            </a:solidFill>
            <a:ln>
              <a:noFill/>
            </a:ln>
          </p:spPr>
          <p:txBody>
            <a:bodyPr spcFirstLastPara="1" wrap="square" lIns="97520" tIns="97520" rIns="97520" bIns="97520" anchor="ctr" anchorCtr="0">
              <a:noAutofit/>
            </a:bodyPr>
            <a:lstStyle/>
            <a:p>
              <a:endParaRPr sz="1920"/>
            </a:p>
          </p:txBody>
        </p:sp>
        <p:sp>
          <p:nvSpPr>
            <p:cNvPr id="60" name="Google Shape;1684;p49">
              <a:extLst>
                <a:ext uri="{FF2B5EF4-FFF2-40B4-BE49-F238E27FC236}">
                  <a16:creationId xmlns:a16="http://schemas.microsoft.com/office/drawing/2014/main" id="{F30DD286-0E7F-497E-AC39-E51804582267}"/>
                </a:ext>
              </a:extLst>
            </p:cNvPr>
            <p:cNvSpPr/>
            <p:nvPr/>
          </p:nvSpPr>
          <p:spPr>
            <a:xfrm>
              <a:off x="964306" y="1834939"/>
              <a:ext cx="423190" cy="574651"/>
            </a:xfrm>
            <a:custGeom>
              <a:avLst/>
              <a:gdLst/>
              <a:ahLst/>
              <a:cxnLst/>
              <a:rect l="l" t="t" r="r" b="b"/>
              <a:pathLst>
                <a:path w="8072" h="10961" extrusionOk="0">
                  <a:moveTo>
                    <a:pt x="3488" y="0"/>
                  </a:moveTo>
                  <a:lnTo>
                    <a:pt x="3488" y="0"/>
                  </a:lnTo>
                  <a:cubicBezTo>
                    <a:pt x="3488" y="0"/>
                    <a:pt x="2247" y="123"/>
                    <a:pt x="1898" y="586"/>
                  </a:cubicBezTo>
                  <a:cubicBezTo>
                    <a:pt x="4096" y="8855"/>
                    <a:pt x="1144" y="9452"/>
                    <a:pt x="246" y="9452"/>
                  </a:cubicBezTo>
                  <a:cubicBezTo>
                    <a:pt x="94" y="9452"/>
                    <a:pt x="1" y="9435"/>
                    <a:pt x="1" y="9435"/>
                  </a:cubicBezTo>
                  <a:lnTo>
                    <a:pt x="1" y="9435"/>
                  </a:lnTo>
                  <a:cubicBezTo>
                    <a:pt x="1" y="9435"/>
                    <a:pt x="1" y="9979"/>
                    <a:pt x="61" y="10960"/>
                  </a:cubicBezTo>
                  <a:cubicBezTo>
                    <a:pt x="8072" y="8277"/>
                    <a:pt x="3488" y="1"/>
                    <a:pt x="3488" y="0"/>
                  </a:cubicBezTo>
                  <a:close/>
                </a:path>
              </a:pathLst>
            </a:custGeom>
            <a:solidFill>
              <a:srgbClr val="25C7A0"/>
            </a:solidFill>
            <a:ln>
              <a:noFill/>
            </a:ln>
          </p:spPr>
          <p:txBody>
            <a:bodyPr spcFirstLastPara="1" wrap="square" lIns="97520" tIns="97520" rIns="97520" bIns="97520" anchor="ctr" anchorCtr="0">
              <a:noAutofit/>
            </a:bodyPr>
            <a:lstStyle/>
            <a:p>
              <a:endParaRPr sz="1920"/>
            </a:p>
          </p:txBody>
        </p:sp>
        <p:sp>
          <p:nvSpPr>
            <p:cNvPr id="61" name="Google Shape;1685;p49">
              <a:extLst>
                <a:ext uri="{FF2B5EF4-FFF2-40B4-BE49-F238E27FC236}">
                  <a16:creationId xmlns:a16="http://schemas.microsoft.com/office/drawing/2014/main" id="{E97C4181-56AC-4C88-B15B-ADF0B338B1FD}"/>
                </a:ext>
              </a:extLst>
            </p:cNvPr>
            <p:cNvSpPr/>
            <p:nvPr/>
          </p:nvSpPr>
          <p:spPr>
            <a:xfrm>
              <a:off x="871669" y="1245510"/>
              <a:ext cx="800768" cy="649726"/>
            </a:xfrm>
            <a:custGeom>
              <a:avLst/>
              <a:gdLst/>
              <a:ahLst/>
              <a:cxnLst/>
              <a:rect l="l" t="t" r="r" b="b"/>
              <a:pathLst>
                <a:path w="15274" h="12393" extrusionOk="0">
                  <a:moveTo>
                    <a:pt x="7400" y="1"/>
                  </a:moveTo>
                  <a:cubicBezTo>
                    <a:pt x="7393" y="1"/>
                    <a:pt x="7386" y="1"/>
                    <a:pt x="7379" y="1"/>
                  </a:cubicBezTo>
                  <a:cubicBezTo>
                    <a:pt x="2986" y="4"/>
                    <a:pt x="1641" y="3525"/>
                    <a:pt x="1641" y="3525"/>
                  </a:cubicBezTo>
                  <a:cubicBezTo>
                    <a:pt x="1392" y="4148"/>
                    <a:pt x="0" y="10914"/>
                    <a:pt x="4849" y="12059"/>
                  </a:cubicBezTo>
                  <a:cubicBezTo>
                    <a:pt x="5834" y="12291"/>
                    <a:pt x="6750" y="12392"/>
                    <a:pt x="7595" y="12392"/>
                  </a:cubicBezTo>
                  <a:cubicBezTo>
                    <a:pt x="10913" y="12392"/>
                    <a:pt x="13129" y="10823"/>
                    <a:pt x="14078" y="9396"/>
                  </a:cubicBezTo>
                  <a:cubicBezTo>
                    <a:pt x="15273" y="7606"/>
                    <a:pt x="14205" y="4996"/>
                    <a:pt x="13233" y="4843"/>
                  </a:cubicBezTo>
                  <a:cubicBezTo>
                    <a:pt x="13034" y="1886"/>
                    <a:pt x="11567" y="1"/>
                    <a:pt x="7400" y="1"/>
                  </a:cubicBezTo>
                  <a:close/>
                </a:path>
              </a:pathLst>
            </a:custGeom>
            <a:solidFill>
              <a:srgbClr val="FFA767"/>
            </a:solidFill>
            <a:ln>
              <a:noFill/>
            </a:ln>
          </p:spPr>
          <p:txBody>
            <a:bodyPr spcFirstLastPara="1" wrap="square" lIns="97520" tIns="97520" rIns="97520" bIns="97520" anchor="ctr" anchorCtr="0">
              <a:noAutofit/>
            </a:bodyPr>
            <a:lstStyle/>
            <a:p>
              <a:endParaRPr sz="1920"/>
            </a:p>
          </p:txBody>
        </p:sp>
        <p:sp>
          <p:nvSpPr>
            <p:cNvPr id="62" name="Google Shape;1686;p49">
              <a:extLst>
                <a:ext uri="{FF2B5EF4-FFF2-40B4-BE49-F238E27FC236}">
                  <a16:creationId xmlns:a16="http://schemas.microsoft.com/office/drawing/2014/main" id="{FE90B340-5297-4925-B636-A1039F07E5CC}"/>
                </a:ext>
              </a:extLst>
            </p:cNvPr>
            <p:cNvSpPr/>
            <p:nvPr/>
          </p:nvSpPr>
          <p:spPr>
            <a:xfrm>
              <a:off x="1374017" y="1505334"/>
              <a:ext cx="129337" cy="100031"/>
            </a:xfrm>
            <a:custGeom>
              <a:avLst/>
              <a:gdLst/>
              <a:ahLst/>
              <a:cxnLst/>
              <a:rect l="l" t="t" r="r" b="b"/>
              <a:pathLst>
                <a:path w="2467" h="1908" extrusionOk="0">
                  <a:moveTo>
                    <a:pt x="1111" y="1"/>
                  </a:moveTo>
                  <a:cubicBezTo>
                    <a:pt x="590" y="1"/>
                    <a:pt x="26" y="123"/>
                    <a:pt x="17" y="303"/>
                  </a:cubicBezTo>
                  <a:cubicBezTo>
                    <a:pt x="0" y="580"/>
                    <a:pt x="852" y="816"/>
                    <a:pt x="1132" y="882"/>
                  </a:cubicBezTo>
                  <a:lnTo>
                    <a:pt x="1132" y="1691"/>
                  </a:lnTo>
                  <a:cubicBezTo>
                    <a:pt x="1074" y="1695"/>
                    <a:pt x="1015" y="1697"/>
                    <a:pt x="955" y="1697"/>
                  </a:cubicBezTo>
                  <a:cubicBezTo>
                    <a:pt x="862" y="1697"/>
                    <a:pt x="768" y="1692"/>
                    <a:pt x="673" y="1684"/>
                  </a:cubicBezTo>
                  <a:cubicBezTo>
                    <a:pt x="456" y="1668"/>
                    <a:pt x="243" y="1618"/>
                    <a:pt x="17" y="1595"/>
                  </a:cubicBezTo>
                  <a:lnTo>
                    <a:pt x="17" y="1595"/>
                  </a:lnTo>
                  <a:cubicBezTo>
                    <a:pt x="213" y="1701"/>
                    <a:pt x="419" y="1801"/>
                    <a:pt x="646" y="1851"/>
                  </a:cubicBezTo>
                  <a:cubicBezTo>
                    <a:pt x="795" y="1889"/>
                    <a:pt x="951" y="1907"/>
                    <a:pt x="1107" y="1907"/>
                  </a:cubicBezTo>
                  <a:cubicBezTo>
                    <a:pt x="1184" y="1907"/>
                    <a:pt x="1261" y="1903"/>
                    <a:pt x="1338" y="1894"/>
                  </a:cubicBezTo>
                  <a:cubicBezTo>
                    <a:pt x="1575" y="1864"/>
                    <a:pt x="1801" y="1778"/>
                    <a:pt x="1994" y="1648"/>
                  </a:cubicBezTo>
                  <a:cubicBezTo>
                    <a:pt x="2197" y="1524"/>
                    <a:pt x="2347" y="1342"/>
                    <a:pt x="2467" y="1149"/>
                  </a:cubicBezTo>
                  <a:lnTo>
                    <a:pt x="2467" y="1149"/>
                  </a:lnTo>
                  <a:cubicBezTo>
                    <a:pt x="2280" y="1282"/>
                    <a:pt x="2110" y="1418"/>
                    <a:pt x="1914" y="1501"/>
                  </a:cubicBezTo>
                  <a:cubicBezTo>
                    <a:pt x="1731" y="1584"/>
                    <a:pt x="1544" y="1648"/>
                    <a:pt x="1348" y="1675"/>
                  </a:cubicBezTo>
                  <a:lnTo>
                    <a:pt x="1348" y="876"/>
                  </a:lnTo>
                  <a:cubicBezTo>
                    <a:pt x="1571" y="816"/>
                    <a:pt x="2011" y="650"/>
                    <a:pt x="1980" y="303"/>
                  </a:cubicBezTo>
                  <a:cubicBezTo>
                    <a:pt x="1962" y="88"/>
                    <a:pt x="1552" y="1"/>
                    <a:pt x="1111" y="1"/>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63" name="Google Shape;1687;p49">
              <a:extLst>
                <a:ext uri="{FF2B5EF4-FFF2-40B4-BE49-F238E27FC236}">
                  <a16:creationId xmlns:a16="http://schemas.microsoft.com/office/drawing/2014/main" id="{C9358165-F6D9-4DE5-8330-D8EE0A266AA5}"/>
                </a:ext>
              </a:extLst>
            </p:cNvPr>
            <p:cNvSpPr/>
            <p:nvPr/>
          </p:nvSpPr>
          <p:spPr>
            <a:xfrm>
              <a:off x="1184496" y="1566044"/>
              <a:ext cx="80161" cy="80318"/>
            </a:xfrm>
            <a:custGeom>
              <a:avLst/>
              <a:gdLst/>
              <a:ahLst/>
              <a:cxnLst/>
              <a:rect l="l" t="t" r="r" b="b"/>
              <a:pathLst>
                <a:path w="1529" h="1532" extrusionOk="0">
                  <a:moveTo>
                    <a:pt x="766" y="1"/>
                  </a:moveTo>
                  <a:cubicBezTo>
                    <a:pt x="343" y="1"/>
                    <a:pt x="1" y="343"/>
                    <a:pt x="1" y="766"/>
                  </a:cubicBezTo>
                  <a:cubicBezTo>
                    <a:pt x="1" y="1189"/>
                    <a:pt x="343" y="1532"/>
                    <a:pt x="766" y="1532"/>
                  </a:cubicBezTo>
                  <a:cubicBezTo>
                    <a:pt x="1185" y="1532"/>
                    <a:pt x="1529" y="1189"/>
                    <a:pt x="1529" y="766"/>
                  </a:cubicBezTo>
                  <a:cubicBezTo>
                    <a:pt x="1529" y="343"/>
                    <a:pt x="1185" y="1"/>
                    <a:pt x="766" y="1"/>
                  </a:cubicBezTo>
                  <a:close/>
                </a:path>
              </a:pathLst>
            </a:custGeom>
            <a:solidFill>
              <a:schemeClr val="lt1"/>
            </a:solidFill>
            <a:ln>
              <a:noFill/>
            </a:ln>
          </p:spPr>
          <p:txBody>
            <a:bodyPr spcFirstLastPara="1" wrap="square" lIns="97520" tIns="97520" rIns="97520" bIns="97520" anchor="ctr" anchorCtr="0">
              <a:noAutofit/>
            </a:bodyPr>
            <a:lstStyle/>
            <a:p>
              <a:endParaRPr sz="1920"/>
            </a:p>
          </p:txBody>
        </p:sp>
        <p:sp>
          <p:nvSpPr>
            <p:cNvPr id="64" name="Google Shape;1688;p49">
              <a:extLst>
                <a:ext uri="{FF2B5EF4-FFF2-40B4-BE49-F238E27FC236}">
                  <a16:creationId xmlns:a16="http://schemas.microsoft.com/office/drawing/2014/main" id="{E4C1C296-A832-4679-AC15-0ABF3B239CEB}"/>
                </a:ext>
              </a:extLst>
            </p:cNvPr>
            <p:cNvSpPr/>
            <p:nvPr/>
          </p:nvSpPr>
          <p:spPr>
            <a:xfrm>
              <a:off x="1523537" y="1512674"/>
              <a:ext cx="80318" cy="80318"/>
            </a:xfrm>
            <a:custGeom>
              <a:avLst/>
              <a:gdLst/>
              <a:ahLst/>
              <a:cxnLst/>
              <a:rect l="l" t="t" r="r" b="b"/>
              <a:pathLst>
                <a:path w="1532" h="1532" extrusionOk="0">
                  <a:moveTo>
                    <a:pt x="766" y="0"/>
                  </a:moveTo>
                  <a:cubicBezTo>
                    <a:pt x="343" y="0"/>
                    <a:pt x="1" y="343"/>
                    <a:pt x="1" y="765"/>
                  </a:cubicBezTo>
                  <a:cubicBezTo>
                    <a:pt x="1" y="1189"/>
                    <a:pt x="343" y="1531"/>
                    <a:pt x="766" y="1531"/>
                  </a:cubicBezTo>
                  <a:cubicBezTo>
                    <a:pt x="1188" y="1531"/>
                    <a:pt x="1532" y="1189"/>
                    <a:pt x="1532" y="765"/>
                  </a:cubicBezTo>
                  <a:cubicBezTo>
                    <a:pt x="1532" y="343"/>
                    <a:pt x="1188" y="0"/>
                    <a:pt x="766" y="0"/>
                  </a:cubicBezTo>
                  <a:close/>
                </a:path>
              </a:pathLst>
            </a:custGeom>
            <a:solidFill>
              <a:schemeClr val="lt1"/>
            </a:solidFill>
            <a:ln>
              <a:noFill/>
            </a:ln>
          </p:spPr>
          <p:txBody>
            <a:bodyPr spcFirstLastPara="1" wrap="square" lIns="97520" tIns="97520" rIns="97520" bIns="97520" anchor="ctr" anchorCtr="0">
              <a:noAutofit/>
            </a:bodyPr>
            <a:lstStyle/>
            <a:p>
              <a:endParaRPr sz="1920"/>
            </a:p>
          </p:txBody>
        </p:sp>
        <p:sp>
          <p:nvSpPr>
            <p:cNvPr id="65" name="Google Shape;1689;p49">
              <a:extLst>
                <a:ext uri="{FF2B5EF4-FFF2-40B4-BE49-F238E27FC236}">
                  <a16:creationId xmlns:a16="http://schemas.microsoft.com/office/drawing/2014/main" id="{5D543AEA-0153-4D99-8A00-875510E48D35}"/>
                </a:ext>
              </a:extLst>
            </p:cNvPr>
            <p:cNvSpPr/>
            <p:nvPr/>
          </p:nvSpPr>
          <p:spPr>
            <a:xfrm>
              <a:off x="1391632" y="1198850"/>
              <a:ext cx="210651" cy="191201"/>
            </a:xfrm>
            <a:custGeom>
              <a:avLst/>
              <a:gdLst/>
              <a:ahLst/>
              <a:cxnLst/>
              <a:rect l="l" t="t" r="r" b="b"/>
              <a:pathLst>
                <a:path w="4018" h="3647" extrusionOk="0">
                  <a:moveTo>
                    <a:pt x="2275" y="0"/>
                  </a:moveTo>
                  <a:cubicBezTo>
                    <a:pt x="1725" y="0"/>
                    <a:pt x="1210" y="235"/>
                    <a:pt x="799" y="665"/>
                  </a:cubicBezTo>
                  <a:cubicBezTo>
                    <a:pt x="489" y="984"/>
                    <a:pt x="323" y="1350"/>
                    <a:pt x="110" y="1730"/>
                  </a:cubicBezTo>
                  <a:lnTo>
                    <a:pt x="29" y="1877"/>
                  </a:lnTo>
                  <a:lnTo>
                    <a:pt x="29" y="1877"/>
                  </a:lnTo>
                  <a:cubicBezTo>
                    <a:pt x="10" y="1836"/>
                    <a:pt x="0" y="1813"/>
                    <a:pt x="0" y="1813"/>
                  </a:cubicBezTo>
                  <a:lnTo>
                    <a:pt x="0" y="1929"/>
                  </a:lnTo>
                  <a:lnTo>
                    <a:pt x="29" y="1877"/>
                  </a:lnTo>
                  <a:lnTo>
                    <a:pt x="29" y="1877"/>
                  </a:lnTo>
                  <a:cubicBezTo>
                    <a:pt x="178" y="2202"/>
                    <a:pt x="895" y="3647"/>
                    <a:pt x="1920" y="3647"/>
                  </a:cubicBezTo>
                  <a:cubicBezTo>
                    <a:pt x="1977" y="3647"/>
                    <a:pt x="2035" y="3642"/>
                    <a:pt x="2094" y="3633"/>
                  </a:cubicBezTo>
                  <a:cubicBezTo>
                    <a:pt x="3062" y="3476"/>
                    <a:pt x="4017" y="2342"/>
                    <a:pt x="4004" y="1360"/>
                  </a:cubicBezTo>
                  <a:cubicBezTo>
                    <a:pt x="3994" y="731"/>
                    <a:pt x="3535" y="321"/>
                    <a:pt x="2976" y="126"/>
                  </a:cubicBezTo>
                  <a:cubicBezTo>
                    <a:pt x="2740" y="41"/>
                    <a:pt x="2504" y="0"/>
                    <a:pt x="2275" y="0"/>
                  </a:cubicBezTo>
                  <a:close/>
                </a:path>
              </a:pathLst>
            </a:custGeom>
            <a:solidFill>
              <a:srgbClr val="FFA767"/>
            </a:solidFill>
            <a:ln>
              <a:noFill/>
            </a:ln>
          </p:spPr>
          <p:txBody>
            <a:bodyPr spcFirstLastPara="1" wrap="square" lIns="97520" tIns="97520" rIns="97520" bIns="97520" anchor="ctr" anchorCtr="0">
              <a:noAutofit/>
            </a:bodyPr>
            <a:lstStyle/>
            <a:p>
              <a:endParaRPr sz="1920"/>
            </a:p>
          </p:txBody>
        </p:sp>
        <p:sp>
          <p:nvSpPr>
            <p:cNvPr id="66" name="Google Shape;1690;p49">
              <a:extLst>
                <a:ext uri="{FF2B5EF4-FFF2-40B4-BE49-F238E27FC236}">
                  <a16:creationId xmlns:a16="http://schemas.microsoft.com/office/drawing/2014/main" id="{309C35CE-8DFD-4D9A-9425-C59C4A0A4153}"/>
                </a:ext>
              </a:extLst>
            </p:cNvPr>
            <p:cNvSpPr/>
            <p:nvPr/>
          </p:nvSpPr>
          <p:spPr>
            <a:xfrm>
              <a:off x="769228" y="1280426"/>
              <a:ext cx="264599" cy="233405"/>
            </a:xfrm>
            <a:custGeom>
              <a:avLst/>
              <a:gdLst/>
              <a:ahLst/>
              <a:cxnLst/>
              <a:rect l="l" t="t" r="r" b="b"/>
              <a:pathLst>
                <a:path w="5047" h="4452" extrusionOk="0">
                  <a:moveTo>
                    <a:pt x="2813" y="1"/>
                  </a:moveTo>
                  <a:cubicBezTo>
                    <a:pt x="1202" y="1"/>
                    <a:pt x="0" y="1543"/>
                    <a:pt x="613" y="3152"/>
                  </a:cubicBezTo>
                  <a:cubicBezTo>
                    <a:pt x="995" y="4155"/>
                    <a:pt x="1903" y="4452"/>
                    <a:pt x="2850" y="4452"/>
                  </a:cubicBezTo>
                  <a:cubicBezTo>
                    <a:pt x="3274" y="4452"/>
                    <a:pt x="3705" y="4393"/>
                    <a:pt x="4101" y="4310"/>
                  </a:cubicBezTo>
                  <a:cubicBezTo>
                    <a:pt x="4640" y="3009"/>
                    <a:pt x="4857" y="2234"/>
                    <a:pt x="4857" y="2234"/>
                  </a:cubicBezTo>
                  <a:cubicBezTo>
                    <a:pt x="4857" y="2234"/>
                    <a:pt x="5046" y="233"/>
                    <a:pt x="3100" y="17"/>
                  </a:cubicBezTo>
                  <a:cubicBezTo>
                    <a:pt x="3003" y="6"/>
                    <a:pt x="2907" y="1"/>
                    <a:pt x="2813" y="1"/>
                  </a:cubicBezTo>
                  <a:close/>
                </a:path>
              </a:pathLst>
            </a:custGeom>
            <a:solidFill>
              <a:srgbClr val="FFA767"/>
            </a:solidFill>
            <a:ln>
              <a:noFill/>
            </a:ln>
          </p:spPr>
          <p:txBody>
            <a:bodyPr spcFirstLastPara="1" wrap="square" lIns="97520" tIns="97520" rIns="97520" bIns="97520" anchor="ctr" anchorCtr="0">
              <a:noAutofit/>
            </a:bodyPr>
            <a:lstStyle/>
            <a:p>
              <a:endParaRPr sz="1920"/>
            </a:p>
          </p:txBody>
        </p:sp>
        <p:sp>
          <p:nvSpPr>
            <p:cNvPr id="67" name="Google Shape;1691;p49">
              <a:extLst>
                <a:ext uri="{FF2B5EF4-FFF2-40B4-BE49-F238E27FC236}">
                  <a16:creationId xmlns:a16="http://schemas.microsoft.com/office/drawing/2014/main" id="{E3995373-747C-447F-A59F-C5E519AFF067}"/>
                </a:ext>
              </a:extLst>
            </p:cNvPr>
            <p:cNvSpPr/>
            <p:nvPr/>
          </p:nvSpPr>
          <p:spPr>
            <a:xfrm>
              <a:off x="884408" y="1363679"/>
              <a:ext cx="107370" cy="107318"/>
            </a:xfrm>
            <a:custGeom>
              <a:avLst/>
              <a:gdLst/>
              <a:ahLst/>
              <a:cxnLst/>
              <a:rect l="l" t="t" r="r" b="b"/>
              <a:pathLst>
                <a:path w="2048" h="2047" extrusionOk="0">
                  <a:moveTo>
                    <a:pt x="1022" y="0"/>
                  </a:moveTo>
                  <a:cubicBezTo>
                    <a:pt x="456" y="0"/>
                    <a:pt x="0" y="459"/>
                    <a:pt x="0" y="1025"/>
                  </a:cubicBezTo>
                  <a:cubicBezTo>
                    <a:pt x="0" y="1591"/>
                    <a:pt x="456" y="2047"/>
                    <a:pt x="1022" y="2047"/>
                  </a:cubicBezTo>
                  <a:cubicBezTo>
                    <a:pt x="1588" y="2047"/>
                    <a:pt x="2047" y="1591"/>
                    <a:pt x="2047" y="1025"/>
                  </a:cubicBezTo>
                  <a:cubicBezTo>
                    <a:pt x="2047" y="459"/>
                    <a:pt x="1588" y="0"/>
                    <a:pt x="1022" y="0"/>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68" name="Google Shape;1692;p49">
              <a:extLst>
                <a:ext uri="{FF2B5EF4-FFF2-40B4-BE49-F238E27FC236}">
                  <a16:creationId xmlns:a16="http://schemas.microsoft.com/office/drawing/2014/main" id="{967C9B1C-362A-4936-938E-7370870505A6}"/>
                </a:ext>
              </a:extLst>
            </p:cNvPr>
            <p:cNvSpPr/>
            <p:nvPr/>
          </p:nvSpPr>
          <p:spPr>
            <a:xfrm>
              <a:off x="940085" y="1986713"/>
              <a:ext cx="383031" cy="273616"/>
            </a:xfrm>
            <a:custGeom>
              <a:avLst/>
              <a:gdLst/>
              <a:ahLst/>
              <a:cxnLst/>
              <a:rect l="l" t="t" r="r" b="b"/>
              <a:pathLst>
                <a:path w="7306" h="5219" extrusionOk="0">
                  <a:moveTo>
                    <a:pt x="3761" y="1"/>
                  </a:moveTo>
                  <a:cubicBezTo>
                    <a:pt x="3760" y="1"/>
                    <a:pt x="3759" y="1"/>
                    <a:pt x="3758" y="1"/>
                  </a:cubicBezTo>
                  <a:cubicBezTo>
                    <a:pt x="3199" y="11"/>
                    <a:pt x="0" y="1728"/>
                    <a:pt x="0" y="1728"/>
                  </a:cubicBezTo>
                  <a:cubicBezTo>
                    <a:pt x="0" y="1728"/>
                    <a:pt x="735" y="5073"/>
                    <a:pt x="2080" y="5210"/>
                  </a:cubicBezTo>
                  <a:cubicBezTo>
                    <a:pt x="2137" y="5215"/>
                    <a:pt x="2194" y="5218"/>
                    <a:pt x="2251" y="5218"/>
                  </a:cubicBezTo>
                  <a:cubicBezTo>
                    <a:pt x="3559" y="5218"/>
                    <a:pt x="5076" y="3780"/>
                    <a:pt x="6167" y="3359"/>
                  </a:cubicBezTo>
                  <a:cubicBezTo>
                    <a:pt x="7305" y="2923"/>
                    <a:pt x="4799" y="1728"/>
                    <a:pt x="4799" y="1728"/>
                  </a:cubicBezTo>
                  <a:cubicBezTo>
                    <a:pt x="4799" y="1728"/>
                    <a:pt x="4322" y="1"/>
                    <a:pt x="3761" y="1"/>
                  </a:cubicBezTo>
                  <a:close/>
                </a:path>
              </a:pathLst>
            </a:custGeom>
            <a:solidFill>
              <a:srgbClr val="FFA767"/>
            </a:solidFill>
            <a:ln>
              <a:noFill/>
            </a:ln>
          </p:spPr>
          <p:txBody>
            <a:bodyPr spcFirstLastPara="1" wrap="square" lIns="97520" tIns="97520" rIns="97520" bIns="97520" anchor="ctr" anchorCtr="0">
              <a:noAutofit/>
            </a:bodyPr>
            <a:lstStyle/>
            <a:p>
              <a:endParaRPr sz="1920"/>
            </a:p>
          </p:txBody>
        </p:sp>
        <p:sp>
          <p:nvSpPr>
            <p:cNvPr id="69" name="Google Shape;1693;p49">
              <a:extLst>
                <a:ext uri="{FF2B5EF4-FFF2-40B4-BE49-F238E27FC236}">
                  <a16:creationId xmlns:a16="http://schemas.microsoft.com/office/drawing/2014/main" id="{7187319C-21C4-4C08-BEE0-225C06192728}"/>
                </a:ext>
              </a:extLst>
            </p:cNvPr>
            <p:cNvSpPr/>
            <p:nvPr/>
          </p:nvSpPr>
          <p:spPr>
            <a:xfrm>
              <a:off x="864748" y="1859998"/>
              <a:ext cx="326987" cy="282791"/>
            </a:xfrm>
            <a:custGeom>
              <a:avLst/>
              <a:gdLst/>
              <a:ahLst/>
              <a:cxnLst/>
              <a:rect l="l" t="t" r="r" b="b"/>
              <a:pathLst>
                <a:path w="6237" h="5394" extrusionOk="0">
                  <a:moveTo>
                    <a:pt x="2721" y="1"/>
                  </a:moveTo>
                  <a:cubicBezTo>
                    <a:pt x="1" y="1"/>
                    <a:pt x="538" y="4875"/>
                    <a:pt x="931" y="5393"/>
                  </a:cubicBezTo>
                  <a:cubicBezTo>
                    <a:pt x="931" y="5393"/>
                    <a:pt x="3470" y="3200"/>
                    <a:pt x="6182" y="3200"/>
                  </a:cubicBezTo>
                  <a:cubicBezTo>
                    <a:pt x="6200" y="3200"/>
                    <a:pt x="6218" y="3200"/>
                    <a:pt x="6236" y="3200"/>
                  </a:cubicBezTo>
                  <a:cubicBezTo>
                    <a:pt x="6236" y="3200"/>
                    <a:pt x="5574" y="78"/>
                    <a:pt x="2785" y="2"/>
                  </a:cubicBezTo>
                  <a:cubicBezTo>
                    <a:pt x="2763" y="1"/>
                    <a:pt x="2742" y="1"/>
                    <a:pt x="2721" y="1"/>
                  </a:cubicBezTo>
                  <a:close/>
                </a:path>
              </a:pathLst>
            </a:custGeom>
            <a:solidFill>
              <a:srgbClr val="FFE084"/>
            </a:solidFill>
            <a:ln>
              <a:noFill/>
            </a:ln>
          </p:spPr>
          <p:txBody>
            <a:bodyPr spcFirstLastPara="1" wrap="square" lIns="97520" tIns="97520" rIns="97520" bIns="97520" anchor="ctr" anchorCtr="0">
              <a:noAutofit/>
            </a:bodyPr>
            <a:lstStyle/>
            <a:p>
              <a:endParaRPr sz="1920"/>
            </a:p>
          </p:txBody>
        </p:sp>
        <p:sp>
          <p:nvSpPr>
            <p:cNvPr id="70" name="Google Shape;1694;p49">
              <a:extLst>
                <a:ext uri="{FF2B5EF4-FFF2-40B4-BE49-F238E27FC236}">
                  <a16:creationId xmlns:a16="http://schemas.microsoft.com/office/drawing/2014/main" id="{9B0CCA9C-0310-422E-A4EA-7250CABBA0BC}"/>
                </a:ext>
              </a:extLst>
            </p:cNvPr>
            <p:cNvSpPr/>
            <p:nvPr/>
          </p:nvSpPr>
          <p:spPr>
            <a:xfrm>
              <a:off x="1528046" y="1964694"/>
              <a:ext cx="164411" cy="347538"/>
            </a:xfrm>
            <a:custGeom>
              <a:avLst/>
              <a:gdLst/>
              <a:ahLst/>
              <a:cxnLst/>
              <a:rect l="l" t="t" r="r" b="b"/>
              <a:pathLst>
                <a:path w="3136" h="6629" extrusionOk="0">
                  <a:moveTo>
                    <a:pt x="810" y="0"/>
                  </a:moveTo>
                  <a:cubicBezTo>
                    <a:pt x="671" y="0"/>
                    <a:pt x="475" y="466"/>
                    <a:pt x="197" y="1782"/>
                  </a:cubicBezTo>
                  <a:cubicBezTo>
                    <a:pt x="1" y="5154"/>
                    <a:pt x="2038" y="6269"/>
                    <a:pt x="3136" y="6628"/>
                  </a:cubicBezTo>
                  <a:cubicBezTo>
                    <a:pt x="3096" y="6345"/>
                    <a:pt x="3053" y="6055"/>
                    <a:pt x="3007" y="5759"/>
                  </a:cubicBezTo>
                  <a:cubicBezTo>
                    <a:pt x="1332" y="4528"/>
                    <a:pt x="1146" y="2724"/>
                    <a:pt x="1146" y="2724"/>
                  </a:cubicBezTo>
                  <a:cubicBezTo>
                    <a:pt x="1146" y="2724"/>
                    <a:pt x="1146" y="0"/>
                    <a:pt x="810" y="0"/>
                  </a:cubicBezTo>
                  <a:close/>
                </a:path>
              </a:pathLst>
            </a:custGeom>
            <a:solidFill>
              <a:srgbClr val="25C7A0"/>
            </a:solidFill>
            <a:ln>
              <a:noFill/>
            </a:ln>
          </p:spPr>
          <p:txBody>
            <a:bodyPr spcFirstLastPara="1" wrap="square" lIns="97520" tIns="97520" rIns="97520" bIns="97520" anchor="ctr" anchorCtr="0">
              <a:noAutofit/>
            </a:bodyPr>
            <a:lstStyle/>
            <a:p>
              <a:endParaRPr sz="1920"/>
            </a:p>
          </p:txBody>
        </p:sp>
        <p:sp>
          <p:nvSpPr>
            <p:cNvPr id="71" name="Google Shape;1695;p49">
              <a:extLst>
                <a:ext uri="{FF2B5EF4-FFF2-40B4-BE49-F238E27FC236}">
                  <a16:creationId xmlns:a16="http://schemas.microsoft.com/office/drawing/2014/main" id="{4497A140-DA2B-497B-978F-B3B8E2217AB2}"/>
                </a:ext>
              </a:extLst>
            </p:cNvPr>
            <p:cNvSpPr/>
            <p:nvPr/>
          </p:nvSpPr>
          <p:spPr>
            <a:xfrm>
              <a:off x="1236346" y="1188470"/>
              <a:ext cx="91642" cy="72297"/>
            </a:xfrm>
            <a:custGeom>
              <a:avLst/>
              <a:gdLst/>
              <a:ahLst/>
              <a:cxnLst/>
              <a:rect l="l" t="t" r="r" b="b"/>
              <a:pathLst>
                <a:path w="1748" h="1379" extrusionOk="0">
                  <a:moveTo>
                    <a:pt x="769" y="0"/>
                  </a:moveTo>
                  <a:cubicBezTo>
                    <a:pt x="289" y="0"/>
                    <a:pt x="1" y="1378"/>
                    <a:pt x="1" y="1378"/>
                  </a:cubicBezTo>
                  <a:lnTo>
                    <a:pt x="812" y="1378"/>
                  </a:lnTo>
                  <a:cubicBezTo>
                    <a:pt x="812" y="1378"/>
                    <a:pt x="1748" y="576"/>
                    <a:pt x="1434" y="433"/>
                  </a:cubicBezTo>
                  <a:cubicBezTo>
                    <a:pt x="1408" y="421"/>
                    <a:pt x="1380" y="416"/>
                    <a:pt x="1350" y="416"/>
                  </a:cubicBezTo>
                  <a:cubicBezTo>
                    <a:pt x="1032" y="416"/>
                    <a:pt x="501" y="1001"/>
                    <a:pt x="431" y="1080"/>
                  </a:cubicBezTo>
                  <a:lnTo>
                    <a:pt x="431" y="1080"/>
                  </a:lnTo>
                  <a:cubicBezTo>
                    <a:pt x="517" y="981"/>
                    <a:pt x="1291" y="83"/>
                    <a:pt x="812" y="4"/>
                  </a:cubicBezTo>
                  <a:cubicBezTo>
                    <a:pt x="798" y="2"/>
                    <a:pt x="783" y="0"/>
                    <a:pt x="769" y="0"/>
                  </a:cubicBezTo>
                  <a:close/>
                </a:path>
              </a:pathLst>
            </a:custGeom>
            <a:solidFill>
              <a:srgbClr val="FFA767"/>
            </a:solidFill>
            <a:ln>
              <a:noFill/>
            </a:ln>
          </p:spPr>
          <p:txBody>
            <a:bodyPr spcFirstLastPara="1" wrap="square" lIns="97520" tIns="97520" rIns="97520" bIns="97520" anchor="ctr" anchorCtr="0">
              <a:noAutofit/>
            </a:bodyPr>
            <a:lstStyle/>
            <a:p>
              <a:endParaRPr sz="1920"/>
            </a:p>
          </p:txBody>
        </p:sp>
        <p:sp>
          <p:nvSpPr>
            <p:cNvPr id="72" name="Google Shape;1696;p49">
              <a:extLst>
                <a:ext uri="{FF2B5EF4-FFF2-40B4-BE49-F238E27FC236}">
                  <a16:creationId xmlns:a16="http://schemas.microsoft.com/office/drawing/2014/main" id="{59A17435-0E9E-4FB7-BA0E-49B50D00B03F}"/>
                </a:ext>
              </a:extLst>
            </p:cNvPr>
            <p:cNvSpPr/>
            <p:nvPr/>
          </p:nvSpPr>
          <p:spPr>
            <a:xfrm>
              <a:off x="1358289" y="2237258"/>
              <a:ext cx="157805" cy="128813"/>
            </a:xfrm>
            <a:custGeom>
              <a:avLst/>
              <a:gdLst/>
              <a:ahLst/>
              <a:cxnLst/>
              <a:rect l="l" t="t" r="r" b="b"/>
              <a:pathLst>
                <a:path w="3010" h="2457" extrusionOk="0">
                  <a:moveTo>
                    <a:pt x="1724" y="1"/>
                  </a:moveTo>
                  <a:cubicBezTo>
                    <a:pt x="1025" y="807"/>
                    <a:pt x="426" y="1492"/>
                    <a:pt x="1" y="1968"/>
                  </a:cubicBezTo>
                  <a:cubicBezTo>
                    <a:pt x="897" y="2393"/>
                    <a:pt x="1762" y="2457"/>
                    <a:pt x="2186" y="2457"/>
                  </a:cubicBezTo>
                  <a:cubicBezTo>
                    <a:pt x="2244" y="2457"/>
                    <a:pt x="2293" y="2456"/>
                    <a:pt x="2334" y="2454"/>
                  </a:cubicBezTo>
                  <a:cubicBezTo>
                    <a:pt x="2414" y="2454"/>
                    <a:pt x="2457" y="2448"/>
                    <a:pt x="2457" y="2448"/>
                  </a:cubicBezTo>
                  <a:lnTo>
                    <a:pt x="3010" y="1792"/>
                  </a:lnTo>
                  <a:cubicBezTo>
                    <a:pt x="2653" y="1102"/>
                    <a:pt x="2214" y="511"/>
                    <a:pt x="1724" y="1"/>
                  </a:cubicBezTo>
                  <a:close/>
                </a:path>
              </a:pathLst>
            </a:custGeom>
            <a:solidFill>
              <a:schemeClr val="lt1"/>
            </a:solidFill>
            <a:ln>
              <a:noFill/>
            </a:ln>
          </p:spPr>
          <p:txBody>
            <a:bodyPr spcFirstLastPara="1" wrap="square" lIns="97520" tIns="97520" rIns="97520" bIns="97520" anchor="ctr" anchorCtr="0">
              <a:noAutofit/>
            </a:bodyPr>
            <a:lstStyle/>
            <a:p>
              <a:endParaRPr sz="1920"/>
            </a:p>
          </p:txBody>
        </p:sp>
        <p:sp>
          <p:nvSpPr>
            <p:cNvPr id="73" name="Google Shape;1697;p49">
              <a:extLst>
                <a:ext uri="{FF2B5EF4-FFF2-40B4-BE49-F238E27FC236}">
                  <a16:creationId xmlns:a16="http://schemas.microsoft.com/office/drawing/2014/main" id="{881CF448-ED6E-4561-9F70-76A7F2E3551A}"/>
                </a:ext>
              </a:extLst>
            </p:cNvPr>
            <p:cNvSpPr/>
            <p:nvPr/>
          </p:nvSpPr>
          <p:spPr>
            <a:xfrm>
              <a:off x="1448672" y="1753783"/>
              <a:ext cx="493337" cy="577954"/>
            </a:xfrm>
            <a:custGeom>
              <a:avLst/>
              <a:gdLst/>
              <a:ahLst/>
              <a:cxnLst/>
              <a:rect l="l" t="t" r="r" b="b"/>
              <a:pathLst>
                <a:path w="9410" h="11024" extrusionOk="0">
                  <a:moveTo>
                    <a:pt x="7892" y="0"/>
                  </a:moveTo>
                  <a:cubicBezTo>
                    <a:pt x="5895" y="2350"/>
                    <a:pt x="2367" y="6504"/>
                    <a:pt x="0" y="9233"/>
                  </a:cubicBezTo>
                  <a:cubicBezTo>
                    <a:pt x="490" y="9742"/>
                    <a:pt x="929" y="10335"/>
                    <a:pt x="1286" y="11023"/>
                  </a:cubicBezTo>
                  <a:lnTo>
                    <a:pt x="1435" y="10848"/>
                  </a:lnTo>
                  <a:lnTo>
                    <a:pt x="9406" y="1386"/>
                  </a:lnTo>
                  <a:lnTo>
                    <a:pt x="9410" y="1372"/>
                  </a:lnTo>
                  <a:cubicBezTo>
                    <a:pt x="8518" y="1286"/>
                    <a:pt x="7892" y="816"/>
                    <a:pt x="7892" y="0"/>
                  </a:cubicBezTo>
                  <a:close/>
                </a:path>
              </a:pathLst>
            </a:custGeom>
            <a:solidFill>
              <a:srgbClr val="741B47"/>
            </a:solidFill>
            <a:ln>
              <a:noFill/>
            </a:ln>
          </p:spPr>
          <p:txBody>
            <a:bodyPr spcFirstLastPara="1" wrap="square" lIns="97520" tIns="97520" rIns="97520" bIns="97520" anchor="ctr" anchorCtr="0">
              <a:noAutofit/>
            </a:bodyPr>
            <a:lstStyle/>
            <a:p>
              <a:endParaRPr sz="1920"/>
            </a:p>
          </p:txBody>
        </p:sp>
        <p:sp>
          <p:nvSpPr>
            <p:cNvPr id="74" name="Google Shape;1698;p49">
              <a:extLst>
                <a:ext uri="{FF2B5EF4-FFF2-40B4-BE49-F238E27FC236}">
                  <a16:creationId xmlns:a16="http://schemas.microsoft.com/office/drawing/2014/main" id="{B8617434-4C8F-428C-BFAB-909C6E8092AE}"/>
                </a:ext>
              </a:extLst>
            </p:cNvPr>
            <p:cNvSpPr/>
            <p:nvPr/>
          </p:nvSpPr>
          <p:spPr>
            <a:xfrm>
              <a:off x="1216109" y="2107450"/>
              <a:ext cx="135786" cy="149102"/>
            </a:xfrm>
            <a:custGeom>
              <a:avLst/>
              <a:gdLst/>
              <a:ahLst/>
              <a:cxnLst/>
              <a:rect l="l" t="t" r="r" b="b"/>
              <a:pathLst>
                <a:path w="2590" h="2844" extrusionOk="0">
                  <a:moveTo>
                    <a:pt x="433" y="1"/>
                  </a:moveTo>
                  <a:lnTo>
                    <a:pt x="0" y="451"/>
                  </a:lnTo>
                  <a:cubicBezTo>
                    <a:pt x="3" y="480"/>
                    <a:pt x="10" y="507"/>
                    <a:pt x="14" y="537"/>
                  </a:cubicBezTo>
                  <a:cubicBezTo>
                    <a:pt x="183" y="1502"/>
                    <a:pt x="493" y="2254"/>
                    <a:pt x="875" y="2844"/>
                  </a:cubicBezTo>
                  <a:lnTo>
                    <a:pt x="2590" y="1016"/>
                  </a:lnTo>
                  <a:cubicBezTo>
                    <a:pt x="1828" y="554"/>
                    <a:pt x="1072" y="224"/>
                    <a:pt x="433" y="1"/>
                  </a:cubicBezTo>
                  <a:close/>
                </a:path>
              </a:pathLst>
            </a:custGeom>
            <a:solidFill>
              <a:schemeClr val="lt1"/>
            </a:solidFill>
            <a:ln>
              <a:noFill/>
            </a:ln>
          </p:spPr>
          <p:txBody>
            <a:bodyPr spcFirstLastPara="1" wrap="square" lIns="97520" tIns="97520" rIns="97520" bIns="97520" anchor="ctr" anchorCtr="0">
              <a:noAutofit/>
            </a:bodyPr>
            <a:lstStyle/>
            <a:p>
              <a:endParaRPr sz="1920"/>
            </a:p>
          </p:txBody>
        </p:sp>
        <p:sp>
          <p:nvSpPr>
            <p:cNvPr id="75" name="Google Shape;1699;p49">
              <a:extLst>
                <a:ext uri="{FF2B5EF4-FFF2-40B4-BE49-F238E27FC236}">
                  <a16:creationId xmlns:a16="http://schemas.microsoft.com/office/drawing/2014/main" id="{32C6B380-5F7C-486A-8038-B1CDD0887688}"/>
                </a:ext>
              </a:extLst>
            </p:cNvPr>
            <p:cNvSpPr/>
            <p:nvPr/>
          </p:nvSpPr>
          <p:spPr>
            <a:xfrm>
              <a:off x="1238757" y="1614538"/>
              <a:ext cx="554939" cy="546236"/>
            </a:xfrm>
            <a:custGeom>
              <a:avLst/>
              <a:gdLst/>
              <a:ahLst/>
              <a:cxnLst/>
              <a:rect l="l" t="t" r="r" b="b"/>
              <a:pathLst>
                <a:path w="10585" h="10419" extrusionOk="0">
                  <a:moveTo>
                    <a:pt x="9076" y="1"/>
                  </a:moveTo>
                  <a:lnTo>
                    <a:pt x="297" y="9097"/>
                  </a:lnTo>
                  <a:lnTo>
                    <a:pt x="1" y="9403"/>
                  </a:lnTo>
                  <a:cubicBezTo>
                    <a:pt x="640" y="9626"/>
                    <a:pt x="1396" y="9956"/>
                    <a:pt x="2158" y="10418"/>
                  </a:cubicBezTo>
                  <a:lnTo>
                    <a:pt x="10585" y="1432"/>
                  </a:lnTo>
                  <a:lnTo>
                    <a:pt x="10585" y="1432"/>
                  </a:lnTo>
                  <a:cubicBezTo>
                    <a:pt x="10529" y="1438"/>
                    <a:pt x="10475" y="1441"/>
                    <a:pt x="10423" y="1441"/>
                  </a:cubicBezTo>
                  <a:cubicBezTo>
                    <a:pt x="9524" y="1441"/>
                    <a:pt x="9194" y="548"/>
                    <a:pt x="9076" y="1"/>
                  </a:cubicBezTo>
                  <a:close/>
                </a:path>
              </a:pathLst>
            </a:custGeom>
            <a:solidFill>
              <a:srgbClr val="741B47"/>
            </a:solidFill>
            <a:ln>
              <a:noFill/>
            </a:ln>
          </p:spPr>
          <p:txBody>
            <a:bodyPr spcFirstLastPara="1" wrap="square" lIns="97520" tIns="97520" rIns="97520" bIns="97520" anchor="ctr" anchorCtr="0">
              <a:noAutofit/>
            </a:bodyPr>
            <a:lstStyle/>
            <a:p>
              <a:endParaRPr sz="1920"/>
            </a:p>
          </p:txBody>
        </p:sp>
        <p:sp>
          <p:nvSpPr>
            <p:cNvPr id="76" name="Google Shape;1700;p49">
              <a:extLst>
                <a:ext uri="{FF2B5EF4-FFF2-40B4-BE49-F238E27FC236}">
                  <a16:creationId xmlns:a16="http://schemas.microsoft.com/office/drawing/2014/main" id="{4F463C2E-2831-4F41-BAE1-3F2D69F368C2}"/>
                </a:ext>
              </a:extLst>
            </p:cNvPr>
            <p:cNvSpPr/>
            <p:nvPr/>
          </p:nvSpPr>
          <p:spPr>
            <a:xfrm>
              <a:off x="1351841" y="1689403"/>
              <a:ext cx="510638" cy="548490"/>
            </a:xfrm>
            <a:custGeom>
              <a:avLst/>
              <a:gdLst/>
              <a:ahLst/>
              <a:cxnLst/>
              <a:rect l="l" t="t" r="r" b="b"/>
              <a:pathLst>
                <a:path w="9740" h="10462" extrusionOk="0">
                  <a:moveTo>
                    <a:pt x="8441" y="1"/>
                  </a:moveTo>
                  <a:lnTo>
                    <a:pt x="8441" y="1"/>
                  </a:lnTo>
                  <a:cubicBezTo>
                    <a:pt x="8434" y="4"/>
                    <a:pt x="8431" y="4"/>
                    <a:pt x="8428" y="4"/>
                  </a:cubicBezTo>
                  <a:lnTo>
                    <a:pt x="1" y="8990"/>
                  </a:lnTo>
                  <a:cubicBezTo>
                    <a:pt x="636" y="9380"/>
                    <a:pt x="1275" y="9862"/>
                    <a:pt x="1847" y="10461"/>
                  </a:cubicBezTo>
                  <a:cubicBezTo>
                    <a:pt x="4214" y="7732"/>
                    <a:pt x="7742" y="3578"/>
                    <a:pt x="9739" y="1228"/>
                  </a:cubicBezTo>
                  <a:lnTo>
                    <a:pt x="9739" y="1225"/>
                  </a:lnTo>
                  <a:cubicBezTo>
                    <a:pt x="9631" y="1251"/>
                    <a:pt x="9527" y="1263"/>
                    <a:pt x="9428" y="1263"/>
                  </a:cubicBezTo>
                  <a:cubicBezTo>
                    <a:pt x="8680" y="1263"/>
                    <a:pt x="8220" y="574"/>
                    <a:pt x="8441" y="1"/>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77" name="Google Shape;1701;p49">
              <a:extLst>
                <a:ext uri="{FF2B5EF4-FFF2-40B4-BE49-F238E27FC236}">
                  <a16:creationId xmlns:a16="http://schemas.microsoft.com/office/drawing/2014/main" id="{7C2A8B87-9E8D-4B9A-A502-EB4CB52F04B8}"/>
                </a:ext>
              </a:extLst>
            </p:cNvPr>
            <p:cNvSpPr/>
            <p:nvPr/>
          </p:nvSpPr>
          <p:spPr>
            <a:xfrm>
              <a:off x="1261982" y="2160715"/>
              <a:ext cx="186745" cy="180244"/>
            </a:xfrm>
            <a:custGeom>
              <a:avLst/>
              <a:gdLst/>
              <a:ahLst/>
              <a:cxnLst/>
              <a:rect l="l" t="t" r="r" b="b"/>
              <a:pathLst>
                <a:path w="3562" h="3438" extrusionOk="0">
                  <a:moveTo>
                    <a:pt x="1715" y="0"/>
                  </a:moveTo>
                  <a:lnTo>
                    <a:pt x="0" y="1828"/>
                  </a:lnTo>
                  <a:cubicBezTo>
                    <a:pt x="526" y="2630"/>
                    <a:pt x="1189" y="3129"/>
                    <a:pt x="1838" y="3438"/>
                  </a:cubicBezTo>
                  <a:cubicBezTo>
                    <a:pt x="2263" y="2962"/>
                    <a:pt x="2862" y="2280"/>
                    <a:pt x="3561" y="1471"/>
                  </a:cubicBezTo>
                  <a:cubicBezTo>
                    <a:pt x="2989" y="872"/>
                    <a:pt x="2350" y="390"/>
                    <a:pt x="1715" y="0"/>
                  </a:cubicBezTo>
                  <a:close/>
                </a:path>
              </a:pathLst>
            </a:custGeom>
            <a:solidFill>
              <a:schemeClr val="lt1"/>
            </a:solidFill>
            <a:ln>
              <a:noFill/>
            </a:ln>
          </p:spPr>
          <p:txBody>
            <a:bodyPr spcFirstLastPara="1" wrap="square" lIns="97520" tIns="97520" rIns="97520" bIns="97520" anchor="ctr" anchorCtr="0">
              <a:noAutofit/>
            </a:bodyPr>
            <a:lstStyle/>
            <a:p>
              <a:endParaRPr sz="1920"/>
            </a:p>
          </p:txBody>
        </p:sp>
        <p:sp>
          <p:nvSpPr>
            <p:cNvPr id="78" name="Google Shape;1702;p49">
              <a:extLst>
                <a:ext uri="{FF2B5EF4-FFF2-40B4-BE49-F238E27FC236}">
                  <a16:creationId xmlns:a16="http://schemas.microsoft.com/office/drawing/2014/main" id="{7D093C27-B7DE-44D9-9A50-2234BE4C1432}"/>
                </a:ext>
              </a:extLst>
            </p:cNvPr>
            <p:cNvSpPr/>
            <p:nvPr/>
          </p:nvSpPr>
          <p:spPr>
            <a:xfrm>
              <a:off x="1216109" y="2091618"/>
              <a:ext cx="307798" cy="275031"/>
            </a:xfrm>
            <a:custGeom>
              <a:avLst/>
              <a:gdLst/>
              <a:ahLst/>
              <a:cxnLst/>
              <a:rect l="l" t="t" r="r" b="b"/>
              <a:pathLst>
                <a:path w="5871" h="5246" extrusionOk="0">
                  <a:moveTo>
                    <a:pt x="726" y="0"/>
                  </a:moveTo>
                  <a:lnTo>
                    <a:pt x="0" y="753"/>
                  </a:lnTo>
                  <a:cubicBezTo>
                    <a:pt x="3" y="782"/>
                    <a:pt x="10" y="812"/>
                    <a:pt x="14" y="842"/>
                  </a:cubicBezTo>
                  <a:cubicBezTo>
                    <a:pt x="436" y="1009"/>
                    <a:pt x="1218" y="1355"/>
                    <a:pt x="2077" y="1943"/>
                  </a:cubicBezTo>
                  <a:cubicBezTo>
                    <a:pt x="3115" y="2656"/>
                    <a:pt x="4270" y="3721"/>
                    <a:pt x="5046" y="5246"/>
                  </a:cubicBezTo>
                  <a:cubicBezTo>
                    <a:pt x="5126" y="5242"/>
                    <a:pt x="5169" y="5238"/>
                    <a:pt x="5169" y="5238"/>
                  </a:cubicBezTo>
                  <a:lnTo>
                    <a:pt x="5871" y="4404"/>
                  </a:lnTo>
                  <a:cubicBezTo>
                    <a:pt x="5539" y="3418"/>
                    <a:pt x="4763" y="1788"/>
                    <a:pt x="3075" y="792"/>
                  </a:cubicBezTo>
                  <a:cubicBezTo>
                    <a:pt x="2433" y="413"/>
                    <a:pt x="1661" y="123"/>
                    <a:pt x="726" y="0"/>
                  </a:cubicBezTo>
                  <a:close/>
                </a:path>
              </a:pathLst>
            </a:custGeom>
            <a:solidFill>
              <a:srgbClr val="94B6C0"/>
            </a:solidFill>
            <a:ln>
              <a:noFill/>
            </a:ln>
          </p:spPr>
          <p:txBody>
            <a:bodyPr spcFirstLastPara="1" wrap="square" lIns="97520" tIns="97520" rIns="97520" bIns="97520" anchor="ctr" anchorCtr="0">
              <a:noAutofit/>
            </a:bodyPr>
            <a:lstStyle/>
            <a:p>
              <a:endParaRPr sz="1920"/>
            </a:p>
          </p:txBody>
        </p:sp>
        <p:sp>
          <p:nvSpPr>
            <p:cNvPr id="79" name="Google Shape;1703;p49">
              <a:extLst>
                <a:ext uri="{FF2B5EF4-FFF2-40B4-BE49-F238E27FC236}">
                  <a16:creationId xmlns:a16="http://schemas.microsoft.com/office/drawing/2014/main" id="{E6830406-991E-4B62-B483-066920163F94}"/>
                </a:ext>
              </a:extLst>
            </p:cNvPr>
            <p:cNvSpPr/>
            <p:nvPr/>
          </p:nvSpPr>
          <p:spPr>
            <a:xfrm>
              <a:off x="1324946" y="2133139"/>
              <a:ext cx="198960" cy="233509"/>
            </a:xfrm>
            <a:custGeom>
              <a:avLst/>
              <a:gdLst/>
              <a:ahLst/>
              <a:cxnLst/>
              <a:rect l="l" t="t" r="r" b="b"/>
              <a:pathLst>
                <a:path w="3795" h="4454" extrusionOk="0">
                  <a:moveTo>
                    <a:pt x="999" y="0"/>
                  </a:moveTo>
                  <a:lnTo>
                    <a:pt x="1" y="1151"/>
                  </a:lnTo>
                  <a:cubicBezTo>
                    <a:pt x="1039" y="1864"/>
                    <a:pt x="2194" y="2929"/>
                    <a:pt x="2970" y="4454"/>
                  </a:cubicBezTo>
                  <a:cubicBezTo>
                    <a:pt x="3050" y="4450"/>
                    <a:pt x="3093" y="4446"/>
                    <a:pt x="3093" y="4446"/>
                  </a:cubicBezTo>
                  <a:lnTo>
                    <a:pt x="3795" y="3612"/>
                  </a:lnTo>
                  <a:cubicBezTo>
                    <a:pt x="3463" y="2626"/>
                    <a:pt x="2687" y="996"/>
                    <a:pt x="999" y="0"/>
                  </a:cubicBezTo>
                  <a:close/>
                </a:path>
              </a:pathLst>
            </a:custGeom>
            <a:solidFill>
              <a:srgbClr val="BBCCD3"/>
            </a:solidFill>
            <a:ln>
              <a:noFill/>
            </a:ln>
          </p:spPr>
          <p:txBody>
            <a:bodyPr spcFirstLastPara="1" wrap="square" lIns="97520" tIns="97520" rIns="97520" bIns="97520" anchor="ctr" anchorCtr="0">
              <a:noAutofit/>
            </a:bodyPr>
            <a:lstStyle/>
            <a:p>
              <a:endParaRPr sz="1920"/>
            </a:p>
          </p:txBody>
        </p:sp>
        <p:sp>
          <p:nvSpPr>
            <p:cNvPr id="80" name="Google Shape;1704;p49">
              <a:extLst>
                <a:ext uri="{FF2B5EF4-FFF2-40B4-BE49-F238E27FC236}">
                  <a16:creationId xmlns:a16="http://schemas.microsoft.com/office/drawing/2014/main" id="{C1038136-BAF9-4A03-9E87-BDDEE270273C}"/>
                </a:ext>
              </a:extLst>
            </p:cNvPr>
            <p:cNvSpPr/>
            <p:nvPr/>
          </p:nvSpPr>
          <p:spPr>
            <a:xfrm>
              <a:off x="1715312" y="1841282"/>
              <a:ext cx="212643" cy="254375"/>
            </a:xfrm>
            <a:custGeom>
              <a:avLst/>
              <a:gdLst/>
              <a:ahLst/>
              <a:cxnLst/>
              <a:rect l="l" t="t" r="r" b="b"/>
              <a:pathLst>
                <a:path w="4056" h="4852" extrusionOk="0">
                  <a:moveTo>
                    <a:pt x="1611" y="1"/>
                  </a:moveTo>
                  <a:cubicBezTo>
                    <a:pt x="1456" y="1"/>
                    <a:pt x="1291" y="13"/>
                    <a:pt x="1115" y="39"/>
                  </a:cubicBezTo>
                  <a:cubicBezTo>
                    <a:pt x="590" y="265"/>
                    <a:pt x="1375" y="821"/>
                    <a:pt x="1375" y="821"/>
                  </a:cubicBezTo>
                  <a:cubicBezTo>
                    <a:pt x="1375" y="821"/>
                    <a:pt x="1323" y="818"/>
                    <a:pt x="1243" y="818"/>
                  </a:cubicBezTo>
                  <a:cubicBezTo>
                    <a:pt x="1014" y="818"/>
                    <a:pt x="556" y="842"/>
                    <a:pt x="459" y="1027"/>
                  </a:cubicBezTo>
                  <a:cubicBezTo>
                    <a:pt x="330" y="1281"/>
                    <a:pt x="1015" y="1750"/>
                    <a:pt x="1015" y="1750"/>
                  </a:cubicBezTo>
                  <a:cubicBezTo>
                    <a:pt x="1015" y="1750"/>
                    <a:pt x="928" y="1740"/>
                    <a:pt x="806" y="1740"/>
                  </a:cubicBezTo>
                  <a:cubicBezTo>
                    <a:pt x="531" y="1740"/>
                    <a:pt x="77" y="1790"/>
                    <a:pt x="46" y="2116"/>
                  </a:cubicBezTo>
                  <a:cubicBezTo>
                    <a:pt x="0" y="2589"/>
                    <a:pt x="1301" y="3301"/>
                    <a:pt x="1301" y="3301"/>
                  </a:cubicBezTo>
                  <a:lnTo>
                    <a:pt x="905" y="3767"/>
                  </a:lnTo>
                  <a:cubicBezTo>
                    <a:pt x="905" y="3767"/>
                    <a:pt x="1998" y="4852"/>
                    <a:pt x="2881" y="4852"/>
                  </a:cubicBezTo>
                  <a:cubicBezTo>
                    <a:pt x="3524" y="4852"/>
                    <a:pt x="4055" y="4277"/>
                    <a:pt x="3974" y="2293"/>
                  </a:cubicBezTo>
                  <a:cubicBezTo>
                    <a:pt x="3974" y="2293"/>
                    <a:pt x="3734" y="1"/>
                    <a:pt x="1611" y="1"/>
                  </a:cubicBezTo>
                  <a:close/>
                </a:path>
              </a:pathLst>
            </a:custGeom>
            <a:solidFill>
              <a:srgbClr val="FFA767"/>
            </a:solidFill>
            <a:ln>
              <a:noFill/>
            </a:ln>
          </p:spPr>
          <p:txBody>
            <a:bodyPr spcFirstLastPara="1" wrap="square" lIns="97520" tIns="97520" rIns="97520" bIns="97520" anchor="ctr" anchorCtr="0">
              <a:noAutofit/>
            </a:bodyPr>
            <a:lstStyle/>
            <a:p>
              <a:endParaRPr sz="1920"/>
            </a:p>
          </p:txBody>
        </p:sp>
        <p:sp>
          <p:nvSpPr>
            <p:cNvPr id="81" name="Google Shape;1705;p49">
              <a:extLst>
                <a:ext uri="{FF2B5EF4-FFF2-40B4-BE49-F238E27FC236}">
                  <a16:creationId xmlns:a16="http://schemas.microsoft.com/office/drawing/2014/main" id="{6E6DFBA5-DAC9-4027-A2D9-9E11F4F32B65}"/>
                </a:ext>
              </a:extLst>
            </p:cNvPr>
            <p:cNvSpPr/>
            <p:nvPr/>
          </p:nvSpPr>
          <p:spPr>
            <a:xfrm>
              <a:off x="1052225" y="2003489"/>
              <a:ext cx="433099" cy="248451"/>
            </a:xfrm>
            <a:custGeom>
              <a:avLst/>
              <a:gdLst/>
              <a:ahLst/>
              <a:cxnLst/>
              <a:rect l="l" t="t" r="r" b="b"/>
              <a:pathLst>
                <a:path w="8261" h="4739" extrusionOk="0">
                  <a:moveTo>
                    <a:pt x="6729" y="0"/>
                  </a:moveTo>
                  <a:cubicBezTo>
                    <a:pt x="4958" y="0"/>
                    <a:pt x="1356" y="1648"/>
                    <a:pt x="1356" y="1648"/>
                  </a:cubicBezTo>
                  <a:cubicBezTo>
                    <a:pt x="1356" y="1648"/>
                    <a:pt x="1" y="4739"/>
                    <a:pt x="852" y="4739"/>
                  </a:cubicBezTo>
                  <a:cubicBezTo>
                    <a:pt x="918" y="4739"/>
                    <a:pt x="998" y="4720"/>
                    <a:pt x="1092" y="4680"/>
                  </a:cubicBezTo>
                  <a:cubicBezTo>
                    <a:pt x="6840" y="2231"/>
                    <a:pt x="8015" y="2656"/>
                    <a:pt x="7929" y="2203"/>
                  </a:cubicBezTo>
                  <a:cubicBezTo>
                    <a:pt x="7855" y="1815"/>
                    <a:pt x="6914" y="1648"/>
                    <a:pt x="6914" y="1648"/>
                  </a:cubicBezTo>
                  <a:lnTo>
                    <a:pt x="6914" y="1648"/>
                  </a:lnTo>
                  <a:cubicBezTo>
                    <a:pt x="6914" y="1648"/>
                    <a:pt x="7056" y="1660"/>
                    <a:pt x="7238" y="1660"/>
                  </a:cubicBezTo>
                  <a:cubicBezTo>
                    <a:pt x="7566" y="1660"/>
                    <a:pt x="8024" y="1619"/>
                    <a:pt x="8015" y="1388"/>
                  </a:cubicBezTo>
                  <a:cubicBezTo>
                    <a:pt x="8002" y="1029"/>
                    <a:pt x="6671" y="826"/>
                    <a:pt x="6671" y="826"/>
                  </a:cubicBezTo>
                  <a:lnTo>
                    <a:pt x="6671" y="826"/>
                  </a:lnTo>
                  <a:cubicBezTo>
                    <a:pt x="6671" y="826"/>
                    <a:pt x="6836" y="840"/>
                    <a:pt x="7041" y="840"/>
                  </a:cubicBezTo>
                  <a:cubicBezTo>
                    <a:pt x="7535" y="840"/>
                    <a:pt x="8261" y="755"/>
                    <a:pt x="7473" y="177"/>
                  </a:cubicBezTo>
                  <a:cubicBezTo>
                    <a:pt x="7304" y="53"/>
                    <a:pt x="7046" y="0"/>
                    <a:pt x="6729" y="0"/>
                  </a:cubicBezTo>
                  <a:close/>
                </a:path>
              </a:pathLst>
            </a:custGeom>
            <a:solidFill>
              <a:srgbClr val="FFA767"/>
            </a:solidFill>
            <a:ln>
              <a:noFill/>
            </a:ln>
          </p:spPr>
          <p:txBody>
            <a:bodyPr spcFirstLastPara="1" wrap="square" lIns="97520" tIns="97520" rIns="97520" bIns="97520" anchor="ctr" anchorCtr="0">
              <a:noAutofit/>
            </a:bodyPr>
            <a:lstStyle/>
            <a:p>
              <a:endParaRPr sz="1920"/>
            </a:p>
          </p:txBody>
        </p:sp>
        <p:sp>
          <p:nvSpPr>
            <p:cNvPr id="82" name="Google Shape;1706;p49">
              <a:extLst>
                <a:ext uri="{FF2B5EF4-FFF2-40B4-BE49-F238E27FC236}">
                  <a16:creationId xmlns:a16="http://schemas.microsoft.com/office/drawing/2014/main" id="{CF73E3F8-EA76-47C5-8EC7-D2A3E2185F68}"/>
                </a:ext>
              </a:extLst>
            </p:cNvPr>
            <p:cNvSpPr/>
            <p:nvPr/>
          </p:nvSpPr>
          <p:spPr>
            <a:xfrm>
              <a:off x="718164" y="2074998"/>
              <a:ext cx="30303" cy="10223"/>
            </a:xfrm>
            <a:custGeom>
              <a:avLst/>
              <a:gdLst/>
              <a:ahLst/>
              <a:cxnLst/>
              <a:rect l="l" t="t" r="r" b="b"/>
              <a:pathLst>
                <a:path w="578" h="195" extrusionOk="0">
                  <a:moveTo>
                    <a:pt x="114" y="1"/>
                  </a:moveTo>
                  <a:cubicBezTo>
                    <a:pt x="30" y="1"/>
                    <a:pt x="0" y="136"/>
                    <a:pt x="93" y="161"/>
                  </a:cubicBezTo>
                  <a:cubicBezTo>
                    <a:pt x="175" y="184"/>
                    <a:pt x="254" y="195"/>
                    <a:pt x="335" y="195"/>
                  </a:cubicBezTo>
                  <a:cubicBezTo>
                    <a:pt x="382" y="195"/>
                    <a:pt x="430" y="191"/>
                    <a:pt x="479" y="184"/>
                  </a:cubicBezTo>
                  <a:cubicBezTo>
                    <a:pt x="578" y="171"/>
                    <a:pt x="542" y="27"/>
                    <a:pt x="448" y="27"/>
                  </a:cubicBezTo>
                  <a:cubicBezTo>
                    <a:pt x="444" y="27"/>
                    <a:pt x="440" y="27"/>
                    <a:pt x="435" y="28"/>
                  </a:cubicBezTo>
                  <a:cubicBezTo>
                    <a:pt x="402" y="32"/>
                    <a:pt x="370" y="34"/>
                    <a:pt x="338" y="34"/>
                  </a:cubicBezTo>
                  <a:cubicBezTo>
                    <a:pt x="270" y="34"/>
                    <a:pt x="204" y="25"/>
                    <a:pt x="136" y="4"/>
                  </a:cubicBezTo>
                  <a:cubicBezTo>
                    <a:pt x="128" y="2"/>
                    <a:pt x="121" y="1"/>
                    <a:pt x="114" y="1"/>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83" name="Google Shape;1707;p49">
              <a:extLst>
                <a:ext uri="{FF2B5EF4-FFF2-40B4-BE49-F238E27FC236}">
                  <a16:creationId xmlns:a16="http://schemas.microsoft.com/office/drawing/2014/main" id="{E6593BE0-D06E-4382-8233-AE37BFBF42A8}"/>
                </a:ext>
              </a:extLst>
            </p:cNvPr>
            <p:cNvSpPr/>
            <p:nvPr/>
          </p:nvSpPr>
          <p:spPr>
            <a:xfrm>
              <a:off x="753762" y="2089154"/>
              <a:ext cx="24012" cy="18192"/>
            </a:xfrm>
            <a:custGeom>
              <a:avLst/>
              <a:gdLst/>
              <a:ahLst/>
              <a:cxnLst/>
              <a:rect l="l" t="t" r="r" b="b"/>
              <a:pathLst>
                <a:path w="458" h="347" extrusionOk="0">
                  <a:moveTo>
                    <a:pt x="121" y="1"/>
                  </a:moveTo>
                  <a:cubicBezTo>
                    <a:pt x="57" y="1"/>
                    <a:pt x="0" y="84"/>
                    <a:pt x="60" y="141"/>
                  </a:cubicBezTo>
                  <a:cubicBezTo>
                    <a:pt x="136" y="210"/>
                    <a:pt x="216" y="277"/>
                    <a:pt x="303" y="333"/>
                  </a:cubicBezTo>
                  <a:cubicBezTo>
                    <a:pt x="317" y="342"/>
                    <a:pt x="332" y="346"/>
                    <a:pt x="345" y="346"/>
                  </a:cubicBezTo>
                  <a:cubicBezTo>
                    <a:pt x="414" y="346"/>
                    <a:pt x="458" y="241"/>
                    <a:pt x="386" y="193"/>
                  </a:cubicBezTo>
                  <a:cubicBezTo>
                    <a:pt x="309" y="144"/>
                    <a:pt x="239" y="87"/>
                    <a:pt x="176" y="24"/>
                  </a:cubicBezTo>
                  <a:cubicBezTo>
                    <a:pt x="159" y="7"/>
                    <a:pt x="140" y="1"/>
                    <a:pt x="121" y="1"/>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84" name="Google Shape;1708;p49">
              <a:extLst>
                <a:ext uri="{FF2B5EF4-FFF2-40B4-BE49-F238E27FC236}">
                  <a16:creationId xmlns:a16="http://schemas.microsoft.com/office/drawing/2014/main" id="{0BCEA5F6-2703-46E2-A6F0-25B9E5FAE35B}"/>
                </a:ext>
              </a:extLst>
            </p:cNvPr>
            <p:cNvSpPr/>
            <p:nvPr/>
          </p:nvSpPr>
          <p:spPr>
            <a:xfrm>
              <a:off x="780237" y="2120347"/>
              <a:ext cx="17982" cy="18087"/>
            </a:xfrm>
            <a:custGeom>
              <a:avLst/>
              <a:gdLst/>
              <a:ahLst/>
              <a:cxnLst/>
              <a:rect l="l" t="t" r="r" b="b"/>
              <a:pathLst>
                <a:path w="343" h="345" extrusionOk="0">
                  <a:moveTo>
                    <a:pt x="114" y="1"/>
                  </a:moveTo>
                  <a:cubicBezTo>
                    <a:pt x="57" y="1"/>
                    <a:pt x="1" y="58"/>
                    <a:pt x="40" y="121"/>
                  </a:cubicBezTo>
                  <a:cubicBezTo>
                    <a:pt x="80" y="181"/>
                    <a:pt x="123" y="244"/>
                    <a:pt x="163" y="308"/>
                  </a:cubicBezTo>
                  <a:cubicBezTo>
                    <a:pt x="181" y="334"/>
                    <a:pt x="205" y="345"/>
                    <a:pt x="230" y="345"/>
                  </a:cubicBezTo>
                  <a:cubicBezTo>
                    <a:pt x="287" y="345"/>
                    <a:pt x="343" y="287"/>
                    <a:pt x="303" y="224"/>
                  </a:cubicBezTo>
                  <a:cubicBezTo>
                    <a:pt x="263" y="165"/>
                    <a:pt x="220" y="101"/>
                    <a:pt x="180" y="38"/>
                  </a:cubicBezTo>
                  <a:cubicBezTo>
                    <a:pt x="163" y="11"/>
                    <a:pt x="138" y="1"/>
                    <a:pt x="114" y="1"/>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85" name="Google Shape;1709;p49">
              <a:extLst>
                <a:ext uri="{FF2B5EF4-FFF2-40B4-BE49-F238E27FC236}">
                  <a16:creationId xmlns:a16="http://schemas.microsoft.com/office/drawing/2014/main" id="{C67B89AE-CD7D-4EE3-92B1-E1032424E1A5}"/>
                </a:ext>
              </a:extLst>
            </p:cNvPr>
            <p:cNvSpPr/>
            <p:nvPr/>
          </p:nvSpPr>
          <p:spPr>
            <a:xfrm>
              <a:off x="791247" y="2158723"/>
              <a:ext cx="12792" cy="20027"/>
            </a:xfrm>
            <a:custGeom>
              <a:avLst/>
              <a:gdLst/>
              <a:ahLst/>
              <a:cxnLst/>
              <a:rect l="l" t="t" r="r" b="b"/>
              <a:pathLst>
                <a:path w="244" h="382" extrusionOk="0">
                  <a:moveTo>
                    <a:pt x="111" y="1"/>
                  </a:moveTo>
                  <a:cubicBezTo>
                    <a:pt x="55" y="1"/>
                    <a:pt x="0" y="59"/>
                    <a:pt x="37" y="121"/>
                  </a:cubicBezTo>
                  <a:cubicBezTo>
                    <a:pt x="70" y="181"/>
                    <a:pt x="80" y="238"/>
                    <a:pt x="73" y="304"/>
                  </a:cubicBezTo>
                  <a:cubicBezTo>
                    <a:pt x="68" y="356"/>
                    <a:pt x="107" y="382"/>
                    <a:pt x="148" y="382"/>
                  </a:cubicBezTo>
                  <a:cubicBezTo>
                    <a:pt x="188" y="382"/>
                    <a:pt x="231" y="356"/>
                    <a:pt x="236" y="304"/>
                  </a:cubicBezTo>
                  <a:cubicBezTo>
                    <a:pt x="243" y="208"/>
                    <a:pt x="223" y="121"/>
                    <a:pt x="176" y="41"/>
                  </a:cubicBezTo>
                  <a:cubicBezTo>
                    <a:pt x="160" y="13"/>
                    <a:pt x="135" y="1"/>
                    <a:pt x="111" y="1"/>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86" name="Google Shape;1710;p49">
              <a:extLst>
                <a:ext uri="{FF2B5EF4-FFF2-40B4-BE49-F238E27FC236}">
                  <a16:creationId xmlns:a16="http://schemas.microsoft.com/office/drawing/2014/main" id="{2BECC011-E2F1-4FC9-B1FC-4AA23BCB2C57}"/>
                </a:ext>
              </a:extLst>
            </p:cNvPr>
            <p:cNvSpPr/>
            <p:nvPr/>
          </p:nvSpPr>
          <p:spPr>
            <a:xfrm>
              <a:off x="792348" y="2201556"/>
              <a:ext cx="11848" cy="19083"/>
            </a:xfrm>
            <a:custGeom>
              <a:avLst/>
              <a:gdLst/>
              <a:ahLst/>
              <a:cxnLst/>
              <a:rect l="l" t="t" r="r" b="b"/>
              <a:pathLst>
                <a:path w="226" h="364" extrusionOk="0">
                  <a:moveTo>
                    <a:pt x="109" y="0"/>
                  </a:moveTo>
                  <a:cubicBezTo>
                    <a:pt x="56" y="0"/>
                    <a:pt x="1" y="59"/>
                    <a:pt x="32" y="123"/>
                  </a:cubicBezTo>
                  <a:cubicBezTo>
                    <a:pt x="55" y="180"/>
                    <a:pt x="59" y="230"/>
                    <a:pt x="52" y="286"/>
                  </a:cubicBezTo>
                  <a:cubicBezTo>
                    <a:pt x="45" y="338"/>
                    <a:pt x="83" y="364"/>
                    <a:pt x="124" y="364"/>
                  </a:cubicBezTo>
                  <a:cubicBezTo>
                    <a:pt x="165" y="364"/>
                    <a:pt x="209" y="338"/>
                    <a:pt x="215" y="286"/>
                  </a:cubicBezTo>
                  <a:cubicBezTo>
                    <a:pt x="226" y="200"/>
                    <a:pt x="209" y="123"/>
                    <a:pt x="172" y="43"/>
                  </a:cubicBezTo>
                  <a:cubicBezTo>
                    <a:pt x="157" y="13"/>
                    <a:pt x="134" y="0"/>
                    <a:pt x="109" y="0"/>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87" name="Google Shape;1711;p49">
              <a:extLst>
                <a:ext uri="{FF2B5EF4-FFF2-40B4-BE49-F238E27FC236}">
                  <a16:creationId xmlns:a16="http://schemas.microsoft.com/office/drawing/2014/main" id="{2D12AD4E-0981-44D5-BA2D-F78F61DE4D42}"/>
                </a:ext>
              </a:extLst>
            </p:cNvPr>
            <p:cNvSpPr/>
            <p:nvPr/>
          </p:nvSpPr>
          <p:spPr>
            <a:xfrm>
              <a:off x="787891" y="2243759"/>
              <a:ext cx="8598" cy="19922"/>
            </a:xfrm>
            <a:custGeom>
              <a:avLst/>
              <a:gdLst/>
              <a:ahLst/>
              <a:cxnLst/>
              <a:rect l="l" t="t" r="r" b="b"/>
              <a:pathLst>
                <a:path w="164" h="380" extrusionOk="0">
                  <a:moveTo>
                    <a:pt x="82" y="0"/>
                  </a:moveTo>
                  <a:cubicBezTo>
                    <a:pt x="41" y="0"/>
                    <a:pt x="1" y="27"/>
                    <a:pt x="1" y="80"/>
                  </a:cubicBezTo>
                  <a:lnTo>
                    <a:pt x="1" y="300"/>
                  </a:lnTo>
                  <a:cubicBezTo>
                    <a:pt x="1" y="353"/>
                    <a:pt x="41" y="380"/>
                    <a:pt x="82" y="380"/>
                  </a:cubicBezTo>
                  <a:cubicBezTo>
                    <a:pt x="123" y="380"/>
                    <a:pt x="164" y="353"/>
                    <a:pt x="164" y="300"/>
                  </a:cubicBezTo>
                  <a:lnTo>
                    <a:pt x="164" y="80"/>
                  </a:lnTo>
                  <a:cubicBezTo>
                    <a:pt x="164" y="27"/>
                    <a:pt x="123" y="0"/>
                    <a:pt x="82" y="0"/>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88" name="Google Shape;1712;p49">
              <a:extLst>
                <a:ext uri="{FF2B5EF4-FFF2-40B4-BE49-F238E27FC236}">
                  <a16:creationId xmlns:a16="http://schemas.microsoft.com/office/drawing/2014/main" id="{B75FB81C-D480-4D34-BEB0-3ADAFC9C262D}"/>
                </a:ext>
              </a:extLst>
            </p:cNvPr>
            <p:cNvSpPr/>
            <p:nvPr/>
          </p:nvSpPr>
          <p:spPr>
            <a:xfrm>
              <a:off x="782754" y="2280405"/>
              <a:ext cx="11167" cy="20813"/>
            </a:xfrm>
            <a:custGeom>
              <a:avLst/>
              <a:gdLst/>
              <a:ahLst/>
              <a:cxnLst/>
              <a:rect l="l" t="t" r="r" b="b"/>
              <a:pathLst>
                <a:path w="213" h="397" extrusionOk="0">
                  <a:moveTo>
                    <a:pt x="131" y="0"/>
                  </a:moveTo>
                  <a:cubicBezTo>
                    <a:pt x="90" y="0"/>
                    <a:pt x="49" y="27"/>
                    <a:pt x="49" y="80"/>
                  </a:cubicBezTo>
                  <a:cubicBezTo>
                    <a:pt x="49" y="153"/>
                    <a:pt x="39" y="224"/>
                    <a:pt x="19" y="296"/>
                  </a:cubicBezTo>
                  <a:cubicBezTo>
                    <a:pt x="1" y="357"/>
                    <a:pt x="51" y="396"/>
                    <a:pt x="100" y="396"/>
                  </a:cubicBezTo>
                  <a:cubicBezTo>
                    <a:pt x="132" y="396"/>
                    <a:pt x="164" y="379"/>
                    <a:pt x="175" y="339"/>
                  </a:cubicBezTo>
                  <a:cubicBezTo>
                    <a:pt x="199" y="253"/>
                    <a:pt x="212" y="170"/>
                    <a:pt x="212" y="80"/>
                  </a:cubicBezTo>
                  <a:cubicBezTo>
                    <a:pt x="212" y="27"/>
                    <a:pt x="171" y="0"/>
                    <a:pt x="131" y="0"/>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89" name="Google Shape;1713;p49">
              <a:extLst>
                <a:ext uri="{FF2B5EF4-FFF2-40B4-BE49-F238E27FC236}">
                  <a16:creationId xmlns:a16="http://schemas.microsoft.com/office/drawing/2014/main" id="{BA0F3289-7EF6-45FC-85DE-8DD83DD599D2}"/>
                </a:ext>
              </a:extLst>
            </p:cNvPr>
            <p:cNvSpPr/>
            <p:nvPr/>
          </p:nvSpPr>
          <p:spPr>
            <a:xfrm>
              <a:off x="740917" y="1907287"/>
              <a:ext cx="27314" cy="10643"/>
            </a:xfrm>
            <a:custGeom>
              <a:avLst/>
              <a:gdLst/>
              <a:ahLst/>
              <a:cxnLst/>
              <a:rect l="l" t="t" r="r" b="b"/>
              <a:pathLst>
                <a:path w="521" h="203" extrusionOk="0">
                  <a:moveTo>
                    <a:pt x="105" y="0"/>
                  </a:moveTo>
                  <a:cubicBezTo>
                    <a:pt x="25" y="0"/>
                    <a:pt x="1" y="131"/>
                    <a:pt x="88" y="161"/>
                  </a:cubicBezTo>
                  <a:cubicBezTo>
                    <a:pt x="180" y="189"/>
                    <a:pt x="269" y="203"/>
                    <a:pt x="362" y="203"/>
                  </a:cubicBezTo>
                  <a:cubicBezTo>
                    <a:pt x="380" y="203"/>
                    <a:pt x="399" y="202"/>
                    <a:pt x="417" y="201"/>
                  </a:cubicBezTo>
                  <a:cubicBezTo>
                    <a:pt x="518" y="195"/>
                    <a:pt x="520" y="38"/>
                    <a:pt x="423" y="38"/>
                  </a:cubicBezTo>
                  <a:cubicBezTo>
                    <a:pt x="421" y="38"/>
                    <a:pt x="419" y="38"/>
                    <a:pt x="417" y="38"/>
                  </a:cubicBezTo>
                  <a:cubicBezTo>
                    <a:pt x="398" y="40"/>
                    <a:pt x="379" y="40"/>
                    <a:pt x="360" y="40"/>
                  </a:cubicBezTo>
                  <a:cubicBezTo>
                    <a:pt x="283" y="40"/>
                    <a:pt x="209" y="29"/>
                    <a:pt x="131" y="5"/>
                  </a:cubicBezTo>
                  <a:cubicBezTo>
                    <a:pt x="122" y="2"/>
                    <a:pt x="113" y="0"/>
                    <a:pt x="105" y="0"/>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90" name="Google Shape;1714;p49">
              <a:extLst>
                <a:ext uri="{FF2B5EF4-FFF2-40B4-BE49-F238E27FC236}">
                  <a16:creationId xmlns:a16="http://schemas.microsoft.com/office/drawing/2014/main" id="{216F2207-7E71-40A3-B3E1-BE048769F95D}"/>
                </a:ext>
              </a:extLst>
            </p:cNvPr>
            <p:cNvSpPr/>
            <p:nvPr/>
          </p:nvSpPr>
          <p:spPr>
            <a:xfrm>
              <a:off x="779765" y="1912844"/>
              <a:ext cx="35074" cy="10433"/>
            </a:xfrm>
            <a:custGeom>
              <a:avLst/>
              <a:gdLst/>
              <a:ahLst/>
              <a:cxnLst/>
              <a:rect l="l" t="t" r="r" b="b"/>
              <a:pathLst>
                <a:path w="669" h="199" extrusionOk="0">
                  <a:moveTo>
                    <a:pt x="125" y="1"/>
                  </a:moveTo>
                  <a:cubicBezTo>
                    <a:pt x="35" y="1"/>
                    <a:pt x="1" y="142"/>
                    <a:pt x="99" y="158"/>
                  </a:cubicBezTo>
                  <a:cubicBezTo>
                    <a:pt x="252" y="185"/>
                    <a:pt x="406" y="198"/>
                    <a:pt x="562" y="198"/>
                  </a:cubicBezTo>
                  <a:cubicBezTo>
                    <a:pt x="665" y="198"/>
                    <a:pt x="668" y="35"/>
                    <a:pt x="562" y="35"/>
                  </a:cubicBezTo>
                  <a:cubicBezTo>
                    <a:pt x="422" y="35"/>
                    <a:pt x="279" y="26"/>
                    <a:pt x="139" y="2"/>
                  </a:cubicBezTo>
                  <a:cubicBezTo>
                    <a:pt x="134" y="1"/>
                    <a:pt x="129" y="1"/>
                    <a:pt x="125" y="1"/>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91" name="Google Shape;1715;p49">
              <a:extLst>
                <a:ext uri="{FF2B5EF4-FFF2-40B4-BE49-F238E27FC236}">
                  <a16:creationId xmlns:a16="http://schemas.microsoft.com/office/drawing/2014/main" id="{11769F4B-F73C-489A-9581-B45AC23129F2}"/>
                </a:ext>
              </a:extLst>
            </p:cNvPr>
            <p:cNvSpPr/>
            <p:nvPr/>
          </p:nvSpPr>
          <p:spPr>
            <a:xfrm>
              <a:off x="851327" y="1912896"/>
              <a:ext cx="27681" cy="10590"/>
            </a:xfrm>
            <a:custGeom>
              <a:avLst/>
              <a:gdLst/>
              <a:ahLst/>
              <a:cxnLst/>
              <a:rect l="l" t="t" r="r" b="b"/>
              <a:pathLst>
                <a:path w="528" h="202" extrusionOk="0">
                  <a:moveTo>
                    <a:pt x="397" y="0"/>
                  </a:moveTo>
                  <a:cubicBezTo>
                    <a:pt x="393" y="0"/>
                    <a:pt x="389" y="0"/>
                    <a:pt x="385" y="1"/>
                  </a:cubicBezTo>
                  <a:cubicBezTo>
                    <a:pt x="288" y="14"/>
                    <a:pt x="192" y="28"/>
                    <a:pt x="99" y="45"/>
                  </a:cubicBezTo>
                  <a:cubicBezTo>
                    <a:pt x="0" y="57"/>
                    <a:pt x="36" y="201"/>
                    <a:pt x="127" y="201"/>
                  </a:cubicBezTo>
                  <a:cubicBezTo>
                    <a:pt x="131" y="201"/>
                    <a:pt x="135" y="201"/>
                    <a:pt x="139" y="200"/>
                  </a:cubicBezTo>
                  <a:cubicBezTo>
                    <a:pt x="236" y="184"/>
                    <a:pt x="331" y="171"/>
                    <a:pt x="428" y="157"/>
                  </a:cubicBezTo>
                  <a:cubicBezTo>
                    <a:pt x="527" y="145"/>
                    <a:pt x="491" y="0"/>
                    <a:pt x="397" y="0"/>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92" name="Google Shape;1716;p49">
              <a:extLst>
                <a:ext uri="{FF2B5EF4-FFF2-40B4-BE49-F238E27FC236}">
                  <a16:creationId xmlns:a16="http://schemas.microsoft.com/office/drawing/2014/main" id="{91E3702C-F607-4AF5-949C-F965D075C3CF}"/>
                </a:ext>
              </a:extLst>
            </p:cNvPr>
            <p:cNvSpPr/>
            <p:nvPr/>
          </p:nvSpPr>
          <p:spPr>
            <a:xfrm>
              <a:off x="902967" y="1904403"/>
              <a:ext cx="22596" cy="13788"/>
            </a:xfrm>
            <a:custGeom>
              <a:avLst/>
              <a:gdLst/>
              <a:ahLst/>
              <a:cxnLst/>
              <a:rect l="l" t="t" r="r" b="b"/>
              <a:pathLst>
                <a:path w="431" h="263" extrusionOk="0">
                  <a:moveTo>
                    <a:pt x="332" y="1"/>
                  </a:moveTo>
                  <a:cubicBezTo>
                    <a:pt x="322" y="1"/>
                    <a:pt x="312" y="3"/>
                    <a:pt x="302" y="7"/>
                  </a:cubicBezTo>
                  <a:cubicBezTo>
                    <a:pt x="229" y="40"/>
                    <a:pt x="156" y="70"/>
                    <a:pt x="85" y="100"/>
                  </a:cubicBezTo>
                  <a:cubicBezTo>
                    <a:pt x="0" y="135"/>
                    <a:pt x="22" y="263"/>
                    <a:pt x="95" y="263"/>
                  </a:cubicBezTo>
                  <a:cubicBezTo>
                    <a:pt x="105" y="263"/>
                    <a:pt x="115" y="261"/>
                    <a:pt x="125" y="256"/>
                  </a:cubicBezTo>
                  <a:cubicBezTo>
                    <a:pt x="199" y="227"/>
                    <a:pt x="272" y="193"/>
                    <a:pt x="345" y="163"/>
                  </a:cubicBezTo>
                  <a:cubicBezTo>
                    <a:pt x="431" y="131"/>
                    <a:pt x="406" y="1"/>
                    <a:pt x="332" y="1"/>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93" name="Google Shape;1717;p49">
              <a:extLst>
                <a:ext uri="{FF2B5EF4-FFF2-40B4-BE49-F238E27FC236}">
                  <a16:creationId xmlns:a16="http://schemas.microsoft.com/office/drawing/2014/main" id="{C35A3F42-A116-4EE3-9A4E-04901FB17504}"/>
                </a:ext>
              </a:extLst>
            </p:cNvPr>
            <p:cNvSpPr/>
            <p:nvPr/>
          </p:nvSpPr>
          <p:spPr>
            <a:xfrm>
              <a:off x="760210" y="1875307"/>
              <a:ext cx="23854" cy="15780"/>
            </a:xfrm>
            <a:custGeom>
              <a:avLst/>
              <a:gdLst/>
              <a:ahLst/>
              <a:cxnLst/>
              <a:rect l="l" t="t" r="r" b="b"/>
              <a:pathLst>
                <a:path w="455" h="301" extrusionOk="0">
                  <a:moveTo>
                    <a:pt x="339" y="0"/>
                  </a:moveTo>
                  <a:cubicBezTo>
                    <a:pt x="326" y="0"/>
                    <a:pt x="313" y="4"/>
                    <a:pt x="299" y="12"/>
                  </a:cubicBezTo>
                  <a:cubicBezTo>
                    <a:pt x="223" y="59"/>
                    <a:pt x="149" y="103"/>
                    <a:pt x="77" y="149"/>
                  </a:cubicBezTo>
                  <a:cubicBezTo>
                    <a:pt x="0" y="194"/>
                    <a:pt x="48" y="301"/>
                    <a:pt x="117" y="301"/>
                  </a:cubicBezTo>
                  <a:cubicBezTo>
                    <a:pt x="129" y="301"/>
                    <a:pt x="143" y="297"/>
                    <a:pt x="156" y="289"/>
                  </a:cubicBezTo>
                  <a:cubicBezTo>
                    <a:pt x="232" y="243"/>
                    <a:pt x="306" y="199"/>
                    <a:pt x="379" y="152"/>
                  </a:cubicBezTo>
                  <a:cubicBezTo>
                    <a:pt x="455" y="107"/>
                    <a:pt x="407" y="0"/>
                    <a:pt x="339" y="0"/>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94" name="Google Shape;1718;p49">
              <a:extLst>
                <a:ext uri="{FF2B5EF4-FFF2-40B4-BE49-F238E27FC236}">
                  <a16:creationId xmlns:a16="http://schemas.microsoft.com/office/drawing/2014/main" id="{0F366B78-CEF3-4961-9938-6FB8BB25C443}"/>
                </a:ext>
              </a:extLst>
            </p:cNvPr>
            <p:cNvSpPr/>
            <p:nvPr/>
          </p:nvSpPr>
          <p:spPr>
            <a:xfrm>
              <a:off x="793186" y="1850771"/>
              <a:ext cx="29936" cy="16147"/>
            </a:xfrm>
            <a:custGeom>
              <a:avLst/>
              <a:gdLst/>
              <a:ahLst/>
              <a:cxnLst/>
              <a:rect l="l" t="t" r="r" b="b"/>
              <a:pathLst>
                <a:path w="571" h="308" extrusionOk="0">
                  <a:moveTo>
                    <a:pt x="460" y="1"/>
                  </a:moveTo>
                  <a:cubicBezTo>
                    <a:pt x="452" y="1"/>
                    <a:pt x="444" y="2"/>
                    <a:pt x="436" y="4"/>
                  </a:cubicBezTo>
                  <a:cubicBezTo>
                    <a:pt x="313" y="48"/>
                    <a:pt x="193" y="98"/>
                    <a:pt x="79" y="158"/>
                  </a:cubicBezTo>
                  <a:cubicBezTo>
                    <a:pt x="0" y="200"/>
                    <a:pt x="49" y="308"/>
                    <a:pt x="121" y="308"/>
                  </a:cubicBezTo>
                  <a:cubicBezTo>
                    <a:pt x="133" y="308"/>
                    <a:pt x="146" y="305"/>
                    <a:pt x="159" y="298"/>
                  </a:cubicBezTo>
                  <a:cubicBezTo>
                    <a:pt x="262" y="244"/>
                    <a:pt x="369" y="198"/>
                    <a:pt x="479" y="161"/>
                  </a:cubicBezTo>
                  <a:cubicBezTo>
                    <a:pt x="570" y="134"/>
                    <a:pt x="542" y="1"/>
                    <a:pt x="460" y="1"/>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95" name="Google Shape;1719;p49">
              <a:extLst>
                <a:ext uri="{FF2B5EF4-FFF2-40B4-BE49-F238E27FC236}">
                  <a16:creationId xmlns:a16="http://schemas.microsoft.com/office/drawing/2014/main" id="{520D7B29-9E58-44B0-BCB5-94F8484311EC}"/>
                </a:ext>
              </a:extLst>
            </p:cNvPr>
            <p:cNvSpPr/>
            <p:nvPr/>
          </p:nvSpPr>
          <p:spPr>
            <a:xfrm>
              <a:off x="836700" y="1828805"/>
              <a:ext cx="33501" cy="17248"/>
            </a:xfrm>
            <a:custGeom>
              <a:avLst/>
              <a:gdLst/>
              <a:ahLst/>
              <a:cxnLst/>
              <a:rect l="l" t="t" r="r" b="b"/>
              <a:pathLst>
                <a:path w="639" h="329" extrusionOk="0">
                  <a:moveTo>
                    <a:pt x="508" y="0"/>
                  </a:moveTo>
                  <a:cubicBezTo>
                    <a:pt x="497" y="0"/>
                    <a:pt x="486" y="2"/>
                    <a:pt x="475" y="7"/>
                  </a:cubicBezTo>
                  <a:cubicBezTo>
                    <a:pt x="344" y="67"/>
                    <a:pt x="211" y="124"/>
                    <a:pt x="82" y="181"/>
                  </a:cubicBezTo>
                  <a:cubicBezTo>
                    <a:pt x="0" y="218"/>
                    <a:pt x="50" y="329"/>
                    <a:pt x="128" y="329"/>
                  </a:cubicBezTo>
                  <a:cubicBezTo>
                    <a:pt x="140" y="329"/>
                    <a:pt x="152" y="326"/>
                    <a:pt x="165" y="320"/>
                  </a:cubicBezTo>
                  <a:cubicBezTo>
                    <a:pt x="295" y="264"/>
                    <a:pt x="424" y="207"/>
                    <a:pt x="555" y="147"/>
                  </a:cubicBezTo>
                  <a:cubicBezTo>
                    <a:pt x="639" y="112"/>
                    <a:pt x="585" y="0"/>
                    <a:pt x="508" y="0"/>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96" name="Google Shape;1720;p49">
              <a:extLst>
                <a:ext uri="{FF2B5EF4-FFF2-40B4-BE49-F238E27FC236}">
                  <a16:creationId xmlns:a16="http://schemas.microsoft.com/office/drawing/2014/main" id="{96DA690B-B174-4E09-B832-B3A79E3D32CF}"/>
                </a:ext>
              </a:extLst>
            </p:cNvPr>
            <p:cNvSpPr/>
            <p:nvPr/>
          </p:nvSpPr>
          <p:spPr>
            <a:xfrm>
              <a:off x="887973" y="1810508"/>
              <a:ext cx="35283" cy="15780"/>
            </a:xfrm>
            <a:custGeom>
              <a:avLst/>
              <a:gdLst/>
              <a:ahLst/>
              <a:cxnLst/>
              <a:rect l="l" t="t" r="r" b="b"/>
              <a:pathLst>
                <a:path w="673" h="301" extrusionOk="0">
                  <a:moveTo>
                    <a:pt x="563" y="0"/>
                  </a:moveTo>
                  <a:cubicBezTo>
                    <a:pt x="555" y="0"/>
                    <a:pt x="547" y="1"/>
                    <a:pt x="538" y="4"/>
                  </a:cubicBezTo>
                  <a:cubicBezTo>
                    <a:pt x="388" y="47"/>
                    <a:pt x="242" y="93"/>
                    <a:pt x="92" y="141"/>
                  </a:cubicBezTo>
                  <a:cubicBezTo>
                    <a:pt x="1" y="168"/>
                    <a:pt x="29" y="300"/>
                    <a:pt x="111" y="300"/>
                  </a:cubicBezTo>
                  <a:cubicBezTo>
                    <a:pt x="119" y="300"/>
                    <a:pt x="127" y="299"/>
                    <a:pt x="136" y="296"/>
                  </a:cubicBezTo>
                  <a:cubicBezTo>
                    <a:pt x="285" y="250"/>
                    <a:pt x="431" y="204"/>
                    <a:pt x="581" y="161"/>
                  </a:cubicBezTo>
                  <a:cubicBezTo>
                    <a:pt x="672" y="133"/>
                    <a:pt x="645" y="0"/>
                    <a:pt x="563" y="0"/>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97" name="Google Shape;1721;p49">
              <a:extLst>
                <a:ext uri="{FF2B5EF4-FFF2-40B4-BE49-F238E27FC236}">
                  <a16:creationId xmlns:a16="http://schemas.microsoft.com/office/drawing/2014/main" id="{0CD18E47-8A02-48E1-8209-9028E58AF528}"/>
                </a:ext>
              </a:extLst>
            </p:cNvPr>
            <p:cNvSpPr/>
            <p:nvPr/>
          </p:nvSpPr>
          <p:spPr>
            <a:xfrm>
              <a:off x="941448" y="1804584"/>
              <a:ext cx="27996" cy="9647"/>
            </a:xfrm>
            <a:custGeom>
              <a:avLst/>
              <a:gdLst/>
              <a:ahLst/>
              <a:cxnLst/>
              <a:rect l="l" t="t" r="r" b="b"/>
              <a:pathLst>
                <a:path w="534" h="184" extrusionOk="0">
                  <a:moveTo>
                    <a:pt x="433" y="0"/>
                  </a:moveTo>
                  <a:cubicBezTo>
                    <a:pt x="431" y="0"/>
                    <a:pt x="429" y="0"/>
                    <a:pt x="426" y="0"/>
                  </a:cubicBezTo>
                  <a:cubicBezTo>
                    <a:pt x="320" y="7"/>
                    <a:pt x="214" y="17"/>
                    <a:pt x="104" y="24"/>
                  </a:cubicBezTo>
                  <a:cubicBezTo>
                    <a:pt x="4" y="30"/>
                    <a:pt x="1" y="184"/>
                    <a:pt x="95" y="184"/>
                  </a:cubicBezTo>
                  <a:cubicBezTo>
                    <a:pt x="98" y="184"/>
                    <a:pt x="101" y="184"/>
                    <a:pt x="104" y="183"/>
                  </a:cubicBezTo>
                  <a:cubicBezTo>
                    <a:pt x="214" y="177"/>
                    <a:pt x="320" y="170"/>
                    <a:pt x="426" y="163"/>
                  </a:cubicBezTo>
                  <a:cubicBezTo>
                    <a:pt x="528" y="157"/>
                    <a:pt x="533" y="0"/>
                    <a:pt x="433" y="0"/>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98" name="Google Shape;1722;p49">
              <a:extLst>
                <a:ext uri="{FF2B5EF4-FFF2-40B4-BE49-F238E27FC236}">
                  <a16:creationId xmlns:a16="http://schemas.microsoft.com/office/drawing/2014/main" id="{88EFF299-1818-4A9C-98B7-EE67FC5622A7}"/>
                </a:ext>
              </a:extLst>
            </p:cNvPr>
            <p:cNvSpPr/>
            <p:nvPr/>
          </p:nvSpPr>
          <p:spPr>
            <a:xfrm>
              <a:off x="1015474" y="1556607"/>
              <a:ext cx="10852" cy="24483"/>
            </a:xfrm>
            <a:custGeom>
              <a:avLst/>
              <a:gdLst/>
              <a:ahLst/>
              <a:cxnLst/>
              <a:rect l="l" t="t" r="r" b="b"/>
              <a:pathLst>
                <a:path w="207" h="467" extrusionOk="0">
                  <a:moveTo>
                    <a:pt x="96" y="1"/>
                  </a:moveTo>
                  <a:cubicBezTo>
                    <a:pt x="53" y="1"/>
                    <a:pt x="13" y="27"/>
                    <a:pt x="7" y="81"/>
                  </a:cubicBezTo>
                  <a:cubicBezTo>
                    <a:pt x="0" y="191"/>
                    <a:pt x="10" y="300"/>
                    <a:pt x="36" y="411"/>
                  </a:cubicBezTo>
                  <a:cubicBezTo>
                    <a:pt x="43" y="451"/>
                    <a:pt x="76" y="467"/>
                    <a:pt x="106" y="467"/>
                  </a:cubicBezTo>
                  <a:cubicBezTo>
                    <a:pt x="156" y="467"/>
                    <a:pt x="206" y="427"/>
                    <a:pt x="189" y="367"/>
                  </a:cubicBezTo>
                  <a:cubicBezTo>
                    <a:pt x="169" y="271"/>
                    <a:pt x="163" y="177"/>
                    <a:pt x="169" y="81"/>
                  </a:cubicBezTo>
                  <a:cubicBezTo>
                    <a:pt x="173" y="27"/>
                    <a:pt x="136" y="1"/>
                    <a:pt x="96"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99" name="Google Shape;1723;p49">
              <a:extLst>
                <a:ext uri="{FF2B5EF4-FFF2-40B4-BE49-F238E27FC236}">
                  <a16:creationId xmlns:a16="http://schemas.microsoft.com/office/drawing/2014/main" id="{403C8F30-BBD1-483C-A11F-FEC5D2E83597}"/>
                </a:ext>
              </a:extLst>
            </p:cNvPr>
            <p:cNvSpPr/>
            <p:nvPr/>
          </p:nvSpPr>
          <p:spPr>
            <a:xfrm>
              <a:off x="1035343" y="1432042"/>
              <a:ext cx="11010" cy="23068"/>
            </a:xfrm>
            <a:custGeom>
              <a:avLst/>
              <a:gdLst/>
              <a:ahLst/>
              <a:cxnLst/>
              <a:rect l="l" t="t" r="r" b="b"/>
              <a:pathLst>
                <a:path w="210" h="440" extrusionOk="0">
                  <a:moveTo>
                    <a:pt x="107" y="1"/>
                  </a:moveTo>
                  <a:cubicBezTo>
                    <a:pt x="67" y="1"/>
                    <a:pt x="30" y="27"/>
                    <a:pt x="36" y="77"/>
                  </a:cubicBezTo>
                  <a:cubicBezTo>
                    <a:pt x="47" y="167"/>
                    <a:pt x="40" y="251"/>
                    <a:pt x="17" y="337"/>
                  </a:cubicBezTo>
                  <a:cubicBezTo>
                    <a:pt x="1" y="400"/>
                    <a:pt x="50" y="440"/>
                    <a:pt x="100" y="440"/>
                  </a:cubicBezTo>
                  <a:cubicBezTo>
                    <a:pt x="133" y="440"/>
                    <a:pt x="163" y="420"/>
                    <a:pt x="173" y="380"/>
                  </a:cubicBezTo>
                  <a:cubicBezTo>
                    <a:pt x="200" y="280"/>
                    <a:pt x="210" y="180"/>
                    <a:pt x="196" y="77"/>
                  </a:cubicBezTo>
                  <a:cubicBezTo>
                    <a:pt x="193" y="27"/>
                    <a:pt x="150" y="1"/>
                    <a:pt x="107"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00" name="Google Shape;1724;p49">
              <a:extLst>
                <a:ext uri="{FF2B5EF4-FFF2-40B4-BE49-F238E27FC236}">
                  <a16:creationId xmlns:a16="http://schemas.microsoft.com/office/drawing/2014/main" id="{2A9F46F7-E413-4520-BAD3-FA6B28AECC67}"/>
                </a:ext>
              </a:extLst>
            </p:cNvPr>
            <p:cNvSpPr/>
            <p:nvPr/>
          </p:nvSpPr>
          <p:spPr>
            <a:xfrm>
              <a:off x="1048083" y="1440064"/>
              <a:ext cx="8441" cy="22963"/>
            </a:xfrm>
            <a:custGeom>
              <a:avLst/>
              <a:gdLst/>
              <a:ahLst/>
              <a:cxnLst/>
              <a:rect l="l" t="t" r="r" b="b"/>
              <a:pathLst>
                <a:path w="161" h="438" extrusionOk="0">
                  <a:moveTo>
                    <a:pt x="80" y="1"/>
                  </a:moveTo>
                  <a:cubicBezTo>
                    <a:pt x="40" y="1"/>
                    <a:pt x="0" y="27"/>
                    <a:pt x="0" y="78"/>
                  </a:cubicBezTo>
                  <a:lnTo>
                    <a:pt x="0" y="360"/>
                  </a:lnTo>
                  <a:cubicBezTo>
                    <a:pt x="0" y="410"/>
                    <a:pt x="40" y="437"/>
                    <a:pt x="80" y="437"/>
                  </a:cubicBezTo>
                  <a:cubicBezTo>
                    <a:pt x="120" y="437"/>
                    <a:pt x="160" y="410"/>
                    <a:pt x="160" y="360"/>
                  </a:cubicBezTo>
                  <a:lnTo>
                    <a:pt x="160" y="78"/>
                  </a:lnTo>
                  <a:cubicBezTo>
                    <a:pt x="160" y="27"/>
                    <a:pt x="120" y="1"/>
                    <a:pt x="80"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01" name="Google Shape;1725;p49">
              <a:extLst>
                <a:ext uri="{FF2B5EF4-FFF2-40B4-BE49-F238E27FC236}">
                  <a16:creationId xmlns:a16="http://schemas.microsoft.com/office/drawing/2014/main" id="{F42E3BDC-C53A-4852-A7A5-DF777383C1E7}"/>
                </a:ext>
              </a:extLst>
            </p:cNvPr>
            <p:cNvSpPr/>
            <p:nvPr/>
          </p:nvSpPr>
          <p:spPr>
            <a:xfrm>
              <a:off x="1302822" y="1332590"/>
              <a:ext cx="10328" cy="28468"/>
            </a:xfrm>
            <a:custGeom>
              <a:avLst/>
              <a:gdLst/>
              <a:ahLst/>
              <a:cxnLst/>
              <a:rect l="l" t="t" r="r" b="b"/>
              <a:pathLst>
                <a:path w="197" h="543" extrusionOk="0">
                  <a:moveTo>
                    <a:pt x="100" y="1"/>
                  </a:moveTo>
                  <a:cubicBezTo>
                    <a:pt x="54" y="1"/>
                    <a:pt x="0" y="40"/>
                    <a:pt x="11" y="100"/>
                  </a:cubicBezTo>
                  <a:cubicBezTo>
                    <a:pt x="31" y="223"/>
                    <a:pt x="34" y="343"/>
                    <a:pt x="23" y="466"/>
                  </a:cubicBezTo>
                  <a:cubicBezTo>
                    <a:pt x="17" y="517"/>
                    <a:pt x="57" y="543"/>
                    <a:pt x="97" y="543"/>
                  </a:cubicBezTo>
                  <a:cubicBezTo>
                    <a:pt x="137" y="543"/>
                    <a:pt x="180" y="517"/>
                    <a:pt x="183" y="466"/>
                  </a:cubicBezTo>
                  <a:cubicBezTo>
                    <a:pt x="197" y="326"/>
                    <a:pt x="190" y="194"/>
                    <a:pt x="166" y="60"/>
                  </a:cubicBezTo>
                  <a:cubicBezTo>
                    <a:pt x="160" y="17"/>
                    <a:pt x="134" y="1"/>
                    <a:pt x="100"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02" name="Google Shape;1726;p49">
              <a:extLst>
                <a:ext uri="{FF2B5EF4-FFF2-40B4-BE49-F238E27FC236}">
                  <a16:creationId xmlns:a16="http://schemas.microsoft.com/office/drawing/2014/main" id="{F19A1AEC-AE78-4A05-AD5E-88BD6DE4B897}"/>
                </a:ext>
              </a:extLst>
            </p:cNvPr>
            <p:cNvSpPr/>
            <p:nvPr/>
          </p:nvSpPr>
          <p:spPr>
            <a:xfrm>
              <a:off x="1322377" y="1355605"/>
              <a:ext cx="10852" cy="25742"/>
            </a:xfrm>
            <a:custGeom>
              <a:avLst/>
              <a:gdLst/>
              <a:ahLst/>
              <a:cxnLst/>
              <a:rect l="l" t="t" r="r" b="b"/>
              <a:pathLst>
                <a:path w="207" h="491" extrusionOk="0">
                  <a:moveTo>
                    <a:pt x="100" y="1"/>
                  </a:moveTo>
                  <a:cubicBezTo>
                    <a:pt x="60" y="1"/>
                    <a:pt x="17" y="27"/>
                    <a:pt x="13" y="78"/>
                  </a:cubicBezTo>
                  <a:cubicBezTo>
                    <a:pt x="0" y="197"/>
                    <a:pt x="10" y="314"/>
                    <a:pt x="37" y="434"/>
                  </a:cubicBezTo>
                  <a:cubicBezTo>
                    <a:pt x="47" y="474"/>
                    <a:pt x="77" y="490"/>
                    <a:pt x="107" y="490"/>
                  </a:cubicBezTo>
                  <a:cubicBezTo>
                    <a:pt x="157" y="490"/>
                    <a:pt x="206" y="451"/>
                    <a:pt x="193" y="391"/>
                  </a:cubicBezTo>
                  <a:cubicBezTo>
                    <a:pt x="166" y="287"/>
                    <a:pt x="163" y="184"/>
                    <a:pt x="173" y="78"/>
                  </a:cubicBezTo>
                  <a:cubicBezTo>
                    <a:pt x="180" y="27"/>
                    <a:pt x="143" y="1"/>
                    <a:pt x="100"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03" name="Google Shape;1727;p49">
              <a:extLst>
                <a:ext uri="{FF2B5EF4-FFF2-40B4-BE49-F238E27FC236}">
                  <a16:creationId xmlns:a16="http://schemas.microsoft.com/office/drawing/2014/main" id="{A1F96773-1D1A-4A92-8669-73C739C1FCAF}"/>
                </a:ext>
              </a:extLst>
            </p:cNvPr>
            <p:cNvSpPr/>
            <p:nvPr/>
          </p:nvSpPr>
          <p:spPr>
            <a:xfrm>
              <a:off x="1187484" y="1779262"/>
              <a:ext cx="8598" cy="27105"/>
            </a:xfrm>
            <a:custGeom>
              <a:avLst/>
              <a:gdLst/>
              <a:ahLst/>
              <a:cxnLst/>
              <a:rect l="l" t="t" r="r" b="b"/>
              <a:pathLst>
                <a:path w="164" h="517" extrusionOk="0">
                  <a:moveTo>
                    <a:pt x="80" y="1"/>
                  </a:moveTo>
                  <a:cubicBezTo>
                    <a:pt x="40" y="1"/>
                    <a:pt x="0" y="27"/>
                    <a:pt x="0" y="81"/>
                  </a:cubicBezTo>
                  <a:lnTo>
                    <a:pt x="0" y="437"/>
                  </a:lnTo>
                  <a:cubicBezTo>
                    <a:pt x="0" y="490"/>
                    <a:pt x="40" y="517"/>
                    <a:pt x="80" y="517"/>
                  </a:cubicBezTo>
                  <a:cubicBezTo>
                    <a:pt x="120" y="517"/>
                    <a:pt x="163" y="490"/>
                    <a:pt x="163" y="437"/>
                  </a:cubicBezTo>
                  <a:lnTo>
                    <a:pt x="163" y="81"/>
                  </a:lnTo>
                  <a:cubicBezTo>
                    <a:pt x="163" y="27"/>
                    <a:pt x="120" y="1"/>
                    <a:pt x="80"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04" name="Google Shape;1728;p49">
              <a:extLst>
                <a:ext uri="{FF2B5EF4-FFF2-40B4-BE49-F238E27FC236}">
                  <a16:creationId xmlns:a16="http://schemas.microsoft.com/office/drawing/2014/main" id="{0431191C-FC74-42FF-B171-983C8F421C6E}"/>
                </a:ext>
              </a:extLst>
            </p:cNvPr>
            <p:cNvSpPr/>
            <p:nvPr/>
          </p:nvSpPr>
          <p:spPr>
            <a:xfrm>
              <a:off x="1200906" y="1753783"/>
              <a:ext cx="8441" cy="21705"/>
            </a:xfrm>
            <a:custGeom>
              <a:avLst/>
              <a:gdLst/>
              <a:ahLst/>
              <a:cxnLst/>
              <a:rect l="l" t="t" r="r" b="b"/>
              <a:pathLst>
                <a:path w="161" h="414" extrusionOk="0">
                  <a:moveTo>
                    <a:pt x="81" y="0"/>
                  </a:moveTo>
                  <a:cubicBezTo>
                    <a:pt x="41" y="0"/>
                    <a:pt x="1" y="28"/>
                    <a:pt x="1" y="80"/>
                  </a:cubicBezTo>
                  <a:lnTo>
                    <a:pt x="1" y="334"/>
                  </a:lnTo>
                  <a:cubicBezTo>
                    <a:pt x="1" y="387"/>
                    <a:pt x="41" y="413"/>
                    <a:pt x="81" y="413"/>
                  </a:cubicBezTo>
                  <a:cubicBezTo>
                    <a:pt x="121" y="413"/>
                    <a:pt x="161" y="387"/>
                    <a:pt x="161" y="334"/>
                  </a:cubicBezTo>
                  <a:lnTo>
                    <a:pt x="161" y="80"/>
                  </a:lnTo>
                  <a:cubicBezTo>
                    <a:pt x="161" y="28"/>
                    <a:pt x="121" y="0"/>
                    <a:pt x="81" y="0"/>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05" name="Google Shape;1729;p49">
              <a:extLst>
                <a:ext uri="{FF2B5EF4-FFF2-40B4-BE49-F238E27FC236}">
                  <a16:creationId xmlns:a16="http://schemas.microsoft.com/office/drawing/2014/main" id="{3C910291-0354-4BDA-8AF0-7897B032BCB4}"/>
                </a:ext>
              </a:extLst>
            </p:cNvPr>
            <p:cNvSpPr/>
            <p:nvPr/>
          </p:nvSpPr>
          <p:spPr>
            <a:xfrm>
              <a:off x="1237709" y="1776483"/>
              <a:ext cx="12111" cy="27262"/>
            </a:xfrm>
            <a:custGeom>
              <a:avLst/>
              <a:gdLst/>
              <a:ahLst/>
              <a:cxnLst/>
              <a:rect l="l" t="t" r="r" b="b"/>
              <a:pathLst>
                <a:path w="231" h="520" extrusionOk="0">
                  <a:moveTo>
                    <a:pt x="101" y="0"/>
                  </a:moveTo>
                  <a:cubicBezTo>
                    <a:pt x="54" y="0"/>
                    <a:pt x="1" y="40"/>
                    <a:pt x="11" y="103"/>
                  </a:cubicBezTo>
                  <a:cubicBezTo>
                    <a:pt x="27" y="223"/>
                    <a:pt x="47" y="343"/>
                    <a:pt x="64" y="460"/>
                  </a:cubicBezTo>
                  <a:cubicBezTo>
                    <a:pt x="70" y="503"/>
                    <a:pt x="101" y="520"/>
                    <a:pt x="130" y="520"/>
                  </a:cubicBezTo>
                  <a:cubicBezTo>
                    <a:pt x="177" y="520"/>
                    <a:pt x="230" y="480"/>
                    <a:pt x="221" y="417"/>
                  </a:cubicBezTo>
                  <a:cubicBezTo>
                    <a:pt x="204" y="300"/>
                    <a:pt x="184" y="180"/>
                    <a:pt x="167" y="60"/>
                  </a:cubicBezTo>
                  <a:cubicBezTo>
                    <a:pt x="161" y="20"/>
                    <a:pt x="130" y="0"/>
                    <a:pt x="101" y="0"/>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06" name="Google Shape;1730;p49">
              <a:extLst>
                <a:ext uri="{FF2B5EF4-FFF2-40B4-BE49-F238E27FC236}">
                  <a16:creationId xmlns:a16="http://schemas.microsoft.com/office/drawing/2014/main" id="{766A40C7-2701-4EE4-A076-7FDBFCB9FE3B}"/>
                </a:ext>
              </a:extLst>
            </p:cNvPr>
            <p:cNvSpPr/>
            <p:nvPr/>
          </p:nvSpPr>
          <p:spPr>
            <a:xfrm>
              <a:off x="1490194" y="1706861"/>
              <a:ext cx="13316" cy="28520"/>
            </a:xfrm>
            <a:custGeom>
              <a:avLst/>
              <a:gdLst/>
              <a:ahLst/>
              <a:cxnLst/>
              <a:rect l="l" t="t" r="r" b="b"/>
              <a:pathLst>
                <a:path w="254" h="544" extrusionOk="0">
                  <a:moveTo>
                    <a:pt x="94" y="1"/>
                  </a:moveTo>
                  <a:cubicBezTo>
                    <a:pt x="54" y="1"/>
                    <a:pt x="14" y="27"/>
                    <a:pt x="11" y="81"/>
                  </a:cubicBezTo>
                  <a:cubicBezTo>
                    <a:pt x="1" y="221"/>
                    <a:pt x="24" y="356"/>
                    <a:pt x="74" y="490"/>
                  </a:cubicBezTo>
                  <a:cubicBezTo>
                    <a:pt x="87" y="526"/>
                    <a:pt x="121" y="543"/>
                    <a:pt x="154" y="543"/>
                  </a:cubicBezTo>
                  <a:cubicBezTo>
                    <a:pt x="204" y="543"/>
                    <a:pt x="254" y="506"/>
                    <a:pt x="231" y="447"/>
                  </a:cubicBezTo>
                  <a:cubicBezTo>
                    <a:pt x="184" y="327"/>
                    <a:pt x="164" y="207"/>
                    <a:pt x="171" y="81"/>
                  </a:cubicBezTo>
                  <a:cubicBezTo>
                    <a:pt x="174" y="27"/>
                    <a:pt x="134" y="1"/>
                    <a:pt x="94"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07" name="Google Shape;1731;p49">
              <a:extLst>
                <a:ext uri="{FF2B5EF4-FFF2-40B4-BE49-F238E27FC236}">
                  <a16:creationId xmlns:a16="http://schemas.microsoft.com/office/drawing/2014/main" id="{BE9A8E21-C7EE-4464-9A7E-192199AFA030}"/>
                </a:ext>
              </a:extLst>
            </p:cNvPr>
            <p:cNvSpPr/>
            <p:nvPr/>
          </p:nvSpPr>
          <p:spPr>
            <a:xfrm>
              <a:off x="1520077" y="1728303"/>
              <a:ext cx="8388" cy="25742"/>
            </a:xfrm>
            <a:custGeom>
              <a:avLst/>
              <a:gdLst/>
              <a:ahLst/>
              <a:cxnLst/>
              <a:rect l="l" t="t" r="r" b="b"/>
              <a:pathLst>
                <a:path w="160" h="491" extrusionOk="0">
                  <a:moveTo>
                    <a:pt x="80" y="1"/>
                  </a:moveTo>
                  <a:cubicBezTo>
                    <a:pt x="40" y="1"/>
                    <a:pt x="0" y="27"/>
                    <a:pt x="0" y="81"/>
                  </a:cubicBezTo>
                  <a:lnTo>
                    <a:pt x="0" y="411"/>
                  </a:lnTo>
                  <a:cubicBezTo>
                    <a:pt x="0" y="463"/>
                    <a:pt x="40" y="490"/>
                    <a:pt x="80" y="490"/>
                  </a:cubicBezTo>
                  <a:cubicBezTo>
                    <a:pt x="120" y="490"/>
                    <a:pt x="160" y="463"/>
                    <a:pt x="160" y="411"/>
                  </a:cubicBezTo>
                  <a:lnTo>
                    <a:pt x="160" y="81"/>
                  </a:lnTo>
                  <a:cubicBezTo>
                    <a:pt x="160" y="27"/>
                    <a:pt x="120" y="1"/>
                    <a:pt x="80"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08" name="Google Shape;1732;p49">
              <a:extLst>
                <a:ext uri="{FF2B5EF4-FFF2-40B4-BE49-F238E27FC236}">
                  <a16:creationId xmlns:a16="http://schemas.microsoft.com/office/drawing/2014/main" id="{35A372F6-126B-49D4-A541-0BD9D6A3B87D}"/>
                </a:ext>
              </a:extLst>
            </p:cNvPr>
            <p:cNvSpPr/>
            <p:nvPr/>
          </p:nvSpPr>
          <p:spPr>
            <a:xfrm>
              <a:off x="1039328" y="2103676"/>
              <a:ext cx="12845" cy="27262"/>
            </a:xfrm>
            <a:custGeom>
              <a:avLst/>
              <a:gdLst/>
              <a:ahLst/>
              <a:cxnLst/>
              <a:rect l="l" t="t" r="r" b="b"/>
              <a:pathLst>
                <a:path w="245" h="520" extrusionOk="0">
                  <a:moveTo>
                    <a:pt x="100" y="0"/>
                  </a:moveTo>
                  <a:cubicBezTo>
                    <a:pt x="48" y="0"/>
                    <a:pt x="0" y="40"/>
                    <a:pt x="24" y="100"/>
                  </a:cubicBezTo>
                  <a:cubicBezTo>
                    <a:pt x="68" y="203"/>
                    <a:pt x="80" y="306"/>
                    <a:pt x="64" y="415"/>
                  </a:cubicBezTo>
                  <a:cubicBezTo>
                    <a:pt x="54" y="479"/>
                    <a:pt x="104" y="519"/>
                    <a:pt x="151" y="519"/>
                  </a:cubicBezTo>
                  <a:cubicBezTo>
                    <a:pt x="184" y="519"/>
                    <a:pt x="214" y="499"/>
                    <a:pt x="220" y="459"/>
                  </a:cubicBezTo>
                  <a:cubicBezTo>
                    <a:pt x="244" y="320"/>
                    <a:pt x="234" y="186"/>
                    <a:pt x="180" y="56"/>
                  </a:cubicBezTo>
                  <a:cubicBezTo>
                    <a:pt x="164" y="16"/>
                    <a:pt x="131" y="0"/>
                    <a:pt x="100" y="0"/>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09" name="Google Shape;1733;p49">
              <a:extLst>
                <a:ext uri="{FF2B5EF4-FFF2-40B4-BE49-F238E27FC236}">
                  <a16:creationId xmlns:a16="http://schemas.microsoft.com/office/drawing/2014/main" id="{498B48D3-C7FB-4FC0-8FAF-9CCA537BCB12}"/>
                </a:ext>
              </a:extLst>
            </p:cNvPr>
            <p:cNvSpPr/>
            <p:nvPr/>
          </p:nvSpPr>
          <p:spPr>
            <a:xfrm>
              <a:off x="1064125" y="2122497"/>
              <a:ext cx="8598" cy="24483"/>
            </a:xfrm>
            <a:custGeom>
              <a:avLst/>
              <a:gdLst/>
              <a:ahLst/>
              <a:cxnLst/>
              <a:rect l="l" t="t" r="r" b="b"/>
              <a:pathLst>
                <a:path w="164" h="467" extrusionOk="0">
                  <a:moveTo>
                    <a:pt x="80" y="1"/>
                  </a:moveTo>
                  <a:cubicBezTo>
                    <a:pt x="40" y="1"/>
                    <a:pt x="0" y="27"/>
                    <a:pt x="0" y="80"/>
                  </a:cubicBezTo>
                  <a:lnTo>
                    <a:pt x="0" y="386"/>
                  </a:lnTo>
                  <a:cubicBezTo>
                    <a:pt x="0" y="440"/>
                    <a:pt x="40" y="466"/>
                    <a:pt x="80" y="466"/>
                  </a:cubicBezTo>
                  <a:cubicBezTo>
                    <a:pt x="120" y="466"/>
                    <a:pt x="163" y="440"/>
                    <a:pt x="163" y="386"/>
                  </a:cubicBezTo>
                  <a:lnTo>
                    <a:pt x="163" y="80"/>
                  </a:lnTo>
                  <a:cubicBezTo>
                    <a:pt x="163" y="27"/>
                    <a:pt x="120" y="1"/>
                    <a:pt x="80"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10" name="Google Shape;1734;p49">
              <a:extLst>
                <a:ext uri="{FF2B5EF4-FFF2-40B4-BE49-F238E27FC236}">
                  <a16:creationId xmlns:a16="http://schemas.microsoft.com/office/drawing/2014/main" id="{BBB06232-1AF9-41BF-AC56-BE2760778438}"/>
                </a:ext>
              </a:extLst>
            </p:cNvPr>
            <p:cNvSpPr/>
            <p:nvPr/>
          </p:nvSpPr>
          <p:spPr>
            <a:xfrm>
              <a:off x="1169502" y="2084959"/>
              <a:ext cx="10852" cy="24483"/>
            </a:xfrm>
            <a:custGeom>
              <a:avLst/>
              <a:gdLst/>
              <a:ahLst/>
              <a:cxnLst/>
              <a:rect l="l" t="t" r="r" b="b"/>
              <a:pathLst>
                <a:path w="207" h="467" extrusionOk="0">
                  <a:moveTo>
                    <a:pt x="101" y="1"/>
                  </a:moveTo>
                  <a:cubicBezTo>
                    <a:pt x="61" y="1"/>
                    <a:pt x="18" y="27"/>
                    <a:pt x="10" y="81"/>
                  </a:cubicBezTo>
                  <a:cubicBezTo>
                    <a:pt x="1" y="190"/>
                    <a:pt x="10" y="300"/>
                    <a:pt x="38" y="410"/>
                  </a:cubicBezTo>
                  <a:cubicBezTo>
                    <a:pt x="47" y="450"/>
                    <a:pt x="77" y="467"/>
                    <a:pt x="107" y="467"/>
                  </a:cubicBezTo>
                  <a:cubicBezTo>
                    <a:pt x="157" y="467"/>
                    <a:pt x="207" y="427"/>
                    <a:pt x="193" y="367"/>
                  </a:cubicBezTo>
                  <a:cubicBezTo>
                    <a:pt x="170" y="270"/>
                    <a:pt x="164" y="177"/>
                    <a:pt x="173" y="81"/>
                  </a:cubicBezTo>
                  <a:cubicBezTo>
                    <a:pt x="181" y="27"/>
                    <a:pt x="141" y="1"/>
                    <a:pt x="101"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11" name="Google Shape;1735;p49">
              <a:extLst>
                <a:ext uri="{FF2B5EF4-FFF2-40B4-BE49-F238E27FC236}">
                  <a16:creationId xmlns:a16="http://schemas.microsoft.com/office/drawing/2014/main" id="{EA22F507-4241-4A2B-A86B-B1D7D051E57A}"/>
                </a:ext>
              </a:extLst>
            </p:cNvPr>
            <p:cNvSpPr/>
            <p:nvPr/>
          </p:nvSpPr>
          <p:spPr>
            <a:xfrm>
              <a:off x="1186751" y="2095759"/>
              <a:ext cx="11744" cy="30984"/>
            </a:xfrm>
            <a:custGeom>
              <a:avLst/>
              <a:gdLst/>
              <a:ahLst/>
              <a:cxnLst/>
              <a:rect l="l" t="t" r="r" b="b"/>
              <a:pathLst>
                <a:path w="224" h="591" extrusionOk="0">
                  <a:moveTo>
                    <a:pt x="81" y="1"/>
                  </a:moveTo>
                  <a:cubicBezTo>
                    <a:pt x="38" y="1"/>
                    <a:pt x="1" y="27"/>
                    <a:pt x="8" y="78"/>
                  </a:cubicBezTo>
                  <a:cubicBezTo>
                    <a:pt x="24" y="224"/>
                    <a:pt x="41" y="371"/>
                    <a:pt x="58" y="514"/>
                  </a:cubicBezTo>
                  <a:cubicBezTo>
                    <a:pt x="61" y="566"/>
                    <a:pt x="104" y="590"/>
                    <a:pt x="148" y="590"/>
                  </a:cubicBezTo>
                  <a:cubicBezTo>
                    <a:pt x="188" y="590"/>
                    <a:pt x="224" y="566"/>
                    <a:pt x="217" y="514"/>
                  </a:cubicBezTo>
                  <a:cubicBezTo>
                    <a:pt x="201" y="371"/>
                    <a:pt x="188" y="224"/>
                    <a:pt x="171" y="78"/>
                  </a:cubicBezTo>
                  <a:cubicBezTo>
                    <a:pt x="164" y="27"/>
                    <a:pt x="121" y="1"/>
                    <a:pt x="81"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12" name="Google Shape;1736;p49">
              <a:extLst>
                <a:ext uri="{FF2B5EF4-FFF2-40B4-BE49-F238E27FC236}">
                  <a16:creationId xmlns:a16="http://schemas.microsoft.com/office/drawing/2014/main" id="{697A18D1-23AB-4E28-8D82-CB81A639124E}"/>
                </a:ext>
              </a:extLst>
            </p:cNvPr>
            <p:cNvSpPr/>
            <p:nvPr/>
          </p:nvSpPr>
          <p:spPr>
            <a:xfrm>
              <a:off x="1746506" y="2107870"/>
              <a:ext cx="8598" cy="22858"/>
            </a:xfrm>
            <a:custGeom>
              <a:avLst/>
              <a:gdLst/>
              <a:ahLst/>
              <a:cxnLst/>
              <a:rect l="l" t="t" r="r" b="b"/>
              <a:pathLst>
                <a:path w="164" h="436" extrusionOk="0">
                  <a:moveTo>
                    <a:pt x="84" y="0"/>
                  </a:moveTo>
                  <a:cubicBezTo>
                    <a:pt x="44" y="0"/>
                    <a:pt x="1" y="26"/>
                    <a:pt x="1" y="76"/>
                  </a:cubicBezTo>
                  <a:lnTo>
                    <a:pt x="1" y="359"/>
                  </a:lnTo>
                  <a:cubicBezTo>
                    <a:pt x="1" y="412"/>
                    <a:pt x="44" y="435"/>
                    <a:pt x="84" y="435"/>
                  </a:cubicBezTo>
                  <a:cubicBezTo>
                    <a:pt x="124" y="435"/>
                    <a:pt x="164" y="412"/>
                    <a:pt x="164" y="359"/>
                  </a:cubicBezTo>
                  <a:lnTo>
                    <a:pt x="164" y="76"/>
                  </a:lnTo>
                  <a:cubicBezTo>
                    <a:pt x="164" y="26"/>
                    <a:pt x="124" y="0"/>
                    <a:pt x="84" y="0"/>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13" name="Google Shape;1737;p49">
              <a:extLst>
                <a:ext uri="{FF2B5EF4-FFF2-40B4-BE49-F238E27FC236}">
                  <a16:creationId xmlns:a16="http://schemas.microsoft.com/office/drawing/2014/main" id="{63F39F87-3F44-4D63-90EB-8DB457346A61}"/>
                </a:ext>
              </a:extLst>
            </p:cNvPr>
            <p:cNvSpPr/>
            <p:nvPr/>
          </p:nvSpPr>
          <p:spPr>
            <a:xfrm>
              <a:off x="1764016" y="2105039"/>
              <a:ext cx="8546" cy="20446"/>
            </a:xfrm>
            <a:custGeom>
              <a:avLst/>
              <a:gdLst/>
              <a:ahLst/>
              <a:cxnLst/>
              <a:rect l="l" t="t" r="r" b="b"/>
              <a:pathLst>
                <a:path w="163" h="390" extrusionOk="0">
                  <a:moveTo>
                    <a:pt x="83" y="0"/>
                  </a:moveTo>
                  <a:cubicBezTo>
                    <a:pt x="40" y="0"/>
                    <a:pt x="0" y="27"/>
                    <a:pt x="0" y="80"/>
                  </a:cubicBezTo>
                  <a:lnTo>
                    <a:pt x="0" y="310"/>
                  </a:lnTo>
                  <a:cubicBezTo>
                    <a:pt x="0" y="363"/>
                    <a:pt x="40" y="389"/>
                    <a:pt x="83" y="389"/>
                  </a:cubicBezTo>
                  <a:cubicBezTo>
                    <a:pt x="123" y="389"/>
                    <a:pt x="163" y="363"/>
                    <a:pt x="163" y="310"/>
                  </a:cubicBezTo>
                  <a:lnTo>
                    <a:pt x="163" y="80"/>
                  </a:lnTo>
                  <a:cubicBezTo>
                    <a:pt x="163" y="27"/>
                    <a:pt x="123" y="0"/>
                    <a:pt x="83" y="0"/>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14" name="Google Shape;1738;p49">
              <a:extLst>
                <a:ext uri="{FF2B5EF4-FFF2-40B4-BE49-F238E27FC236}">
                  <a16:creationId xmlns:a16="http://schemas.microsoft.com/office/drawing/2014/main" id="{6837B191-2029-48E6-BC0F-3B77387DAF82}"/>
                </a:ext>
              </a:extLst>
            </p:cNvPr>
            <p:cNvSpPr/>
            <p:nvPr/>
          </p:nvSpPr>
          <p:spPr>
            <a:xfrm>
              <a:off x="1822629" y="1898636"/>
              <a:ext cx="10852" cy="20289"/>
            </a:xfrm>
            <a:custGeom>
              <a:avLst/>
              <a:gdLst/>
              <a:ahLst/>
              <a:cxnLst/>
              <a:rect l="l" t="t" r="r" b="b"/>
              <a:pathLst>
                <a:path w="207" h="387" extrusionOk="0">
                  <a:moveTo>
                    <a:pt x="80" y="0"/>
                  </a:moveTo>
                  <a:cubicBezTo>
                    <a:pt x="36" y="0"/>
                    <a:pt x="0" y="27"/>
                    <a:pt x="7" y="80"/>
                  </a:cubicBezTo>
                  <a:cubicBezTo>
                    <a:pt x="16" y="157"/>
                    <a:pt x="27" y="233"/>
                    <a:pt x="36" y="310"/>
                  </a:cubicBezTo>
                  <a:cubicBezTo>
                    <a:pt x="43" y="360"/>
                    <a:pt x="87" y="386"/>
                    <a:pt x="130" y="386"/>
                  </a:cubicBezTo>
                  <a:cubicBezTo>
                    <a:pt x="170" y="386"/>
                    <a:pt x="206" y="360"/>
                    <a:pt x="200" y="310"/>
                  </a:cubicBezTo>
                  <a:cubicBezTo>
                    <a:pt x="190" y="233"/>
                    <a:pt x="180" y="157"/>
                    <a:pt x="170" y="80"/>
                  </a:cubicBezTo>
                  <a:cubicBezTo>
                    <a:pt x="163" y="27"/>
                    <a:pt x="120" y="0"/>
                    <a:pt x="80" y="0"/>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15" name="Google Shape;1739;p49">
              <a:extLst>
                <a:ext uri="{FF2B5EF4-FFF2-40B4-BE49-F238E27FC236}">
                  <a16:creationId xmlns:a16="http://schemas.microsoft.com/office/drawing/2014/main" id="{0CD95C2E-A826-4E62-8E29-E174A51F0A20}"/>
                </a:ext>
              </a:extLst>
            </p:cNvPr>
            <p:cNvSpPr/>
            <p:nvPr/>
          </p:nvSpPr>
          <p:spPr>
            <a:xfrm>
              <a:off x="1849629" y="1916042"/>
              <a:ext cx="12425" cy="21862"/>
            </a:xfrm>
            <a:custGeom>
              <a:avLst/>
              <a:gdLst/>
              <a:ahLst/>
              <a:cxnLst/>
              <a:rect l="l" t="t" r="r" b="b"/>
              <a:pathLst>
                <a:path w="237" h="417" extrusionOk="0">
                  <a:moveTo>
                    <a:pt x="88" y="1"/>
                  </a:moveTo>
                  <a:cubicBezTo>
                    <a:pt x="48" y="1"/>
                    <a:pt x="4" y="28"/>
                    <a:pt x="4" y="77"/>
                  </a:cubicBezTo>
                  <a:cubicBezTo>
                    <a:pt x="0" y="184"/>
                    <a:pt x="24" y="280"/>
                    <a:pt x="68" y="374"/>
                  </a:cubicBezTo>
                  <a:cubicBezTo>
                    <a:pt x="80" y="404"/>
                    <a:pt x="104" y="417"/>
                    <a:pt x="127" y="417"/>
                  </a:cubicBezTo>
                  <a:cubicBezTo>
                    <a:pt x="180" y="417"/>
                    <a:pt x="237" y="357"/>
                    <a:pt x="207" y="294"/>
                  </a:cubicBezTo>
                  <a:cubicBezTo>
                    <a:pt x="177" y="224"/>
                    <a:pt x="164" y="154"/>
                    <a:pt x="167" y="77"/>
                  </a:cubicBezTo>
                  <a:cubicBezTo>
                    <a:pt x="167" y="28"/>
                    <a:pt x="127" y="1"/>
                    <a:pt x="88"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16" name="Google Shape;1740;p49">
              <a:extLst>
                <a:ext uri="{FF2B5EF4-FFF2-40B4-BE49-F238E27FC236}">
                  <a16:creationId xmlns:a16="http://schemas.microsoft.com/office/drawing/2014/main" id="{ABD5CCD3-6550-444B-A183-DB84F0993218}"/>
                </a:ext>
              </a:extLst>
            </p:cNvPr>
            <p:cNvSpPr/>
            <p:nvPr/>
          </p:nvSpPr>
          <p:spPr>
            <a:xfrm>
              <a:off x="1442224" y="2927345"/>
              <a:ext cx="13316" cy="29359"/>
            </a:xfrm>
            <a:custGeom>
              <a:avLst/>
              <a:gdLst/>
              <a:ahLst/>
              <a:cxnLst/>
              <a:rect l="l" t="t" r="r" b="b"/>
              <a:pathLst>
                <a:path w="254" h="560" extrusionOk="0">
                  <a:moveTo>
                    <a:pt x="100" y="1"/>
                  </a:moveTo>
                  <a:cubicBezTo>
                    <a:pt x="51" y="1"/>
                    <a:pt x="0" y="38"/>
                    <a:pt x="23" y="97"/>
                  </a:cubicBezTo>
                  <a:cubicBezTo>
                    <a:pt x="74" y="224"/>
                    <a:pt x="91" y="347"/>
                    <a:pt x="77" y="484"/>
                  </a:cubicBezTo>
                  <a:cubicBezTo>
                    <a:pt x="71" y="534"/>
                    <a:pt x="107" y="560"/>
                    <a:pt x="147" y="560"/>
                  </a:cubicBezTo>
                  <a:cubicBezTo>
                    <a:pt x="187" y="560"/>
                    <a:pt x="230" y="534"/>
                    <a:pt x="237" y="484"/>
                  </a:cubicBezTo>
                  <a:cubicBezTo>
                    <a:pt x="254" y="334"/>
                    <a:pt x="237" y="191"/>
                    <a:pt x="180" y="54"/>
                  </a:cubicBezTo>
                  <a:cubicBezTo>
                    <a:pt x="167" y="18"/>
                    <a:pt x="131" y="1"/>
                    <a:pt x="100"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17" name="Google Shape;1741;p49">
              <a:extLst>
                <a:ext uri="{FF2B5EF4-FFF2-40B4-BE49-F238E27FC236}">
                  <a16:creationId xmlns:a16="http://schemas.microsoft.com/office/drawing/2014/main" id="{DC6E931C-92FE-408D-9BD6-F8D8805689DF}"/>
                </a:ext>
              </a:extLst>
            </p:cNvPr>
            <p:cNvSpPr/>
            <p:nvPr/>
          </p:nvSpPr>
          <p:spPr>
            <a:xfrm>
              <a:off x="1458791" y="2943073"/>
              <a:ext cx="12478" cy="21862"/>
            </a:xfrm>
            <a:custGeom>
              <a:avLst/>
              <a:gdLst/>
              <a:ahLst/>
              <a:cxnLst/>
              <a:rect l="l" t="t" r="r" b="b"/>
              <a:pathLst>
                <a:path w="238" h="417" extrusionOk="0">
                  <a:moveTo>
                    <a:pt x="100" y="0"/>
                  </a:moveTo>
                  <a:cubicBezTo>
                    <a:pt x="54" y="0"/>
                    <a:pt x="1" y="40"/>
                    <a:pt x="14" y="104"/>
                  </a:cubicBezTo>
                  <a:cubicBezTo>
                    <a:pt x="34" y="187"/>
                    <a:pt x="51" y="274"/>
                    <a:pt x="67" y="357"/>
                  </a:cubicBezTo>
                  <a:cubicBezTo>
                    <a:pt x="77" y="400"/>
                    <a:pt x="107" y="417"/>
                    <a:pt x="137" y="417"/>
                  </a:cubicBezTo>
                  <a:cubicBezTo>
                    <a:pt x="184" y="417"/>
                    <a:pt x="237" y="377"/>
                    <a:pt x="223" y="317"/>
                  </a:cubicBezTo>
                  <a:cubicBezTo>
                    <a:pt x="207" y="230"/>
                    <a:pt x="191" y="144"/>
                    <a:pt x="171" y="60"/>
                  </a:cubicBezTo>
                  <a:cubicBezTo>
                    <a:pt x="164" y="20"/>
                    <a:pt x="134" y="0"/>
                    <a:pt x="100" y="0"/>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18" name="Google Shape;1742;p49">
              <a:extLst>
                <a:ext uri="{FF2B5EF4-FFF2-40B4-BE49-F238E27FC236}">
                  <a16:creationId xmlns:a16="http://schemas.microsoft.com/office/drawing/2014/main" id="{4610819F-4E50-49C7-9387-4CDD90794271}"/>
                </a:ext>
              </a:extLst>
            </p:cNvPr>
            <p:cNvSpPr/>
            <p:nvPr/>
          </p:nvSpPr>
          <p:spPr>
            <a:xfrm>
              <a:off x="1253594" y="2957910"/>
              <a:ext cx="12478" cy="21705"/>
            </a:xfrm>
            <a:custGeom>
              <a:avLst/>
              <a:gdLst/>
              <a:ahLst/>
              <a:cxnLst/>
              <a:rect l="l" t="t" r="r" b="b"/>
              <a:pathLst>
                <a:path w="238" h="414" extrusionOk="0">
                  <a:moveTo>
                    <a:pt x="101" y="1"/>
                  </a:moveTo>
                  <a:cubicBezTo>
                    <a:pt x="51" y="1"/>
                    <a:pt x="1" y="41"/>
                    <a:pt x="14" y="101"/>
                  </a:cubicBezTo>
                  <a:cubicBezTo>
                    <a:pt x="31" y="187"/>
                    <a:pt x="51" y="270"/>
                    <a:pt x="67" y="356"/>
                  </a:cubicBezTo>
                  <a:cubicBezTo>
                    <a:pt x="77" y="396"/>
                    <a:pt x="107" y="413"/>
                    <a:pt x="140" y="413"/>
                  </a:cubicBezTo>
                  <a:cubicBezTo>
                    <a:pt x="187" y="413"/>
                    <a:pt x="237" y="373"/>
                    <a:pt x="224" y="313"/>
                  </a:cubicBezTo>
                  <a:cubicBezTo>
                    <a:pt x="207" y="230"/>
                    <a:pt x="187" y="144"/>
                    <a:pt x="171" y="57"/>
                  </a:cubicBezTo>
                  <a:cubicBezTo>
                    <a:pt x="160" y="17"/>
                    <a:pt x="131" y="1"/>
                    <a:pt x="101"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19" name="Google Shape;1743;p49">
              <a:extLst>
                <a:ext uri="{FF2B5EF4-FFF2-40B4-BE49-F238E27FC236}">
                  <a16:creationId xmlns:a16="http://schemas.microsoft.com/office/drawing/2014/main" id="{B2E3DD4D-AAEC-4965-AAC9-B0E94C72295E}"/>
                </a:ext>
              </a:extLst>
            </p:cNvPr>
            <p:cNvSpPr/>
            <p:nvPr/>
          </p:nvSpPr>
          <p:spPr>
            <a:xfrm>
              <a:off x="1232833" y="2947110"/>
              <a:ext cx="10538" cy="16462"/>
            </a:xfrm>
            <a:custGeom>
              <a:avLst/>
              <a:gdLst/>
              <a:ahLst/>
              <a:cxnLst/>
              <a:rect l="l" t="t" r="r" b="b"/>
              <a:pathLst>
                <a:path w="201" h="314" extrusionOk="0">
                  <a:moveTo>
                    <a:pt x="100" y="0"/>
                  </a:moveTo>
                  <a:cubicBezTo>
                    <a:pt x="54" y="0"/>
                    <a:pt x="1" y="40"/>
                    <a:pt x="11" y="100"/>
                  </a:cubicBezTo>
                  <a:cubicBezTo>
                    <a:pt x="20" y="153"/>
                    <a:pt x="28" y="203"/>
                    <a:pt x="34" y="253"/>
                  </a:cubicBezTo>
                  <a:cubicBezTo>
                    <a:pt x="40" y="296"/>
                    <a:pt x="71" y="313"/>
                    <a:pt x="100" y="313"/>
                  </a:cubicBezTo>
                  <a:cubicBezTo>
                    <a:pt x="151" y="313"/>
                    <a:pt x="200" y="273"/>
                    <a:pt x="191" y="213"/>
                  </a:cubicBezTo>
                  <a:cubicBezTo>
                    <a:pt x="183" y="160"/>
                    <a:pt x="174" y="110"/>
                    <a:pt x="167" y="57"/>
                  </a:cubicBezTo>
                  <a:cubicBezTo>
                    <a:pt x="160" y="17"/>
                    <a:pt x="131" y="0"/>
                    <a:pt x="100" y="0"/>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20" name="Google Shape;1744;p49">
              <a:extLst>
                <a:ext uri="{FF2B5EF4-FFF2-40B4-BE49-F238E27FC236}">
                  <a16:creationId xmlns:a16="http://schemas.microsoft.com/office/drawing/2014/main" id="{0431713D-EDBF-44B3-BF57-90668878FD41}"/>
                </a:ext>
              </a:extLst>
            </p:cNvPr>
            <p:cNvSpPr/>
            <p:nvPr/>
          </p:nvSpPr>
          <p:spPr>
            <a:xfrm>
              <a:off x="1467493" y="1275183"/>
              <a:ext cx="12635" cy="36332"/>
            </a:xfrm>
            <a:custGeom>
              <a:avLst/>
              <a:gdLst/>
              <a:ahLst/>
              <a:cxnLst/>
              <a:rect l="l" t="t" r="r" b="b"/>
              <a:pathLst>
                <a:path w="241" h="693" extrusionOk="0">
                  <a:moveTo>
                    <a:pt x="77" y="0"/>
                  </a:moveTo>
                  <a:cubicBezTo>
                    <a:pt x="38" y="0"/>
                    <a:pt x="1" y="24"/>
                    <a:pt x="8" y="77"/>
                  </a:cubicBezTo>
                  <a:cubicBezTo>
                    <a:pt x="31" y="257"/>
                    <a:pt x="51" y="437"/>
                    <a:pt x="74" y="616"/>
                  </a:cubicBezTo>
                  <a:cubicBezTo>
                    <a:pt x="81" y="667"/>
                    <a:pt x="125" y="693"/>
                    <a:pt x="165" y="693"/>
                  </a:cubicBezTo>
                  <a:cubicBezTo>
                    <a:pt x="204" y="693"/>
                    <a:pt x="240" y="667"/>
                    <a:pt x="234" y="616"/>
                  </a:cubicBezTo>
                  <a:cubicBezTo>
                    <a:pt x="214" y="437"/>
                    <a:pt x="191" y="257"/>
                    <a:pt x="171" y="77"/>
                  </a:cubicBezTo>
                  <a:cubicBezTo>
                    <a:pt x="165" y="24"/>
                    <a:pt x="121" y="0"/>
                    <a:pt x="77" y="0"/>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21" name="Google Shape;1745;p49">
              <a:extLst>
                <a:ext uri="{FF2B5EF4-FFF2-40B4-BE49-F238E27FC236}">
                  <a16:creationId xmlns:a16="http://schemas.microsoft.com/office/drawing/2014/main" id="{32FAD650-75CA-483F-A13F-A8BBC799C7C2}"/>
                </a:ext>
              </a:extLst>
            </p:cNvPr>
            <p:cNvSpPr/>
            <p:nvPr/>
          </p:nvSpPr>
          <p:spPr>
            <a:xfrm>
              <a:off x="1493182" y="1288447"/>
              <a:ext cx="8598" cy="28468"/>
            </a:xfrm>
            <a:custGeom>
              <a:avLst/>
              <a:gdLst/>
              <a:ahLst/>
              <a:cxnLst/>
              <a:rect l="l" t="t" r="r" b="b"/>
              <a:pathLst>
                <a:path w="164" h="543" extrusionOk="0">
                  <a:moveTo>
                    <a:pt x="80" y="1"/>
                  </a:moveTo>
                  <a:cubicBezTo>
                    <a:pt x="40" y="1"/>
                    <a:pt x="0" y="27"/>
                    <a:pt x="0" y="80"/>
                  </a:cubicBezTo>
                  <a:lnTo>
                    <a:pt x="0" y="463"/>
                  </a:lnTo>
                  <a:cubicBezTo>
                    <a:pt x="0" y="517"/>
                    <a:pt x="40" y="543"/>
                    <a:pt x="80" y="543"/>
                  </a:cubicBezTo>
                  <a:cubicBezTo>
                    <a:pt x="123" y="543"/>
                    <a:pt x="163" y="517"/>
                    <a:pt x="163" y="463"/>
                  </a:cubicBezTo>
                  <a:lnTo>
                    <a:pt x="163" y="80"/>
                  </a:lnTo>
                  <a:cubicBezTo>
                    <a:pt x="163" y="27"/>
                    <a:pt x="120" y="1"/>
                    <a:pt x="80"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22" name="Google Shape;1746;p49">
              <a:extLst>
                <a:ext uri="{FF2B5EF4-FFF2-40B4-BE49-F238E27FC236}">
                  <a16:creationId xmlns:a16="http://schemas.microsoft.com/office/drawing/2014/main" id="{8E5BDE24-B7B5-4B3C-B691-BE8BC8E105A7}"/>
                </a:ext>
              </a:extLst>
            </p:cNvPr>
            <p:cNvSpPr/>
            <p:nvPr/>
          </p:nvSpPr>
          <p:spPr>
            <a:xfrm>
              <a:off x="1044046" y="1627802"/>
              <a:ext cx="8441" cy="21705"/>
            </a:xfrm>
            <a:custGeom>
              <a:avLst/>
              <a:gdLst/>
              <a:ahLst/>
              <a:cxnLst/>
              <a:rect l="l" t="t" r="r" b="b"/>
              <a:pathLst>
                <a:path w="161" h="414" extrusionOk="0">
                  <a:moveTo>
                    <a:pt x="81" y="1"/>
                  </a:moveTo>
                  <a:cubicBezTo>
                    <a:pt x="41" y="1"/>
                    <a:pt x="1" y="24"/>
                    <a:pt x="1" y="77"/>
                  </a:cubicBezTo>
                  <a:lnTo>
                    <a:pt x="1" y="334"/>
                  </a:lnTo>
                  <a:cubicBezTo>
                    <a:pt x="1" y="387"/>
                    <a:pt x="41" y="414"/>
                    <a:pt x="81" y="414"/>
                  </a:cubicBezTo>
                  <a:cubicBezTo>
                    <a:pt x="121" y="414"/>
                    <a:pt x="160" y="387"/>
                    <a:pt x="160" y="334"/>
                  </a:cubicBezTo>
                  <a:lnTo>
                    <a:pt x="160" y="77"/>
                  </a:lnTo>
                  <a:cubicBezTo>
                    <a:pt x="160" y="24"/>
                    <a:pt x="121" y="1"/>
                    <a:pt x="81"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23" name="Google Shape;1747;p49">
              <a:extLst>
                <a:ext uri="{FF2B5EF4-FFF2-40B4-BE49-F238E27FC236}">
                  <a16:creationId xmlns:a16="http://schemas.microsoft.com/office/drawing/2014/main" id="{783CD45B-0E30-426A-8E62-8C182BE9CAD8}"/>
                </a:ext>
              </a:extLst>
            </p:cNvPr>
            <p:cNvSpPr/>
            <p:nvPr/>
          </p:nvSpPr>
          <p:spPr>
            <a:xfrm>
              <a:off x="1059407" y="1603581"/>
              <a:ext cx="13159" cy="29674"/>
            </a:xfrm>
            <a:custGeom>
              <a:avLst/>
              <a:gdLst/>
              <a:ahLst/>
              <a:cxnLst/>
              <a:rect l="l" t="t" r="r" b="b"/>
              <a:pathLst>
                <a:path w="251" h="566" extrusionOk="0">
                  <a:moveTo>
                    <a:pt x="101" y="0"/>
                  </a:moveTo>
                  <a:cubicBezTo>
                    <a:pt x="50" y="0"/>
                    <a:pt x="1" y="40"/>
                    <a:pt x="21" y="100"/>
                  </a:cubicBezTo>
                  <a:cubicBezTo>
                    <a:pt x="57" y="226"/>
                    <a:pt x="77" y="357"/>
                    <a:pt x="84" y="489"/>
                  </a:cubicBezTo>
                  <a:cubicBezTo>
                    <a:pt x="87" y="539"/>
                    <a:pt x="130" y="566"/>
                    <a:pt x="170" y="566"/>
                  </a:cubicBezTo>
                  <a:cubicBezTo>
                    <a:pt x="210" y="566"/>
                    <a:pt x="250" y="539"/>
                    <a:pt x="247" y="489"/>
                  </a:cubicBezTo>
                  <a:cubicBezTo>
                    <a:pt x="240" y="343"/>
                    <a:pt x="217" y="197"/>
                    <a:pt x="177" y="57"/>
                  </a:cubicBezTo>
                  <a:cubicBezTo>
                    <a:pt x="164" y="17"/>
                    <a:pt x="133" y="0"/>
                    <a:pt x="101" y="0"/>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24" name="Google Shape;1748;p49">
              <a:extLst>
                <a:ext uri="{FF2B5EF4-FFF2-40B4-BE49-F238E27FC236}">
                  <a16:creationId xmlns:a16="http://schemas.microsoft.com/office/drawing/2014/main" id="{2937E26D-247E-4193-A142-BF8C1C3B76B7}"/>
                </a:ext>
              </a:extLst>
            </p:cNvPr>
            <p:cNvSpPr/>
            <p:nvPr/>
          </p:nvSpPr>
          <p:spPr>
            <a:xfrm>
              <a:off x="829256" y="1338147"/>
              <a:ext cx="8598" cy="25375"/>
            </a:xfrm>
            <a:custGeom>
              <a:avLst/>
              <a:gdLst/>
              <a:ahLst/>
              <a:cxnLst/>
              <a:rect l="l" t="t" r="r" b="b"/>
              <a:pathLst>
                <a:path w="164" h="484" extrusionOk="0">
                  <a:moveTo>
                    <a:pt x="84" y="1"/>
                  </a:moveTo>
                  <a:cubicBezTo>
                    <a:pt x="41" y="1"/>
                    <a:pt x="1" y="25"/>
                    <a:pt x="1" y="77"/>
                  </a:cubicBezTo>
                  <a:lnTo>
                    <a:pt x="1" y="407"/>
                  </a:lnTo>
                  <a:cubicBezTo>
                    <a:pt x="1" y="460"/>
                    <a:pt x="41" y="484"/>
                    <a:pt x="84" y="484"/>
                  </a:cubicBezTo>
                  <a:cubicBezTo>
                    <a:pt x="124" y="484"/>
                    <a:pt x="164" y="460"/>
                    <a:pt x="164" y="407"/>
                  </a:cubicBezTo>
                  <a:lnTo>
                    <a:pt x="164" y="77"/>
                  </a:lnTo>
                  <a:cubicBezTo>
                    <a:pt x="164" y="25"/>
                    <a:pt x="124" y="1"/>
                    <a:pt x="84"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25" name="Google Shape;1749;p49">
              <a:extLst>
                <a:ext uri="{FF2B5EF4-FFF2-40B4-BE49-F238E27FC236}">
                  <a16:creationId xmlns:a16="http://schemas.microsoft.com/office/drawing/2014/main" id="{3C53F44B-EDF7-4E73-BC3E-97D044F6802B}"/>
                </a:ext>
              </a:extLst>
            </p:cNvPr>
            <p:cNvSpPr/>
            <p:nvPr/>
          </p:nvSpPr>
          <p:spPr>
            <a:xfrm>
              <a:off x="843778" y="1345487"/>
              <a:ext cx="11534" cy="26947"/>
            </a:xfrm>
            <a:custGeom>
              <a:avLst/>
              <a:gdLst/>
              <a:ahLst/>
              <a:cxnLst/>
              <a:rect l="l" t="t" r="r" b="b"/>
              <a:pathLst>
                <a:path w="220" h="514" extrusionOk="0">
                  <a:moveTo>
                    <a:pt x="86" y="1"/>
                  </a:moveTo>
                  <a:cubicBezTo>
                    <a:pt x="53" y="1"/>
                    <a:pt x="27" y="20"/>
                    <a:pt x="20" y="60"/>
                  </a:cubicBezTo>
                  <a:cubicBezTo>
                    <a:pt x="0" y="197"/>
                    <a:pt x="3" y="324"/>
                    <a:pt x="43" y="457"/>
                  </a:cubicBezTo>
                  <a:cubicBezTo>
                    <a:pt x="56" y="497"/>
                    <a:pt x="90" y="513"/>
                    <a:pt x="120" y="513"/>
                  </a:cubicBezTo>
                  <a:cubicBezTo>
                    <a:pt x="170" y="513"/>
                    <a:pt x="220" y="473"/>
                    <a:pt x="200" y="413"/>
                  </a:cubicBezTo>
                  <a:cubicBezTo>
                    <a:pt x="170" y="310"/>
                    <a:pt x="160" y="211"/>
                    <a:pt x="176" y="104"/>
                  </a:cubicBezTo>
                  <a:cubicBezTo>
                    <a:pt x="186" y="44"/>
                    <a:pt x="133" y="1"/>
                    <a:pt x="86"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26" name="Google Shape;1750;p49">
              <a:extLst>
                <a:ext uri="{FF2B5EF4-FFF2-40B4-BE49-F238E27FC236}">
                  <a16:creationId xmlns:a16="http://schemas.microsoft.com/office/drawing/2014/main" id="{05E49EDE-380A-4AA7-A244-E1A423AC4DF9}"/>
                </a:ext>
              </a:extLst>
            </p:cNvPr>
            <p:cNvSpPr/>
            <p:nvPr/>
          </p:nvSpPr>
          <p:spPr>
            <a:xfrm>
              <a:off x="948945" y="1320899"/>
              <a:ext cx="8598" cy="15780"/>
            </a:xfrm>
            <a:custGeom>
              <a:avLst/>
              <a:gdLst/>
              <a:ahLst/>
              <a:cxnLst/>
              <a:rect l="l" t="t" r="r" b="b"/>
              <a:pathLst>
                <a:path w="164" h="301" extrusionOk="0">
                  <a:moveTo>
                    <a:pt x="81" y="1"/>
                  </a:moveTo>
                  <a:cubicBezTo>
                    <a:pt x="41" y="1"/>
                    <a:pt x="1" y="27"/>
                    <a:pt x="1" y="77"/>
                  </a:cubicBezTo>
                  <a:lnTo>
                    <a:pt x="1" y="220"/>
                  </a:lnTo>
                  <a:cubicBezTo>
                    <a:pt x="1" y="274"/>
                    <a:pt x="41" y="300"/>
                    <a:pt x="81" y="300"/>
                  </a:cubicBezTo>
                  <a:cubicBezTo>
                    <a:pt x="121" y="300"/>
                    <a:pt x="164" y="274"/>
                    <a:pt x="164" y="220"/>
                  </a:cubicBezTo>
                  <a:lnTo>
                    <a:pt x="164" y="77"/>
                  </a:lnTo>
                  <a:cubicBezTo>
                    <a:pt x="164" y="27"/>
                    <a:pt x="121" y="1"/>
                    <a:pt x="81"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27" name="Google Shape;1751;p49">
              <a:extLst>
                <a:ext uri="{FF2B5EF4-FFF2-40B4-BE49-F238E27FC236}">
                  <a16:creationId xmlns:a16="http://schemas.microsoft.com/office/drawing/2014/main" id="{28C43F1F-1F73-4448-BDDE-89F20B6E4379}"/>
                </a:ext>
              </a:extLst>
            </p:cNvPr>
            <p:cNvSpPr/>
            <p:nvPr/>
          </p:nvSpPr>
          <p:spPr>
            <a:xfrm>
              <a:off x="963939" y="1328396"/>
              <a:ext cx="8650" cy="20132"/>
            </a:xfrm>
            <a:custGeom>
              <a:avLst/>
              <a:gdLst/>
              <a:ahLst/>
              <a:cxnLst/>
              <a:rect l="l" t="t" r="r" b="b"/>
              <a:pathLst>
                <a:path w="165" h="384" extrusionOk="0">
                  <a:moveTo>
                    <a:pt x="85" y="1"/>
                  </a:moveTo>
                  <a:cubicBezTo>
                    <a:pt x="45" y="1"/>
                    <a:pt x="1" y="27"/>
                    <a:pt x="1" y="77"/>
                  </a:cubicBezTo>
                  <a:lnTo>
                    <a:pt x="1" y="303"/>
                  </a:lnTo>
                  <a:cubicBezTo>
                    <a:pt x="1" y="357"/>
                    <a:pt x="45" y="383"/>
                    <a:pt x="85" y="383"/>
                  </a:cubicBezTo>
                  <a:cubicBezTo>
                    <a:pt x="124" y="383"/>
                    <a:pt x="164" y="357"/>
                    <a:pt x="164" y="303"/>
                  </a:cubicBezTo>
                  <a:lnTo>
                    <a:pt x="164" y="77"/>
                  </a:lnTo>
                  <a:cubicBezTo>
                    <a:pt x="164" y="27"/>
                    <a:pt x="124" y="1"/>
                    <a:pt x="85"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28" name="Google Shape;1752;p49">
              <a:extLst>
                <a:ext uri="{FF2B5EF4-FFF2-40B4-BE49-F238E27FC236}">
                  <a16:creationId xmlns:a16="http://schemas.microsoft.com/office/drawing/2014/main" id="{7919B50C-520F-4DA7-85F1-3BB700DE2251}"/>
                </a:ext>
              </a:extLst>
            </p:cNvPr>
            <p:cNvSpPr/>
            <p:nvPr/>
          </p:nvSpPr>
          <p:spPr>
            <a:xfrm>
              <a:off x="1123262" y="2048523"/>
              <a:ext cx="101394" cy="41365"/>
            </a:xfrm>
            <a:custGeom>
              <a:avLst/>
              <a:gdLst/>
              <a:ahLst/>
              <a:cxnLst/>
              <a:rect l="l" t="t" r="r" b="b"/>
              <a:pathLst>
                <a:path w="1934" h="789" extrusionOk="0">
                  <a:moveTo>
                    <a:pt x="1934" y="0"/>
                  </a:moveTo>
                  <a:cubicBezTo>
                    <a:pt x="1575" y="34"/>
                    <a:pt x="1242" y="140"/>
                    <a:pt x="916" y="269"/>
                  </a:cubicBezTo>
                  <a:cubicBezTo>
                    <a:pt x="593" y="406"/>
                    <a:pt x="281" y="562"/>
                    <a:pt x="1" y="789"/>
                  </a:cubicBezTo>
                  <a:cubicBezTo>
                    <a:pt x="353" y="719"/>
                    <a:pt x="676" y="599"/>
                    <a:pt x="999" y="469"/>
                  </a:cubicBezTo>
                  <a:cubicBezTo>
                    <a:pt x="1319" y="336"/>
                    <a:pt x="1631" y="197"/>
                    <a:pt x="1934" y="0"/>
                  </a:cubicBezTo>
                  <a:close/>
                </a:path>
              </a:pathLst>
            </a:custGeom>
            <a:solidFill>
              <a:srgbClr val="F49758"/>
            </a:solidFill>
            <a:ln>
              <a:noFill/>
            </a:ln>
          </p:spPr>
          <p:txBody>
            <a:bodyPr spcFirstLastPara="1" wrap="square" lIns="97520" tIns="97520" rIns="97520" bIns="97520" anchor="ctr" anchorCtr="0">
              <a:noAutofit/>
            </a:bodyPr>
            <a:lstStyle/>
            <a:p>
              <a:endParaRPr sz="1920"/>
            </a:p>
          </p:txBody>
        </p:sp>
        <p:sp>
          <p:nvSpPr>
            <p:cNvPr id="129" name="Google Shape;1753;p49">
              <a:extLst>
                <a:ext uri="{FF2B5EF4-FFF2-40B4-BE49-F238E27FC236}">
                  <a16:creationId xmlns:a16="http://schemas.microsoft.com/office/drawing/2014/main" id="{52D00093-B286-417D-9C19-79A59AD99760}"/>
                </a:ext>
              </a:extLst>
            </p:cNvPr>
            <p:cNvSpPr/>
            <p:nvPr/>
          </p:nvSpPr>
          <p:spPr>
            <a:xfrm>
              <a:off x="1923602" y="1499358"/>
              <a:ext cx="105483" cy="106846"/>
            </a:xfrm>
            <a:custGeom>
              <a:avLst/>
              <a:gdLst/>
              <a:ahLst/>
              <a:cxnLst/>
              <a:rect l="l" t="t" r="r" b="b"/>
              <a:pathLst>
                <a:path w="2012" h="2038" extrusionOk="0">
                  <a:moveTo>
                    <a:pt x="2011" y="1"/>
                  </a:moveTo>
                  <a:lnTo>
                    <a:pt x="1" y="724"/>
                  </a:lnTo>
                  <a:cubicBezTo>
                    <a:pt x="151" y="1226"/>
                    <a:pt x="523" y="1898"/>
                    <a:pt x="1469" y="2038"/>
                  </a:cubicBezTo>
                  <a:lnTo>
                    <a:pt x="2011" y="1"/>
                  </a:lnTo>
                  <a:close/>
                </a:path>
              </a:pathLst>
            </a:custGeom>
            <a:solidFill>
              <a:srgbClr val="741B47"/>
            </a:solidFill>
            <a:ln>
              <a:noFill/>
            </a:ln>
          </p:spPr>
          <p:txBody>
            <a:bodyPr spcFirstLastPara="1" wrap="square" lIns="97520" tIns="97520" rIns="97520" bIns="97520" anchor="ctr" anchorCtr="0">
              <a:noAutofit/>
            </a:bodyPr>
            <a:lstStyle/>
            <a:p>
              <a:endParaRPr sz="1920"/>
            </a:p>
          </p:txBody>
        </p:sp>
        <p:sp>
          <p:nvSpPr>
            <p:cNvPr id="130" name="Google Shape;1754;p49">
              <a:extLst>
                <a:ext uri="{FF2B5EF4-FFF2-40B4-BE49-F238E27FC236}">
                  <a16:creationId xmlns:a16="http://schemas.microsoft.com/office/drawing/2014/main" id="{8B6AA63E-ECAF-4866-854D-E0D24BCB7A00}"/>
                </a:ext>
              </a:extLst>
            </p:cNvPr>
            <p:cNvSpPr/>
            <p:nvPr/>
          </p:nvSpPr>
          <p:spPr>
            <a:xfrm rot="-544738">
              <a:off x="1222780" y="1443410"/>
              <a:ext cx="58177" cy="68652"/>
            </a:xfrm>
            <a:custGeom>
              <a:avLst/>
              <a:gdLst/>
              <a:ahLst/>
              <a:cxnLst/>
              <a:rect l="l" t="t" r="r" b="b"/>
              <a:pathLst>
                <a:path w="2327" h="2746" extrusionOk="0">
                  <a:moveTo>
                    <a:pt x="229" y="1"/>
                  </a:moveTo>
                  <a:cubicBezTo>
                    <a:pt x="73" y="480"/>
                    <a:pt x="1" y="983"/>
                    <a:pt x="35" y="1503"/>
                  </a:cubicBezTo>
                  <a:cubicBezTo>
                    <a:pt x="52" y="1762"/>
                    <a:pt x="103" y="2027"/>
                    <a:pt x="250" y="2295"/>
                  </a:cubicBezTo>
                  <a:cubicBezTo>
                    <a:pt x="321" y="2425"/>
                    <a:pt x="433" y="2557"/>
                    <a:pt x="589" y="2642"/>
                  </a:cubicBezTo>
                  <a:cubicBezTo>
                    <a:pt x="714" y="2715"/>
                    <a:pt x="856" y="2746"/>
                    <a:pt x="993" y="2746"/>
                  </a:cubicBezTo>
                  <a:cubicBezTo>
                    <a:pt x="1024" y="2746"/>
                    <a:pt x="1055" y="2744"/>
                    <a:pt x="1086" y="2741"/>
                  </a:cubicBezTo>
                  <a:cubicBezTo>
                    <a:pt x="1252" y="2727"/>
                    <a:pt x="1412" y="2659"/>
                    <a:pt x="1541" y="2568"/>
                  </a:cubicBezTo>
                  <a:cubicBezTo>
                    <a:pt x="1670" y="2473"/>
                    <a:pt x="1769" y="2360"/>
                    <a:pt x="1850" y="2245"/>
                  </a:cubicBezTo>
                  <a:cubicBezTo>
                    <a:pt x="2000" y="2007"/>
                    <a:pt x="2102" y="1759"/>
                    <a:pt x="2163" y="1511"/>
                  </a:cubicBezTo>
                  <a:cubicBezTo>
                    <a:pt x="2293" y="1010"/>
                    <a:pt x="2326" y="500"/>
                    <a:pt x="2269" y="1"/>
                  </a:cubicBezTo>
                  <a:lnTo>
                    <a:pt x="2269" y="1"/>
                  </a:lnTo>
                  <a:cubicBezTo>
                    <a:pt x="2122" y="480"/>
                    <a:pt x="1983" y="949"/>
                    <a:pt x="1800" y="1385"/>
                  </a:cubicBezTo>
                  <a:cubicBezTo>
                    <a:pt x="1704" y="1599"/>
                    <a:pt x="1602" y="1806"/>
                    <a:pt x="1469" y="1969"/>
                  </a:cubicBezTo>
                  <a:cubicBezTo>
                    <a:pt x="1341" y="2132"/>
                    <a:pt x="1191" y="2242"/>
                    <a:pt x="1038" y="2251"/>
                  </a:cubicBezTo>
                  <a:cubicBezTo>
                    <a:pt x="1020" y="2253"/>
                    <a:pt x="1002" y="2254"/>
                    <a:pt x="986" y="2254"/>
                  </a:cubicBezTo>
                  <a:cubicBezTo>
                    <a:pt x="846" y="2254"/>
                    <a:pt x="743" y="2190"/>
                    <a:pt x="644" y="2051"/>
                  </a:cubicBezTo>
                  <a:cubicBezTo>
                    <a:pt x="531" y="1895"/>
                    <a:pt x="470" y="1670"/>
                    <a:pt x="413" y="1446"/>
                  </a:cubicBezTo>
                  <a:cubicBezTo>
                    <a:pt x="314" y="990"/>
                    <a:pt x="273" y="500"/>
                    <a:pt x="229" y="1"/>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131" name="Google Shape;1755;p49">
              <a:extLst>
                <a:ext uri="{FF2B5EF4-FFF2-40B4-BE49-F238E27FC236}">
                  <a16:creationId xmlns:a16="http://schemas.microsoft.com/office/drawing/2014/main" id="{9F11336A-25C5-4930-BABB-05869EB1A34D}"/>
                </a:ext>
              </a:extLst>
            </p:cNvPr>
            <p:cNvSpPr/>
            <p:nvPr/>
          </p:nvSpPr>
          <p:spPr>
            <a:xfrm rot="-544738">
              <a:off x="1448521" y="1405944"/>
              <a:ext cx="76377" cy="79252"/>
            </a:xfrm>
            <a:custGeom>
              <a:avLst/>
              <a:gdLst/>
              <a:ahLst/>
              <a:cxnLst/>
              <a:rect l="l" t="t" r="r" b="b"/>
              <a:pathLst>
                <a:path w="3055" h="3170" extrusionOk="0">
                  <a:moveTo>
                    <a:pt x="2309" y="1"/>
                  </a:moveTo>
                  <a:lnTo>
                    <a:pt x="2309" y="1"/>
                  </a:lnTo>
                  <a:cubicBezTo>
                    <a:pt x="2466" y="582"/>
                    <a:pt x="2612" y="1167"/>
                    <a:pt x="2626" y="1728"/>
                  </a:cubicBezTo>
                  <a:cubicBezTo>
                    <a:pt x="2626" y="2000"/>
                    <a:pt x="2588" y="2275"/>
                    <a:pt x="2456" y="2438"/>
                  </a:cubicBezTo>
                  <a:cubicBezTo>
                    <a:pt x="2337" y="2601"/>
                    <a:pt x="2116" y="2677"/>
                    <a:pt x="1860" y="2677"/>
                  </a:cubicBezTo>
                  <a:lnTo>
                    <a:pt x="1819" y="2677"/>
                  </a:lnTo>
                  <a:cubicBezTo>
                    <a:pt x="1575" y="2677"/>
                    <a:pt x="1344" y="2615"/>
                    <a:pt x="1143" y="2490"/>
                  </a:cubicBezTo>
                  <a:cubicBezTo>
                    <a:pt x="929" y="2364"/>
                    <a:pt x="769" y="2140"/>
                    <a:pt x="627" y="1905"/>
                  </a:cubicBezTo>
                  <a:cubicBezTo>
                    <a:pt x="355" y="1422"/>
                    <a:pt x="205" y="841"/>
                    <a:pt x="90" y="249"/>
                  </a:cubicBezTo>
                  <a:lnTo>
                    <a:pt x="90" y="249"/>
                  </a:lnTo>
                  <a:cubicBezTo>
                    <a:pt x="1" y="847"/>
                    <a:pt x="38" y="1480"/>
                    <a:pt x="283" y="2074"/>
                  </a:cubicBezTo>
                  <a:cubicBezTo>
                    <a:pt x="405" y="2371"/>
                    <a:pt x="592" y="2663"/>
                    <a:pt x="878" y="2870"/>
                  </a:cubicBezTo>
                  <a:cubicBezTo>
                    <a:pt x="1163" y="3078"/>
                    <a:pt x="1521" y="3169"/>
                    <a:pt x="1860" y="3169"/>
                  </a:cubicBezTo>
                  <a:lnTo>
                    <a:pt x="1864" y="3169"/>
                  </a:lnTo>
                  <a:cubicBezTo>
                    <a:pt x="2034" y="3163"/>
                    <a:pt x="2211" y="3142"/>
                    <a:pt x="2384" y="3067"/>
                  </a:cubicBezTo>
                  <a:cubicBezTo>
                    <a:pt x="2561" y="2996"/>
                    <a:pt x="2728" y="2870"/>
                    <a:pt x="2836" y="2707"/>
                  </a:cubicBezTo>
                  <a:cubicBezTo>
                    <a:pt x="3047" y="2374"/>
                    <a:pt x="3054" y="2010"/>
                    <a:pt x="3010" y="1697"/>
                  </a:cubicBezTo>
                  <a:cubicBezTo>
                    <a:pt x="2914" y="1062"/>
                    <a:pt x="2649" y="504"/>
                    <a:pt x="2309" y="1"/>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grpSp>
      <p:sp>
        <p:nvSpPr>
          <p:cNvPr id="133" name="Rectangle 132">
            <a:extLst>
              <a:ext uri="{FF2B5EF4-FFF2-40B4-BE49-F238E27FC236}">
                <a16:creationId xmlns:a16="http://schemas.microsoft.com/office/drawing/2014/main" id="{D2410A34-A010-4299-A0DB-21AAEA3EAB4F}"/>
              </a:ext>
            </a:extLst>
          </p:cNvPr>
          <p:cNvSpPr/>
          <p:nvPr/>
        </p:nvSpPr>
        <p:spPr>
          <a:xfrm>
            <a:off x="1490604" y="4016842"/>
            <a:ext cx="875092" cy="606763"/>
          </a:xfrm>
          <a:prstGeom prst="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rgbClr val="0070C0"/>
                </a:solidFill>
                <a:latin typeface="Arial" panose="020B0604020202020204" pitchFamily="34" charset="0"/>
                <a:cs typeface="Arial" panose="020B0604020202020204" pitchFamily="34" charset="0"/>
              </a:rPr>
              <a:t>229</a:t>
            </a:r>
          </a:p>
        </p:txBody>
      </p:sp>
      <p:sp>
        <p:nvSpPr>
          <p:cNvPr id="134" name="Rectangle 133">
            <a:extLst>
              <a:ext uri="{FF2B5EF4-FFF2-40B4-BE49-F238E27FC236}">
                <a16:creationId xmlns:a16="http://schemas.microsoft.com/office/drawing/2014/main" id="{4DAD3988-EBCD-4546-88AB-79BC757C43C2}"/>
              </a:ext>
            </a:extLst>
          </p:cNvPr>
          <p:cNvSpPr/>
          <p:nvPr/>
        </p:nvSpPr>
        <p:spPr>
          <a:xfrm>
            <a:off x="4378616" y="4014432"/>
            <a:ext cx="875092" cy="606763"/>
          </a:xfrm>
          <a:prstGeom prst="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rgbClr val="0070C0"/>
                </a:solidFill>
                <a:latin typeface="Arial" panose="020B0604020202020204" pitchFamily="34" charset="0"/>
                <a:cs typeface="Arial" panose="020B0604020202020204" pitchFamily="34" charset="0"/>
              </a:rPr>
              <a:t>529</a:t>
            </a:r>
          </a:p>
        </p:txBody>
      </p:sp>
      <p:sp>
        <p:nvSpPr>
          <p:cNvPr id="135" name="Rectangle 134">
            <a:extLst>
              <a:ext uri="{FF2B5EF4-FFF2-40B4-BE49-F238E27FC236}">
                <a16:creationId xmlns:a16="http://schemas.microsoft.com/office/drawing/2014/main" id="{F7BF09A4-4B52-4C2A-A738-CACDB5A7180C}"/>
              </a:ext>
            </a:extLst>
          </p:cNvPr>
          <p:cNvSpPr/>
          <p:nvPr/>
        </p:nvSpPr>
        <p:spPr>
          <a:xfrm>
            <a:off x="7066318" y="4045506"/>
            <a:ext cx="875092" cy="606763"/>
          </a:xfrm>
          <a:prstGeom prst="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rgbClr val="0070C0"/>
                </a:solidFill>
                <a:latin typeface="Arial" panose="020B0604020202020204" pitchFamily="34" charset="0"/>
                <a:cs typeface="Arial" panose="020B0604020202020204" pitchFamily="34" charset="0"/>
              </a:rPr>
              <a:t>117</a:t>
            </a:r>
          </a:p>
        </p:txBody>
      </p:sp>
      <p:sp>
        <p:nvSpPr>
          <p:cNvPr id="136" name="Rectangle 135">
            <a:extLst>
              <a:ext uri="{FF2B5EF4-FFF2-40B4-BE49-F238E27FC236}">
                <a16:creationId xmlns:a16="http://schemas.microsoft.com/office/drawing/2014/main" id="{88D815D7-C6E8-495B-ACBF-5BCD80BE8A67}"/>
              </a:ext>
            </a:extLst>
          </p:cNvPr>
          <p:cNvSpPr/>
          <p:nvPr/>
        </p:nvSpPr>
        <p:spPr>
          <a:xfrm>
            <a:off x="9763033" y="4055668"/>
            <a:ext cx="875092" cy="606763"/>
          </a:xfrm>
          <a:prstGeom prst="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rgbClr val="0070C0"/>
                </a:solidFill>
                <a:latin typeface="Arial" panose="020B0604020202020204" pitchFamily="34" charset="0"/>
                <a:cs typeface="Arial" panose="020B0604020202020204" pitchFamily="34" charset="0"/>
              </a:rPr>
              <a:t>169</a:t>
            </a:r>
          </a:p>
        </p:txBody>
      </p:sp>
    </p:spTree>
    <p:extLst>
      <p:ext uri="{BB962C8B-B14F-4D97-AF65-F5344CB8AC3E}">
        <p14:creationId xmlns:p14="http://schemas.microsoft.com/office/powerpoint/2010/main" val="94697053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3"/>
                                        </p:tgtEl>
                                        <p:attrNameLst>
                                          <p:attrName>style.visibility</p:attrName>
                                        </p:attrNameLst>
                                      </p:cBhvr>
                                      <p:to>
                                        <p:strVal val="visible"/>
                                      </p:to>
                                    </p:set>
                                    <p:anim calcmode="lin" valueType="num">
                                      <p:cBhvr additive="base">
                                        <p:cTn id="41" dur="500" fill="hold"/>
                                        <p:tgtEl>
                                          <p:spTgt spid="133"/>
                                        </p:tgtEl>
                                        <p:attrNameLst>
                                          <p:attrName>ppt_x</p:attrName>
                                        </p:attrNameLst>
                                      </p:cBhvr>
                                      <p:tavLst>
                                        <p:tav tm="0">
                                          <p:val>
                                            <p:strVal val="#ppt_x"/>
                                          </p:val>
                                        </p:tav>
                                        <p:tav tm="100000">
                                          <p:val>
                                            <p:strVal val="#ppt_x"/>
                                          </p:val>
                                        </p:tav>
                                      </p:tavLst>
                                    </p:anim>
                                    <p:anim calcmode="lin" valueType="num">
                                      <p:cBhvr additive="base">
                                        <p:cTn id="42"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4"/>
                                        </p:tgtEl>
                                        <p:attrNameLst>
                                          <p:attrName>style.visibility</p:attrName>
                                        </p:attrNameLst>
                                      </p:cBhvr>
                                      <p:to>
                                        <p:strVal val="visible"/>
                                      </p:to>
                                    </p:set>
                                    <p:anim calcmode="lin" valueType="num">
                                      <p:cBhvr additive="base">
                                        <p:cTn id="47" dur="500" fill="hold"/>
                                        <p:tgtEl>
                                          <p:spTgt spid="134"/>
                                        </p:tgtEl>
                                        <p:attrNameLst>
                                          <p:attrName>ppt_x</p:attrName>
                                        </p:attrNameLst>
                                      </p:cBhvr>
                                      <p:tavLst>
                                        <p:tav tm="0">
                                          <p:val>
                                            <p:strVal val="#ppt_x"/>
                                          </p:val>
                                        </p:tav>
                                        <p:tav tm="100000">
                                          <p:val>
                                            <p:strVal val="#ppt_x"/>
                                          </p:val>
                                        </p:tav>
                                      </p:tavLst>
                                    </p:anim>
                                    <p:anim calcmode="lin" valueType="num">
                                      <p:cBhvr additive="base">
                                        <p:cTn id="48"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5"/>
                                        </p:tgtEl>
                                        <p:attrNameLst>
                                          <p:attrName>style.visibility</p:attrName>
                                        </p:attrNameLst>
                                      </p:cBhvr>
                                      <p:to>
                                        <p:strVal val="visible"/>
                                      </p:to>
                                    </p:set>
                                    <p:anim calcmode="lin" valueType="num">
                                      <p:cBhvr additive="base">
                                        <p:cTn id="53" dur="500" fill="hold"/>
                                        <p:tgtEl>
                                          <p:spTgt spid="135"/>
                                        </p:tgtEl>
                                        <p:attrNameLst>
                                          <p:attrName>ppt_x</p:attrName>
                                        </p:attrNameLst>
                                      </p:cBhvr>
                                      <p:tavLst>
                                        <p:tav tm="0">
                                          <p:val>
                                            <p:strVal val="#ppt_x"/>
                                          </p:val>
                                        </p:tav>
                                        <p:tav tm="100000">
                                          <p:val>
                                            <p:strVal val="#ppt_x"/>
                                          </p:val>
                                        </p:tav>
                                      </p:tavLst>
                                    </p:anim>
                                    <p:anim calcmode="lin" valueType="num">
                                      <p:cBhvr additive="base">
                                        <p:cTn id="54"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6"/>
                                        </p:tgtEl>
                                        <p:attrNameLst>
                                          <p:attrName>style.visibility</p:attrName>
                                        </p:attrNameLst>
                                      </p:cBhvr>
                                      <p:to>
                                        <p:strVal val="visible"/>
                                      </p:to>
                                    </p:set>
                                    <p:anim calcmode="lin" valueType="num">
                                      <p:cBhvr additive="base">
                                        <p:cTn id="59" dur="500" fill="hold"/>
                                        <p:tgtEl>
                                          <p:spTgt spid="136"/>
                                        </p:tgtEl>
                                        <p:attrNameLst>
                                          <p:attrName>ppt_x</p:attrName>
                                        </p:attrNameLst>
                                      </p:cBhvr>
                                      <p:tavLst>
                                        <p:tav tm="0">
                                          <p:val>
                                            <p:strVal val="#ppt_x"/>
                                          </p:val>
                                        </p:tav>
                                        <p:tav tm="100000">
                                          <p:val>
                                            <p:strVal val="#ppt_x"/>
                                          </p:val>
                                        </p:tav>
                                      </p:tavLst>
                                    </p:anim>
                                    <p:anim calcmode="lin" valueType="num">
                                      <p:cBhvr additive="base">
                                        <p:cTn id="60"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23" grpId="0" animBg="1"/>
      <p:bldP spid="28" grpId="0" animBg="1"/>
      <p:bldP spid="133" grpId="0" animBg="1"/>
      <p:bldP spid="134" grpId="0" animBg="1"/>
      <p:bldP spid="135" grpId="0" animBg="1"/>
      <p:bldP spid="1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AFA23AF-483D-4A2A-97F5-1566F09CFBF9}"/>
              </a:ext>
            </a:extLst>
          </p:cNvPr>
          <p:cNvGrpSpPr/>
          <p:nvPr/>
        </p:nvGrpSpPr>
        <p:grpSpPr>
          <a:xfrm>
            <a:off x="4284893" y="147951"/>
            <a:ext cx="3492126" cy="1209794"/>
            <a:chOff x="3807443" y="376024"/>
            <a:chExt cx="2865391" cy="982230"/>
          </a:xfrm>
        </p:grpSpPr>
        <p:pic>
          <p:nvPicPr>
            <p:cNvPr id="4" name="Picture 3">
              <a:extLst>
                <a:ext uri="{FF2B5EF4-FFF2-40B4-BE49-F238E27FC236}">
                  <a16:creationId xmlns:a16="http://schemas.microsoft.com/office/drawing/2014/main" id="{C18690BD-2B4A-487F-912E-B7A20C93EF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07443" y="376024"/>
              <a:ext cx="2865391" cy="982230"/>
            </a:xfrm>
            <a:prstGeom prst="rect">
              <a:avLst/>
            </a:prstGeom>
          </p:spPr>
        </p:pic>
        <p:sp>
          <p:nvSpPr>
            <p:cNvPr id="3" name="TextBox 2">
              <a:extLst>
                <a:ext uri="{FF2B5EF4-FFF2-40B4-BE49-F238E27FC236}">
                  <a16:creationId xmlns:a16="http://schemas.microsoft.com/office/drawing/2014/main" id="{0D758FD6-49AA-4928-99D7-03667605B22A}"/>
                </a:ext>
              </a:extLst>
            </p:cNvPr>
            <p:cNvSpPr txBox="1"/>
            <p:nvPr/>
          </p:nvSpPr>
          <p:spPr>
            <a:xfrm>
              <a:off x="4578644" y="642245"/>
              <a:ext cx="1940346" cy="449790"/>
            </a:xfrm>
            <a:prstGeom prst="rect">
              <a:avLst/>
            </a:prstGeom>
            <a:noFill/>
          </p:spPr>
          <p:txBody>
            <a:bodyPr wrap="none" rtlCol="0">
              <a:spAutoFit/>
            </a:bodyPr>
            <a:lstStyle/>
            <a:p>
              <a:r>
                <a:rPr lang="vi-VN" sz="3000" b="1" dirty="0">
                  <a:solidFill>
                    <a:schemeClr val="bg1"/>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LUYỆN TẬP</a:t>
              </a:r>
            </a:p>
          </p:txBody>
        </p:sp>
      </p:grpSp>
      <p:sp>
        <p:nvSpPr>
          <p:cNvPr id="7" name="Rectangle: Rounded Corners 6">
            <a:extLst>
              <a:ext uri="{FF2B5EF4-FFF2-40B4-BE49-F238E27FC236}">
                <a16:creationId xmlns:a16="http://schemas.microsoft.com/office/drawing/2014/main" id="{CC076143-A6BD-4338-B99C-51217E93FBA8}"/>
              </a:ext>
            </a:extLst>
          </p:cNvPr>
          <p:cNvSpPr/>
          <p:nvPr/>
        </p:nvSpPr>
        <p:spPr>
          <a:xfrm>
            <a:off x="729673" y="1635269"/>
            <a:ext cx="3990109" cy="623022"/>
          </a:xfrm>
          <a:prstGeom prst="roundRect">
            <a:avLst/>
          </a:prstGeom>
          <a:solidFill>
            <a:schemeClr val="accent2">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Arial" panose="020B0604020202020204" pitchFamily="34" charset="0"/>
                <a:cs typeface="Arial" panose="020B0604020202020204" pitchFamily="34" charset="0"/>
              </a:rPr>
              <a:t>Bài 2. </a:t>
            </a:r>
            <a:r>
              <a:rPr lang="en-US" sz="3000">
                <a:latin typeface="Arial" panose="020B0604020202020204" pitchFamily="34" charset="0"/>
                <a:cs typeface="Arial" panose="020B0604020202020204" pitchFamily="34" charset="0"/>
              </a:rPr>
              <a:t>Đặt tính rồi tính</a:t>
            </a:r>
          </a:p>
        </p:txBody>
      </p:sp>
      <p:sp>
        <p:nvSpPr>
          <p:cNvPr id="137" name="TextBox 136">
            <a:extLst>
              <a:ext uri="{FF2B5EF4-FFF2-40B4-BE49-F238E27FC236}">
                <a16:creationId xmlns:a16="http://schemas.microsoft.com/office/drawing/2014/main" id="{FA1BFD02-DBA5-4C8C-982E-E30630B38FE3}"/>
              </a:ext>
            </a:extLst>
          </p:cNvPr>
          <p:cNvSpPr txBox="1"/>
          <p:nvPr/>
        </p:nvSpPr>
        <p:spPr>
          <a:xfrm>
            <a:off x="1788968" y="2535815"/>
            <a:ext cx="9236365" cy="1354794"/>
          </a:xfrm>
          <a:prstGeom prst="rect">
            <a:avLst/>
          </a:prstGeom>
          <a:noFill/>
        </p:spPr>
        <p:txBody>
          <a:bodyPr wrap="square">
            <a:spAutoFit/>
          </a:bodyPr>
          <a:lstStyle/>
          <a:p>
            <a:pPr marL="0" marR="0" algn="just">
              <a:lnSpc>
                <a:spcPct val="150000"/>
              </a:lnSpc>
              <a:spcBef>
                <a:spcPts val="700"/>
              </a:spcBef>
              <a:spcAft>
                <a:spcPts val="700"/>
              </a:spcAft>
            </a:pPr>
            <a:r>
              <a:rPr lang="nl-NL" sz="2500" b="1">
                <a:solidFill>
                  <a:srgbClr val="FF0000"/>
                </a:solidFill>
                <a:effectLst/>
                <a:latin typeface="Arial" panose="020B0604020202020204" pitchFamily="34" charset="0"/>
                <a:ea typeface="Arial" panose="020B0604020202020204" pitchFamily="34" charset="0"/>
                <a:cs typeface="Arial" panose="020B0604020202020204" pitchFamily="34" charset="0"/>
              </a:rPr>
              <a:t>492 – 314                        451 – 32                         237 – 8</a:t>
            </a:r>
            <a:endParaRPr lang="en-US" sz="250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50000"/>
              </a:lnSpc>
              <a:spcBef>
                <a:spcPts val="700"/>
              </a:spcBef>
              <a:spcAft>
                <a:spcPts val="700"/>
              </a:spcAft>
            </a:pPr>
            <a:r>
              <a:rPr lang="nl-NL" sz="2500" b="1">
                <a:solidFill>
                  <a:srgbClr val="FF0000"/>
                </a:solidFill>
                <a:effectLst/>
                <a:latin typeface="Arial" panose="020B0604020202020204" pitchFamily="34" charset="0"/>
                <a:ea typeface="Arial" panose="020B0604020202020204" pitchFamily="34" charset="0"/>
                <a:cs typeface="Arial" panose="020B0604020202020204" pitchFamily="34" charset="0"/>
              </a:rPr>
              <a:t>873 – 225                        734 – 26                          425 - 6</a:t>
            </a:r>
            <a:endParaRPr lang="en-US" sz="250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399FE37-DE23-4BA3-9D5C-9D83D9ADF3B4}"/>
              </a:ext>
            </a:extLst>
          </p:cNvPr>
          <p:cNvSpPr/>
          <p:nvPr/>
        </p:nvSpPr>
        <p:spPr>
          <a:xfrm>
            <a:off x="286327" y="4168133"/>
            <a:ext cx="11517745" cy="2035096"/>
          </a:xfrm>
          <a:prstGeom prst="rect">
            <a:avLst/>
          </a:prstGeom>
          <a:solidFill>
            <a:schemeClr val="bg1"/>
          </a:solid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a:extLst>
              <a:ext uri="{FF2B5EF4-FFF2-40B4-BE49-F238E27FC236}">
                <a16:creationId xmlns:a16="http://schemas.microsoft.com/office/drawing/2014/main" id="{4E6CB558-614A-4FCD-8F18-F2DBF56ACD1E}"/>
              </a:ext>
            </a:extLst>
          </p:cNvPr>
          <p:cNvGrpSpPr/>
          <p:nvPr/>
        </p:nvGrpSpPr>
        <p:grpSpPr>
          <a:xfrm>
            <a:off x="286327" y="4380442"/>
            <a:ext cx="1934194" cy="1162050"/>
            <a:chOff x="16538" y="9525"/>
            <a:chExt cx="602587" cy="1162050"/>
          </a:xfrm>
        </p:grpSpPr>
        <p:sp>
          <p:nvSpPr>
            <p:cNvPr id="177" name="Text Box 529">
              <a:extLst>
                <a:ext uri="{FF2B5EF4-FFF2-40B4-BE49-F238E27FC236}">
                  <a16:creationId xmlns:a16="http://schemas.microsoft.com/office/drawing/2014/main" id="{34281F78-7E47-40DB-8676-E6E682AC554E}"/>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492</a:t>
              </a:r>
            </a:p>
            <a:p>
              <a:pPr marL="0" marR="0" algn="just">
                <a:lnSpc>
                  <a:spcPct val="115000"/>
                </a:lnSpc>
                <a:spcBef>
                  <a:spcPts val="0"/>
                </a:spcBef>
                <a:spcAft>
                  <a:spcPts val="1000"/>
                </a:spcAft>
              </a:pPr>
              <a:r>
                <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rPr>
                <a:t>314</a:t>
              </a:r>
            </a:p>
          </p:txBody>
        </p:sp>
        <p:sp>
          <p:nvSpPr>
            <p:cNvPr id="178" name="Text Box 530">
              <a:extLst>
                <a:ext uri="{FF2B5EF4-FFF2-40B4-BE49-F238E27FC236}">
                  <a16:creationId xmlns:a16="http://schemas.microsoft.com/office/drawing/2014/main" id="{D15A0C05-8C7A-4CF1-A641-D3CB0DF3F836}"/>
                </a:ext>
              </a:extLst>
            </p:cNvPr>
            <p:cNvSpPr txBox="1"/>
            <p:nvPr/>
          </p:nvSpPr>
          <p:spPr>
            <a:xfrm>
              <a:off x="16538" y="299075"/>
              <a:ext cx="14703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179" name="Straight Connector 178">
              <a:extLst>
                <a:ext uri="{FF2B5EF4-FFF2-40B4-BE49-F238E27FC236}">
                  <a16:creationId xmlns:a16="http://schemas.microsoft.com/office/drawing/2014/main" id="{C7A591CF-3F68-4D7F-863D-CEBDAF18D90A}"/>
                </a:ext>
              </a:extLst>
            </p:cNvPr>
            <p:cNvCxnSpPr>
              <a:cxnSpLocks/>
            </p:cNvCxnSpPr>
            <p:nvPr/>
          </p:nvCxnSpPr>
          <p:spPr>
            <a:xfrm>
              <a:off x="115505" y="1171575"/>
              <a:ext cx="340002"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sp>
        <p:nvSpPr>
          <p:cNvPr id="180" name="TextBox 179">
            <a:extLst>
              <a:ext uri="{FF2B5EF4-FFF2-40B4-BE49-F238E27FC236}">
                <a16:creationId xmlns:a16="http://schemas.microsoft.com/office/drawing/2014/main" id="{9FCBE82D-FD2D-4D63-BE71-075242BAD6D4}"/>
              </a:ext>
            </a:extLst>
          </p:cNvPr>
          <p:cNvSpPr txBox="1"/>
          <p:nvPr/>
        </p:nvSpPr>
        <p:spPr>
          <a:xfrm>
            <a:off x="722419" y="5660960"/>
            <a:ext cx="836179" cy="477054"/>
          </a:xfrm>
          <a:prstGeom prst="rect">
            <a:avLst/>
          </a:prstGeom>
          <a:noFill/>
        </p:spPr>
        <p:txBody>
          <a:bodyPr wrap="square" rtlCol="0">
            <a:spAutoFit/>
          </a:bodyPr>
          <a:lstStyle/>
          <a:p>
            <a:r>
              <a:rPr lang="en-US" sz="2500" b="1">
                <a:solidFill>
                  <a:srgbClr val="00B050"/>
                </a:solidFill>
                <a:latin typeface="Arial" panose="020B0604020202020204" pitchFamily="34" charset="0"/>
                <a:cs typeface="Arial" panose="020B0604020202020204" pitchFamily="34" charset="0"/>
              </a:rPr>
              <a:t>178</a:t>
            </a:r>
          </a:p>
        </p:txBody>
      </p:sp>
      <p:grpSp>
        <p:nvGrpSpPr>
          <p:cNvPr id="181" name="Group 180">
            <a:extLst>
              <a:ext uri="{FF2B5EF4-FFF2-40B4-BE49-F238E27FC236}">
                <a16:creationId xmlns:a16="http://schemas.microsoft.com/office/drawing/2014/main" id="{CD48496C-FB9A-4246-89E7-7DE77FCD69A9}"/>
              </a:ext>
            </a:extLst>
          </p:cNvPr>
          <p:cNvGrpSpPr/>
          <p:nvPr/>
        </p:nvGrpSpPr>
        <p:grpSpPr>
          <a:xfrm>
            <a:off x="2433781" y="4380442"/>
            <a:ext cx="1934194" cy="1162050"/>
            <a:chOff x="16538" y="9525"/>
            <a:chExt cx="602587" cy="1162050"/>
          </a:xfrm>
        </p:grpSpPr>
        <p:sp>
          <p:nvSpPr>
            <p:cNvPr id="182" name="Text Box 529">
              <a:extLst>
                <a:ext uri="{FF2B5EF4-FFF2-40B4-BE49-F238E27FC236}">
                  <a16:creationId xmlns:a16="http://schemas.microsoft.com/office/drawing/2014/main" id="{EC01DA9D-4B06-427E-B390-1141AB1F8A0B}"/>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451</a:t>
              </a:r>
            </a:p>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  21</a:t>
              </a:r>
              <a:endPar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183" name="Text Box 530">
              <a:extLst>
                <a:ext uri="{FF2B5EF4-FFF2-40B4-BE49-F238E27FC236}">
                  <a16:creationId xmlns:a16="http://schemas.microsoft.com/office/drawing/2014/main" id="{C3C92A01-E827-4148-B35A-F97CFE10F19D}"/>
                </a:ext>
              </a:extLst>
            </p:cNvPr>
            <p:cNvSpPr txBox="1"/>
            <p:nvPr/>
          </p:nvSpPr>
          <p:spPr>
            <a:xfrm>
              <a:off x="16538" y="299075"/>
              <a:ext cx="14703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184" name="Straight Connector 183">
              <a:extLst>
                <a:ext uri="{FF2B5EF4-FFF2-40B4-BE49-F238E27FC236}">
                  <a16:creationId xmlns:a16="http://schemas.microsoft.com/office/drawing/2014/main" id="{C364F3CB-E59A-410C-874B-C45EE27B9F59}"/>
                </a:ext>
              </a:extLst>
            </p:cNvPr>
            <p:cNvCxnSpPr>
              <a:cxnSpLocks/>
            </p:cNvCxnSpPr>
            <p:nvPr/>
          </p:nvCxnSpPr>
          <p:spPr>
            <a:xfrm>
              <a:off x="115505" y="1171575"/>
              <a:ext cx="340002"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sp>
        <p:nvSpPr>
          <p:cNvPr id="185" name="TextBox 184">
            <a:extLst>
              <a:ext uri="{FF2B5EF4-FFF2-40B4-BE49-F238E27FC236}">
                <a16:creationId xmlns:a16="http://schemas.microsoft.com/office/drawing/2014/main" id="{85F9E77C-40DB-4217-A1E2-9262EC0FBDEB}"/>
              </a:ext>
            </a:extLst>
          </p:cNvPr>
          <p:cNvSpPr txBox="1"/>
          <p:nvPr/>
        </p:nvSpPr>
        <p:spPr>
          <a:xfrm>
            <a:off x="2869873" y="5660960"/>
            <a:ext cx="836179" cy="477054"/>
          </a:xfrm>
          <a:prstGeom prst="rect">
            <a:avLst/>
          </a:prstGeom>
          <a:noFill/>
        </p:spPr>
        <p:txBody>
          <a:bodyPr wrap="square" rtlCol="0">
            <a:spAutoFit/>
          </a:bodyPr>
          <a:lstStyle/>
          <a:p>
            <a:r>
              <a:rPr lang="en-US" sz="2500" b="1">
                <a:solidFill>
                  <a:srgbClr val="00B050"/>
                </a:solidFill>
                <a:latin typeface="Arial" panose="020B0604020202020204" pitchFamily="34" charset="0"/>
                <a:cs typeface="Arial" panose="020B0604020202020204" pitchFamily="34" charset="0"/>
              </a:rPr>
              <a:t>419</a:t>
            </a:r>
          </a:p>
        </p:txBody>
      </p:sp>
      <p:grpSp>
        <p:nvGrpSpPr>
          <p:cNvPr id="186" name="Group 185">
            <a:extLst>
              <a:ext uri="{FF2B5EF4-FFF2-40B4-BE49-F238E27FC236}">
                <a16:creationId xmlns:a16="http://schemas.microsoft.com/office/drawing/2014/main" id="{6F5FD98B-B71D-4708-AFB3-27DFFCFA70AE}"/>
              </a:ext>
            </a:extLst>
          </p:cNvPr>
          <p:cNvGrpSpPr/>
          <p:nvPr/>
        </p:nvGrpSpPr>
        <p:grpSpPr>
          <a:xfrm>
            <a:off x="4383442" y="4348178"/>
            <a:ext cx="1934194" cy="1162050"/>
            <a:chOff x="16538" y="9525"/>
            <a:chExt cx="602587" cy="1162050"/>
          </a:xfrm>
        </p:grpSpPr>
        <p:sp>
          <p:nvSpPr>
            <p:cNvPr id="187" name="Text Box 529">
              <a:extLst>
                <a:ext uri="{FF2B5EF4-FFF2-40B4-BE49-F238E27FC236}">
                  <a16:creationId xmlns:a16="http://schemas.microsoft.com/office/drawing/2014/main" id="{16B80FDE-31C0-41E2-BA37-7CB66F147C83}"/>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237</a:t>
              </a:r>
            </a:p>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    8</a:t>
              </a:r>
              <a:endPar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188" name="Text Box 530">
              <a:extLst>
                <a:ext uri="{FF2B5EF4-FFF2-40B4-BE49-F238E27FC236}">
                  <a16:creationId xmlns:a16="http://schemas.microsoft.com/office/drawing/2014/main" id="{94C86E7F-304A-430E-98A1-CC3ABB0B4261}"/>
                </a:ext>
              </a:extLst>
            </p:cNvPr>
            <p:cNvSpPr txBox="1"/>
            <p:nvPr/>
          </p:nvSpPr>
          <p:spPr>
            <a:xfrm>
              <a:off x="16538" y="299075"/>
              <a:ext cx="14703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189" name="Straight Connector 188">
              <a:extLst>
                <a:ext uri="{FF2B5EF4-FFF2-40B4-BE49-F238E27FC236}">
                  <a16:creationId xmlns:a16="http://schemas.microsoft.com/office/drawing/2014/main" id="{F011FA84-5857-4101-839E-36F1D375E719}"/>
                </a:ext>
              </a:extLst>
            </p:cNvPr>
            <p:cNvCxnSpPr>
              <a:cxnSpLocks/>
            </p:cNvCxnSpPr>
            <p:nvPr/>
          </p:nvCxnSpPr>
          <p:spPr>
            <a:xfrm>
              <a:off x="115505" y="1171575"/>
              <a:ext cx="340002"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sp>
        <p:nvSpPr>
          <p:cNvPr id="190" name="TextBox 189">
            <a:extLst>
              <a:ext uri="{FF2B5EF4-FFF2-40B4-BE49-F238E27FC236}">
                <a16:creationId xmlns:a16="http://schemas.microsoft.com/office/drawing/2014/main" id="{0E9DA2D1-0FB0-49C0-932F-AD73CFADBAEC}"/>
              </a:ext>
            </a:extLst>
          </p:cNvPr>
          <p:cNvSpPr txBox="1"/>
          <p:nvPr/>
        </p:nvSpPr>
        <p:spPr>
          <a:xfrm>
            <a:off x="4819534" y="5628696"/>
            <a:ext cx="836179" cy="477054"/>
          </a:xfrm>
          <a:prstGeom prst="rect">
            <a:avLst/>
          </a:prstGeom>
          <a:noFill/>
        </p:spPr>
        <p:txBody>
          <a:bodyPr wrap="square" rtlCol="0">
            <a:spAutoFit/>
          </a:bodyPr>
          <a:lstStyle/>
          <a:p>
            <a:r>
              <a:rPr lang="en-US" sz="2500" b="1">
                <a:solidFill>
                  <a:srgbClr val="00B050"/>
                </a:solidFill>
                <a:latin typeface="Arial" panose="020B0604020202020204" pitchFamily="34" charset="0"/>
                <a:cs typeface="Arial" panose="020B0604020202020204" pitchFamily="34" charset="0"/>
              </a:rPr>
              <a:t>229</a:t>
            </a:r>
          </a:p>
        </p:txBody>
      </p:sp>
      <p:grpSp>
        <p:nvGrpSpPr>
          <p:cNvPr id="191" name="Group 190">
            <a:extLst>
              <a:ext uri="{FF2B5EF4-FFF2-40B4-BE49-F238E27FC236}">
                <a16:creationId xmlns:a16="http://schemas.microsoft.com/office/drawing/2014/main" id="{0A52C2C5-74F3-4B97-B1EB-7B8945846EDC}"/>
              </a:ext>
            </a:extLst>
          </p:cNvPr>
          <p:cNvGrpSpPr/>
          <p:nvPr/>
        </p:nvGrpSpPr>
        <p:grpSpPr>
          <a:xfrm>
            <a:off x="6366576" y="4297442"/>
            <a:ext cx="1934194" cy="1162050"/>
            <a:chOff x="16538" y="9525"/>
            <a:chExt cx="602587" cy="1162050"/>
          </a:xfrm>
        </p:grpSpPr>
        <p:sp>
          <p:nvSpPr>
            <p:cNvPr id="192" name="Text Box 529">
              <a:extLst>
                <a:ext uri="{FF2B5EF4-FFF2-40B4-BE49-F238E27FC236}">
                  <a16:creationId xmlns:a16="http://schemas.microsoft.com/office/drawing/2014/main" id="{6EFCA7DF-8DB8-48C4-AE72-CA1D05E0FF34}"/>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873</a:t>
              </a:r>
            </a:p>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225</a:t>
              </a:r>
              <a:endPar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193" name="Text Box 530">
              <a:extLst>
                <a:ext uri="{FF2B5EF4-FFF2-40B4-BE49-F238E27FC236}">
                  <a16:creationId xmlns:a16="http://schemas.microsoft.com/office/drawing/2014/main" id="{077A83B6-3736-4BCE-9E1F-BD082FBD4E8A}"/>
                </a:ext>
              </a:extLst>
            </p:cNvPr>
            <p:cNvSpPr txBox="1"/>
            <p:nvPr/>
          </p:nvSpPr>
          <p:spPr>
            <a:xfrm>
              <a:off x="16538" y="299075"/>
              <a:ext cx="14703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194" name="Straight Connector 193">
              <a:extLst>
                <a:ext uri="{FF2B5EF4-FFF2-40B4-BE49-F238E27FC236}">
                  <a16:creationId xmlns:a16="http://schemas.microsoft.com/office/drawing/2014/main" id="{2B1154C2-C6A2-4512-8760-8720AAE0A2FF}"/>
                </a:ext>
              </a:extLst>
            </p:cNvPr>
            <p:cNvCxnSpPr>
              <a:cxnSpLocks/>
            </p:cNvCxnSpPr>
            <p:nvPr/>
          </p:nvCxnSpPr>
          <p:spPr>
            <a:xfrm>
              <a:off x="115505" y="1171575"/>
              <a:ext cx="340002"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sp>
        <p:nvSpPr>
          <p:cNvPr id="195" name="TextBox 194">
            <a:extLst>
              <a:ext uri="{FF2B5EF4-FFF2-40B4-BE49-F238E27FC236}">
                <a16:creationId xmlns:a16="http://schemas.microsoft.com/office/drawing/2014/main" id="{031B1CF4-CD7C-4056-97C4-06E0064A9902}"/>
              </a:ext>
            </a:extLst>
          </p:cNvPr>
          <p:cNvSpPr txBox="1"/>
          <p:nvPr/>
        </p:nvSpPr>
        <p:spPr>
          <a:xfrm>
            <a:off x="6802668" y="5577960"/>
            <a:ext cx="836179" cy="477054"/>
          </a:xfrm>
          <a:prstGeom prst="rect">
            <a:avLst/>
          </a:prstGeom>
          <a:noFill/>
        </p:spPr>
        <p:txBody>
          <a:bodyPr wrap="square" rtlCol="0">
            <a:spAutoFit/>
          </a:bodyPr>
          <a:lstStyle/>
          <a:p>
            <a:r>
              <a:rPr lang="en-US" sz="2500" b="1">
                <a:solidFill>
                  <a:srgbClr val="00B050"/>
                </a:solidFill>
                <a:latin typeface="Arial" panose="020B0604020202020204" pitchFamily="34" charset="0"/>
                <a:cs typeface="Arial" panose="020B0604020202020204" pitchFamily="34" charset="0"/>
              </a:rPr>
              <a:t>648</a:t>
            </a:r>
          </a:p>
        </p:txBody>
      </p:sp>
      <p:grpSp>
        <p:nvGrpSpPr>
          <p:cNvPr id="196" name="Group 195">
            <a:extLst>
              <a:ext uri="{FF2B5EF4-FFF2-40B4-BE49-F238E27FC236}">
                <a16:creationId xmlns:a16="http://schemas.microsoft.com/office/drawing/2014/main" id="{FED2F98E-4E83-4128-B129-833DE857BE09}"/>
              </a:ext>
            </a:extLst>
          </p:cNvPr>
          <p:cNvGrpSpPr/>
          <p:nvPr/>
        </p:nvGrpSpPr>
        <p:grpSpPr>
          <a:xfrm>
            <a:off x="8391465" y="4297442"/>
            <a:ext cx="1934194" cy="1162050"/>
            <a:chOff x="16538" y="9525"/>
            <a:chExt cx="602587" cy="1162050"/>
          </a:xfrm>
        </p:grpSpPr>
        <p:sp>
          <p:nvSpPr>
            <p:cNvPr id="197" name="Text Box 529">
              <a:extLst>
                <a:ext uri="{FF2B5EF4-FFF2-40B4-BE49-F238E27FC236}">
                  <a16:creationId xmlns:a16="http://schemas.microsoft.com/office/drawing/2014/main" id="{1F8D78F5-6154-4F9E-AC74-981D55038ABD}"/>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734</a:t>
              </a:r>
            </a:p>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  26</a:t>
              </a:r>
              <a:endPar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198" name="Text Box 530">
              <a:extLst>
                <a:ext uri="{FF2B5EF4-FFF2-40B4-BE49-F238E27FC236}">
                  <a16:creationId xmlns:a16="http://schemas.microsoft.com/office/drawing/2014/main" id="{2A9E9F91-5728-4347-9E89-963CB0B8314B}"/>
                </a:ext>
              </a:extLst>
            </p:cNvPr>
            <p:cNvSpPr txBox="1"/>
            <p:nvPr/>
          </p:nvSpPr>
          <p:spPr>
            <a:xfrm>
              <a:off x="16538" y="299075"/>
              <a:ext cx="14703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199" name="Straight Connector 198">
              <a:extLst>
                <a:ext uri="{FF2B5EF4-FFF2-40B4-BE49-F238E27FC236}">
                  <a16:creationId xmlns:a16="http://schemas.microsoft.com/office/drawing/2014/main" id="{4CCD57EC-57CA-448C-B843-80E6A4ACEED1}"/>
                </a:ext>
              </a:extLst>
            </p:cNvPr>
            <p:cNvCxnSpPr>
              <a:cxnSpLocks/>
            </p:cNvCxnSpPr>
            <p:nvPr/>
          </p:nvCxnSpPr>
          <p:spPr>
            <a:xfrm>
              <a:off x="115505" y="1171575"/>
              <a:ext cx="340002"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sp>
        <p:nvSpPr>
          <p:cNvPr id="200" name="TextBox 199">
            <a:extLst>
              <a:ext uri="{FF2B5EF4-FFF2-40B4-BE49-F238E27FC236}">
                <a16:creationId xmlns:a16="http://schemas.microsoft.com/office/drawing/2014/main" id="{EFA10D91-A669-424E-BB60-82AEE84086EE}"/>
              </a:ext>
            </a:extLst>
          </p:cNvPr>
          <p:cNvSpPr txBox="1"/>
          <p:nvPr/>
        </p:nvSpPr>
        <p:spPr>
          <a:xfrm>
            <a:off x="8863404" y="5588768"/>
            <a:ext cx="836179" cy="477054"/>
          </a:xfrm>
          <a:prstGeom prst="rect">
            <a:avLst/>
          </a:prstGeom>
          <a:noFill/>
        </p:spPr>
        <p:txBody>
          <a:bodyPr wrap="square" rtlCol="0">
            <a:spAutoFit/>
          </a:bodyPr>
          <a:lstStyle/>
          <a:p>
            <a:r>
              <a:rPr lang="en-US" sz="2500" b="1">
                <a:solidFill>
                  <a:srgbClr val="00B050"/>
                </a:solidFill>
                <a:latin typeface="Arial" panose="020B0604020202020204" pitchFamily="34" charset="0"/>
                <a:cs typeface="Arial" panose="020B0604020202020204" pitchFamily="34" charset="0"/>
              </a:rPr>
              <a:t>708</a:t>
            </a:r>
          </a:p>
        </p:txBody>
      </p:sp>
      <p:grpSp>
        <p:nvGrpSpPr>
          <p:cNvPr id="201" name="Group 200">
            <a:extLst>
              <a:ext uri="{FF2B5EF4-FFF2-40B4-BE49-F238E27FC236}">
                <a16:creationId xmlns:a16="http://schemas.microsoft.com/office/drawing/2014/main" id="{AF51DE68-F7A5-48D4-AE29-B348ED4388B8}"/>
              </a:ext>
            </a:extLst>
          </p:cNvPr>
          <p:cNvGrpSpPr/>
          <p:nvPr/>
        </p:nvGrpSpPr>
        <p:grpSpPr>
          <a:xfrm>
            <a:off x="10087961" y="4297442"/>
            <a:ext cx="1934194" cy="1162050"/>
            <a:chOff x="16538" y="9525"/>
            <a:chExt cx="602587" cy="1162050"/>
          </a:xfrm>
        </p:grpSpPr>
        <p:sp>
          <p:nvSpPr>
            <p:cNvPr id="202" name="Text Box 529">
              <a:extLst>
                <a:ext uri="{FF2B5EF4-FFF2-40B4-BE49-F238E27FC236}">
                  <a16:creationId xmlns:a16="http://schemas.microsoft.com/office/drawing/2014/main" id="{0D9844ED-B89B-457B-81EE-13D527132E9F}"/>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425</a:t>
              </a:r>
            </a:p>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    6</a:t>
              </a:r>
              <a:endPar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03" name="Text Box 530">
              <a:extLst>
                <a:ext uri="{FF2B5EF4-FFF2-40B4-BE49-F238E27FC236}">
                  <a16:creationId xmlns:a16="http://schemas.microsoft.com/office/drawing/2014/main" id="{0D751037-6618-4D4E-9E0C-88717F0E9ECC}"/>
                </a:ext>
              </a:extLst>
            </p:cNvPr>
            <p:cNvSpPr txBox="1"/>
            <p:nvPr/>
          </p:nvSpPr>
          <p:spPr>
            <a:xfrm>
              <a:off x="16538" y="299075"/>
              <a:ext cx="14703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204" name="Straight Connector 203">
              <a:extLst>
                <a:ext uri="{FF2B5EF4-FFF2-40B4-BE49-F238E27FC236}">
                  <a16:creationId xmlns:a16="http://schemas.microsoft.com/office/drawing/2014/main" id="{F92297B4-4394-4A1A-A458-630D487A06DD}"/>
                </a:ext>
              </a:extLst>
            </p:cNvPr>
            <p:cNvCxnSpPr>
              <a:cxnSpLocks/>
            </p:cNvCxnSpPr>
            <p:nvPr/>
          </p:nvCxnSpPr>
          <p:spPr>
            <a:xfrm>
              <a:off x="115505" y="1171575"/>
              <a:ext cx="340002"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sp>
        <p:nvSpPr>
          <p:cNvPr id="205" name="TextBox 204">
            <a:extLst>
              <a:ext uri="{FF2B5EF4-FFF2-40B4-BE49-F238E27FC236}">
                <a16:creationId xmlns:a16="http://schemas.microsoft.com/office/drawing/2014/main" id="{CEE1EF18-46B3-4CFD-BE7E-72179F5C8C7F}"/>
              </a:ext>
            </a:extLst>
          </p:cNvPr>
          <p:cNvSpPr txBox="1"/>
          <p:nvPr/>
        </p:nvSpPr>
        <p:spPr>
          <a:xfrm>
            <a:off x="10524053" y="5577960"/>
            <a:ext cx="836179" cy="477054"/>
          </a:xfrm>
          <a:prstGeom prst="rect">
            <a:avLst/>
          </a:prstGeom>
          <a:noFill/>
        </p:spPr>
        <p:txBody>
          <a:bodyPr wrap="square" rtlCol="0">
            <a:spAutoFit/>
          </a:bodyPr>
          <a:lstStyle/>
          <a:p>
            <a:r>
              <a:rPr lang="en-US" sz="2500" b="1">
                <a:solidFill>
                  <a:srgbClr val="00B050"/>
                </a:solidFill>
                <a:latin typeface="Arial" panose="020B0604020202020204" pitchFamily="34" charset="0"/>
                <a:cs typeface="Arial" panose="020B0604020202020204" pitchFamily="34" charset="0"/>
              </a:rPr>
              <a:t>419</a:t>
            </a:r>
          </a:p>
        </p:txBody>
      </p:sp>
      <p:cxnSp>
        <p:nvCxnSpPr>
          <p:cNvPr id="30" name="Straight Connector 29">
            <a:extLst>
              <a:ext uri="{FF2B5EF4-FFF2-40B4-BE49-F238E27FC236}">
                <a16:creationId xmlns:a16="http://schemas.microsoft.com/office/drawing/2014/main" id="{08AC5F0A-3FC9-46AC-88B8-2AEBB36927FD}"/>
              </a:ext>
            </a:extLst>
          </p:cNvPr>
          <p:cNvCxnSpPr>
            <a:endCxn id="13" idx="2"/>
          </p:cNvCxnSpPr>
          <p:nvPr/>
        </p:nvCxnSpPr>
        <p:spPr>
          <a:xfrm flipH="1">
            <a:off x="6045200" y="4168133"/>
            <a:ext cx="272436" cy="2035096"/>
          </a:xfrm>
          <a:prstGeom prst="line">
            <a:avLst/>
          </a:prstGeom>
          <a:ln w="19050">
            <a:solidFill>
              <a:srgbClr val="FF9999"/>
            </a:solidFill>
            <a:prstDash val="sysDash"/>
          </a:ln>
        </p:spPr>
        <p:style>
          <a:lnRef idx="1">
            <a:schemeClr val="accent1"/>
          </a:lnRef>
          <a:fillRef idx="0">
            <a:schemeClr val="accent1"/>
          </a:fillRef>
          <a:effectRef idx="0">
            <a:schemeClr val="accent1"/>
          </a:effectRef>
          <a:fontRef idx="minor">
            <a:schemeClr val="tx1"/>
          </a:fontRef>
        </p:style>
      </p:cxnSp>
      <p:pic>
        <p:nvPicPr>
          <p:cNvPr id="6148" name="Picture 4" descr="Giáo Dục, Học Tập, Học Sinh, Kiến Thức, Học Nhóm, Tải hình PNG 187 -  Free.Vector6.com">
            <a:extLst>
              <a:ext uri="{FF2B5EF4-FFF2-40B4-BE49-F238E27FC236}">
                <a16:creationId xmlns:a16="http://schemas.microsoft.com/office/drawing/2014/main" id="{23CCFF45-5BCC-4E88-9D07-71BEA35AF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1465" y="-889471"/>
            <a:ext cx="3679536" cy="273512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Free Bird Cartoon Images, Download Free Bird Cartoon Images png images,  Free ClipArts on Clipart Library">
            <a:extLst>
              <a:ext uri="{FF2B5EF4-FFF2-40B4-BE49-F238E27FC236}">
                <a16:creationId xmlns:a16="http://schemas.microsoft.com/office/drawing/2014/main" id="{9B9CCD08-0904-4313-9AD9-84CC6E46A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1509" y="366742"/>
            <a:ext cx="1767656" cy="133929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lipart - Blue googley-eyed bird | Cartoon bird drawing, Rock painting  designs, Art drawings for kids">
            <a:extLst>
              <a:ext uri="{FF2B5EF4-FFF2-40B4-BE49-F238E27FC236}">
                <a16:creationId xmlns:a16="http://schemas.microsoft.com/office/drawing/2014/main" id="{0AD52970-B4D2-429D-B8CB-129AFEF1B7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9499" y="2573420"/>
            <a:ext cx="1294306" cy="1659367"/>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Flower Clip Art | Green Star Bee with a Pink Flower Clip Art Image - cute  whimsical bee ... | Clip art, Flower clipart, Flower border clipart">
            <a:extLst>
              <a:ext uri="{FF2B5EF4-FFF2-40B4-BE49-F238E27FC236}">
                <a16:creationId xmlns:a16="http://schemas.microsoft.com/office/drawing/2014/main" id="{CA15A661-3932-40D5-9002-D677787979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2791" y="2493087"/>
            <a:ext cx="1460795" cy="167504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Download Car Clipart Turtle - Turtle Pencil Clipart PNG Image with No  Background - PNGkey.com">
            <a:extLst>
              <a:ext uri="{FF2B5EF4-FFF2-40B4-BE49-F238E27FC236}">
                <a16:creationId xmlns:a16="http://schemas.microsoft.com/office/drawing/2014/main" id="{1EE83E42-9A07-4E77-88D5-39BE610B02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195" y="2760150"/>
            <a:ext cx="1320656" cy="156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55088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barn(inVertical)">
                                      <p:cBhvr>
                                        <p:cTn id="7" dur="5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6158"/>
                                        </p:tgtEl>
                                        <p:attrNameLst>
                                          <p:attrName>style.visibility</p:attrName>
                                        </p:attrNameLst>
                                      </p:cBhvr>
                                      <p:to>
                                        <p:strVal val="visible"/>
                                      </p:to>
                                    </p:set>
                                    <p:animEffect transition="in" filter="barn(inVertical)">
                                      <p:cBhvr>
                                        <p:cTn id="15" dur="500"/>
                                        <p:tgtEl>
                                          <p:spTgt spid="6158"/>
                                        </p:tgtEl>
                                      </p:cBhvr>
                                    </p:animEffect>
                                  </p:childTnLst>
                                </p:cTn>
                              </p:par>
                              <p:par>
                                <p:cTn id="16" presetID="16" presetClass="entr" presetSubtype="21" fill="hold" nodeType="withEffect">
                                  <p:stCondLst>
                                    <p:cond delay="0"/>
                                  </p:stCondLst>
                                  <p:childTnLst>
                                    <p:set>
                                      <p:cBhvr>
                                        <p:cTn id="17" dur="1" fill="hold">
                                          <p:stCondLst>
                                            <p:cond delay="0"/>
                                          </p:stCondLst>
                                        </p:cTn>
                                        <p:tgtEl>
                                          <p:spTgt spid="6152"/>
                                        </p:tgtEl>
                                        <p:attrNameLst>
                                          <p:attrName>style.visibility</p:attrName>
                                        </p:attrNameLst>
                                      </p:cBhvr>
                                      <p:to>
                                        <p:strVal val="visible"/>
                                      </p:to>
                                    </p:set>
                                    <p:animEffect transition="in" filter="barn(inVertical)">
                                      <p:cBhvr>
                                        <p:cTn id="18" dur="500"/>
                                        <p:tgtEl>
                                          <p:spTgt spid="6152"/>
                                        </p:tgtEl>
                                      </p:cBhvr>
                                    </p:animEffect>
                                  </p:childTnLst>
                                </p:cTn>
                              </p:par>
                              <p:par>
                                <p:cTn id="19" presetID="16" presetClass="entr" presetSubtype="21" fill="hold" nodeType="withEffect">
                                  <p:stCondLst>
                                    <p:cond delay="0"/>
                                  </p:stCondLst>
                                  <p:childTnLst>
                                    <p:set>
                                      <p:cBhvr>
                                        <p:cTn id="20" dur="1" fill="hold">
                                          <p:stCondLst>
                                            <p:cond delay="0"/>
                                          </p:stCondLst>
                                        </p:cTn>
                                        <p:tgtEl>
                                          <p:spTgt spid="6156"/>
                                        </p:tgtEl>
                                        <p:attrNameLst>
                                          <p:attrName>style.visibility</p:attrName>
                                        </p:attrNameLst>
                                      </p:cBhvr>
                                      <p:to>
                                        <p:strVal val="visible"/>
                                      </p:to>
                                    </p:set>
                                    <p:animEffect transition="in" filter="barn(inVertical)">
                                      <p:cBhvr>
                                        <p:cTn id="21" dur="500"/>
                                        <p:tgtEl>
                                          <p:spTgt spid="615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76"/>
                                        </p:tgtEl>
                                        <p:attrNameLst>
                                          <p:attrName>style.visibility</p:attrName>
                                        </p:attrNameLst>
                                      </p:cBhvr>
                                      <p:to>
                                        <p:strVal val="visible"/>
                                      </p:to>
                                    </p:set>
                                    <p:anim calcmode="lin" valueType="num">
                                      <p:cBhvr additive="base">
                                        <p:cTn id="26" dur="500" fill="hold"/>
                                        <p:tgtEl>
                                          <p:spTgt spid="176"/>
                                        </p:tgtEl>
                                        <p:attrNameLst>
                                          <p:attrName>ppt_x</p:attrName>
                                        </p:attrNameLst>
                                      </p:cBhvr>
                                      <p:tavLst>
                                        <p:tav tm="0">
                                          <p:val>
                                            <p:strVal val="#ppt_x"/>
                                          </p:val>
                                        </p:tav>
                                        <p:tav tm="100000">
                                          <p:val>
                                            <p:strVal val="#ppt_x"/>
                                          </p:val>
                                        </p:tav>
                                      </p:tavLst>
                                    </p:anim>
                                    <p:anim calcmode="lin" valueType="num">
                                      <p:cBhvr additive="base">
                                        <p:cTn id="27" dur="500" fill="hold"/>
                                        <p:tgtEl>
                                          <p:spTgt spid="17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0"/>
                                        </p:tgtEl>
                                        <p:attrNameLst>
                                          <p:attrName>style.visibility</p:attrName>
                                        </p:attrNameLst>
                                      </p:cBhvr>
                                      <p:to>
                                        <p:strVal val="visible"/>
                                      </p:to>
                                    </p:set>
                                    <p:anim calcmode="lin" valueType="num">
                                      <p:cBhvr additive="base">
                                        <p:cTn id="30" dur="500" fill="hold"/>
                                        <p:tgtEl>
                                          <p:spTgt spid="180"/>
                                        </p:tgtEl>
                                        <p:attrNameLst>
                                          <p:attrName>ppt_x</p:attrName>
                                        </p:attrNameLst>
                                      </p:cBhvr>
                                      <p:tavLst>
                                        <p:tav tm="0">
                                          <p:val>
                                            <p:strVal val="#ppt_x"/>
                                          </p:val>
                                        </p:tav>
                                        <p:tav tm="100000">
                                          <p:val>
                                            <p:strVal val="#ppt_x"/>
                                          </p:val>
                                        </p:tav>
                                      </p:tavLst>
                                    </p:anim>
                                    <p:anim calcmode="lin" valueType="num">
                                      <p:cBhvr additive="base">
                                        <p:cTn id="31" dur="500" fill="hold"/>
                                        <p:tgtEl>
                                          <p:spTgt spid="18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81"/>
                                        </p:tgtEl>
                                        <p:attrNameLst>
                                          <p:attrName>style.visibility</p:attrName>
                                        </p:attrNameLst>
                                      </p:cBhvr>
                                      <p:to>
                                        <p:strVal val="visible"/>
                                      </p:to>
                                    </p:set>
                                    <p:anim calcmode="lin" valueType="num">
                                      <p:cBhvr additive="base">
                                        <p:cTn id="36" dur="500" fill="hold"/>
                                        <p:tgtEl>
                                          <p:spTgt spid="181"/>
                                        </p:tgtEl>
                                        <p:attrNameLst>
                                          <p:attrName>ppt_x</p:attrName>
                                        </p:attrNameLst>
                                      </p:cBhvr>
                                      <p:tavLst>
                                        <p:tav tm="0">
                                          <p:val>
                                            <p:strVal val="#ppt_x"/>
                                          </p:val>
                                        </p:tav>
                                        <p:tav tm="100000">
                                          <p:val>
                                            <p:strVal val="#ppt_x"/>
                                          </p:val>
                                        </p:tav>
                                      </p:tavLst>
                                    </p:anim>
                                    <p:anim calcmode="lin" valueType="num">
                                      <p:cBhvr additive="base">
                                        <p:cTn id="37" dur="500" fill="hold"/>
                                        <p:tgtEl>
                                          <p:spTgt spid="18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85"/>
                                        </p:tgtEl>
                                        <p:attrNameLst>
                                          <p:attrName>style.visibility</p:attrName>
                                        </p:attrNameLst>
                                      </p:cBhvr>
                                      <p:to>
                                        <p:strVal val="visible"/>
                                      </p:to>
                                    </p:set>
                                    <p:anim calcmode="lin" valueType="num">
                                      <p:cBhvr additive="base">
                                        <p:cTn id="40" dur="500" fill="hold"/>
                                        <p:tgtEl>
                                          <p:spTgt spid="185"/>
                                        </p:tgtEl>
                                        <p:attrNameLst>
                                          <p:attrName>ppt_x</p:attrName>
                                        </p:attrNameLst>
                                      </p:cBhvr>
                                      <p:tavLst>
                                        <p:tav tm="0">
                                          <p:val>
                                            <p:strVal val="#ppt_x"/>
                                          </p:val>
                                        </p:tav>
                                        <p:tav tm="100000">
                                          <p:val>
                                            <p:strVal val="#ppt_x"/>
                                          </p:val>
                                        </p:tav>
                                      </p:tavLst>
                                    </p:anim>
                                    <p:anim calcmode="lin" valueType="num">
                                      <p:cBhvr additive="base">
                                        <p:cTn id="41" dur="500" fill="hold"/>
                                        <p:tgtEl>
                                          <p:spTgt spid="18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86"/>
                                        </p:tgtEl>
                                        <p:attrNameLst>
                                          <p:attrName>style.visibility</p:attrName>
                                        </p:attrNameLst>
                                      </p:cBhvr>
                                      <p:to>
                                        <p:strVal val="visible"/>
                                      </p:to>
                                    </p:set>
                                    <p:anim calcmode="lin" valueType="num">
                                      <p:cBhvr additive="base">
                                        <p:cTn id="46" dur="500" fill="hold"/>
                                        <p:tgtEl>
                                          <p:spTgt spid="186"/>
                                        </p:tgtEl>
                                        <p:attrNameLst>
                                          <p:attrName>ppt_x</p:attrName>
                                        </p:attrNameLst>
                                      </p:cBhvr>
                                      <p:tavLst>
                                        <p:tav tm="0">
                                          <p:val>
                                            <p:strVal val="#ppt_x"/>
                                          </p:val>
                                        </p:tav>
                                        <p:tav tm="100000">
                                          <p:val>
                                            <p:strVal val="#ppt_x"/>
                                          </p:val>
                                        </p:tav>
                                      </p:tavLst>
                                    </p:anim>
                                    <p:anim calcmode="lin" valueType="num">
                                      <p:cBhvr additive="base">
                                        <p:cTn id="47" dur="500" fill="hold"/>
                                        <p:tgtEl>
                                          <p:spTgt spid="18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90"/>
                                        </p:tgtEl>
                                        <p:attrNameLst>
                                          <p:attrName>style.visibility</p:attrName>
                                        </p:attrNameLst>
                                      </p:cBhvr>
                                      <p:to>
                                        <p:strVal val="visible"/>
                                      </p:to>
                                    </p:set>
                                    <p:anim calcmode="lin" valueType="num">
                                      <p:cBhvr additive="base">
                                        <p:cTn id="50" dur="500" fill="hold"/>
                                        <p:tgtEl>
                                          <p:spTgt spid="190"/>
                                        </p:tgtEl>
                                        <p:attrNameLst>
                                          <p:attrName>ppt_x</p:attrName>
                                        </p:attrNameLst>
                                      </p:cBhvr>
                                      <p:tavLst>
                                        <p:tav tm="0">
                                          <p:val>
                                            <p:strVal val="#ppt_x"/>
                                          </p:val>
                                        </p:tav>
                                        <p:tav tm="100000">
                                          <p:val>
                                            <p:strVal val="#ppt_x"/>
                                          </p:val>
                                        </p:tav>
                                      </p:tavLst>
                                    </p:anim>
                                    <p:anim calcmode="lin" valueType="num">
                                      <p:cBhvr additive="base">
                                        <p:cTn id="51" dur="500" fill="hold"/>
                                        <p:tgtEl>
                                          <p:spTgt spid="19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down)">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91"/>
                                        </p:tgtEl>
                                        <p:attrNameLst>
                                          <p:attrName>style.visibility</p:attrName>
                                        </p:attrNameLst>
                                      </p:cBhvr>
                                      <p:to>
                                        <p:strVal val="visible"/>
                                      </p:to>
                                    </p:set>
                                    <p:anim calcmode="lin" valueType="num">
                                      <p:cBhvr additive="base">
                                        <p:cTn id="61" dur="500" fill="hold"/>
                                        <p:tgtEl>
                                          <p:spTgt spid="191"/>
                                        </p:tgtEl>
                                        <p:attrNameLst>
                                          <p:attrName>ppt_x</p:attrName>
                                        </p:attrNameLst>
                                      </p:cBhvr>
                                      <p:tavLst>
                                        <p:tav tm="0">
                                          <p:val>
                                            <p:strVal val="#ppt_x"/>
                                          </p:val>
                                        </p:tav>
                                        <p:tav tm="100000">
                                          <p:val>
                                            <p:strVal val="#ppt_x"/>
                                          </p:val>
                                        </p:tav>
                                      </p:tavLst>
                                    </p:anim>
                                    <p:anim calcmode="lin" valueType="num">
                                      <p:cBhvr additive="base">
                                        <p:cTn id="62" dur="500" fill="hold"/>
                                        <p:tgtEl>
                                          <p:spTgt spid="19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5"/>
                                        </p:tgtEl>
                                        <p:attrNameLst>
                                          <p:attrName>style.visibility</p:attrName>
                                        </p:attrNameLst>
                                      </p:cBhvr>
                                      <p:to>
                                        <p:strVal val="visible"/>
                                      </p:to>
                                    </p:set>
                                    <p:anim calcmode="lin" valueType="num">
                                      <p:cBhvr additive="base">
                                        <p:cTn id="65" dur="500" fill="hold"/>
                                        <p:tgtEl>
                                          <p:spTgt spid="195"/>
                                        </p:tgtEl>
                                        <p:attrNameLst>
                                          <p:attrName>ppt_x</p:attrName>
                                        </p:attrNameLst>
                                      </p:cBhvr>
                                      <p:tavLst>
                                        <p:tav tm="0">
                                          <p:val>
                                            <p:strVal val="#ppt_x"/>
                                          </p:val>
                                        </p:tav>
                                        <p:tav tm="100000">
                                          <p:val>
                                            <p:strVal val="#ppt_x"/>
                                          </p:val>
                                        </p:tav>
                                      </p:tavLst>
                                    </p:anim>
                                    <p:anim calcmode="lin" valueType="num">
                                      <p:cBhvr additive="base">
                                        <p:cTn id="66" dur="500" fill="hold"/>
                                        <p:tgtEl>
                                          <p:spTgt spid="19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96"/>
                                        </p:tgtEl>
                                        <p:attrNameLst>
                                          <p:attrName>style.visibility</p:attrName>
                                        </p:attrNameLst>
                                      </p:cBhvr>
                                      <p:to>
                                        <p:strVal val="visible"/>
                                      </p:to>
                                    </p:set>
                                    <p:anim calcmode="lin" valueType="num">
                                      <p:cBhvr additive="base">
                                        <p:cTn id="71" dur="500" fill="hold"/>
                                        <p:tgtEl>
                                          <p:spTgt spid="196"/>
                                        </p:tgtEl>
                                        <p:attrNameLst>
                                          <p:attrName>ppt_x</p:attrName>
                                        </p:attrNameLst>
                                      </p:cBhvr>
                                      <p:tavLst>
                                        <p:tav tm="0">
                                          <p:val>
                                            <p:strVal val="#ppt_x"/>
                                          </p:val>
                                        </p:tav>
                                        <p:tav tm="100000">
                                          <p:val>
                                            <p:strVal val="#ppt_x"/>
                                          </p:val>
                                        </p:tav>
                                      </p:tavLst>
                                    </p:anim>
                                    <p:anim calcmode="lin" valueType="num">
                                      <p:cBhvr additive="base">
                                        <p:cTn id="72" dur="500" fill="hold"/>
                                        <p:tgtEl>
                                          <p:spTgt spid="19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00"/>
                                        </p:tgtEl>
                                        <p:attrNameLst>
                                          <p:attrName>style.visibility</p:attrName>
                                        </p:attrNameLst>
                                      </p:cBhvr>
                                      <p:to>
                                        <p:strVal val="visible"/>
                                      </p:to>
                                    </p:set>
                                    <p:anim calcmode="lin" valueType="num">
                                      <p:cBhvr additive="base">
                                        <p:cTn id="75" dur="500" fill="hold"/>
                                        <p:tgtEl>
                                          <p:spTgt spid="200"/>
                                        </p:tgtEl>
                                        <p:attrNameLst>
                                          <p:attrName>ppt_x</p:attrName>
                                        </p:attrNameLst>
                                      </p:cBhvr>
                                      <p:tavLst>
                                        <p:tav tm="0">
                                          <p:val>
                                            <p:strVal val="#ppt_x"/>
                                          </p:val>
                                        </p:tav>
                                        <p:tav tm="100000">
                                          <p:val>
                                            <p:strVal val="#ppt_x"/>
                                          </p:val>
                                        </p:tav>
                                      </p:tavLst>
                                    </p:anim>
                                    <p:anim calcmode="lin" valueType="num">
                                      <p:cBhvr additive="base">
                                        <p:cTn id="76" dur="500" fill="hold"/>
                                        <p:tgtEl>
                                          <p:spTgt spid="200"/>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01"/>
                                        </p:tgtEl>
                                        <p:attrNameLst>
                                          <p:attrName>style.visibility</p:attrName>
                                        </p:attrNameLst>
                                      </p:cBhvr>
                                      <p:to>
                                        <p:strVal val="visible"/>
                                      </p:to>
                                    </p:set>
                                    <p:anim calcmode="lin" valueType="num">
                                      <p:cBhvr additive="base">
                                        <p:cTn id="81" dur="500" fill="hold"/>
                                        <p:tgtEl>
                                          <p:spTgt spid="201"/>
                                        </p:tgtEl>
                                        <p:attrNameLst>
                                          <p:attrName>ppt_x</p:attrName>
                                        </p:attrNameLst>
                                      </p:cBhvr>
                                      <p:tavLst>
                                        <p:tav tm="0">
                                          <p:val>
                                            <p:strVal val="#ppt_x"/>
                                          </p:val>
                                        </p:tav>
                                        <p:tav tm="100000">
                                          <p:val>
                                            <p:strVal val="#ppt_x"/>
                                          </p:val>
                                        </p:tav>
                                      </p:tavLst>
                                    </p:anim>
                                    <p:anim calcmode="lin" valueType="num">
                                      <p:cBhvr additive="base">
                                        <p:cTn id="82" dur="500" fill="hold"/>
                                        <p:tgtEl>
                                          <p:spTgt spid="20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05"/>
                                        </p:tgtEl>
                                        <p:attrNameLst>
                                          <p:attrName>style.visibility</p:attrName>
                                        </p:attrNameLst>
                                      </p:cBhvr>
                                      <p:to>
                                        <p:strVal val="visible"/>
                                      </p:to>
                                    </p:set>
                                    <p:anim calcmode="lin" valueType="num">
                                      <p:cBhvr additive="base">
                                        <p:cTn id="85" dur="500" fill="hold"/>
                                        <p:tgtEl>
                                          <p:spTgt spid="205"/>
                                        </p:tgtEl>
                                        <p:attrNameLst>
                                          <p:attrName>ppt_x</p:attrName>
                                        </p:attrNameLst>
                                      </p:cBhvr>
                                      <p:tavLst>
                                        <p:tav tm="0">
                                          <p:val>
                                            <p:strVal val="#ppt_x"/>
                                          </p:val>
                                        </p:tav>
                                        <p:tav tm="100000">
                                          <p:val>
                                            <p:strVal val="#ppt_x"/>
                                          </p:val>
                                        </p:tav>
                                      </p:tavLst>
                                    </p:anim>
                                    <p:anim calcmode="lin" valueType="num">
                                      <p:cBhvr additive="base">
                                        <p:cTn id="86" dur="500" fill="hold"/>
                                        <p:tgtEl>
                                          <p:spTgt spid="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 grpId="0" animBg="1"/>
      <p:bldP spid="180" grpId="0"/>
      <p:bldP spid="185" grpId="0"/>
      <p:bldP spid="190" grpId="0"/>
      <p:bldP spid="195" grpId="0"/>
      <p:bldP spid="200" grpId="0"/>
      <p:bldP spid="20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AFA23AF-483D-4A2A-97F5-1566F09CFBF9}"/>
              </a:ext>
            </a:extLst>
          </p:cNvPr>
          <p:cNvGrpSpPr/>
          <p:nvPr/>
        </p:nvGrpSpPr>
        <p:grpSpPr>
          <a:xfrm>
            <a:off x="4284893" y="147951"/>
            <a:ext cx="3492126" cy="1209794"/>
            <a:chOff x="3807443" y="376024"/>
            <a:chExt cx="2865391" cy="982230"/>
          </a:xfrm>
        </p:grpSpPr>
        <p:pic>
          <p:nvPicPr>
            <p:cNvPr id="4" name="Picture 3">
              <a:extLst>
                <a:ext uri="{FF2B5EF4-FFF2-40B4-BE49-F238E27FC236}">
                  <a16:creationId xmlns:a16="http://schemas.microsoft.com/office/drawing/2014/main" id="{C18690BD-2B4A-487F-912E-B7A20C93EF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07443" y="376024"/>
              <a:ext cx="2865391" cy="982230"/>
            </a:xfrm>
            <a:prstGeom prst="rect">
              <a:avLst/>
            </a:prstGeom>
          </p:spPr>
        </p:pic>
        <p:sp>
          <p:nvSpPr>
            <p:cNvPr id="3" name="TextBox 2">
              <a:extLst>
                <a:ext uri="{FF2B5EF4-FFF2-40B4-BE49-F238E27FC236}">
                  <a16:creationId xmlns:a16="http://schemas.microsoft.com/office/drawing/2014/main" id="{0D758FD6-49AA-4928-99D7-03667605B22A}"/>
                </a:ext>
              </a:extLst>
            </p:cNvPr>
            <p:cNvSpPr txBox="1"/>
            <p:nvPr/>
          </p:nvSpPr>
          <p:spPr>
            <a:xfrm>
              <a:off x="4578644" y="642245"/>
              <a:ext cx="1940346" cy="449790"/>
            </a:xfrm>
            <a:prstGeom prst="rect">
              <a:avLst/>
            </a:prstGeom>
            <a:noFill/>
          </p:spPr>
          <p:txBody>
            <a:bodyPr wrap="none" rtlCol="0">
              <a:spAutoFit/>
            </a:bodyPr>
            <a:lstStyle/>
            <a:p>
              <a:r>
                <a:rPr lang="vi-VN" sz="3000" b="1" dirty="0">
                  <a:solidFill>
                    <a:schemeClr val="bg1"/>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LUYỆN TẬP</a:t>
              </a:r>
            </a:p>
          </p:txBody>
        </p:sp>
      </p:grpSp>
      <p:sp>
        <p:nvSpPr>
          <p:cNvPr id="7" name="Rectangle: Rounded Corners 6">
            <a:extLst>
              <a:ext uri="{FF2B5EF4-FFF2-40B4-BE49-F238E27FC236}">
                <a16:creationId xmlns:a16="http://schemas.microsoft.com/office/drawing/2014/main" id="{CC076143-A6BD-4338-B99C-51217E93FBA8}"/>
              </a:ext>
            </a:extLst>
          </p:cNvPr>
          <p:cNvSpPr/>
          <p:nvPr/>
        </p:nvSpPr>
        <p:spPr>
          <a:xfrm>
            <a:off x="729673" y="1635269"/>
            <a:ext cx="7647709" cy="623022"/>
          </a:xfrm>
          <a:prstGeom prst="roundRect">
            <a:avLst/>
          </a:prstGeom>
          <a:solidFill>
            <a:schemeClr val="accent2">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Arial" panose="020B0604020202020204" pitchFamily="34" charset="0"/>
                <a:cs typeface="Arial" panose="020B0604020202020204" pitchFamily="34" charset="0"/>
              </a:rPr>
              <a:t>Bài 3. </a:t>
            </a:r>
            <a:r>
              <a:rPr lang="en-US" sz="3000">
                <a:latin typeface="Arial" panose="020B0604020202020204" pitchFamily="34" charset="0"/>
                <a:cs typeface="Arial" panose="020B0604020202020204" pitchFamily="34" charset="0"/>
              </a:rPr>
              <a:t>Chọn kết quả đúng với mỗi phép tính</a:t>
            </a:r>
          </a:p>
        </p:txBody>
      </p:sp>
      <p:pic>
        <p:nvPicPr>
          <p:cNvPr id="6" name="Picture 5">
            <a:extLst>
              <a:ext uri="{FF2B5EF4-FFF2-40B4-BE49-F238E27FC236}">
                <a16:creationId xmlns:a16="http://schemas.microsoft.com/office/drawing/2014/main" id="{E083BCC0-E571-46BA-95F9-821826C35936}"/>
              </a:ext>
            </a:extLst>
          </p:cNvPr>
          <p:cNvPicPr>
            <a:picLocks noChangeAspect="1"/>
          </p:cNvPicPr>
          <p:nvPr/>
        </p:nvPicPr>
        <p:blipFill>
          <a:blip r:embed="rId3"/>
          <a:stretch>
            <a:fillRect/>
          </a:stretch>
        </p:blipFill>
        <p:spPr>
          <a:xfrm>
            <a:off x="2068945" y="2535815"/>
            <a:ext cx="9784169" cy="3588327"/>
          </a:xfrm>
          <a:prstGeom prst="rect">
            <a:avLst/>
          </a:prstGeom>
        </p:spPr>
      </p:pic>
      <p:pic>
        <p:nvPicPr>
          <p:cNvPr id="46" name="Picture 16">
            <a:extLst>
              <a:ext uri="{FF2B5EF4-FFF2-40B4-BE49-F238E27FC236}">
                <a16:creationId xmlns:a16="http://schemas.microsoft.com/office/drawing/2014/main" id="{70B5F38A-1F32-461B-9DC5-4E0CE5F2A569}"/>
              </a:ext>
            </a:extLst>
          </p:cNvPr>
          <p:cNvPicPr>
            <a:picLocks noChangeAspect="1"/>
          </p:cNvPicPr>
          <p:nvPr/>
        </p:nvPicPr>
        <p:blipFill>
          <a:blip r:embed="rId4"/>
          <a:srcRect/>
          <a:stretch>
            <a:fillRect/>
          </a:stretch>
        </p:blipFill>
        <p:spPr>
          <a:xfrm>
            <a:off x="191104" y="2491412"/>
            <a:ext cx="3254059" cy="4216596"/>
          </a:xfrm>
          <a:prstGeom prst="rect">
            <a:avLst/>
          </a:prstGeom>
        </p:spPr>
      </p:pic>
      <p:pic>
        <p:nvPicPr>
          <p:cNvPr id="7170" name="Picture 2" descr="Boy Turtle in School Clip Art - Boy Turtle in School Image">
            <a:extLst>
              <a:ext uri="{FF2B5EF4-FFF2-40B4-BE49-F238E27FC236}">
                <a16:creationId xmlns:a16="http://schemas.microsoft.com/office/drawing/2014/main" id="{3B3C892E-9E83-4449-A6DD-C2C3C9BD5F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7386" y="9189"/>
            <a:ext cx="2635728" cy="238786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a:extLst>
              <a:ext uri="{FF2B5EF4-FFF2-40B4-BE49-F238E27FC236}">
                <a16:creationId xmlns:a16="http://schemas.microsoft.com/office/drawing/2014/main" id="{A092E5C8-D29C-4849-B51F-6356FA828C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78113">
            <a:off x="1066969" y="278883"/>
            <a:ext cx="1677365" cy="1338579"/>
          </a:xfrm>
          <a:prstGeom prst="rect">
            <a:avLst/>
          </a:prstGeom>
        </p:spPr>
      </p:pic>
      <p:cxnSp>
        <p:nvCxnSpPr>
          <p:cNvPr id="9" name="Straight Connector 8">
            <a:extLst>
              <a:ext uri="{FF2B5EF4-FFF2-40B4-BE49-F238E27FC236}">
                <a16:creationId xmlns:a16="http://schemas.microsoft.com/office/drawing/2014/main" id="{4138DE06-291E-43E1-AA22-F2F5DF796F00}"/>
              </a:ext>
            </a:extLst>
          </p:cNvPr>
          <p:cNvCxnSpPr/>
          <p:nvPr/>
        </p:nvCxnSpPr>
        <p:spPr>
          <a:xfrm flipV="1">
            <a:off x="3444889" y="3749964"/>
            <a:ext cx="2555008" cy="129309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00C15A5-CC2E-416F-9E1A-0331AE30A939}"/>
              </a:ext>
            </a:extLst>
          </p:cNvPr>
          <p:cNvCxnSpPr>
            <a:cxnSpLocks/>
          </p:cNvCxnSpPr>
          <p:nvPr/>
        </p:nvCxnSpPr>
        <p:spPr>
          <a:xfrm flipH="1" flipV="1">
            <a:off x="5015345" y="3906982"/>
            <a:ext cx="807029" cy="113172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7B07E9B-78A1-4935-A00B-1F5A721052B6}"/>
              </a:ext>
            </a:extLst>
          </p:cNvPr>
          <p:cNvCxnSpPr>
            <a:cxnSpLocks/>
          </p:cNvCxnSpPr>
          <p:nvPr/>
        </p:nvCxnSpPr>
        <p:spPr>
          <a:xfrm flipH="1" flipV="1">
            <a:off x="8118765" y="3906982"/>
            <a:ext cx="101599" cy="113172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5F05B2C-AFD9-4A82-B456-2D2F1B958EB3}"/>
              </a:ext>
            </a:extLst>
          </p:cNvPr>
          <p:cNvCxnSpPr>
            <a:cxnSpLocks/>
          </p:cNvCxnSpPr>
          <p:nvPr/>
        </p:nvCxnSpPr>
        <p:spPr>
          <a:xfrm flipH="1" flipV="1">
            <a:off x="9763715" y="3884373"/>
            <a:ext cx="771535" cy="115432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59022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down)">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down)">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down)">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6CD69C6A-5442-40A6-8210-B7723EA46E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873639" y="61842"/>
            <a:ext cx="1980398" cy="1975954"/>
          </a:xfrm>
          <a:prstGeom prst="rect">
            <a:avLst/>
          </a:prstGeom>
        </p:spPr>
      </p:pic>
      <p:sp>
        <p:nvSpPr>
          <p:cNvPr id="11" name="Rectangle 10">
            <a:extLst>
              <a:ext uri="{FF2B5EF4-FFF2-40B4-BE49-F238E27FC236}">
                <a16:creationId xmlns:a16="http://schemas.microsoft.com/office/drawing/2014/main" id="{59B321B9-6D7E-4D1A-B7D0-DBFB38EB6F65}"/>
              </a:ext>
            </a:extLst>
          </p:cNvPr>
          <p:cNvSpPr/>
          <p:nvPr/>
        </p:nvSpPr>
        <p:spPr>
          <a:xfrm>
            <a:off x="849745" y="1939636"/>
            <a:ext cx="11115243" cy="435032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C6E9E1A-3BF6-449F-A114-618C4427AF58}"/>
              </a:ext>
            </a:extLst>
          </p:cNvPr>
          <p:cNvSpPr txBox="1"/>
          <p:nvPr/>
        </p:nvSpPr>
        <p:spPr>
          <a:xfrm>
            <a:off x="989876" y="2037796"/>
            <a:ext cx="11115243" cy="1175258"/>
          </a:xfrm>
          <a:prstGeom prst="rect">
            <a:avLst/>
          </a:prstGeom>
          <a:noFill/>
        </p:spPr>
        <p:txBody>
          <a:bodyPr wrap="square">
            <a:spAutoFit/>
          </a:bodyPr>
          <a:lstStyle/>
          <a:p>
            <a:pPr>
              <a:lnSpc>
                <a:spcPct val="150000"/>
              </a:lnSpc>
            </a:pPr>
            <a:r>
              <a:rPr lang="en-US" sz="2500" b="1" i="0">
                <a:solidFill>
                  <a:srgbClr val="C00000"/>
                </a:solidFill>
                <a:effectLst/>
                <a:latin typeface="Arial" panose="020B0604020202020204" pitchFamily="34" charset="0"/>
                <a:cs typeface="Arial" panose="020B0604020202020204" pitchFamily="34" charset="0"/>
              </a:rPr>
              <a:t>Bài 4. </a:t>
            </a:r>
            <a:r>
              <a:rPr lang="vi-VN" sz="2500" b="0" i="0">
                <a:solidFill>
                  <a:srgbClr val="C00000"/>
                </a:solidFill>
                <a:effectLst/>
                <a:latin typeface="Arial" panose="020B0604020202020204" pitchFamily="34" charset="0"/>
                <a:cs typeface="Arial" panose="020B0604020202020204" pitchFamily="34" charset="0"/>
              </a:rPr>
              <a:t>Để sửa sang một công viên, người ta đã mua 956 viên gạch xám và gạch đỏ. Biết rằng có 465 viên gạch xám. Hỏi có bao nhiêu viên gạch đỏ?</a:t>
            </a:r>
            <a:endParaRPr lang="en-US" sz="2500">
              <a:solidFill>
                <a:srgbClr val="C00000"/>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52C2828E-5A86-4ED0-A671-2A23F5631A58}"/>
              </a:ext>
            </a:extLst>
          </p:cNvPr>
          <p:cNvPicPr>
            <a:picLocks noChangeAspect="1"/>
          </p:cNvPicPr>
          <p:nvPr/>
        </p:nvPicPr>
        <p:blipFill>
          <a:blip r:embed="rId4"/>
          <a:stretch>
            <a:fillRect/>
          </a:stretch>
        </p:blipFill>
        <p:spPr>
          <a:xfrm>
            <a:off x="6096000" y="3390828"/>
            <a:ext cx="5603066" cy="2721361"/>
          </a:xfrm>
          <a:prstGeom prst="rect">
            <a:avLst/>
          </a:prstGeom>
        </p:spPr>
      </p:pic>
      <p:pic>
        <p:nvPicPr>
          <p:cNvPr id="23" name="Picture 2" descr="Turtle Teacher At Smart Board - Turtle Teacher | Full Size PNG Download |  SeekPNG">
            <a:extLst>
              <a:ext uri="{FF2B5EF4-FFF2-40B4-BE49-F238E27FC236}">
                <a16:creationId xmlns:a16="http://schemas.microsoft.com/office/drawing/2014/main" id="{FE7944C1-1B42-4B67-8F9D-CE706A7086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4653" y="129092"/>
            <a:ext cx="2080465" cy="185728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0D3CAAF-9973-42DF-BBB3-3C9DBE02CD48}"/>
              </a:ext>
            </a:extLst>
          </p:cNvPr>
          <p:cNvSpPr txBox="1"/>
          <p:nvPr/>
        </p:nvSpPr>
        <p:spPr>
          <a:xfrm>
            <a:off x="2198256" y="3447144"/>
            <a:ext cx="1477818" cy="477054"/>
          </a:xfrm>
          <a:prstGeom prst="rect">
            <a:avLst/>
          </a:prstGeom>
          <a:noFill/>
        </p:spPr>
        <p:txBody>
          <a:bodyPr wrap="square" rtlCol="0">
            <a:spAutoFit/>
          </a:bodyPr>
          <a:lstStyle/>
          <a:p>
            <a:r>
              <a:rPr lang="en-US" sz="2500" b="1">
                <a:solidFill>
                  <a:srgbClr val="00B050"/>
                </a:solidFill>
                <a:latin typeface="Arial" panose="020B0604020202020204" pitchFamily="34" charset="0"/>
                <a:cs typeface="Arial" panose="020B0604020202020204" pitchFamily="34" charset="0"/>
              </a:rPr>
              <a:t>Bài giải</a:t>
            </a:r>
          </a:p>
        </p:txBody>
      </p:sp>
      <p:sp>
        <p:nvSpPr>
          <p:cNvPr id="26" name="TextBox 25">
            <a:extLst>
              <a:ext uri="{FF2B5EF4-FFF2-40B4-BE49-F238E27FC236}">
                <a16:creationId xmlns:a16="http://schemas.microsoft.com/office/drawing/2014/main" id="{6BF93070-6CAD-4ED2-9CD0-D264EB89E30C}"/>
              </a:ext>
            </a:extLst>
          </p:cNvPr>
          <p:cNvSpPr txBox="1"/>
          <p:nvPr/>
        </p:nvSpPr>
        <p:spPr>
          <a:xfrm>
            <a:off x="1067603" y="4019188"/>
            <a:ext cx="6096000" cy="2008820"/>
          </a:xfrm>
          <a:prstGeom prst="rect">
            <a:avLst/>
          </a:prstGeom>
          <a:noFill/>
        </p:spPr>
        <p:txBody>
          <a:bodyPr wrap="square">
            <a:spAutoFit/>
          </a:bodyPr>
          <a:lstStyle/>
          <a:p>
            <a:pPr marL="0" marR="0" algn="just">
              <a:lnSpc>
                <a:spcPct val="150000"/>
              </a:lnSpc>
              <a:spcBef>
                <a:spcPts val="0"/>
              </a:spcBef>
              <a:spcAft>
                <a:spcPts val="1000"/>
              </a:spcAft>
            </a:pPr>
            <a:r>
              <a:rPr lang="nl-NL" sz="2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Số viên gạch đỏ là:</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50000"/>
              </a:lnSpc>
              <a:spcBef>
                <a:spcPts val="0"/>
              </a:spcBef>
              <a:spcAft>
                <a:spcPts val="1000"/>
              </a:spcAft>
            </a:pPr>
            <a:r>
              <a:rPr lang="nl-NL" sz="2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     956 – 465 = 491 (viên  gạch)</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50000"/>
              </a:lnSpc>
              <a:spcBef>
                <a:spcPts val="0"/>
              </a:spcBef>
              <a:spcAft>
                <a:spcPts val="1000"/>
              </a:spcAft>
            </a:pPr>
            <a:r>
              <a:rPr lang="nl-NL" sz="2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         Đáp số: 491 viên gạch đỏ</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E84AA1F8-A658-4F97-9A89-47A61C310B8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33895" y="304836"/>
            <a:ext cx="3524572" cy="1489966"/>
          </a:xfrm>
          <a:prstGeom prst="rect">
            <a:avLst/>
          </a:prstGeom>
        </p:spPr>
      </p:pic>
      <p:sp>
        <p:nvSpPr>
          <p:cNvPr id="30" name="TextBox 29">
            <a:extLst>
              <a:ext uri="{FF2B5EF4-FFF2-40B4-BE49-F238E27FC236}">
                <a16:creationId xmlns:a16="http://schemas.microsoft.com/office/drawing/2014/main" id="{4F34EDAD-69FA-4381-9750-908699AA6683}"/>
              </a:ext>
            </a:extLst>
          </p:cNvPr>
          <p:cNvSpPr txBox="1"/>
          <p:nvPr/>
        </p:nvSpPr>
        <p:spPr>
          <a:xfrm>
            <a:off x="5530474" y="728737"/>
            <a:ext cx="2814320" cy="553998"/>
          </a:xfrm>
          <a:prstGeom prst="rect">
            <a:avLst/>
          </a:prstGeom>
          <a:noFill/>
        </p:spPr>
        <p:txBody>
          <a:bodyPr wrap="square" rtlCol="0">
            <a:spAutoFit/>
          </a:bodyPr>
          <a:lstStyle/>
          <a:p>
            <a:r>
              <a:rPr lang="vi-VN" sz="3000" b="1" dirty="0">
                <a:solidFill>
                  <a:schemeClr val="bg1"/>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VẬN DỤNG</a:t>
            </a:r>
          </a:p>
        </p:txBody>
      </p:sp>
    </p:spTree>
    <p:extLst>
      <p:ext uri="{BB962C8B-B14F-4D97-AF65-F5344CB8AC3E}">
        <p14:creationId xmlns:p14="http://schemas.microsoft.com/office/powerpoint/2010/main" val="195666470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animEffect transition="in" filter="barn(inVertical)">
                                      <p:cBhvr>
                                        <p:cTn id="23" dur="500"/>
                                        <p:tgtEl>
                                          <p:spTgt spid="26">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6">
                                            <p:txEl>
                                              <p:pRg st="1" end="1"/>
                                            </p:txEl>
                                          </p:spTgt>
                                        </p:tgtEl>
                                        <p:attrNameLst>
                                          <p:attrName>style.visibility</p:attrName>
                                        </p:attrNameLst>
                                      </p:cBhvr>
                                      <p:to>
                                        <p:strVal val="visible"/>
                                      </p:to>
                                    </p:set>
                                    <p:animEffect transition="in" filter="barn(inVertical)">
                                      <p:cBhvr>
                                        <p:cTn id="26" dur="500"/>
                                        <p:tgtEl>
                                          <p:spTgt spid="26">
                                            <p:txEl>
                                              <p:pRg st="1" end="1"/>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6">
                                            <p:txEl>
                                              <p:pRg st="2" end="2"/>
                                            </p:txEl>
                                          </p:spTgt>
                                        </p:tgtEl>
                                        <p:attrNameLst>
                                          <p:attrName>style.visibility</p:attrName>
                                        </p:attrNameLst>
                                      </p:cBhvr>
                                      <p:to>
                                        <p:strVal val="visible"/>
                                      </p:to>
                                    </p:set>
                                    <p:animEffect transition="in" filter="barn(inVertical)">
                                      <p:cBhvr>
                                        <p:cTn id="29"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0" name="Rectangle 39"/>
          <p:cNvSpPr/>
          <p:nvPr/>
        </p:nvSpPr>
        <p:spPr>
          <a:xfrm>
            <a:off x="2032000" y="1303589"/>
            <a:ext cx="1625600" cy="23164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1</a:t>
            </a:r>
          </a:p>
        </p:txBody>
      </p:sp>
      <p:sp>
        <p:nvSpPr>
          <p:cNvPr id="32" name="Rectangle 31"/>
          <p:cNvSpPr/>
          <p:nvPr/>
        </p:nvSpPr>
        <p:spPr>
          <a:xfrm>
            <a:off x="1713056" y="195827"/>
            <a:ext cx="8604280" cy="861774"/>
          </a:xfrm>
          <a:prstGeom prst="rect">
            <a:avLst/>
          </a:prstGeom>
          <a:noFill/>
        </p:spPr>
        <p:txBody>
          <a:bodyPr wrap="none" lIns="121920" tIns="60960" rIns="121920" bIns="6096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TRÒ CHƠI LẬT MẢNH GHÉP</a:t>
            </a: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5992" y="195827"/>
            <a:ext cx="660400" cy="584200"/>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195" y="717923"/>
            <a:ext cx="660400" cy="584200"/>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0000" y="195827"/>
            <a:ext cx="660400" cy="584200"/>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597" y="717923"/>
            <a:ext cx="660400" cy="584200"/>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6392" y="996349"/>
            <a:ext cx="5637608" cy="309641"/>
          </a:xfrm>
          <a:prstGeom prst="rect">
            <a:avLst/>
          </a:prstGeom>
        </p:spPr>
      </p:pic>
      <p:pic>
        <p:nvPicPr>
          <p:cNvPr id="43" name="Picture 4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66400" y="5461486"/>
            <a:ext cx="1346200" cy="1206500"/>
          </a:xfrm>
          <a:prstGeom prst="rect">
            <a:avLst/>
          </a:prstGeom>
        </p:spPr>
      </p:pic>
      <p:pic>
        <p:nvPicPr>
          <p:cNvPr id="4" name="VUIDEHOC.WAV">
            <a:hlinkClick r:id="" action="ppaction://media"/>
          </p:cNvPr>
          <p:cNvPicPr>
            <a:picLocks noChangeAspect="1"/>
          </p:cNvPicPr>
          <p:nvPr>
            <a:audioFile r:link="rId1"/>
            <p:extLst>
              <p:ext uri="{DAA4B4D4-6D71-4841-9C94-3DE7FCFB9230}">
                <p14:media xmlns:p14="http://schemas.microsoft.com/office/powerpoint/2010/main" r:embed="rId2">
                  <p14:trim end="5450.1804"/>
                </p14:media>
              </p:ext>
            </p:extLst>
          </p:nvPr>
        </p:nvPicPr>
        <p:blipFill>
          <a:blip r:embed="rId8"/>
          <a:stretch>
            <a:fillRect/>
          </a:stretch>
        </p:blipFill>
        <p:spPr>
          <a:xfrm>
            <a:off x="5706501" y="7289800"/>
            <a:ext cx="812800" cy="812800"/>
          </a:xfrm>
          <a:prstGeom prst="rect">
            <a:avLst/>
          </a:prstGeom>
        </p:spPr>
      </p:pic>
      <p:sp>
        <p:nvSpPr>
          <p:cNvPr id="7" name="Rectangle 6">
            <a:hlinkClick r:id="rId9" action="ppaction://hlinksldjump"/>
          </p:cNvPr>
          <p:cNvSpPr/>
          <p:nvPr/>
        </p:nvSpPr>
        <p:spPr>
          <a:xfrm>
            <a:off x="2032000" y="1303589"/>
            <a:ext cx="1625600" cy="231648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1</a:t>
            </a:r>
          </a:p>
        </p:txBody>
      </p:sp>
      <p:sp>
        <p:nvSpPr>
          <p:cNvPr id="41" name="Rectangle 40"/>
          <p:cNvSpPr/>
          <p:nvPr/>
        </p:nvSpPr>
        <p:spPr>
          <a:xfrm>
            <a:off x="3657600" y="1303589"/>
            <a:ext cx="1625600" cy="23164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2</a:t>
            </a:r>
          </a:p>
        </p:txBody>
      </p:sp>
      <p:sp>
        <p:nvSpPr>
          <p:cNvPr id="42" name="Rectangle 41">
            <a:hlinkClick r:id="rId10" action="ppaction://hlinksldjump"/>
          </p:cNvPr>
          <p:cNvSpPr/>
          <p:nvPr/>
        </p:nvSpPr>
        <p:spPr>
          <a:xfrm>
            <a:off x="3657600" y="1303589"/>
            <a:ext cx="1625600" cy="231648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2</a:t>
            </a:r>
          </a:p>
        </p:txBody>
      </p:sp>
      <p:sp>
        <p:nvSpPr>
          <p:cNvPr id="44" name="Rectangle 43"/>
          <p:cNvSpPr/>
          <p:nvPr/>
        </p:nvSpPr>
        <p:spPr>
          <a:xfrm>
            <a:off x="5283200" y="1303589"/>
            <a:ext cx="1625600" cy="23164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3</a:t>
            </a:r>
          </a:p>
        </p:txBody>
      </p:sp>
      <p:sp>
        <p:nvSpPr>
          <p:cNvPr id="45" name="Rectangle 44">
            <a:hlinkClick r:id="rId6" action="ppaction://hlinksldjump"/>
          </p:cNvPr>
          <p:cNvSpPr/>
          <p:nvPr/>
        </p:nvSpPr>
        <p:spPr>
          <a:xfrm>
            <a:off x="5283200" y="1303589"/>
            <a:ext cx="1625600" cy="231648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3</a:t>
            </a:r>
          </a:p>
        </p:txBody>
      </p:sp>
      <p:sp>
        <p:nvSpPr>
          <p:cNvPr id="46" name="Rectangle 45"/>
          <p:cNvSpPr/>
          <p:nvPr/>
        </p:nvSpPr>
        <p:spPr>
          <a:xfrm>
            <a:off x="6908800" y="1303589"/>
            <a:ext cx="1625600" cy="23164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4</a:t>
            </a:r>
          </a:p>
        </p:txBody>
      </p:sp>
      <p:sp>
        <p:nvSpPr>
          <p:cNvPr id="47" name="Rectangle 46">
            <a:hlinkClick r:id="rId11" action="ppaction://hlinksldjump"/>
          </p:cNvPr>
          <p:cNvSpPr/>
          <p:nvPr/>
        </p:nvSpPr>
        <p:spPr>
          <a:xfrm>
            <a:off x="6908800" y="1303589"/>
            <a:ext cx="1625600" cy="231648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4</a:t>
            </a:r>
          </a:p>
        </p:txBody>
      </p:sp>
      <p:sp>
        <p:nvSpPr>
          <p:cNvPr id="48" name="Rectangle 47"/>
          <p:cNvSpPr/>
          <p:nvPr/>
        </p:nvSpPr>
        <p:spPr>
          <a:xfrm>
            <a:off x="8534400" y="1303589"/>
            <a:ext cx="1625600" cy="23164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5</a:t>
            </a:r>
          </a:p>
        </p:txBody>
      </p:sp>
      <p:sp>
        <p:nvSpPr>
          <p:cNvPr id="49" name="Rectangle 48">
            <a:hlinkClick r:id="rId11" action="ppaction://hlinksldjump"/>
          </p:cNvPr>
          <p:cNvSpPr/>
          <p:nvPr/>
        </p:nvSpPr>
        <p:spPr>
          <a:xfrm>
            <a:off x="8534400" y="1303589"/>
            <a:ext cx="1625600" cy="231648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5</a:t>
            </a:r>
          </a:p>
        </p:txBody>
      </p:sp>
      <p:sp>
        <p:nvSpPr>
          <p:cNvPr id="60" name="Rectangle 59"/>
          <p:cNvSpPr/>
          <p:nvPr/>
        </p:nvSpPr>
        <p:spPr>
          <a:xfrm>
            <a:off x="2032000" y="3620069"/>
            <a:ext cx="1625600" cy="23164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6</a:t>
            </a:r>
          </a:p>
        </p:txBody>
      </p:sp>
      <p:sp>
        <p:nvSpPr>
          <p:cNvPr id="61" name="Rectangle 60">
            <a:hlinkClick r:id="rId12" action="ppaction://hlinksldjump"/>
          </p:cNvPr>
          <p:cNvSpPr/>
          <p:nvPr/>
        </p:nvSpPr>
        <p:spPr>
          <a:xfrm>
            <a:off x="2032000" y="3620069"/>
            <a:ext cx="1625600" cy="231648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6</a:t>
            </a:r>
          </a:p>
        </p:txBody>
      </p:sp>
      <p:sp>
        <p:nvSpPr>
          <p:cNvPr id="62" name="Rectangle 61"/>
          <p:cNvSpPr/>
          <p:nvPr/>
        </p:nvSpPr>
        <p:spPr>
          <a:xfrm>
            <a:off x="3657600" y="3620069"/>
            <a:ext cx="1625600" cy="23164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7</a:t>
            </a:r>
          </a:p>
        </p:txBody>
      </p:sp>
      <p:sp>
        <p:nvSpPr>
          <p:cNvPr id="63" name="Rectangle 62">
            <a:hlinkClick r:id="rId13" action="ppaction://hlinksldjump"/>
          </p:cNvPr>
          <p:cNvSpPr/>
          <p:nvPr/>
        </p:nvSpPr>
        <p:spPr>
          <a:xfrm>
            <a:off x="3657600" y="3620069"/>
            <a:ext cx="1625600" cy="231648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7</a:t>
            </a:r>
          </a:p>
        </p:txBody>
      </p:sp>
      <p:sp>
        <p:nvSpPr>
          <p:cNvPr id="64" name="Rectangle 63"/>
          <p:cNvSpPr/>
          <p:nvPr/>
        </p:nvSpPr>
        <p:spPr>
          <a:xfrm>
            <a:off x="5283200" y="3620069"/>
            <a:ext cx="1625600" cy="23164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8</a:t>
            </a:r>
          </a:p>
        </p:txBody>
      </p:sp>
      <p:sp>
        <p:nvSpPr>
          <p:cNvPr id="65" name="Rectangle 64">
            <a:hlinkClick r:id="rId14" action="ppaction://hlinksldjump"/>
          </p:cNvPr>
          <p:cNvSpPr/>
          <p:nvPr/>
        </p:nvSpPr>
        <p:spPr>
          <a:xfrm>
            <a:off x="5283200" y="3620069"/>
            <a:ext cx="1625600" cy="231648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8</a:t>
            </a:r>
          </a:p>
        </p:txBody>
      </p:sp>
      <p:sp>
        <p:nvSpPr>
          <p:cNvPr id="66" name="Rectangle 65"/>
          <p:cNvSpPr/>
          <p:nvPr/>
        </p:nvSpPr>
        <p:spPr>
          <a:xfrm>
            <a:off x="6908800" y="3620069"/>
            <a:ext cx="1625600" cy="23164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9</a:t>
            </a:r>
          </a:p>
        </p:txBody>
      </p:sp>
      <p:sp>
        <p:nvSpPr>
          <p:cNvPr id="67" name="Rectangle 66">
            <a:hlinkClick r:id="rId9" action="ppaction://hlinksldjump"/>
          </p:cNvPr>
          <p:cNvSpPr/>
          <p:nvPr/>
        </p:nvSpPr>
        <p:spPr>
          <a:xfrm>
            <a:off x="6908800" y="3620069"/>
            <a:ext cx="1625600" cy="231648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9</a:t>
            </a:r>
          </a:p>
        </p:txBody>
      </p:sp>
      <p:sp>
        <p:nvSpPr>
          <p:cNvPr id="68" name="Rectangle 67"/>
          <p:cNvSpPr/>
          <p:nvPr/>
        </p:nvSpPr>
        <p:spPr>
          <a:xfrm>
            <a:off x="8534400" y="3620069"/>
            <a:ext cx="1625600" cy="23164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10</a:t>
            </a:r>
          </a:p>
        </p:txBody>
      </p:sp>
      <p:sp>
        <p:nvSpPr>
          <p:cNvPr id="69" name="Rectangle 68">
            <a:hlinkClick r:id="rId10" action="ppaction://hlinksldjump"/>
          </p:cNvPr>
          <p:cNvSpPr/>
          <p:nvPr/>
        </p:nvSpPr>
        <p:spPr>
          <a:xfrm>
            <a:off x="8534400" y="3620069"/>
            <a:ext cx="1625600" cy="231648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10</a:t>
            </a:r>
          </a:p>
        </p:txBody>
      </p:sp>
      <p:sp>
        <p:nvSpPr>
          <p:cNvPr id="6" name="5-Point Star 5"/>
          <p:cNvSpPr/>
          <p:nvPr/>
        </p:nvSpPr>
        <p:spPr>
          <a:xfrm>
            <a:off x="159923" y="98864"/>
            <a:ext cx="711200" cy="711200"/>
          </a:xfrm>
          <a:prstGeom prst="star5">
            <a:avLst>
              <a:gd name="adj" fmla="val 25914"/>
              <a:gd name="hf" fmla="val 105146"/>
              <a:gd name="vf" fmla="val 110557"/>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2063412" y="1375492"/>
            <a:ext cx="7924800" cy="4464792"/>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218" name="Picture 2" descr="Đặt câu hỏi cho bộ phận in nghiêng: Đó là bàn tay yêu thương của">
            <a:extLst>
              <a:ext uri="{FF2B5EF4-FFF2-40B4-BE49-F238E27FC236}">
                <a16:creationId xmlns:a16="http://schemas.microsoft.com/office/drawing/2014/main" id="{27429222-E2AF-48A9-9464-B8A3454826A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63412" y="1430309"/>
            <a:ext cx="7956211" cy="44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97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89" fill="hold"/>
                                        <p:tgtEl>
                                          <p:spTgt spid="4"/>
                                        </p:tgtEl>
                                      </p:cBhvr>
                                    </p:cmd>
                                  </p:childTnLst>
                                </p:cTn>
                              </p:par>
                              <p:par>
                                <p:cTn id="7" presetID="21" presetClass="emph" presetSubtype="0" repeatCount="indefinite" fill="hold" grpId="0" nodeType="withEffect">
                                  <p:stCondLst>
                                    <p:cond delay="0"/>
                                  </p:stCondLst>
                                  <p:iterate type="lt">
                                    <p:tmPct val="0"/>
                                  </p:iterate>
                                  <p:childTnLst>
                                    <p:animClr clrSpc="hsl" dir="cw">
                                      <p:cBhvr override="childStyle">
                                        <p:cTn id="8" dur="500" fill="hold"/>
                                        <p:tgtEl>
                                          <p:spTgt spid="32"/>
                                        </p:tgtEl>
                                        <p:attrNameLst>
                                          <p:attrName>style.color</p:attrName>
                                        </p:attrNameLst>
                                      </p:cBhvr>
                                      <p:by>
                                        <p:hsl h="7200000" s="0" l="0"/>
                                      </p:by>
                                    </p:animClr>
                                    <p:animClr clrSpc="hsl" dir="cw">
                                      <p:cBhvr>
                                        <p:cTn id="9" dur="500" fill="hold"/>
                                        <p:tgtEl>
                                          <p:spTgt spid="32"/>
                                        </p:tgtEl>
                                        <p:attrNameLst>
                                          <p:attrName>fillcolor</p:attrName>
                                        </p:attrNameLst>
                                      </p:cBhvr>
                                      <p:by>
                                        <p:hsl h="7200000" s="0" l="0"/>
                                      </p:by>
                                    </p:animClr>
                                    <p:animClr clrSpc="hsl" dir="cw">
                                      <p:cBhvr>
                                        <p:cTn id="10" dur="500" fill="hold"/>
                                        <p:tgtEl>
                                          <p:spTgt spid="32"/>
                                        </p:tgtEl>
                                        <p:attrNameLst>
                                          <p:attrName>stroke.color</p:attrName>
                                        </p:attrNameLst>
                                      </p:cBhvr>
                                      <p:by>
                                        <p:hsl h="7200000" s="0" l="0"/>
                                      </p:by>
                                    </p:animClr>
                                    <p:set>
                                      <p:cBhvr>
                                        <p:cTn id="11" dur="500" fill="hold"/>
                                        <p:tgtEl>
                                          <p:spTgt spid="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4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0"/>
                                        </p:tgtEl>
                                      </p:cBhvr>
                                    </p:animEffect>
                                    <p:set>
                                      <p:cBhvr>
                                        <p:cTn id="24"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5" restart="whenNotActive" fill="hold" evtFilter="cancelBubble" nodeType="interactiveSeq">
                <p:stCondLst>
                  <p:cond evt="onClick" delay="0">
                    <p:tgtEl>
                      <p:spTgt spid="42"/>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1" restart="whenNotActive" fill="hold" evtFilter="cancelBubble" nodeType="interactiveSeq">
                <p:stCondLst>
                  <p:cond evt="onClick" delay="0">
                    <p:tgtEl>
                      <p:spTgt spid="41"/>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41"/>
                                        </p:tgtEl>
                                      </p:cBhvr>
                                    </p:animEffect>
                                    <p:set>
                                      <p:cBhvr>
                                        <p:cTn id="36"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7" restart="whenNotActive" fill="hold" evtFilter="cancelBubble" nodeType="interactiveSeq">
                <p:stCondLst>
                  <p:cond evt="onClick" delay="0">
                    <p:tgtEl>
                      <p:spTgt spid="45"/>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5"/>
                                        </p:tgtEl>
                                      </p:cBhvr>
                                    </p:animEffect>
                                    <p:set>
                                      <p:cBhvr>
                                        <p:cTn id="42"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43" restart="whenNotActive" fill="hold" evtFilter="cancelBubble" nodeType="interactiveSeq">
                <p:stCondLst>
                  <p:cond evt="onClick" delay="0">
                    <p:tgtEl>
                      <p:spTgt spid="44"/>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4"/>
                                        </p:tgtEl>
                                      </p:cBhvr>
                                    </p:animEffect>
                                    <p:set>
                                      <p:cBhvr>
                                        <p:cTn id="48"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49" restart="whenNotActive" fill="hold" evtFilter="cancelBubble" nodeType="interactiveSeq">
                <p:stCondLst>
                  <p:cond evt="onClick" delay="0">
                    <p:tgtEl>
                      <p:spTgt spid="47"/>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7"/>
                                        </p:tgtEl>
                                      </p:cBhvr>
                                    </p:animEffect>
                                    <p:set>
                                      <p:cBhvr>
                                        <p:cTn id="54"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5" restart="whenNotActive" fill="hold" evtFilter="cancelBubble" nodeType="interactiveSeq">
                <p:stCondLst>
                  <p:cond evt="onClick" delay="0">
                    <p:tgtEl>
                      <p:spTgt spid="46"/>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46"/>
                                        </p:tgtEl>
                                      </p:cBhvr>
                                    </p:animEffect>
                                    <p:set>
                                      <p:cBhvr>
                                        <p:cTn id="6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1" restart="whenNotActive" fill="hold" evtFilter="cancelBubble" nodeType="interactiveSeq">
                <p:stCondLst>
                  <p:cond evt="onClick" delay="0">
                    <p:tgtEl>
                      <p:spTgt spid="49"/>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49"/>
                                        </p:tgtEl>
                                      </p:cBhvr>
                                    </p:animEffect>
                                    <p:set>
                                      <p:cBhvr>
                                        <p:cTn id="6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67" restart="whenNotActive" fill="hold" evtFilter="cancelBubble" nodeType="interactiveSeq">
                <p:stCondLst>
                  <p:cond evt="onClick" delay="0">
                    <p:tgtEl>
                      <p:spTgt spid="48"/>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48"/>
                                        </p:tgtEl>
                                      </p:cBhvr>
                                    </p:animEffect>
                                    <p:set>
                                      <p:cBhvr>
                                        <p:cTn id="72"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73" restart="whenNotActive" fill="hold" evtFilter="cancelBubble" nodeType="interactiveSeq">
                <p:stCondLst>
                  <p:cond evt="onClick" delay="0">
                    <p:tgtEl>
                      <p:spTgt spid="61"/>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61"/>
                                        </p:tgtEl>
                                      </p:cBhvr>
                                    </p:animEffect>
                                    <p:set>
                                      <p:cBhvr>
                                        <p:cTn id="78"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79" restart="whenNotActive" fill="hold" evtFilter="cancelBubble" nodeType="interactiveSeq">
                <p:stCondLst>
                  <p:cond evt="onClick" delay="0">
                    <p:tgtEl>
                      <p:spTgt spid="60"/>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60"/>
                                        </p:tgtEl>
                                      </p:cBhvr>
                                    </p:animEffect>
                                    <p:set>
                                      <p:cBhvr>
                                        <p:cTn id="84"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5" restart="whenNotActive" fill="hold" evtFilter="cancelBubble" nodeType="interactiveSeq">
                <p:stCondLst>
                  <p:cond evt="onClick" delay="0">
                    <p:tgtEl>
                      <p:spTgt spid="63"/>
                    </p:tgtEl>
                  </p:cond>
                </p:stCondLst>
                <p:endSync evt="end" delay="0">
                  <p:rtn val="all"/>
                </p:endSync>
                <p:childTnLst>
                  <p:par>
                    <p:cTn id="86" fill="hold">
                      <p:stCondLst>
                        <p:cond delay="0"/>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63"/>
                                        </p:tgtEl>
                                      </p:cBhvr>
                                    </p:animEffect>
                                    <p:set>
                                      <p:cBhvr>
                                        <p:cTn id="90"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91" restart="whenNotActive" fill="hold" evtFilter="cancelBubble" nodeType="interactiveSeq">
                <p:stCondLst>
                  <p:cond evt="onClick" delay="0">
                    <p:tgtEl>
                      <p:spTgt spid="62"/>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62"/>
                                        </p:tgtEl>
                                      </p:cBhvr>
                                    </p:animEffect>
                                    <p:set>
                                      <p:cBhvr>
                                        <p:cTn id="96"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97" restart="whenNotActive" fill="hold" evtFilter="cancelBubble" nodeType="interactiveSeq">
                <p:stCondLst>
                  <p:cond evt="onClick" delay="0">
                    <p:tgtEl>
                      <p:spTgt spid="65"/>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65"/>
                                        </p:tgtEl>
                                      </p:cBhvr>
                                    </p:animEffect>
                                    <p:set>
                                      <p:cBhvr>
                                        <p:cTn id="102"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03" restart="whenNotActive" fill="hold" evtFilter="cancelBubble" nodeType="interactiveSeq">
                <p:stCondLst>
                  <p:cond evt="onClick" delay="0">
                    <p:tgtEl>
                      <p:spTgt spid="64"/>
                    </p:tgtEl>
                  </p:cond>
                </p:stCondLst>
                <p:endSync evt="end" delay="0">
                  <p:rtn val="all"/>
                </p:endSync>
                <p:childTnLst>
                  <p:par>
                    <p:cTn id="104" fill="hold">
                      <p:stCondLst>
                        <p:cond delay="0"/>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64"/>
                                        </p:tgtEl>
                                      </p:cBhvr>
                                    </p:animEffect>
                                    <p:set>
                                      <p:cBhvr>
                                        <p:cTn id="108"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09" restart="whenNotActive" fill="hold" evtFilter="cancelBubble" nodeType="interactiveSeq">
                <p:stCondLst>
                  <p:cond evt="onClick" delay="0">
                    <p:tgtEl>
                      <p:spTgt spid="67"/>
                    </p:tgtEl>
                  </p:cond>
                </p:stCondLst>
                <p:endSync evt="end" delay="0">
                  <p:rtn val="all"/>
                </p:endSync>
                <p:childTnLst>
                  <p:par>
                    <p:cTn id="110" fill="hold">
                      <p:stCondLst>
                        <p:cond delay="0"/>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500"/>
                                        <p:tgtEl>
                                          <p:spTgt spid="67"/>
                                        </p:tgtEl>
                                      </p:cBhvr>
                                    </p:animEffect>
                                    <p:set>
                                      <p:cBhvr>
                                        <p:cTn id="114"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115" restart="whenNotActive" fill="hold" evtFilter="cancelBubble" nodeType="interactiveSeq">
                <p:stCondLst>
                  <p:cond evt="onClick" delay="0">
                    <p:tgtEl>
                      <p:spTgt spid="66"/>
                    </p:tgtEl>
                  </p:cond>
                </p:stCondLst>
                <p:endSync evt="end" delay="0">
                  <p:rtn val="all"/>
                </p:endSync>
                <p:childTnLst>
                  <p:par>
                    <p:cTn id="116" fill="hold">
                      <p:stCondLst>
                        <p:cond delay="0"/>
                      </p:stCondLst>
                      <p:childTnLst>
                        <p:par>
                          <p:cTn id="117" fill="hold">
                            <p:stCondLst>
                              <p:cond delay="0"/>
                            </p:stCondLst>
                            <p:childTnLst>
                              <p:par>
                                <p:cTn id="118" presetID="10" presetClass="exit" presetSubtype="0" fill="hold" nodeType="clickEffect">
                                  <p:stCondLst>
                                    <p:cond delay="0"/>
                                  </p:stCondLst>
                                  <p:childTnLst>
                                    <p:animEffect transition="out" filter="fade">
                                      <p:cBhvr>
                                        <p:cTn id="119" dur="500"/>
                                        <p:tgtEl>
                                          <p:spTgt spid="66"/>
                                        </p:tgtEl>
                                      </p:cBhvr>
                                    </p:animEffect>
                                    <p:set>
                                      <p:cBhvr>
                                        <p:cTn id="120"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21" restart="whenNotActive" fill="hold" evtFilter="cancelBubble" nodeType="interactiveSeq">
                <p:stCondLst>
                  <p:cond evt="onClick" delay="0">
                    <p:tgtEl>
                      <p:spTgt spid="69"/>
                    </p:tgtEl>
                  </p:cond>
                </p:stCondLst>
                <p:endSync evt="end" delay="0">
                  <p:rtn val="all"/>
                </p:endSync>
                <p:childTnLst>
                  <p:par>
                    <p:cTn id="122" fill="hold">
                      <p:stCondLst>
                        <p:cond delay="0"/>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69"/>
                                        </p:tgtEl>
                                      </p:cBhvr>
                                    </p:animEffect>
                                    <p:set>
                                      <p:cBhvr>
                                        <p:cTn id="126"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27" restart="whenNotActive" fill="hold" evtFilter="cancelBubble" nodeType="interactiveSeq">
                <p:stCondLst>
                  <p:cond evt="onClick" delay="0">
                    <p:tgtEl>
                      <p:spTgt spid="68"/>
                    </p:tgtEl>
                  </p:cond>
                </p:stCondLst>
                <p:endSync evt="end" delay="0">
                  <p:rtn val="all"/>
                </p:endSync>
                <p:childTnLst>
                  <p:par>
                    <p:cTn id="128" fill="hold">
                      <p:stCondLst>
                        <p:cond delay="0"/>
                      </p:stCondLst>
                      <p:childTnLst>
                        <p:par>
                          <p:cTn id="129" fill="hold">
                            <p:stCondLst>
                              <p:cond delay="0"/>
                            </p:stCondLst>
                            <p:childTnLst>
                              <p:par>
                                <p:cTn id="130" presetID="10" presetClass="exit" presetSubtype="0" fill="hold" nodeType="clickEffect">
                                  <p:stCondLst>
                                    <p:cond delay="0"/>
                                  </p:stCondLst>
                                  <p:childTnLst>
                                    <p:animEffect transition="out" filter="fade">
                                      <p:cBhvr>
                                        <p:cTn id="131" dur="500"/>
                                        <p:tgtEl>
                                          <p:spTgt spid="68"/>
                                        </p:tgtEl>
                                      </p:cBhvr>
                                    </p:animEffect>
                                    <p:set>
                                      <p:cBhvr>
                                        <p:cTn id="132"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33" restart="whenNotActive" fill="hold" evtFilter="cancelBubble" nodeType="interactiveSeq">
                <p:stCondLst>
                  <p:cond evt="onClick" delay="0">
                    <p:tgtEl>
                      <p:spTgt spid="6"/>
                    </p:tgtEl>
                  </p:cond>
                </p:stCondLst>
                <p:endSync evt="end" delay="0">
                  <p:rtn val="all"/>
                </p:endSync>
                <p:childTnLst>
                  <p:par>
                    <p:cTn id="134" fill="hold">
                      <p:stCondLst>
                        <p:cond delay="0"/>
                      </p:stCondLst>
                      <p:childTnLst>
                        <p:par>
                          <p:cTn id="135" fill="hold">
                            <p:stCondLst>
                              <p:cond delay="0"/>
                            </p:stCondLst>
                            <p:childTnLst>
                              <p:par>
                                <p:cTn id="136" presetID="26" presetClass="emph" presetSubtype="0" fill="hold" grpId="0" nodeType="clickEffect">
                                  <p:stCondLst>
                                    <p:cond delay="0"/>
                                  </p:stCondLst>
                                  <p:childTnLst>
                                    <p:animEffect transition="out" filter="fade">
                                      <p:cBhvr>
                                        <p:cTn id="137" dur="500" tmFilter="0, 0; .2, .5; .8, .5; 1, 0"/>
                                        <p:tgtEl>
                                          <p:spTgt spid="6"/>
                                        </p:tgtEl>
                                      </p:cBhvr>
                                    </p:animEffect>
                                    <p:animScale>
                                      <p:cBhvr>
                                        <p:cTn id="138" dur="250" autoRev="1" fill="hold"/>
                                        <p:tgtEl>
                                          <p:spTgt spid="6"/>
                                        </p:tgtEl>
                                      </p:cBhvr>
                                      <p:by x="105000" y="105000"/>
                                    </p:animScale>
                                  </p:childTnLst>
                                </p:cTn>
                              </p:par>
                              <p:par>
                                <p:cTn id="139" presetID="10" presetClass="exit" presetSubtype="0" fill="hold" grpId="0" nodeType="withEffect">
                                  <p:stCondLst>
                                    <p:cond delay="0"/>
                                  </p:stCondLst>
                                  <p:childTnLst>
                                    <p:animEffect transition="out" filter="fade">
                                      <p:cBhvr>
                                        <p:cTn id="140" dur="500"/>
                                        <p:tgtEl>
                                          <p:spTgt spid="7"/>
                                        </p:tgtEl>
                                      </p:cBhvr>
                                    </p:animEffect>
                                    <p:set>
                                      <p:cBhvr>
                                        <p:cTn id="141" dur="1" fill="hold">
                                          <p:stCondLst>
                                            <p:cond delay="499"/>
                                          </p:stCondLst>
                                        </p:cTn>
                                        <p:tgtEl>
                                          <p:spTgt spid="7"/>
                                        </p:tgtEl>
                                        <p:attrNameLst>
                                          <p:attrName>style.visibility</p:attrName>
                                        </p:attrNameLst>
                                      </p:cBhvr>
                                      <p:to>
                                        <p:strVal val="hidden"/>
                                      </p:to>
                                    </p:set>
                                  </p:childTnLst>
                                </p:cTn>
                              </p:par>
                              <p:par>
                                <p:cTn id="142" presetID="10" presetClass="exit" presetSubtype="0" fill="hold" grpId="0" nodeType="withEffect">
                                  <p:stCondLst>
                                    <p:cond delay="0"/>
                                  </p:stCondLst>
                                  <p:childTnLst>
                                    <p:animEffect transition="out" filter="fade">
                                      <p:cBhvr>
                                        <p:cTn id="143" dur="500"/>
                                        <p:tgtEl>
                                          <p:spTgt spid="40"/>
                                        </p:tgtEl>
                                      </p:cBhvr>
                                    </p:animEffect>
                                    <p:set>
                                      <p:cBhvr>
                                        <p:cTn id="144" dur="1" fill="hold">
                                          <p:stCondLst>
                                            <p:cond delay="499"/>
                                          </p:stCondLst>
                                        </p:cTn>
                                        <p:tgtEl>
                                          <p:spTgt spid="40"/>
                                        </p:tgtEl>
                                        <p:attrNameLst>
                                          <p:attrName>style.visibility</p:attrName>
                                        </p:attrNameLst>
                                      </p:cBhvr>
                                      <p:to>
                                        <p:strVal val="hidden"/>
                                      </p:to>
                                    </p:set>
                                  </p:childTnLst>
                                </p:cTn>
                              </p:par>
                              <p:par>
                                <p:cTn id="145" presetID="10" presetClass="exit" presetSubtype="0" fill="hold" grpId="0" nodeType="withEffect">
                                  <p:stCondLst>
                                    <p:cond delay="0"/>
                                  </p:stCondLst>
                                  <p:childTnLst>
                                    <p:animEffect transition="out" filter="fade">
                                      <p:cBhvr>
                                        <p:cTn id="146" dur="500"/>
                                        <p:tgtEl>
                                          <p:spTgt spid="42"/>
                                        </p:tgtEl>
                                      </p:cBhvr>
                                    </p:animEffect>
                                    <p:set>
                                      <p:cBhvr>
                                        <p:cTn id="147" dur="1" fill="hold">
                                          <p:stCondLst>
                                            <p:cond delay="499"/>
                                          </p:stCondLst>
                                        </p:cTn>
                                        <p:tgtEl>
                                          <p:spTgt spid="42"/>
                                        </p:tgtEl>
                                        <p:attrNameLst>
                                          <p:attrName>style.visibility</p:attrName>
                                        </p:attrNameLst>
                                      </p:cBhvr>
                                      <p:to>
                                        <p:strVal val="hidden"/>
                                      </p:to>
                                    </p:set>
                                  </p:childTnLst>
                                </p:cTn>
                              </p:par>
                              <p:par>
                                <p:cTn id="148" presetID="10" presetClass="exit" presetSubtype="0" fill="hold" grpId="0" nodeType="withEffect">
                                  <p:stCondLst>
                                    <p:cond delay="0"/>
                                  </p:stCondLst>
                                  <p:childTnLst>
                                    <p:animEffect transition="out" filter="fade">
                                      <p:cBhvr>
                                        <p:cTn id="149" dur="500"/>
                                        <p:tgtEl>
                                          <p:spTgt spid="41"/>
                                        </p:tgtEl>
                                      </p:cBhvr>
                                    </p:animEffect>
                                    <p:set>
                                      <p:cBhvr>
                                        <p:cTn id="150" dur="1" fill="hold">
                                          <p:stCondLst>
                                            <p:cond delay="499"/>
                                          </p:stCondLst>
                                        </p:cTn>
                                        <p:tgtEl>
                                          <p:spTgt spid="41"/>
                                        </p:tgtEl>
                                        <p:attrNameLst>
                                          <p:attrName>style.visibility</p:attrName>
                                        </p:attrNameLst>
                                      </p:cBhvr>
                                      <p:to>
                                        <p:strVal val="hidden"/>
                                      </p:to>
                                    </p:set>
                                  </p:childTnLst>
                                </p:cTn>
                              </p:par>
                              <p:par>
                                <p:cTn id="151" presetID="10" presetClass="exit" presetSubtype="0" fill="hold" grpId="0" nodeType="withEffect">
                                  <p:stCondLst>
                                    <p:cond delay="0"/>
                                  </p:stCondLst>
                                  <p:childTnLst>
                                    <p:animEffect transition="out" filter="fade">
                                      <p:cBhvr>
                                        <p:cTn id="152" dur="500"/>
                                        <p:tgtEl>
                                          <p:spTgt spid="45"/>
                                        </p:tgtEl>
                                      </p:cBhvr>
                                    </p:animEffect>
                                    <p:set>
                                      <p:cBhvr>
                                        <p:cTn id="153" dur="1" fill="hold">
                                          <p:stCondLst>
                                            <p:cond delay="499"/>
                                          </p:stCondLst>
                                        </p:cTn>
                                        <p:tgtEl>
                                          <p:spTgt spid="45"/>
                                        </p:tgtEl>
                                        <p:attrNameLst>
                                          <p:attrName>style.visibility</p:attrName>
                                        </p:attrNameLst>
                                      </p:cBhvr>
                                      <p:to>
                                        <p:strVal val="hidden"/>
                                      </p:to>
                                    </p:set>
                                  </p:childTnLst>
                                </p:cTn>
                              </p:par>
                              <p:par>
                                <p:cTn id="154" presetID="10" presetClass="exit" presetSubtype="0" fill="hold" grpId="0" nodeType="withEffect">
                                  <p:stCondLst>
                                    <p:cond delay="0"/>
                                  </p:stCondLst>
                                  <p:childTnLst>
                                    <p:animEffect transition="out" filter="fade">
                                      <p:cBhvr>
                                        <p:cTn id="155" dur="500"/>
                                        <p:tgtEl>
                                          <p:spTgt spid="44"/>
                                        </p:tgtEl>
                                      </p:cBhvr>
                                    </p:animEffect>
                                    <p:set>
                                      <p:cBhvr>
                                        <p:cTn id="156" dur="1" fill="hold">
                                          <p:stCondLst>
                                            <p:cond delay="499"/>
                                          </p:stCondLst>
                                        </p:cTn>
                                        <p:tgtEl>
                                          <p:spTgt spid="44"/>
                                        </p:tgtEl>
                                        <p:attrNameLst>
                                          <p:attrName>style.visibility</p:attrName>
                                        </p:attrNameLst>
                                      </p:cBhvr>
                                      <p:to>
                                        <p:strVal val="hidden"/>
                                      </p:to>
                                    </p:set>
                                  </p:childTnLst>
                                </p:cTn>
                              </p:par>
                              <p:par>
                                <p:cTn id="157" presetID="10" presetClass="exit" presetSubtype="0" fill="hold" grpId="0" nodeType="withEffect">
                                  <p:stCondLst>
                                    <p:cond delay="0"/>
                                  </p:stCondLst>
                                  <p:childTnLst>
                                    <p:animEffect transition="out" filter="fade">
                                      <p:cBhvr>
                                        <p:cTn id="158" dur="500"/>
                                        <p:tgtEl>
                                          <p:spTgt spid="47"/>
                                        </p:tgtEl>
                                      </p:cBhvr>
                                    </p:animEffect>
                                    <p:set>
                                      <p:cBhvr>
                                        <p:cTn id="159" dur="1" fill="hold">
                                          <p:stCondLst>
                                            <p:cond delay="499"/>
                                          </p:stCondLst>
                                        </p:cTn>
                                        <p:tgtEl>
                                          <p:spTgt spid="47"/>
                                        </p:tgtEl>
                                        <p:attrNameLst>
                                          <p:attrName>style.visibility</p:attrName>
                                        </p:attrNameLst>
                                      </p:cBhvr>
                                      <p:to>
                                        <p:strVal val="hidden"/>
                                      </p:to>
                                    </p:set>
                                  </p:childTnLst>
                                </p:cTn>
                              </p:par>
                              <p:par>
                                <p:cTn id="160" presetID="10" presetClass="exit" presetSubtype="0" fill="hold" grpId="0" nodeType="withEffect">
                                  <p:stCondLst>
                                    <p:cond delay="0"/>
                                  </p:stCondLst>
                                  <p:childTnLst>
                                    <p:animEffect transition="out" filter="fade">
                                      <p:cBhvr>
                                        <p:cTn id="161" dur="500"/>
                                        <p:tgtEl>
                                          <p:spTgt spid="46"/>
                                        </p:tgtEl>
                                      </p:cBhvr>
                                    </p:animEffect>
                                    <p:set>
                                      <p:cBhvr>
                                        <p:cTn id="162" dur="1" fill="hold">
                                          <p:stCondLst>
                                            <p:cond delay="499"/>
                                          </p:stCondLst>
                                        </p:cTn>
                                        <p:tgtEl>
                                          <p:spTgt spid="46"/>
                                        </p:tgtEl>
                                        <p:attrNameLst>
                                          <p:attrName>style.visibility</p:attrName>
                                        </p:attrNameLst>
                                      </p:cBhvr>
                                      <p:to>
                                        <p:strVal val="hidden"/>
                                      </p:to>
                                    </p:set>
                                  </p:childTnLst>
                                </p:cTn>
                              </p:par>
                              <p:par>
                                <p:cTn id="163" presetID="10" presetClass="exit" presetSubtype="0" fill="hold" grpId="0" nodeType="withEffect">
                                  <p:stCondLst>
                                    <p:cond delay="0"/>
                                  </p:stCondLst>
                                  <p:childTnLst>
                                    <p:animEffect transition="out" filter="fade">
                                      <p:cBhvr>
                                        <p:cTn id="164" dur="500"/>
                                        <p:tgtEl>
                                          <p:spTgt spid="49"/>
                                        </p:tgtEl>
                                      </p:cBhvr>
                                    </p:animEffect>
                                    <p:set>
                                      <p:cBhvr>
                                        <p:cTn id="165" dur="1" fill="hold">
                                          <p:stCondLst>
                                            <p:cond delay="499"/>
                                          </p:stCondLst>
                                        </p:cTn>
                                        <p:tgtEl>
                                          <p:spTgt spid="49"/>
                                        </p:tgtEl>
                                        <p:attrNameLst>
                                          <p:attrName>style.visibility</p:attrName>
                                        </p:attrNameLst>
                                      </p:cBhvr>
                                      <p:to>
                                        <p:strVal val="hidden"/>
                                      </p:to>
                                    </p:set>
                                  </p:childTnLst>
                                </p:cTn>
                              </p:par>
                              <p:par>
                                <p:cTn id="166" presetID="10" presetClass="exit" presetSubtype="0" fill="hold" grpId="0" nodeType="withEffect">
                                  <p:stCondLst>
                                    <p:cond delay="0"/>
                                  </p:stCondLst>
                                  <p:childTnLst>
                                    <p:animEffect transition="out" filter="fade">
                                      <p:cBhvr>
                                        <p:cTn id="167" dur="500"/>
                                        <p:tgtEl>
                                          <p:spTgt spid="48"/>
                                        </p:tgtEl>
                                      </p:cBhvr>
                                    </p:animEffect>
                                    <p:set>
                                      <p:cBhvr>
                                        <p:cTn id="168" dur="1" fill="hold">
                                          <p:stCondLst>
                                            <p:cond delay="499"/>
                                          </p:stCondLst>
                                        </p:cTn>
                                        <p:tgtEl>
                                          <p:spTgt spid="48"/>
                                        </p:tgtEl>
                                        <p:attrNameLst>
                                          <p:attrName>style.visibility</p:attrName>
                                        </p:attrNameLst>
                                      </p:cBhvr>
                                      <p:to>
                                        <p:strVal val="hidden"/>
                                      </p:to>
                                    </p:set>
                                  </p:childTnLst>
                                </p:cTn>
                              </p:par>
                              <p:par>
                                <p:cTn id="169" presetID="10" presetClass="exit" presetSubtype="0" fill="hold" grpId="0" nodeType="withEffect">
                                  <p:stCondLst>
                                    <p:cond delay="0"/>
                                  </p:stCondLst>
                                  <p:childTnLst>
                                    <p:animEffect transition="out" filter="fade">
                                      <p:cBhvr>
                                        <p:cTn id="170" dur="500"/>
                                        <p:tgtEl>
                                          <p:spTgt spid="61"/>
                                        </p:tgtEl>
                                      </p:cBhvr>
                                    </p:animEffect>
                                    <p:set>
                                      <p:cBhvr>
                                        <p:cTn id="171" dur="1" fill="hold">
                                          <p:stCondLst>
                                            <p:cond delay="499"/>
                                          </p:stCondLst>
                                        </p:cTn>
                                        <p:tgtEl>
                                          <p:spTgt spid="61"/>
                                        </p:tgtEl>
                                        <p:attrNameLst>
                                          <p:attrName>style.visibility</p:attrName>
                                        </p:attrNameLst>
                                      </p:cBhvr>
                                      <p:to>
                                        <p:strVal val="hidden"/>
                                      </p:to>
                                    </p:set>
                                  </p:childTnLst>
                                </p:cTn>
                              </p:par>
                              <p:par>
                                <p:cTn id="172" presetID="10" presetClass="exit" presetSubtype="0" fill="hold" grpId="0" nodeType="withEffect">
                                  <p:stCondLst>
                                    <p:cond delay="0"/>
                                  </p:stCondLst>
                                  <p:childTnLst>
                                    <p:animEffect transition="out" filter="fade">
                                      <p:cBhvr>
                                        <p:cTn id="173" dur="500"/>
                                        <p:tgtEl>
                                          <p:spTgt spid="60"/>
                                        </p:tgtEl>
                                      </p:cBhvr>
                                    </p:animEffect>
                                    <p:set>
                                      <p:cBhvr>
                                        <p:cTn id="174" dur="1" fill="hold">
                                          <p:stCondLst>
                                            <p:cond delay="499"/>
                                          </p:stCondLst>
                                        </p:cTn>
                                        <p:tgtEl>
                                          <p:spTgt spid="60"/>
                                        </p:tgtEl>
                                        <p:attrNameLst>
                                          <p:attrName>style.visibility</p:attrName>
                                        </p:attrNameLst>
                                      </p:cBhvr>
                                      <p:to>
                                        <p:strVal val="hidden"/>
                                      </p:to>
                                    </p:set>
                                  </p:childTnLst>
                                </p:cTn>
                              </p:par>
                              <p:par>
                                <p:cTn id="175" presetID="10" presetClass="exit" presetSubtype="0" fill="hold" grpId="0" nodeType="withEffect">
                                  <p:stCondLst>
                                    <p:cond delay="0"/>
                                  </p:stCondLst>
                                  <p:childTnLst>
                                    <p:animEffect transition="out" filter="fade">
                                      <p:cBhvr>
                                        <p:cTn id="176" dur="500"/>
                                        <p:tgtEl>
                                          <p:spTgt spid="63"/>
                                        </p:tgtEl>
                                      </p:cBhvr>
                                    </p:animEffect>
                                    <p:set>
                                      <p:cBhvr>
                                        <p:cTn id="177" dur="1" fill="hold">
                                          <p:stCondLst>
                                            <p:cond delay="499"/>
                                          </p:stCondLst>
                                        </p:cTn>
                                        <p:tgtEl>
                                          <p:spTgt spid="63"/>
                                        </p:tgtEl>
                                        <p:attrNameLst>
                                          <p:attrName>style.visibility</p:attrName>
                                        </p:attrNameLst>
                                      </p:cBhvr>
                                      <p:to>
                                        <p:strVal val="hidden"/>
                                      </p:to>
                                    </p:set>
                                  </p:childTnLst>
                                </p:cTn>
                              </p:par>
                              <p:par>
                                <p:cTn id="178" presetID="10" presetClass="exit" presetSubtype="0" fill="hold" grpId="0" nodeType="withEffect">
                                  <p:stCondLst>
                                    <p:cond delay="0"/>
                                  </p:stCondLst>
                                  <p:childTnLst>
                                    <p:animEffect transition="out" filter="fade">
                                      <p:cBhvr>
                                        <p:cTn id="179" dur="500"/>
                                        <p:tgtEl>
                                          <p:spTgt spid="62"/>
                                        </p:tgtEl>
                                      </p:cBhvr>
                                    </p:animEffect>
                                    <p:set>
                                      <p:cBhvr>
                                        <p:cTn id="180" dur="1" fill="hold">
                                          <p:stCondLst>
                                            <p:cond delay="499"/>
                                          </p:stCondLst>
                                        </p:cTn>
                                        <p:tgtEl>
                                          <p:spTgt spid="62"/>
                                        </p:tgtEl>
                                        <p:attrNameLst>
                                          <p:attrName>style.visibility</p:attrName>
                                        </p:attrNameLst>
                                      </p:cBhvr>
                                      <p:to>
                                        <p:strVal val="hidden"/>
                                      </p:to>
                                    </p:set>
                                  </p:childTnLst>
                                </p:cTn>
                              </p:par>
                              <p:par>
                                <p:cTn id="181" presetID="10" presetClass="exit" presetSubtype="0" fill="hold" grpId="0" nodeType="with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par>
                                <p:cTn id="184" presetID="10" presetClass="exit" presetSubtype="0" fill="hold" grpId="0" nodeType="withEffect">
                                  <p:stCondLst>
                                    <p:cond delay="0"/>
                                  </p:stCondLst>
                                  <p:childTnLst>
                                    <p:animEffect transition="out" filter="fade">
                                      <p:cBhvr>
                                        <p:cTn id="185" dur="500"/>
                                        <p:tgtEl>
                                          <p:spTgt spid="64"/>
                                        </p:tgtEl>
                                      </p:cBhvr>
                                    </p:animEffect>
                                    <p:set>
                                      <p:cBhvr>
                                        <p:cTn id="186" dur="1" fill="hold">
                                          <p:stCondLst>
                                            <p:cond delay="499"/>
                                          </p:stCondLst>
                                        </p:cTn>
                                        <p:tgtEl>
                                          <p:spTgt spid="64"/>
                                        </p:tgtEl>
                                        <p:attrNameLst>
                                          <p:attrName>style.visibility</p:attrName>
                                        </p:attrNameLst>
                                      </p:cBhvr>
                                      <p:to>
                                        <p:strVal val="hidden"/>
                                      </p:to>
                                    </p:set>
                                  </p:childTnLst>
                                </p:cTn>
                              </p:par>
                              <p:par>
                                <p:cTn id="187" presetID="10" presetClass="exit" presetSubtype="0" fill="hold" grpId="0" nodeType="withEffect">
                                  <p:stCondLst>
                                    <p:cond delay="0"/>
                                  </p:stCondLst>
                                  <p:childTnLst>
                                    <p:animEffect transition="out" filter="fade">
                                      <p:cBhvr>
                                        <p:cTn id="188" dur="500"/>
                                        <p:tgtEl>
                                          <p:spTgt spid="67"/>
                                        </p:tgtEl>
                                      </p:cBhvr>
                                    </p:animEffect>
                                    <p:set>
                                      <p:cBhvr>
                                        <p:cTn id="189" dur="1" fill="hold">
                                          <p:stCondLst>
                                            <p:cond delay="499"/>
                                          </p:stCondLst>
                                        </p:cTn>
                                        <p:tgtEl>
                                          <p:spTgt spid="67"/>
                                        </p:tgtEl>
                                        <p:attrNameLst>
                                          <p:attrName>style.visibility</p:attrName>
                                        </p:attrNameLst>
                                      </p:cBhvr>
                                      <p:to>
                                        <p:strVal val="hidden"/>
                                      </p:to>
                                    </p:set>
                                  </p:childTnLst>
                                </p:cTn>
                              </p:par>
                              <p:par>
                                <p:cTn id="190" presetID="10" presetClass="exit" presetSubtype="0" fill="hold" grpId="0" nodeType="withEffect">
                                  <p:stCondLst>
                                    <p:cond delay="0"/>
                                  </p:stCondLst>
                                  <p:childTnLst>
                                    <p:animEffect transition="out" filter="fade">
                                      <p:cBhvr>
                                        <p:cTn id="191" dur="500"/>
                                        <p:tgtEl>
                                          <p:spTgt spid="66"/>
                                        </p:tgtEl>
                                      </p:cBhvr>
                                    </p:animEffect>
                                    <p:set>
                                      <p:cBhvr>
                                        <p:cTn id="192" dur="1" fill="hold">
                                          <p:stCondLst>
                                            <p:cond delay="499"/>
                                          </p:stCondLst>
                                        </p:cTn>
                                        <p:tgtEl>
                                          <p:spTgt spid="66"/>
                                        </p:tgtEl>
                                        <p:attrNameLst>
                                          <p:attrName>style.visibility</p:attrName>
                                        </p:attrNameLst>
                                      </p:cBhvr>
                                      <p:to>
                                        <p:strVal val="hidden"/>
                                      </p:to>
                                    </p:set>
                                  </p:childTnLst>
                                </p:cTn>
                              </p:par>
                              <p:par>
                                <p:cTn id="193" presetID="10" presetClass="exit" presetSubtype="0" fill="hold" grpId="0" nodeType="withEffect">
                                  <p:stCondLst>
                                    <p:cond delay="0"/>
                                  </p:stCondLst>
                                  <p:childTnLst>
                                    <p:animEffect transition="out" filter="fade">
                                      <p:cBhvr>
                                        <p:cTn id="194" dur="500"/>
                                        <p:tgtEl>
                                          <p:spTgt spid="69"/>
                                        </p:tgtEl>
                                      </p:cBhvr>
                                    </p:animEffect>
                                    <p:set>
                                      <p:cBhvr>
                                        <p:cTn id="195" dur="1" fill="hold">
                                          <p:stCondLst>
                                            <p:cond delay="499"/>
                                          </p:stCondLst>
                                        </p:cTn>
                                        <p:tgtEl>
                                          <p:spTgt spid="69"/>
                                        </p:tgtEl>
                                        <p:attrNameLst>
                                          <p:attrName>style.visibility</p:attrName>
                                        </p:attrNameLst>
                                      </p:cBhvr>
                                      <p:to>
                                        <p:strVal val="hidden"/>
                                      </p:to>
                                    </p:set>
                                  </p:childTnLst>
                                </p:cTn>
                              </p:par>
                              <p:par>
                                <p:cTn id="196" presetID="10" presetClass="exit" presetSubtype="0" fill="hold" grpId="0" nodeType="withEffect">
                                  <p:stCondLst>
                                    <p:cond delay="0"/>
                                  </p:stCondLst>
                                  <p:childTnLst>
                                    <p:animEffect transition="out" filter="fade">
                                      <p:cBhvr>
                                        <p:cTn id="197" dur="500"/>
                                        <p:tgtEl>
                                          <p:spTgt spid="68"/>
                                        </p:tgtEl>
                                      </p:cBhvr>
                                    </p:animEffect>
                                    <p:set>
                                      <p:cBhvr>
                                        <p:cTn id="198"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40" grpId="0" animBg="1"/>
      <p:bldP spid="32" grpId="0"/>
      <p:bldP spid="7" grpId="0" animBg="1"/>
      <p:bldP spid="41" grpId="0" animBg="1"/>
      <p:bldP spid="42" grpId="0" animBg="1"/>
      <p:bldP spid="44" grpId="0" animBg="1"/>
      <p:bldP spid="45" grpId="0" animBg="1"/>
      <p:bldP spid="46" grpId="0" animBg="1"/>
      <p:bldP spid="47" grpId="0" animBg="1"/>
      <p:bldP spid="48" grpId="0" animBg="1"/>
      <p:bldP spid="4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310</Words>
  <Application>Microsoft Office PowerPoint</Application>
  <PresentationFormat>Widescreen</PresentationFormat>
  <Paragraphs>113</Paragraphs>
  <Slides>14</Slides>
  <Notes>0</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Concert One</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giaoan.link</dc:title>
  <dc:creator>Huynh Minh Trung</dc:creator>
  <cp:lastModifiedBy>ADMIN</cp:lastModifiedBy>
  <cp:revision>9</cp:revision>
  <dcterms:created xsi:type="dcterms:W3CDTF">2021-08-27T03:29:28Z</dcterms:created>
  <dcterms:modified xsi:type="dcterms:W3CDTF">2023-04-19T06:46:36Z</dcterms:modified>
</cp:coreProperties>
</file>